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15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Modélisation</a:t>
            </a:r>
            <a:r>
              <a:rPr lang="en-US" dirty="0" smtClean="0"/>
              <a:t> d’un </a:t>
            </a:r>
            <a:r>
              <a:rPr lang="en-US" dirty="0" err="1" smtClean="0"/>
              <a:t>réseau</a:t>
            </a:r>
            <a:r>
              <a:rPr lang="en-US" dirty="0" smtClean="0"/>
              <a:t> </a:t>
            </a:r>
            <a:r>
              <a:rPr lang="en-US" dirty="0" err="1" smtClean="0"/>
              <a:t>domestique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 3</vt:lpstr>
      <vt:lpstr>Arial</vt:lpstr>
      <vt:lpstr>Ion</vt:lpstr>
      <vt:lpstr>Modélisation d’un réseau domestique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d’un réseau domestique</dc:title>
  <dc:creator>Microsoft Office User</dc:creator>
  <cp:lastModifiedBy>Microsoft Office User</cp:lastModifiedBy>
  <cp:revision>3</cp:revision>
  <dcterms:created xsi:type="dcterms:W3CDTF">2015-10-23T12:08:18Z</dcterms:created>
  <dcterms:modified xsi:type="dcterms:W3CDTF">2015-10-23T12:59:52Z</dcterms:modified>
</cp:coreProperties>
</file>