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9" r:id="rId3"/>
    <p:sldId id="260" r:id="rId4"/>
    <p:sldId id="261" r:id="rId5"/>
    <p:sldId id="262" r:id="rId6"/>
    <p:sldId id="274" r:id="rId7"/>
    <p:sldId id="268" r:id="rId8"/>
    <p:sldId id="271" r:id="rId9"/>
    <p:sldId id="269" r:id="rId10"/>
    <p:sldId id="272" r:id="rId11"/>
    <p:sldId id="270" r:id="rId12"/>
    <p:sldId id="273" r:id="rId13"/>
    <p:sldId id="264" r:id="rId14"/>
    <p:sldId id="267" r:id="rId15"/>
    <p:sldId id="276" r:id="rId16"/>
    <p:sldId id="266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9AC"/>
    <a:srgbClr val="19A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2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8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6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6213-805F-435C-BE27-4DEFBDAB132E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35C7-4D0C-4DBD-81D7-63EB87E73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351" y="3314012"/>
            <a:ext cx="7099675" cy="759897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учета зарегистрированных клиентов и сотрудников предприятия для ИП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Ставицкий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Викторович, г. Ростов-на-Дону»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9" y="65590"/>
            <a:ext cx="1012940" cy="10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5809" y="1198321"/>
            <a:ext cx="91440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«ДОНСКОЙ ГОСУДАРСТВЕННЫЙ ТЕХНИЧЕСКИЙ УНИВЕРСИТЕТ»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(ДГТУ)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Авиационно-технологический колледж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4189" y="4996847"/>
            <a:ext cx="577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ПКС9-К43: А.А. Порох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Ж.Г.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Кариева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5474" y="2781640"/>
            <a:ext cx="61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7441" y="5876535"/>
            <a:ext cx="17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Ростов-на-Дону</a:t>
            </a:r>
          </a:p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3112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5663" y="2178583"/>
            <a:ext cx="3372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отчете «Информация об образовании сотрудников» представлена в удобной форме  информация об образовании.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5" y="1639649"/>
            <a:ext cx="7020151" cy="338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B434D-BBA7-7AFA-0F70-1D1A89079936}"/>
              </a:ext>
            </a:extLst>
          </p:cNvPr>
          <p:cNvSpPr txBox="1"/>
          <p:nvPr/>
        </p:nvSpPr>
        <p:spPr>
          <a:xfrm>
            <a:off x="1365663" y="234658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3995392407"/>
      </p:ext>
    </p:extLst>
  </p:cSld>
  <p:clrMapOvr>
    <a:masterClrMapping/>
  </p:clrMapOvr>
  <p:transition spd="slow" advClick="0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4028" y="1422038"/>
            <a:ext cx="4896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разработаны 23 формы. Основными из них являются формы: «Авторизация», «Меню пользователя» и «Меню администратора».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88" y="903708"/>
            <a:ext cx="2896004" cy="538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3CB3AE-7778-7D15-D1B7-B19CEF6B1BB9}"/>
              </a:ext>
            </a:extLst>
          </p:cNvPr>
          <p:cNvSpPr txBox="1"/>
          <p:nvPr/>
        </p:nvSpPr>
        <p:spPr>
          <a:xfrm>
            <a:off x="1064028" y="392843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843177921"/>
      </p:ext>
    </p:extLst>
  </p:cSld>
  <p:clrMapOvr>
    <a:masterClrMapping/>
  </p:clrMapOvr>
  <p:transition spd="slow" advClick="0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14" y="686589"/>
            <a:ext cx="5715798" cy="5287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113" y="1767015"/>
            <a:ext cx="4633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«Меню администратора». На ней имеются кнопки перехода ко всем элементам базы данных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6C16D-68A9-578C-BD4D-8991079C696A}"/>
              </a:ext>
            </a:extLst>
          </p:cNvPr>
          <p:cNvSpPr txBox="1"/>
          <p:nvPr/>
        </p:nvSpPr>
        <p:spPr>
          <a:xfrm>
            <a:off x="939113" y="363423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45006360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042" y="1621964"/>
            <a:ext cx="3496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проводилось в два этапа: проверка функциональности элементов базы данных и тестирование ее структурной целостности.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042" y="782097"/>
            <a:ext cx="369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69" y="782097"/>
            <a:ext cx="4231554" cy="31473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69" y="4044578"/>
            <a:ext cx="4231554" cy="26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39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042" y="531341"/>
            <a:ext cx="390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36" y="2706128"/>
            <a:ext cx="4751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представлена парольной формой с разделение на двух пользователей с разными правами доступа.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18" y="1131505"/>
            <a:ext cx="498227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1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785" y="469075"/>
            <a:ext cx="732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жизнедеятельности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8785" y="1428118"/>
            <a:ext cx="5184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Рабочее место должно отвечать следующим требованиям: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оборудование рабочего места должны быть специальной конструкции, обеспечивающей возможность индивидуаль­ной регулировки;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сиденье и спинка стула должны быть покрыты не электризующимися полумягкими материалами;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расположение рабочих поверхностей должно обеспечить согласован­ность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компоновки рабочего места и маршрута движений, а также достаточную легкость для слежения за рабочими операциями,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освещенность на поверхности стола в зоне размещения рабочего до­кумента должна быть 300 - 500 люксов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3" y="1285521"/>
            <a:ext cx="3840269" cy="49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64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7719" y="1964724"/>
            <a:ext cx="82790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учета зарегистрированных работников и клиентов организации является эффективным инструментом для управления персоналом и клиентами. Она обеспечивает точное и своевременное управление информацией о сотрудниках и клиентах, что позволяет руководителям и менеджерам принимать обоснованные решения и улучшать эффективность работы организации.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807229" y="590204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168607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351" y="3314012"/>
            <a:ext cx="7099675" cy="759897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учета зарегистрированных клиентов и сотрудников предприятия для ИП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Ставицкий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Викторович, г. Ростов-на-Дону»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9" y="65590"/>
            <a:ext cx="1012940" cy="10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5809" y="1198321"/>
            <a:ext cx="91440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«ДОНСКОЙ ГОСУДАРСТВЕННЫЙ ТЕХНИЧЕСКИЙ УНИВЕРСИТЕТ»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(ДГТУ)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Авиационно-технологический колледж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4189" y="4996847"/>
            <a:ext cx="577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ПКС9-К43: А.А. Порох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Ж.Г.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Кариева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5474" y="2781640"/>
            <a:ext cx="61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7441" y="5876535"/>
            <a:ext cx="17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Ростов-на-Дону</a:t>
            </a:r>
          </a:p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7906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5" y="2347783"/>
            <a:ext cx="8662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организации была поставлена задача создать систему учета, которая должна отвечать некоторым требованиям: разграничение прав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доспупа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удобный пользовательский интерфейс, хранить и редактировать информацию о клиентах и сотрудниках предприятия.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39" y="778476"/>
            <a:ext cx="400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468206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3403052" y="3033285"/>
            <a:ext cx="5142433" cy="3284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0901" y="1406057"/>
            <a:ext cx="9156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отображает взаимодействие пользователя или пользователей с базой данных. Также она описывает функциональность системы доступной тому или иному пользователю.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968" y="702158"/>
            <a:ext cx="43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1934858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1475" y="1272744"/>
            <a:ext cx="9341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 – это структура базы данных, описанная на формальном языке, поддерживаемом СУБД. В реляционных база данных схема определяет таблицы, поля в них, и ограничения целостности.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115" y="2842404"/>
            <a:ext cx="7320593" cy="3402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789" y="626413"/>
            <a:ext cx="607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079318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8668" y="784991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01" y="1878675"/>
            <a:ext cx="2437861" cy="2994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840" y="1878675"/>
            <a:ext cx="468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 было создано 11 таблиц. Две таблицы являются основными, остальные 9 вспомогательные.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480320583"/>
      </p:ext>
    </p:extLst>
  </p:cSld>
  <p:clrMapOvr>
    <a:masterClrMapping/>
  </p:clrMapOvr>
  <p:transition spd="slow" advClick="0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13" y="2784764"/>
            <a:ext cx="9613412" cy="2668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4684" y="1391766"/>
            <a:ext cx="7165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«Информация о сотрудниках» собрана вся доступная информация о сотрудниках.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00C72-8CF1-642D-2A24-C9CA39ECFC21}"/>
              </a:ext>
            </a:extLst>
          </p:cNvPr>
          <p:cNvSpPr txBox="1"/>
          <p:nvPr/>
        </p:nvSpPr>
        <p:spPr>
          <a:xfrm>
            <a:off x="1304113" y="506599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2729245970"/>
      </p:ext>
    </p:extLst>
  </p:cSld>
  <p:clrMapOvr>
    <a:masterClrMapping/>
  </p:clrMapOvr>
  <p:transition spd="slow" advClick="0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9" y="2033055"/>
            <a:ext cx="4252162" cy="2800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223" y="2033055"/>
            <a:ext cx="3561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7 запросов к базе данных, которые позволяют просмотреть основную информацию о сотрудниках и клиентах.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D93F1-BD12-2CA1-6363-7FC3DDE8320A}"/>
              </a:ext>
            </a:extLst>
          </p:cNvPr>
          <p:cNvSpPr txBox="1"/>
          <p:nvPr/>
        </p:nvSpPr>
        <p:spPr>
          <a:xfrm>
            <a:off x="1331223" y="488658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2374579568"/>
      </p:ext>
    </p:extLst>
  </p:cSld>
  <p:clrMapOvr>
    <a:masterClrMapping/>
  </p:clrMapOvr>
  <p:transition spd="slow" advClick="0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41" y="843451"/>
            <a:ext cx="4395358" cy="5557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0671" y="1769423"/>
            <a:ext cx="3764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«Дата принятие сотрудников на работу» в нем собрана информация о трудоустройстве сотрудников.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C3FB6-B31B-FC00-2689-4A44FD087A9A}"/>
              </a:ext>
            </a:extLst>
          </p:cNvPr>
          <p:cNvSpPr txBox="1"/>
          <p:nvPr/>
        </p:nvSpPr>
        <p:spPr>
          <a:xfrm>
            <a:off x="1113401" y="520285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1493843405"/>
      </p:ext>
    </p:extLst>
  </p:cSld>
  <p:clrMapOvr>
    <a:masterClrMapping/>
  </p:clrMapOvr>
  <p:transition spd="slow" advClick="0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78" y="2011074"/>
            <a:ext cx="4563267" cy="2869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1788" y="2274540"/>
            <a:ext cx="374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7 отчетов, в них собрана в удобной форме информация соответствующая запросам к базе.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17211-8A5B-731A-DE6D-E7578DEAEBAE}"/>
              </a:ext>
            </a:extLst>
          </p:cNvPr>
          <p:cNvSpPr txBox="1"/>
          <p:nvPr/>
        </p:nvSpPr>
        <p:spPr>
          <a:xfrm>
            <a:off x="1391788" y="353191"/>
            <a:ext cx="51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</a:t>
            </a:r>
          </a:p>
        </p:txBody>
      </p:sp>
    </p:spTree>
    <p:extLst>
      <p:ext uri="{BB962C8B-B14F-4D97-AF65-F5344CB8AC3E}">
        <p14:creationId xmlns:p14="http://schemas.microsoft.com/office/powerpoint/2010/main" val="2496648766"/>
      </p:ext>
    </p:extLst>
  </p:cSld>
  <p:clrMapOvr>
    <a:masterClrMapping/>
  </p:clrMapOvr>
  <p:transition spd="slow" advClick="0" advTm="3000">
    <p:wipe/>
  </p:transition>
</p:sld>
</file>

<file path=ppt/theme/theme1.xml><?xml version="1.0" encoding="utf-8"?>
<a:theme xmlns:a="http://schemas.openxmlformats.org/drawingml/2006/main" name="Тема7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3842790F-923A-45D9-A40B-E92C94CCC866}" vid="{C48F6AAE-CDC5-4386-9492-016416FB53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395</TotalTime>
  <Words>546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Антон qw</cp:lastModifiedBy>
  <cp:revision>36</cp:revision>
  <dcterms:created xsi:type="dcterms:W3CDTF">2024-06-08T13:22:08Z</dcterms:created>
  <dcterms:modified xsi:type="dcterms:W3CDTF">2024-06-15T04:00:46Z</dcterms:modified>
</cp:coreProperties>
</file>