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3" r:id="rId8"/>
    <p:sldId id="264" r:id="rId9"/>
    <p:sldId id="266" r:id="rId10"/>
    <p:sldId id="320" r:id="rId11"/>
    <p:sldId id="272" r:id="rId12"/>
    <p:sldId id="262" r:id="rId13"/>
    <p:sldId id="321" r:id="rId14"/>
    <p:sldId id="267" r:id="rId15"/>
  </p:sldIdLst>
  <p:sldSz cx="9144000" cy="5143500" type="screen16x9"/>
  <p:notesSz cx="6858000" cy="9144000"/>
  <p:embeddedFontLst>
    <p:embeddedFont>
      <p:font typeface="Libre Franklin" panose="020B0604020202020204" charset="0"/>
      <p:regular r:id="rId19"/>
      <p:bold r:id="rId20"/>
      <p:italic r:id="rId21"/>
      <p:boldItalic r:id="rId22"/>
    </p:embeddedFont>
    <p:embeddedFont>
      <p:font typeface="Orbitron" panose="020B0604020202020204" charset="0"/>
      <p:regular r:id="rId23"/>
      <p:bold r:id="rId24"/>
    </p:embeddedFont>
    <p:embeddedFont>
      <p:font typeface="PT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47" autoAdjust="0"/>
  </p:normalViewPr>
  <p:slideViewPr>
    <p:cSldViewPr snapToGrid="0">
      <p:cViewPr varScale="1">
        <p:scale>
          <a:sx n="110" d="100"/>
          <a:sy n="110" d="100"/>
        </p:scale>
        <p:origin x="586" y="62"/>
      </p:cViewPr>
      <p:guideLst>
        <p:guide orient="horz" pos="1626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0066b485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0066b485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fa52f083e5_1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fa52f083e5_1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fa52f083e5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fa52f083e5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fa52f083e5_1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fa52f083e5_1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fa52f083e5_1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fa52f083e5_1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fa52f083e5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fa52f083e5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fa52f083e5_1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fa52f083e5_1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fa52f083e5_1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fa52f083e5_1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fa52f083e5_1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fa52f083e5_1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gfa52f083e5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3" name="Google Shape;2913;gfa52f083e5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44156" y="-907193"/>
            <a:ext cx="6921994" cy="6773146"/>
            <a:chOff x="944156" y="-907193"/>
            <a:chExt cx="6921994" cy="6773146"/>
          </a:xfrm>
        </p:grpSpPr>
        <p:sp>
          <p:nvSpPr>
            <p:cNvPr id="10" name="Google Shape;10;p2"/>
            <p:cNvSpPr/>
            <p:nvPr/>
          </p:nvSpPr>
          <p:spPr>
            <a:xfrm>
              <a:off x="1986750" y="-13500"/>
              <a:ext cx="5170500" cy="5170500"/>
            </a:xfrm>
            <a:prstGeom prst="donut">
              <a:avLst>
                <a:gd name="adj" fmla="val 5641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944156" y="-907193"/>
              <a:ext cx="6921994" cy="6773146"/>
              <a:chOff x="944156" y="-907193"/>
              <a:chExt cx="6921994" cy="6773146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658236" y="480620"/>
                <a:ext cx="47211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77" extrusionOk="0">
                    <a:moveTo>
                      <a:pt x="135" y="134"/>
                    </a:moveTo>
                    <a:cubicBezTo>
                      <a:pt x="277" y="1"/>
                      <a:pt x="492" y="1"/>
                      <a:pt x="625" y="143"/>
                    </a:cubicBezTo>
                    <a:cubicBezTo>
                      <a:pt x="759" y="286"/>
                      <a:pt x="759" y="509"/>
                      <a:pt x="616" y="643"/>
                    </a:cubicBezTo>
                    <a:cubicBezTo>
                      <a:pt x="483" y="777"/>
                      <a:pt x="260" y="768"/>
                      <a:pt x="135" y="634"/>
                    </a:cubicBezTo>
                    <a:cubicBezTo>
                      <a:pt x="1" y="491"/>
                      <a:pt x="1" y="268"/>
                      <a:pt x="135" y="1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944156" y="-907193"/>
                <a:ext cx="6921994" cy="6773146"/>
                <a:chOff x="944156" y="-814718"/>
                <a:chExt cx="6921994" cy="6773146"/>
              </a:xfrm>
            </p:grpSpPr>
            <p:grpSp>
              <p:nvGrpSpPr>
                <p:cNvPr id="14" name="Google Shape;14;p2"/>
                <p:cNvGrpSpPr/>
                <p:nvPr/>
              </p:nvGrpSpPr>
              <p:grpSpPr>
                <a:xfrm>
                  <a:off x="2060505" y="153496"/>
                  <a:ext cx="5026987" cy="5025679"/>
                  <a:chOff x="2525403" y="1252291"/>
                  <a:chExt cx="2282504" cy="2281910"/>
                </a:xfrm>
              </p:grpSpPr>
              <p:sp>
                <p:nvSpPr>
                  <p:cNvPr id="15" name="Google Shape;15;p2"/>
                  <p:cNvSpPr/>
                  <p:nvPr/>
                </p:nvSpPr>
                <p:spPr>
                  <a:xfrm>
                    <a:off x="2525997" y="2352028"/>
                    <a:ext cx="59180" cy="10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304" extrusionOk="0">
                        <a:moveTo>
                          <a:pt x="1794" y="63"/>
                        </a:moveTo>
                        <a:lnTo>
                          <a:pt x="1785" y="304"/>
                        </a:lnTo>
                        <a:lnTo>
                          <a:pt x="0" y="25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" name="Google Shape;16;p2"/>
                  <p:cNvSpPr/>
                  <p:nvPr/>
                </p:nvSpPr>
                <p:spPr>
                  <a:xfrm>
                    <a:off x="2527779" y="2310827"/>
                    <a:ext cx="59476" cy="12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367" extrusionOk="0">
                        <a:moveTo>
                          <a:pt x="1802" y="125"/>
                        </a:moveTo>
                        <a:lnTo>
                          <a:pt x="1784" y="366"/>
                        </a:lnTo>
                        <a:lnTo>
                          <a:pt x="0" y="25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>
                    <a:off x="2531011" y="2269923"/>
                    <a:ext cx="59476" cy="13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420" extrusionOk="0">
                        <a:moveTo>
                          <a:pt x="1802" y="188"/>
                        </a:moveTo>
                        <a:cubicBezTo>
                          <a:pt x="1793" y="268"/>
                          <a:pt x="1775" y="339"/>
                          <a:pt x="1775" y="420"/>
                        </a:cubicBezTo>
                        <a:lnTo>
                          <a:pt x="0" y="241"/>
                        </a:lnTo>
                        <a:cubicBezTo>
                          <a:pt x="9" y="161"/>
                          <a:pt x="18" y="81"/>
                          <a:pt x="2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>
                    <a:off x="2536289" y="2229018"/>
                    <a:ext cx="59180" cy="162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492" extrusionOk="0">
                        <a:moveTo>
                          <a:pt x="1794" y="250"/>
                        </a:moveTo>
                        <a:lnTo>
                          <a:pt x="1758" y="491"/>
                        </a:lnTo>
                        <a:lnTo>
                          <a:pt x="1" y="241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>
                    <a:off x="2542491" y="2188410"/>
                    <a:ext cx="59180" cy="17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545" extrusionOk="0">
                        <a:moveTo>
                          <a:pt x="1793" y="313"/>
                        </a:moveTo>
                        <a:lnTo>
                          <a:pt x="1758" y="545"/>
                        </a:lnTo>
                        <a:lnTo>
                          <a:pt x="0" y="241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>
                    <a:off x="2550144" y="2147803"/>
                    <a:ext cx="59180" cy="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616" extrusionOk="0">
                        <a:moveTo>
                          <a:pt x="1793" y="384"/>
                        </a:moveTo>
                        <a:lnTo>
                          <a:pt x="1740" y="616"/>
                        </a:lnTo>
                        <a:lnTo>
                          <a:pt x="0" y="250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2559546" y="2107789"/>
                    <a:ext cx="58586" cy="221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670" extrusionOk="0">
                        <a:moveTo>
                          <a:pt x="1776" y="446"/>
                        </a:moveTo>
                        <a:lnTo>
                          <a:pt x="1722" y="669"/>
                        </a:lnTo>
                        <a:lnTo>
                          <a:pt x="0" y="241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2570135" y="2068039"/>
                    <a:ext cx="58883" cy="24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733" extrusionOk="0">
                        <a:moveTo>
                          <a:pt x="1785" y="509"/>
                        </a:moveTo>
                        <a:lnTo>
                          <a:pt x="1713" y="732"/>
                        </a:lnTo>
                        <a:lnTo>
                          <a:pt x="1" y="242"/>
                        </a:lnTo>
                        <a:lnTo>
                          <a:pt x="72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2582505" y="2028916"/>
                    <a:ext cx="58289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786" extrusionOk="0">
                        <a:moveTo>
                          <a:pt x="1767" y="562"/>
                        </a:moveTo>
                        <a:lnTo>
                          <a:pt x="1686" y="785"/>
                        </a:lnTo>
                        <a:lnTo>
                          <a:pt x="0" y="232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2595733" y="1990057"/>
                    <a:ext cx="58025" cy="2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9" h="849" extrusionOk="0">
                        <a:moveTo>
                          <a:pt x="1758" y="625"/>
                        </a:moveTo>
                        <a:lnTo>
                          <a:pt x="1669" y="848"/>
                        </a:lnTo>
                        <a:lnTo>
                          <a:pt x="1" y="233"/>
                        </a:lnTo>
                        <a:lnTo>
                          <a:pt x="9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2610742" y="1951494"/>
                    <a:ext cx="57431" cy="300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911" extrusionOk="0">
                        <a:moveTo>
                          <a:pt x="1740" y="697"/>
                        </a:moveTo>
                        <a:lnTo>
                          <a:pt x="1651" y="911"/>
                        </a:lnTo>
                        <a:lnTo>
                          <a:pt x="1" y="233"/>
                        </a:lnTo>
                        <a:lnTo>
                          <a:pt x="9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2627236" y="1913856"/>
                    <a:ext cx="56837" cy="3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3" h="973" extrusionOk="0">
                        <a:moveTo>
                          <a:pt x="1722" y="749"/>
                        </a:moveTo>
                        <a:lnTo>
                          <a:pt x="1624" y="972"/>
                        </a:lnTo>
                        <a:lnTo>
                          <a:pt x="0" y="232"/>
                        </a:lnTo>
                        <a:lnTo>
                          <a:pt x="10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2645181" y="1877041"/>
                    <a:ext cx="55947" cy="33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018" extrusionOk="0">
                        <a:moveTo>
                          <a:pt x="1696" y="804"/>
                        </a:moveTo>
                        <a:lnTo>
                          <a:pt x="1588" y="1018"/>
                        </a:lnTo>
                        <a:lnTo>
                          <a:pt x="1" y="215"/>
                        </a:lnTo>
                        <a:lnTo>
                          <a:pt x="10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2664017" y="1840557"/>
                    <a:ext cx="55353" cy="353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" h="1072" extrusionOk="0">
                        <a:moveTo>
                          <a:pt x="1678" y="866"/>
                        </a:moveTo>
                        <a:lnTo>
                          <a:pt x="1562" y="1071"/>
                        </a:lnTo>
                        <a:lnTo>
                          <a:pt x="0" y="215"/>
                        </a:lnTo>
                        <a:lnTo>
                          <a:pt x="12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2684337" y="1804667"/>
                    <a:ext cx="54462" cy="37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1" h="1125" extrusionOk="0">
                        <a:moveTo>
                          <a:pt x="1650" y="919"/>
                        </a:moveTo>
                        <a:lnTo>
                          <a:pt x="1534" y="1124"/>
                        </a:lnTo>
                        <a:lnTo>
                          <a:pt x="0" y="223"/>
                        </a:lnTo>
                        <a:lnTo>
                          <a:pt x="12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2706109" y="1769931"/>
                    <a:ext cx="53869" cy="38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3" h="1179" extrusionOk="0">
                        <a:moveTo>
                          <a:pt x="1633" y="973"/>
                        </a:moveTo>
                        <a:lnTo>
                          <a:pt x="1499" y="1178"/>
                        </a:lnTo>
                        <a:lnTo>
                          <a:pt x="0" y="215"/>
                        </a:lnTo>
                        <a:lnTo>
                          <a:pt x="13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2729068" y="1735789"/>
                    <a:ext cx="52681" cy="403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7" h="1224" extrusionOk="0">
                        <a:moveTo>
                          <a:pt x="1597" y="1027"/>
                        </a:moveTo>
                        <a:lnTo>
                          <a:pt x="1463" y="1223"/>
                        </a:lnTo>
                        <a:lnTo>
                          <a:pt x="0" y="206"/>
                        </a:lnTo>
                        <a:lnTo>
                          <a:pt x="14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2752885" y="1702538"/>
                    <a:ext cx="51823" cy="4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1" h="1268" extrusionOk="0">
                        <a:moveTo>
                          <a:pt x="1571" y="1080"/>
                        </a:moveTo>
                        <a:lnTo>
                          <a:pt x="1428" y="1268"/>
                        </a:lnTo>
                        <a:lnTo>
                          <a:pt x="1" y="197"/>
                        </a:lnTo>
                        <a:lnTo>
                          <a:pt x="16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2778484" y="1670177"/>
                    <a:ext cx="50669" cy="43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" h="1321" extrusionOk="0">
                        <a:moveTo>
                          <a:pt x="1535" y="1133"/>
                        </a:moveTo>
                        <a:lnTo>
                          <a:pt x="1384" y="1321"/>
                        </a:lnTo>
                        <a:lnTo>
                          <a:pt x="1" y="197"/>
                        </a:lnTo>
                        <a:lnTo>
                          <a:pt x="15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2804973" y="1638971"/>
                    <a:ext cx="49481" cy="44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0" h="1357" extrusionOk="0">
                        <a:moveTo>
                          <a:pt x="1499" y="1178"/>
                        </a:moveTo>
                        <a:lnTo>
                          <a:pt x="1348" y="1357"/>
                        </a:lnTo>
                        <a:lnTo>
                          <a:pt x="1" y="188"/>
                        </a:lnTo>
                        <a:lnTo>
                          <a:pt x="16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2832649" y="1608655"/>
                    <a:ext cx="48294" cy="459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1393" extrusionOk="0">
                        <a:moveTo>
                          <a:pt x="1463" y="1223"/>
                        </a:moveTo>
                        <a:lnTo>
                          <a:pt x="1294" y="1393"/>
                        </a:lnTo>
                        <a:lnTo>
                          <a:pt x="0" y="179"/>
                        </a:lnTo>
                        <a:lnTo>
                          <a:pt x="17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2860886" y="1578933"/>
                    <a:ext cx="47403" cy="47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7" h="1438" extrusionOk="0">
                        <a:moveTo>
                          <a:pt x="1437" y="1277"/>
                        </a:moveTo>
                        <a:lnTo>
                          <a:pt x="1259" y="1437"/>
                        </a:lnTo>
                        <a:lnTo>
                          <a:pt x="1" y="179"/>
                        </a:lnTo>
                        <a:lnTo>
                          <a:pt x="18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2890905" y="1550696"/>
                    <a:ext cx="45655" cy="48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4" h="1473" extrusionOk="0">
                        <a:moveTo>
                          <a:pt x="1383" y="1312"/>
                        </a:moveTo>
                        <a:lnTo>
                          <a:pt x="1214" y="1473"/>
                        </a:lnTo>
                        <a:lnTo>
                          <a:pt x="1" y="170"/>
                        </a:lnTo>
                        <a:lnTo>
                          <a:pt x="17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2921517" y="1523613"/>
                    <a:ext cx="44467" cy="49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1509" extrusionOk="0">
                        <a:moveTo>
                          <a:pt x="1347" y="1357"/>
                        </a:moveTo>
                        <a:lnTo>
                          <a:pt x="1169" y="1508"/>
                        </a:lnTo>
                        <a:lnTo>
                          <a:pt x="0" y="161"/>
                        </a:lnTo>
                        <a:lnTo>
                          <a:pt x="19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2953284" y="1497421"/>
                    <a:ext cx="43016" cy="50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4" h="1545" extrusionOk="0">
                        <a:moveTo>
                          <a:pt x="1303" y="1401"/>
                        </a:moveTo>
                        <a:lnTo>
                          <a:pt x="1116" y="1544"/>
                        </a:lnTo>
                        <a:lnTo>
                          <a:pt x="1" y="153"/>
                        </a:lnTo>
                        <a:lnTo>
                          <a:pt x="19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2985678" y="1472417"/>
                    <a:ext cx="41531" cy="51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1571" extrusionOk="0">
                        <a:moveTo>
                          <a:pt x="1258" y="1437"/>
                        </a:moveTo>
                        <a:lnTo>
                          <a:pt x="1062" y="1571"/>
                        </a:lnTo>
                        <a:lnTo>
                          <a:pt x="0" y="143"/>
                        </a:lnTo>
                        <a:lnTo>
                          <a:pt x="20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3019226" y="1448567"/>
                    <a:ext cx="39750" cy="53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5" h="1607" extrusionOk="0">
                        <a:moveTo>
                          <a:pt x="1205" y="1473"/>
                        </a:moveTo>
                        <a:lnTo>
                          <a:pt x="1017" y="1607"/>
                        </a:lnTo>
                        <a:lnTo>
                          <a:pt x="0" y="144"/>
                        </a:lnTo>
                        <a:lnTo>
                          <a:pt x="20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3053632" y="1426201"/>
                    <a:ext cx="38298" cy="53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1" h="1634" extrusionOk="0">
                        <a:moveTo>
                          <a:pt x="1161" y="1509"/>
                        </a:moveTo>
                        <a:lnTo>
                          <a:pt x="964" y="1634"/>
                        </a:lnTo>
                        <a:lnTo>
                          <a:pt x="1" y="135"/>
                        </a:lnTo>
                        <a:lnTo>
                          <a:pt x="21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3088665" y="1405023"/>
                    <a:ext cx="36814" cy="5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" h="1660" extrusionOk="0">
                        <a:moveTo>
                          <a:pt x="1116" y="1535"/>
                        </a:moveTo>
                        <a:lnTo>
                          <a:pt x="910" y="1660"/>
                        </a:lnTo>
                        <a:lnTo>
                          <a:pt x="1" y="126"/>
                        </a:lnTo>
                        <a:lnTo>
                          <a:pt x="22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3124555" y="1384736"/>
                    <a:ext cx="35066" cy="5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3" h="1687" extrusionOk="0">
                        <a:moveTo>
                          <a:pt x="1063" y="1579"/>
                        </a:moveTo>
                        <a:lnTo>
                          <a:pt x="848" y="1686"/>
                        </a:lnTo>
                        <a:lnTo>
                          <a:pt x="1" y="116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3161370" y="1366197"/>
                    <a:ext cx="32988" cy="56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704" extrusionOk="0">
                        <a:moveTo>
                          <a:pt x="999" y="1597"/>
                        </a:moveTo>
                        <a:lnTo>
                          <a:pt x="785" y="1704"/>
                        </a:lnTo>
                        <a:lnTo>
                          <a:pt x="0" y="107"/>
                        </a:lnTo>
                        <a:lnTo>
                          <a:pt x="223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3198744" y="1348813"/>
                    <a:ext cx="31206" cy="571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6" h="1732" extrusionOk="0">
                        <a:moveTo>
                          <a:pt x="946" y="1633"/>
                        </a:moveTo>
                        <a:lnTo>
                          <a:pt x="723" y="1731"/>
                        </a:lnTo>
                        <a:lnTo>
                          <a:pt x="0" y="108"/>
                        </a:lnTo>
                        <a:lnTo>
                          <a:pt x="22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3236383" y="1332946"/>
                    <a:ext cx="29458" cy="573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" h="1740" extrusionOk="0">
                        <a:moveTo>
                          <a:pt x="893" y="1659"/>
                        </a:moveTo>
                        <a:lnTo>
                          <a:pt x="670" y="1740"/>
                        </a:lnTo>
                        <a:lnTo>
                          <a:pt x="1" y="98"/>
                        </a:lnTo>
                        <a:lnTo>
                          <a:pt x="233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3274649" y="1318200"/>
                    <a:ext cx="27709" cy="5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0" h="1759" extrusionOk="0">
                        <a:moveTo>
                          <a:pt x="839" y="1678"/>
                        </a:moveTo>
                        <a:lnTo>
                          <a:pt x="616" y="1758"/>
                        </a:lnTo>
                        <a:lnTo>
                          <a:pt x="1" y="81"/>
                        </a:lnTo>
                        <a:lnTo>
                          <a:pt x="242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9" name="Google Shape;49;p2"/>
                  <p:cNvSpPr/>
                  <p:nvPr/>
                </p:nvSpPr>
                <p:spPr>
                  <a:xfrm>
                    <a:off x="3313805" y="1304972"/>
                    <a:ext cx="25631" cy="5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76" extrusionOk="0">
                        <a:moveTo>
                          <a:pt x="776" y="1704"/>
                        </a:moveTo>
                        <a:lnTo>
                          <a:pt x="553" y="1776"/>
                        </a:lnTo>
                        <a:lnTo>
                          <a:pt x="0" y="81"/>
                        </a:lnTo>
                        <a:lnTo>
                          <a:pt x="24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0" name="Google Shape;50;p2"/>
                  <p:cNvSpPr/>
                  <p:nvPr/>
                </p:nvSpPr>
                <p:spPr>
                  <a:xfrm>
                    <a:off x="3353225" y="1293493"/>
                    <a:ext cx="23586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5" h="1785" extrusionOk="0">
                        <a:moveTo>
                          <a:pt x="714" y="1722"/>
                        </a:moveTo>
                        <a:lnTo>
                          <a:pt x="491" y="1785"/>
                        </a:lnTo>
                        <a:lnTo>
                          <a:pt x="1" y="72"/>
                        </a:lnTo>
                        <a:lnTo>
                          <a:pt x="24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1" name="Google Shape;51;p2"/>
                  <p:cNvSpPr/>
                  <p:nvPr/>
                </p:nvSpPr>
                <p:spPr>
                  <a:xfrm>
                    <a:off x="3392942" y="1283200"/>
                    <a:ext cx="21838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1785" extrusionOk="0">
                        <a:moveTo>
                          <a:pt x="661" y="1731"/>
                        </a:moveTo>
                        <a:lnTo>
                          <a:pt x="429" y="1785"/>
                        </a:lnTo>
                        <a:lnTo>
                          <a:pt x="1" y="63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2" name="Google Shape;52;p2"/>
                  <p:cNvSpPr/>
                  <p:nvPr/>
                </p:nvSpPr>
                <p:spPr>
                  <a:xfrm>
                    <a:off x="3433285" y="1274360"/>
                    <a:ext cx="19727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" h="1794" extrusionOk="0">
                        <a:moveTo>
                          <a:pt x="598" y="1740"/>
                        </a:moveTo>
                        <a:cubicBezTo>
                          <a:pt x="518" y="1758"/>
                          <a:pt x="437" y="1767"/>
                          <a:pt x="366" y="1794"/>
                        </a:cubicBezTo>
                        <a:lnTo>
                          <a:pt x="0" y="45"/>
                        </a:lnTo>
                        <a:cubicBezTo>
                          <a:pt x="80" y="28"/>
                          <a:pt x="161" y="10"/>
                          <a:pt x="2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3" name="Google Shape;53;p2"/>
                  <p:cNvSpPr/>
                  <p:nvPr/>
                </p:nvSpPr>
                <p:spPr>
                  <a:xfrm>
                    <a:off x="3473893" y="1267004"/>
                    <a:ext cx="17384" cy="59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" h="1803" extrusionOk="0">
                        <a:moveTo>
                          <a:pt x="527" y="1758"/>
                        </a:moveTo>
                        <a:lnTo>
                          <a:pt x="295" y="1803"/>
                        </a:lnTo>
                        <a:lnTo>
                          <a:pt x="0" y="45"/>
                        </a:lnTo>
                        <a:lnTo>
                          <a:pt x="24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4" name="Google Shape;54;p2"/>
                  <p:cNvSpPr/>
                  <p:nvPr/>
                </p:nvSpPr>
                <p:spPr>
                  <a:xfrm>
                    <a:off x="3514501" y="1261132"/>
                    <a:ext cx="15636" cy="59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1803" extrusionOk="0">
                        <a:moveTo>
                          <a:pt x="473" y="1767"/>
                        </a:moveTo>
                        <a:lnTo>
                          <a:pt x="241" y="1802"/>
                        </a:lnTo>
                        <a:lnTo>
                          <a:pt x="0" y="36"/>
                        </a:lnTo>
                        <a:lnTo>
                          <a:pt x="25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3555405" y="1256712"/>
                    <a:ext cx="13558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1794" extrusionOk="0">
                        <a:moveTo>
                          <a:pt x="411" y="1776"/>
                        </a:moveTo>
                        <a:lnTo>
                          <a:pt x="170" y="1794"/>
                        </a:lnTo>
                        <a:lnTo>
                          <a:pt x="0" y="18"/>
                        </a:lnTo>
                        <a:lnTo>
                          <a:pt x="25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3596607" y="1253776"/>
                    <a:ext cx="11216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" h="1794" extrusionOk="0">
                        <a:moveTo>
                          <a:pt x="339" y="1776"/>
                        </a:moveTo>
                        <a:lnTo>
                          <a:pt x="107" y="1793"/>
                        </a:lnTo>
                        <a:lnTo>
                          <a:pt x="0" y="18"/>
                        </a:lnTo>
                        <a:lnTo>
                          <a:pt x="25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3637808" y="1252291"/>
                    <a:ext cx="9138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1794" extrusionOk="0">
                        <a:moveTo>
                          <a:pt x="277" y="1785"/>
                        </a:moveTo>
                        <a:lnTo>
                          <a:pt x="45" y="1794"/>
                        </a:lnTo>
                        <a:lnTo>
                          <a:pt x="0" y="10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3678119" y="1252291"/>
                    <a:ext cx="9138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1785" extrusionOk="0">
                        <a:moveTo>
                          <a:pt x="241" y="1785"/>
                        </a:moveTo>
                        <a:lnTo>
                          <a:pt x="0" y="1776"/>
                        </a:lnTo>
                        <a:lnTo>
                          <a:pt x="27" y="1"/>
                        </a:lnTo>
                        <a:lnTo>
                          <a:pt x="27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3717242" y="1253182"/>
                    <a:ext cx="10919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1794" extrusionOk="0">
                        <a:moveTo>
                          <a:pt x="242" y="1794"/>
                        </a:moveTo>
                        <a:cubicBezTo>
                          <a:pt x="161" y="1785"/>
                          <a:pt x="81" y="1785"/>
                          <a:pt x="1" y="1785"/>
                        </a:cubicBezTo>
                        <a:lnTo>
                          <a:pt x="90" y="0"/>
                        </a:lnTo>
                        <a:cubicBezTo>
                          <a:pt x="170" y="9"/>
                          <a:pt x="251" y="9"/>
                          <a:pt x="331" y="1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3756398" y="1256118"/>
                    <a:ext cx="12964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" h="1794" extrusionOk="0">
                        <a:moveTo>
                          <a:pt x="232" y="1794"/>
                        </a:moveTo>
                        <a:lnTo>
                          <a:pt x="0" y="1776"/>
                        </a:lnTo>
                        <a:lnTo>
                          <a:pt x="143" y="1"/>
                        </a:lnTo>
                        <a:lnTo>
                          <a:pt x="393" y="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3795224" y="1260241"/>
                    <a:ext cx="15042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" h="1794" extrusionOk="0">
                        <a:moveTo>
                          <a:pt x="233" y="1794"/>
                        </a:moveTo>
                        <a:lnTo>
                          <a:pt x="1" y="1767"/>
                        </a:lnTo>
                        <a:lnTo>
                          <a:pt x="206" y="1"/>
                        </a:lnTo>
                        <a:lnTo>
                          <a:pt x="456" y="2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3834084" y="1265552"/>
                    <a:ext cx="17088" cy="59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" h="1803" extrusionOk="0">
                        <a:moveTo>
                          <a:pt x="232" y="1802"/>
                        </a:moveTo>
                        <a:lnTo>
                          <a:pt x="1" y="1758"/>
                        </a:lnTo>
                        <a:lnTo>
                          <a:pt x="268" y="0"/>
                        </a:lnTo>
                        <a:lnTo>
                          <a:pt x="518" y="4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3872349" y="1272908"/>
                    <a:ext cx="19463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" h="1785" extrusionOk="0">
                        <a:moveTo>
                          <a:pt x="241" y="1784"/>
                        </a:moveTo>
                        <a:lnTo>
                          <a:pt x="0" y="1749"/>
                        </a:lnTo>
                        <a:lnTo>
                          <a:pt x="339" y="0"/>
                        </a:lnTo>
                        <a:lnTo>
                          <a:pt x="589" y="4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3910615" y="1281419"/>
                    <a:ext cx="21211" cy="5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" h="1786" extrusionOk="0">
                        <a:moveTo>
                          <a:pt x="232" y="1785"/>
                        </a:moveTo>
                        <a:lnTo>
                          <a:pt x="0" y="1732"/>
                        </a:lnTo>
                        <a:lnTo>
                          <a:pt x="401" y="1"/>
                        </a:lnTo>
                        <a:lnTo>
                          <a:pt x="642" y="5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3948550" y="1291447"/>
                    <a:ext cx="23289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" h="1785" extrusionOk="0">
                        <a:moveTo>
                          <a:pt x="233" y="1784"/>
                        </a:moveTo>
                        <a:lnTo>
                          <a:pt x="1" y="1713"/>
                        </a:lnTo>
                        <a:lnTo>
                          <a:pt x="465" y="0"/>
                        </a:lnTo>
                        <a:lnTo>
                          <a:pt x="706" y="6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3986222" y="1302630"/>
                    <a:ext cx="25071" cy="5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1776" extrusionOk="0">
                        <a:moveTo>
                          <a:pt x="224" y="1775"/>
                        </a:moveTo>
                        <a:cubicBezTo>
                          <a:pt x="152" y="1749"/>
                          <a:pt x="81" y="1722"/>
                          <a:pt x="1" y="1704"/>
                        </a:cubicBezTo>
                        <a:lnTo>
                          <a:pt x="527" y="0"/>
                        </a:lnTo>
                        <a:cubicBezTo>
                          <a:pt x="607" y="18"/>
                          <a:pt x="688" y="45"/>
                          <a:pt x="759" y="7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4023300" y="1315561"/>
                    <a:ext cx="27116" cy="5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2" h="1759" extrusionOk="0">
                        <a:moveTo>
                          <a:pt x="224" y="1758"/>
                        </a:moveTo>
                        <a:lnTo>
                          <a:pt x="1" y="1687"/>
                        </a:lnTo>
                        <a:lnTo>
                          <a:pt x="590" y="1"/>
                        </a:lnTo>
                        <a:lnTo>
                          <a:pt x="822" y="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4059784" y="1329977"/>
                    <a:ext cx="29194" cy="577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1750" extrusionOk="0">
                        <a:moveTo>
                          <a:pt x="224" y="1749"/>
                        </a:moveTo>
                        <a:lnTo>
                          <a:pt x="1" y="1660"/>
                        </a:lnTo>
                        <a:lnTo>
                          <a:pt x="652" y="1"/>
                        </a:lnTo>
                        <a:lnTo>
                          <a:pt x="884" y="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>
                    <a:off x="4096004" y="1345580"/>
                    <a:ext cx="30909" cy="571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" h="1732" extrusionOk="0">
                        <a:moveTo>
                          <a:pt x="223" y="1731"/>
                        </a:moveTo>
                        <a:lnTo>
                          <a:pt x="0" y="1633"/>
                        </a:lnTo>
                        <a:lnTo>
                          <a:pt x="714" y="1"/>
                        </a:lnTo>
                        <a:lnTo>
                          <a:pt x="937" y="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>
                    <a:off x="4131598" y="1362370"/>
                    <a:ext cx="32988" cy="56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713" extrusionOk="0">
                        <a:moveTo>
                          <a:pt x="215" y="1713"/>
                        </a:moveTo>
                        <a:cubicBezTo>
                          <a:pt x="152" y="1677"/>
                          <a:pt x="72" y="1642"/>
                          <a:pt x="1" y="1615"/>
                        </a:cubicBezTo>
                        <a:lnTo>
                          <a:pt x="768" y="0"/>
                        </a:lnTo>
                        <a:cubicBezTo>
                          <a:pt x="848" y="36"/>
                          <a:pt x="920" y="71"/>
                          <a:pt x="1000" y="1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>
                    <a:off x="4166631" y="1381206"/>
                    <a:ext cx="34472" cy="5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5" h="1687" extrusionOk="0">
                        <a:moveTo>
                          <a:pt x="214" y="1686"/>
                        </a:moveTo>
                        <a:lnTo>
                          <a:pt x="0" y="1579"/>
                        </a:lnTo>
                        <a:lnTo>
                          <a:pt x="821" y="0"/>
                        </a:lnTo>
                        <a:lnTo>
                          <a:pt x="1044" y="10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>
                    <a:off x="4200773" y="1400900"/>
                    <a:ext cx="36220" cy="54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8" h="1661" extrusionOk="0">
                        <a:moveTo>
                          <a:pt x="205" y="1660"/>
                        </a:moveTo>
                        <a:lnTo>
                          <a:pt x="0" y="1544"/>
                        </a:lnTo>
                        <a:lnTo>
                          <a:pt x="883" y="1"/>
                        </a:lnTo>
                        <a:lnTo>
                          <a:pt x="1097" y="12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>
                    <a:off x="4234618" y="1421814"/>
                    <a:ext cx="37672" cy="5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2" h="1642" extrusionOk="0">
                        <a:moveTo>
                          <a:pt x="196" y="1642"/>
                        </a:moveTo>
                        <a:lnTo>
                          <a:pt x="0" y="1517"/>
                        </a:lnTo>
                        <a:lnTo>
                          <a:pt x="937" y="0"/>
                        </a:lnTo>
                        <a:lnTo>
                          <a:pt x="1142" y="13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>
                    <a:off x="4267572" y="1443883"/>
                    <a:ext cx="39453" cy="5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" h="1615" extrusionOk="0">
                        <a:moveTo>
                          <a:pt x="197" y="1615"/>
                        </a:moveTo>
                        <a:cubicBezTo>
                          <a:pt x="134" y="1570"/>
                          <a:pt x="63" y="1526"/>
                          <a:pt x="0" y="1481"/>
                        </a:cubicBezTo>
                        <a:lnTo>
                          <a:pt x="990" y="0"/>
                        </a:lnTo>
                        <a:cubicBezTo>
                          <a:pt x="1062" y="45"/>
                          <a:pt x="1133" y="89"/>
                          <a:pt x="1196" y="14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>
                    <a:off x="4299339" y="1467700"/>
                    <a:ext cx="41234" cy="52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1580" extrusionOk="0">
                        <a:moveTo>
                          <a:pt x="197" y="1580"/>
                        </a:moveTo>
                        <a:lnTo>
                          <a:pt x="1" y="1446"/>
                        </a:lnTo>
                        <a:lnTo>
                          <a:pt x="1044" y="1"/>
                        </a:lnTo>
                        <a:lnTo>
                          <a:pt x="1250" y="14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>
                    <a:off x="4330842" y="1492440"/>
                    <a:ext cx="42389" cy="512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1553" extrusionOk="0">
                        <a:moveTo>
                          <a:pt x="188" y="1552"/>
                        </a:moveTo>
                        <a:lnTo>
                          <a:pt x="0" y="1401"/>
                        </a:lnTo>
                        <a:lnTo>
                          <a:pt x="1089" y="0"/>
                        </a:lnTo>
                        <a:lnTo>
                          <a:pt x="1285" y="15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>
                    <a:off x="4361158" y="1518039"/>
                    <a:ext cx="44170" cy="50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1526" extrusionOk="0">
                        <a:moveTo>
                          <a:pt x="179" y="1526"/>
                        </a:moveTo>
                        <a:lnTo>
                          <a:pt x="0" y="1365"/>
                        </a:lnTo>
                        <a:lnTo>
                          <a:pt x="1151" y="0"/>
                        </a:lnTo>
                        <a:lnTo>
                          <a:pt x="1338" y="17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>
                    <a:off x="4390880" y="1545121"/>
                    <a:ext cx="45325" cy="48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1481" extrusionOk="0">
                        <a:moveTo>
                          <a:pt x="170" y="1481"/>
                        </a:moveTo>
                        <a:cubicBezTo>
                          <a:pt x="116" y="1427"/>
                          <a:pt x="54" y="1374"/>
                          <a:pt x="0" y="1320"/>
                        </a:cubicBezTo>
                        <a:lnTo>
                          <a:pt x="1187" y="0"/>
                        </a:lnTo>
                        <a:cubicBezTo>
                          <a:pt x="1249" y="54"/>
                          <a:pt x="1320" y="107"/>
                          <a:pt x="1374" y="17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4419117" y="1573359"/>
                    <a:ext cx="47106" cy="4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8" h="1446" extrusionOk="0">
                        <a:moveTo>
                          <a:pt x="179" y="1446"/>
                        </a:moveTo>
                        <a:lnTo>
                          <a:pt x="1" y="1276"/>
                        </a:lnTo>
                        <a:lnTo>
                          <a:pt x="1241" y="0"/>
                        </a:lnTo>
                        <a:lnTo>
                          <a:pt x="1428" y="17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4446793" y="1602486"/>
                    <a:ext cx="47997" cy="465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1411" extrusionOk="0">
                        <a:moveTo>
                          <a:pt x="161" y="1410"/>
                        </a:moveTo>
                        <a:lnTo>
                          <a:pt x="0" y="1241"/>
                        </a:lnTo>
                        <a:lnTo>
                          <a:pt x="1285" y="1"/>
                        </a:lnTo>
                        <a:lnTo>
                          <a:pt x="1454" y="18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4473546" y="1632802"/>
                    <a:ext cx="49184" cy="45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1" h="1366" extrusionOk="0">
                        <a:moveTo>
                          <a:pt x="153" y="1365"/>
                        </a:moveTo>
                        <a:lnTo>
                          <a:pt x="1" y="1187"/>
                        </a:lnTo>
                        <a:lnTo>
                          <a:pt x="1330" y="1"/>
                        </a:lnTo>
                        <a:lnTo>
                          <a:pt x="1491" y="18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4499178" y="1663711"/>
                    <a:ext cx="50339" cy="43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330" extrusionOk="0">
                        <a:moveTo>
                          <a:pt x="152" y="1329"/>
                        </a:moveTo>
                        <a:cubicBezTo>
                          <a:pt x="98" y="1267"/>
                          <a:pt x="54" y="1205"/>
                          <a:pt x="0" y="1142"/>
                        </a:cubicBezTo>
                        <a:lnTo>
                          <a:pt x="1365" y="0"/>
                        </a:lnTo>
                        <a:cubicBezTo>
                          <a:pt x="1419" y="63"/>
                          <a:pt x="1472" y="134"/>
                          <a:pt x="1526" y="1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4523291" y="1696072"/>
                    <a:ext cx="51823" cy="4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1" h="1277" extrusionOk="0">
                        <a:moveTo>
                          <a:pt x="152" y="1276"/>
                        </a:moveTo>
                        <a:lnTo>
                          <a:pt x="1" y="1089"/>
                        </a:lnTo>
                        <a:lnTo>
                          <a:pt x="1410" y="1"/>
                        </a:lnTo>
                        <a:lnTo>
                          <a:pt x="1571" y="19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>
                    <a:off x="4546845" y="1729027"/>
                    <a:ext cx="52417" cy="406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9" h="1232" extrusionOk="0">
                        <a:moveTo>
                          <a:pt x="134" y="1232"/>
                        </a:moveTo>
                        <a:lnTo>
                          <a:pt x="0" y="1044"/>
                        </a:lnTo>
                        <a:lnTo>
                          <a:pt x="1446" y="1"/>
                        </a:lnTo>
                        <a:lnTo>
                          <a:pt x="1588" y="20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>
                    <a:off x="4568913" y="1762872"/>
                    <a:ext cx="53605" cy="39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5" h="1188" extrusionOk="0">
                        <a:moveTo>
                          <a:pt x="134" y="1187"/>
                        </a:moveTo>
                        <a:lnTo>
                          <a:pt x="0" y="991"/>
                        </a:lnTo>
                        <a:lnTo>
                          <a:pt x="1490" y="1"/>
                        </a:lnTo>
                        <a:lnTo>
                          <a:pt x="1624" y="21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>
                    <a:off x="4590091" y="1797608"/>
                    <a:ext cx="54495" cy="37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" h="1134" extrusionOk="0">
                        <a:moveTo>
                          <a:pt x="126" y="1133"/>
                        </a:moveTo>
                        <a:cubicBezTo>
                          <a:pt x="90" y="1071"/>
                          <a:pt x="45" y="999"/>
                          <a:pt x="1" y="937"/>
                        </a:cubicBezTo>
                        <a:lnTo>
                          <a:pt x="1517" y="0"/>
                        </a:lnTo>
                        <a:cubicBezTo>
                          <a:pt x="1562" y="72"/>
                          <a:pt x="1607" y="143"/>
                          <a:pt x="1651" y="21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>
                    <a:off x="4609818" y="1833201"/>
                    <a:ext cx="55353" cy="35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" h="1090" extrusionOk="0">
                        <a:moveTo>
                          <a:pt x="116" y="1089"/>
                        </a:moveTo>
                        <a:lnTo>
                          <a:pt x="0" y="875"/>
                        </a:lnTo>
                        <a:lnTo>
                          <a:pt x="1553" y="1"/>
                        </a:lnTo>
                        <a:lnTo>
                          <a:pt x="1678" y="22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4628357" y="1869685"/>
                    <a:ext cx="55947" cy="33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027" extrusionOk="0">
                        <a:moveTo>
                          <a:pt x="108" y="1027"/>
                        </a:moveTo>
                        <a:lnTo>
                          <a:pt x="0" y="813"/>
                        </a:lnTo>
                        <a:lnTo>
                          <a:pt x="1579" y="1"/>
                        </a:lnTo>
                        <a:lnTo>
                          <a:pt x="1695" y="22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4645708" y="1906499"/>
                    <a:ext cx="56541" cy="3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973" extrusionOk="0">
                        <a:moveTo>
                          <a:pt x="99" y="972"/>
                        </a:moveTo>
                        <a:lnTo>
                          <a:pt x="1" y="758"/>
                        </a:lnTo>
                        <a:lnTo>
                          <a:pt x="1615" y="0"/>
                        </a:lnTo>
                        <a:lnTo>
                          <a:pt x="1714" y="22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4661905" y="1944138"/>
                    <a:ext cx="57134" cy="30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" h="920" extrusionOk="0">
                        <a:moveTo>
                          <a:pt x="90" y="920"/>
                        </a:moveTo>
                        <a:cubicBezTo>
                          <a:pt x="63" y="840"/>
                          <a:pt x="27" y="768"/>
                          <a:pt x="0" y="697"/>
                        </a:cubicBezTo>
                        <a:lnTo>
                          <a:pt x="1633" y="1"/>
                        </a:lnTo>
                        <a:cubicBezTo>
                          <a:pt x="1669" y="72"/>
                          <a:pt x="1704" y="144"/>
                          <a:pt x="1731" y="2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4676320" y="1982107"/>
                    <a:ext cx="58025" cy="2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9" h="867" extrusionOk="0">
                        <a:moveTo>
                          <a:pt x="90" y="866"/>
                        </a:moveTo>
                        <a:lnTo>
                          <a:pt x="1" y="643"/>
                        </a:lnTo>
                        <a:lnTo>
                          <a:pt x="1669" y="1"/>
                        </a:lnTo>
                        <a:lnTo>
                          <a:pt x="1758" y="24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4689845" y="2020966"/>
                    <a:ext cx="58322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804" extrusionOk="0">
                        <a:moveTo>
                          <a:pt x="72" y="803"/>
                        </a:moveTo>
                        <a:lnTo>
                          <a:pt x="1" y="580"/>
                        </a:lnTo>
                        <a:lnTo>
                          <a:pt x="1687" y="0"/>
                        </a:lnTo>
                        <a:lnTo>
                          <a:pt x="1767" y="24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4701919" y="2060089"/>
                    <a:ext cx="58586" cy="24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751" extrusionOk="0">
                        <a:moveTo>
                          <a:pt x="72" y="750"/>
                        </a:moveTo>
                        <a:lnTo>
                          <a:pt x="1" y="518"/>
                        </a:lnTo>
                        <a:lnTo>
                          <a:pt x="1705" y="1"/>
                        </a:lnTo>
                        <a:lnTo>
                          <a:pt x="1776" y="24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4" name="Google Shape;94;p2"/>
                  <p:cNvSpPr/>
                  <p:nvPr/>
                </p:nvSpPr>
                <p:spPr>
                  <a:xfrm>
                    <a:off x="4712805" y="2099839"/>
                    <a:ext cx="58883" cy="22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688" extrusionOk="0">
                        <a:moveTo>
                          <a:pt x="63" y="687"/>
                        </a:moveTo>
                        <a:lnTo>
                          <a:pt x="1" y="455"/>
                        </a:lnTo>
                        <a:lnTo>
                          <a:pt x="1723" y="0"/>
                        </a:lnTo>
                        <a:lnTo>
                          <a:pt x="1785" y="24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5" name="Google Shape;95;p2"/>
                  <p:cNvSpPr/>
                  <p:nvPr/>
                </p:nvSpPr>
                <p:spPr>
                  <a:xfrm>
                    <a:off x="4721942" y="2139853"/>
                    <a:ext cx="59180" cy="20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625" extrusionOk="0">
                        <a:moveTo>
                          <a:pt x="54" y="625"/>
                        </a:moveTo>
                        <a:lnTo>
                          <a:pt x="0" y="393"/>
                        </a:lnTo>
                        <a:lnTo>
                          <a:pt x="1740" y="0"/>
                        </a:lnTo>
                        <a:lnTo>
                          <a:pt x="1793" y="24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" name="Google Shape;96;p2"/>
                  <p:cNvSpPr/>
                  <p:nvPr/>
                </p:nvSpPr>
                <p:spPr>
                  <a:xfrm>
                    <a:off x="4729892" y="2180164"/>
                    <a:ext cx="59180" cy="1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563" extrusionOk="0">
                        <a:moveTo>
                          <a:pt x="45" y="563"/>
                        </a:moveTo>
                        <a:lnTo>
                          <a:pt x="0" y="331"/>
                        </a:lnTo>
                        <a:lnTo>
                          <a:pt x="1749" y="1"/>
                        </a:lnTo>
                        <a:lnTo>
                          <a:pt x="1793" y="2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7" name="Google Shape;97;p2"/>
                  <p:cNvSpPr/>
                  <p:nvPr/>
                </p:nvSpPr>
                <p:spPr>
                  <a:xfrm>
                    <a:off x="4736655" y="2220771"/>
                    <a:ext cx="59180" cy="16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501" extrusionOk="0">
                        <a:moveTo>
                          <a:pt x="36" y="500"/>
                        </a:moveTo>
                        <a:lnTo>
                          <a:pt x="0" y="268"/>
                        </a:lnTo>
                        <a:lnTo>
                          <a:pt x="1767" y="1"/>
                        </a:lnTo>
                        <a:lnTo>
                          <a:pt x="1794" y="2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8" name="Google Shape;98;p2"/>
                  <p:cNvSpPr/>
                  <p:nvPr/>
                </p:nvSpPr>
                <p:spPr>
                  <a:xfrm>
                    <a:off x="4741669" y="2261676"/>
                    <a:ext cx="59476" cy="14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438" extrusionOk="0">
                        <a:moveTo>
                          <a:pt x="27" y="438"/>
                        </a:moveTo>
                        <a:lnTo>
                          <a:pt x="0" y="206"/>
                        </a:lnTo>
                        <a:lnTo>
                          <a:pt x="1766" y="1"/>
                        </a:lnTo>
                        <a:lnTo>
                          <a:pt x="1802" y="2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9" name="Google Shape;99;p2"/>
                  <p:cNvSpPr/>
                  <p:nvPr/>
                </p:nvSpPr>
                <p:spPr>
                  <a:xfrm>
                    <a:off x="4745198" y="2302580"/>
                    <a:ext cx="59476" cy="12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376" extrusionOk="0">
                        <a:moveTo>
                          <a:pt x="18" y="375"/>
                        </a:moveTo>
                        <a:lnTo>
                          <a:pt x="0" y="143"/>
                        </a:lnTo>
                        <a:lnTo>
                          <a:pt x="1775" y="1"/>
                        </a:lnTo>
                        <a:lnTo>
                          <a:pt x="1802" y="2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0" name="Google Shape;100;p2"/>
                  <p:cNvSpPr/>
                  <p:nvPr/>
                </p:nvSpPr>
                <p:spPr>
                  <a:xfrm>
                    <a:off x="4747837" y="2343782"/>
                    <a:ext cx="58883" cy="10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313" extrusionOk="0">
                        <a:moveTo>
                          <a:pt x="9" y="313"/>
                        </a:moveTo>
                        <a:lnTo>
                          <a:pt x="0" y="72"/>
                        </a:lnTo>
                        <a:lnTo>
                          <a:pt x="1776" y="1"/>
                        </a:lnTo>
                        <a:lnTo>
                          <a:pt x="1785" y="2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1" name="Google Shape;101;p2"/>
                  <p:cNvSpPr/>
                  <p:nvPr/>
                </p:nvSpPr>
                <p:spPr>
                  <a:xfrm>
                    <a:off x="4748728" y="2384983"/>
                    <a:ext cx="59180" cy="8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251" extrusionOk="0">
                        <a:moveTo>
                          <a:pt x="9" y="250"/>
                        </a:moveTo>
                        <a:lnTo>
                          <a:pt x="0" y="9"/>
                        </a:lnTo>
                        <a:lnTo>
                          <a:pt x="1784" y="1"/>
                        </a:lnTo>
                        <a:lnTo>
                          <a:pt x="1793" y="2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2" name="Google Shape;102;p2"/>
                  <p:cNvSpPr/>
                  <p:nvPr/>
                </p:nvSpPr>
                <p:spPr>
                  <a:xfrm>
                    <a:off x="4748134" y="2424403"/>
                    <a:ext cx="58883" cy="10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305" extrusionOk="0">
                        <a:moveTo>
                          <a:pt x="0" y="242"/>
                        </a:moveTo>
                        <a:lnTo>
                          <a:pt x="0" y="1"/>
                        </a:lnTo>
                        <a:lnTo>
                          <a:pt x="1785" y="55"/>
                        </a:lnTo>
                        <a:lnTo>
                          <a:pt x="1776" y="30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4745759" y="2463559"/>
                    <a:ext cx="59476" cy="12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367" extrusionOk="0">
                        <a:moveTo>
                          <a:pt x="1" y="232"/>
                        </a:moveTo>
                        <a:lnTo>
                          <a:pt x="19" y="0"/>
                        </a:lnTo>
                        <a:lnTo>
                          <a:pt x="1803" y="116"/>
                        </a:lnTo>
                        <a:lnTo>
                          <a:pt x="1785" y="36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4742526" y="2502418"/>
                    <a:ext cx="59476" cy="141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429" extrusionOk="0">
                        <a:moveTo>
                          <a:pt x="1" y="241"/>
                        </a:moveTo>
                        <a:cubicBezTo>
                          <a:pt x="10" y="161"/>
                          <a:pt x="28" y="80"/>
                          <a:pt x="28" y="0"/>
                        </a:cubicBezTo>
                        <a:lnTo>
                          <a:pt x="1803" y="178"/>
                        </a:lnTo>
                        <a:cubicBezTo>
                          <a:pt x="1794" y="259"/>
                          <a:pt x="1785" y="348"/>
                          <a:pt x="1776" y="4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4737842" y="2541245"/>
                    <a:ext cx="59180" cy="162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492" extrusionOk="0">
                        <a:moveTo>
                          <a:pt x="0" y="233"/>
                        </a:moveTo>
                        <a:lnTo>
                          <a:pt x="27" y="1"/>
                        </a:lnTo>
                        <a:lnTo>
                          <a:pt x="1793" y="241"/>
                        </a:lnTo>
                        <a:lnTo>
                          <a:pt x="1758" y="49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6" name="Google Shape;106;p2"/>
                  <p:cNvSpPr/>
                  <p:nvPr/>
                </p:nvSpPr>
                <p:spPr>
                  <a:xfrm>
                    <a:off x="4731344" y="2579807"/>
                    <a:ext cx="59180" cy="1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554" extrusionOk="0">
                        <a:moveTo>
                          <a:pt x="1" y="232"/>
                        </a:moveTo>
                        <a:lnTo>
                          <a:pt x="36" y="0"/>
                        </a:lnTo>
                        <a:lnTo>
                          <a:pt x="1794" y="304"/>
                        </a:lnTo>
                        <a:lnTo>
                          <a:pt x="1749" y="55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7" name="Google Shape;107;p2"/>
                  <p:cNvSpPr/>
                  <p:nvPr/>
                </p:nvSpPr>
                <p:spPr>
                  <a:xfrm>
                    <a:off x="4723690" y="2618337"/>
                    <a:ext cx="59180" cy="20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608" extrusionOk="0">
                        <a:moveTo>
                          <a:pt x="1" y="233"/>
                        </a:moveTo>
                        <a:lnTo>
                          <a:pt x="54" y="1"/>
                        </a:lnTo>
                        <a:lnTo>
                          <a:pt x="1794" y="367"/>
                        </a:lnTo>
                        <a:lnTo>
                          <a:pt x="1740" y="60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8" name="Google Shape;108;p2"/>
                  <p:cNvSpPr/>
                  <p:nvPr/>
                </p:nvSpPr>
                <p:spPr>
                  <a:xfrm>
                    <a:off x="4714883" y="2656305"/>
                    <a:ext cx="58883" cy="22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679" extrusionOk="0">
                        <a:moveTo>
                          <a:pt x="0" y="233"/>
                        </a:moveTo>
                        <a:lnTo>
                          <a:pt x="54" y="1"/>
                        </a:lnTo>
                        <a:lnTo>
                          <a:pt x="1784" y="438"/>
                        </a:lnTo>
                        <a:lnTo>
                          <a:pt x="1722" y="67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9" name="Google Shape;109;p2"/>
                  <p:cNvSpPr/>
                  <p:nvPr/>
                </p:nvSpPr>
                <p:spPr>
                  <a:xfrm>
                    <a:off x="4704294" y="2693977"/>
                    <a:ext cx="58586" cy="244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742" extrusionOk="0">
                        <a:moveTo>
                          <a:pt x="0" y="233"/>
                        </a:moveTo>
                        <a:lnTo>
                          <a:pt x="63" y="1"/>
                        </a:lnTo>
                        <a:lnTo>
                          <a:pt x="1775" y="500"/>
                        </a:lnTo>
                        <a:lnTo>
                          <a:pt x="1704" y="74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0" name="Google Shape;110;p2"/>
                  <p:cNvSpPr/>
                  <p:nvPr/>
                </p:nvSpPr>
                <p:spPr>
                  <a:xfrm>
                    <a:off x="4692220" y="2731352"/>
                    <a:ext cx="58586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795" extrusionOk="0">
                        <a:moveTo>
                          <a:pt x="0" y="224"/>
                        </a:moveTo>
                        <a:lnTo>
                          <a:pt x="81" y="1"/>
                        </a:lnTo>
                        <a:lnTo>
                          <a:pt x="1776" y="554"/>
                        </a:lnTo>
                        <a:lnTo>
                          <a:pt x="1695" y="79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1" name="Google Shape;111;p2"/>
                  <p:cNvSpPr/>
                  <p:nvPr/>
                </p:nvSpPr>
                <p:spPr>
                  <a:xfrm>
                    <a:off x="4679256" y="2768430"/>
                    <a:ext cx="58025" cy="2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9" h="849" extrusionOk="0">
                        <a:moveTo>
                          <a:pt x="1" y="215"/>
                        </a:moveTo>
                        <a:lnTo>
                          <a:pt x="90" y="1"/>
                        </a:lnTo>
                        <a:lnTo>
                          <a:pt x="1758" y="616"/>
                        </a:lnTo>
                        <a:lnTo>
                          <a:pt x="1669" y="84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2" name="Google Shape;112;p2"/>
                  <p:cNvSpPr/>
                  <p:nvPr/>
                </p:nvSpPr>
                <p:spPr>
                  <a:xfrm>
                    <a:off x="4664841" y="2804617"/>
                    <a:ext cx="57431" cy="300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911" extrusionOk="0">
                        <a:moveTo>
                          <a:pt x="1" y="224"/>
                        </a:moveTo>
                        <a:lnTo>
                          <a:pt x="90" y="1"/>
                        </a:lnTo>
                        <a:lnTo>
                          <a:pt x="1740" y="679"/>
                        </a:lnTo>
                        <a:lnTo>
                          <a:pt x="1642" y="91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3" name="Google Shape;113;p2"/>
                  <p:cNvSpPr/>
                  <p:nvPr/>
                </p:nvSpPr>
                <p:spPr>
                  <a:xfrm>
                    <a:off x="4648941" y="2840540"/>
                    <a:ext cx="56837" cy="3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3" h="964" extrusionOk="0">
                        <a:moveTo>
                          <a:pt x="1" y="214"/>
                        </a:moveTo>
                        <a:lnTo>
                          <a:pt x="99" y="0"/>
                        </a:lnTo>
                        <a:lnTo>
                          <a:pt x="1723" y="741"/>
                        </a:lnTo>
                        <a:lnTo>
                          <a:pt x="1616" y="96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4" name="Google Shape;114;p2"/>
                  <p:cNvSpPr/>
                  <p:nvPr/>
                </p:nvSpPr>
                <p:spPr>
                  <a:xfrm>
                    <a:off x="4631886" y="2875837"/>
                    <a:ext cx="56244" cy="33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5" h="1018" extrusionOk="0">
                        <a:moveTo>
                          <a:pt x="1" y="215"/>
                        </a:moveTo>
                        <a:lnTo>
                          <a:pt x="108" y="1"/>
                        </a:lnTo>
                        <a:lnTo>
                          <a:pt x="1704" y="795"/>
                        </a:lnTo>
                        <a:lnTo>
                          <a:pt x="1588" y="10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4613644" y="2910573"/>
                    <a:ext cx="55650" cy="353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7" h="1071" extrusionOk="0">
                        <a:moveTo>
                          <a:pt x="0" y="206"/>
                        </a:moveTo>
                        <a:lnTo>
                          <a:pt x="116" y="0"/>
                        </a:lnTo>
                        <a:lnTo>
                          <a:pt x="1686" y="857"/>
                        </a:lnTo>
                        <a:lnTo>
                          <a:pt x="1562" y="107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4594215" y="2944418"/>
                    <a:ext cx="54462" cy="37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1" h="1125" extrusionOk="0">
                        <a:moveTo>
                          <a:pt x="1" y="206"/>
                        </a:moveTo>
                        <a:lnTo>
                          <a:pt x="117" y="0"/>
                        </a:lnTo>
                        <a:lnTo>
                          <a:pt x="1651" y="910"/>
                        </a:lnTo>
                        <a:lnTo>
                          <a:pt x="1526" y="112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4573333" y="2977669"/>
                    <a:ext cx="53572" cy="38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4" h="1179" extrusionOk="0">
                        <a:moveTo>
                          <a:pt x="0" y="197"/>
                        </a:moveTo>
                        <a:lnTo>
                          <a:pt x="125" y="0"/>
                        </a:lnTo>
                        <a:lnTo>
                          <a:pt x="1624" y="964"/>
                        </a:lnTo>
                        <a:lnTo>
                          <a:pt x="1490" y="117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8" name="Google Shape;118;p2"/>
                  <p:cNvSpPr/>
                  <p:nvPr/>
                </p:nvSpPr>
                <p:spPr>
                  <a:xfrm>
                    <a:off x="4551265" y="3010327"/>
                    <a:ext cx="52681" cy="4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7" h="1214" extrusionOk="0">
                        <a:moveTo>
                          <a:pt x="0" y="188"/>
                        </a:moveTo>
                        <a:lnTo>
                          <a:pt x="134" y="1"/>
                        </a:lnTo>
                        <a:lnTo>
                          <a:pt x="1597" y="1009"/>
                        </a:lnTo>
                        <a:lnTo>
                          <a:pt x="1454" y="121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9" name="Google Shape;119;p2"/>
                  <p:cNvSpPr/>
                  <p:nvPr/>
                </p:nvSpPr>
                <p:spPr>
                  <a:xfrm>
                    <a:off x="4528306" y="3042127"/>
                    <a:ext cx="51823" cy="41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1" h="1259" extrusionOk="0">
                        <a:moveTo>
                          <a:pt x="0" y="188"/>
                        </a:moveTo>
                        <a:lnTo>
                          <a:pt x="143" y="0"/>
                        </a:lnTo>
                        <a:lnTo>
                          <a:pt x="1570" y="1062"/>
                        </a:lnTo>
                        <a:lnTo>
                          <a:pt x="1419" y="125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0" name="Google Shape;120;p2"/>
                  <p:cNvSpPr/>
                  <p:nvPr/>
                </p:nvSpPr>
                <p:spPr>
                  <a:xfrm>
                    <a:off x="4504159" y="3072706"/>
                    <a:ext cx="50372" cy="43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" h="1322" extrusionOk="0">
                        <a:moveTo>
                          <a:pt x="1" y="188"/>
                        </a:moveTo>
                        <a:lnTo>
                          <a:pt x="144" y="1"/>
                        </a:lnTo>
                        <a:lnTo>
                          <a:pt x="1526" y="1125"/>
                        </a:lnTo>
                        <a:lnTo>
                          <a:pt x="1375" y="132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1" name="Google Shape;121;p2"/>
                  <p:cNvSpPr/>
                  <p:nvPr/>
                </p:nvSpPr>
                <p:spPr>
                  <a:xfrm>
                    <a:off x="4478560" y="3102725"/>
                    <a:ext cx="49481" cy="44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0" h="1357" extrusionOk="0">
                        <a:moveTo>
                          <a:pt x="1" y="179"/>
                        </a:moveTo>
                        <a:lnTo>
                          <a:pt x="152" y="1"/>
                        </a:lnTo>
                        <a:lnTo>
                          <a:pt x="1499" y="1170"/>
                        </a:lnTo>
                        <a:lnTo>
                          <a:pt x="1339" y="135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2" name="Google Shape;122;p2"/>
                  <p:cNvSpPr/>
                  <p:nvPr/>
                </p:nvSpPr>
                <p:spPr>
                  <a:xfrm>
                    <a:off x="4452071" y="3131886"/>
                    <a:ext cx="48591" cy="45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3" h="1392" extrusionOk="0">
                        <a:moveTo>
                          <a:pt x="1" y="170"/>
                        </a:moveTo>
                        <a:lnTo>
                          <a:pt x="170" y="0"/>
                        </a:lnTo>
                        <a:lnTo>
                          <a:pt x="1473" y="1213"/>
                        </a:lnTo>
                        <a:lnTo>
                          <a:pt x="1294" y="139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3" name="Google Shape;123;p2"/>
                  <p:cNvSpPr/>
                  <p:nvPr/>
                </p:nvSpPr>
                <p:spPr>
                  <a:xfrm>
                    <a:off x="4425022" y="3159826"/>
                    <a:ext cx="47106" cy="47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8" h="1437" extrusionOk="0">
                        <a:moveTo>
                          <a:pt x="0" y="170"/>
                        </a:moveTo>
                        <a:lnTo>
                          <a:pt x="170" y="1"/>
                        </a:lnTo>
                        <a:lnTo>
                          <a:pt x="1427" y="1267"/>
                        </a:lnTo>
                        <a:lnTo>
                          <a:pt x="1249" y="143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4" name="Google Shape;124;p2"/>
                  <p:cNvSpPr/>
                  <p:nvPr/>
                </p:nvSpPr>
                <p:spPr>
                  <a:xfrm>
                    <a:off x="4396454" y="3186909"/>
                    <a:ext cx="45655" cy="4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4" h="1482" extrusionOk="0">
                        <a:moveTo>
                          <a:pt x="1" y="161"/>
                        </a:moveTo>
                        <a:lnTo>
                          <a:pt x="179" y="0"/>
                        </a:lnTo>
                        <a:lnTo>
                          <a:pt x="1383" y="1312"/>
                        </a:lnTo>
                        <a:lnTo>
                          <a:pt x="1205" y="14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5" name="Google Shape;125;p2"/>
                  <p:cNvSpPr/>
                  <p:nvPr/>
                </p:nvSpPr>
                <p:spPr>
                  <a:xfrm>
                    <a:off x="4367030" y="3212804"/>
                    <a:ext cx="44467" cy="50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1517" extrusionOk="0">
                        <a:moveTo>
                          <a:pt x="1" y="161"/>
                        </a:moveTo>
                        <a:lnTo>
                          <a:pt x="179" y="0"/>
                        </a:lnTo>
                        <a:lnTo>
                          <a:pt x="1348" y="1356"/>
                        </a:lnTo>
                        <a:lnTo>
                          <a:pt x="1160" y="151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6" name="Google Shape;126;p2"/>
                  <p:cNvSpPr/>
                  <p:nvPr/>
                </p:nvSpPr>
                <p:spPr>
                  <a:xfrm>
                    <a:off x="4337011" y="3237809"/>
                    <a:ext cx="42719" cy="512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5" h="1553" extrusionOk="0">
                        <a:moveTo>
                          <a:pt x="1" y="152"/>
                        </a:moveTo>
                        <a:lnTo>
                          <a:pt x="179" y="1"/>
                        </a:lnTo>
                        <a:lnTo>
                          <a:pt x="1294" y="1392"/>
                        </a:lnTo>
                        <a:lnTo>
                          <a:pt x="1098" y="155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7" name="Google Shape;127;p2"/>
                  <p:cNvSpPr/>
                  <p:nvPr/>
                </p:nvSpPr>
                <p:spPr>
                  <a:xfrm>
                    <a:off x="4305805" y="3261956"/>
                    <a:ext cx="41531" cy="52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1580" extrusionOk="0">
                        <a:moveTo>
                          <a:pt x="1" y="143"/>
                        </a:moveTo>
                        <a:lnTo>
                          <a:pt x="197" y="0"/>
                        </a:lnTo>
                        <a:lnTo>
                          <a:pt x="1259" y="1428"/>
                        </a:lnTo>
                        <a:lnTo>
                          <a:pt x="1054" y="157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4274038" y="3284618"/>
                    <a:ext cx="39750" cy="5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5" h="1615" extrusionOk="0">
                        <a:moveTo>
                          <a:pt x="1" y="143"/>
                        </a:moveTo>
                        <a:lnTo>
                          <a:pt x="197" y="0"/>
                        </a:lnTo>
                        <a:lnTo>
                          <a:pt x="1205" y="1472"/>
                        </a:lnTo>
                        <a:lnTo>
                          <a:pt x="1000" y="161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4241083" y="3306093"/>
                    <a:ext cx="38298" cy="5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1" h="1642" extrusionOk="0">
                        <a:moveTo>
                          <a:pt x="0" y="134"/>
                        </a:moveTo>
                        <a:lnTo>
                          <a:pt x="206" y="0"/>
                        </a:lnTo>
                        <a:lnTo>
                          <a:pt x="1160" y="1508"/>
                        </a:lnTo>
                        <a:lnTo>
                          <a:pt x="946" y="164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4207535" y="3326677"/>
                    <a:ext cx="36814" cy="54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" h="1661" extrusionOk="0">
                        <a:moveTo>
                          <a:pt x="0" y="117"/>
                        </a:moveTo>
                        <a:lnTo>
                          <a:pt x="206" y="1"/>
                        </a:lnTo>
                        <a:lnTo>
                          <a:pt x="1115" y="1535"/>
                        </a:lnTo>
                        <a:lnTo>
                          <a:pt x="892" y="166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4173690" y="3346107"/>
                    <a:ext cx="34769" cy="55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4" h="1678" extrusionOk="0">
                        <a:moveTo>
                          <a:pt x="0" y="108"/>
                        </a:moveTo>
                        <a:lnTo>
                          <a:pt x="206" y="1"/>
                        </a:lnTo>
                        <a:lnTo>
                          <a:pt x="1053" y="1562"/>
                        </a:lnTo>
                        <a:lnTo>
                          <a:pt x="830" y="167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" name="Google Shape;132;p2"/>
                  <p:cNvSpPr/>
                  <p:nvPr/>
                </p:nvSpPr>
                <p:spPr>
                  <a:xfrm>
                    <a:off x="4138657" y="3363755"/>
                    <a:ext cx="32988" cy="5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714" extrusionOk="0">
                        <a:moveTo>
                          <a:pt x="1" y="108"/>
                        </a:moveTo>
                        <a:lnTo>
                          <a:pt x="215" y="1"/>
                        </a:lnTo>
                        <a:lnTo>
                          <a:pt x="1000" y="1598"/>
                        </a:lnTo>
                        <a:lnTo>
                          <a:pt x="786" y="171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3" name="Google Shape;133;p2"/>
                  <p:cNvSpPr/>
                  <p:nvPr/>
                </p:nvSpPr>
                <p:spPr>
                  <a:xfrm>
                    <a:off x="4103361" y="3380546"/>
                    <a:ext cx="31206" cy="56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6" h="1723" extrusionOk="0">
                        <a:moveTo>
                          <a:pt x="0" y="98"/>
                        </a:moveTo>
                        <a:lnTo>
                          <a:pt x="214" y="0"/>
                        </a:lnTo>
                        <a:lnTo>
                          <a:pt x="946" y="1624"/>
                        </a:lnTo>
                        <a:lnTo>
                          <a:pt x="714" y="172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4" name="Google Shape;134;p2"/>
                  <p:cNvSpPr/>
                  <p:nvPr/>
                </p:nvSpPr>
                <p:spPr>
                  <a:xfrm>
                    <a:off x="4067173" y="3395852"/>
                    <a:ext cx="29458" cy="573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" h="1740" extrusionOk="0">
                        <a:moveTo>
                          <a:pt x="0" y="89"/>
                        </a:moveTo>
                        <a:lnTo>
                          <a:pt x="223" y="0"/>
                        </a:lnTo>
                        <a:lnTo>
                          <a:pt x="892" y="1651"/>
                        </a:lnTo>
                        <a:lnTo>
                          <a:pt x="660" y="174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5" name="Google Shape;135;p2"/>
                  <p:cNvSpPr/>
                  <p:nvPr/>
                </p:nvSpPr>
                <p:spPr>
                  <a:xfrm>
                    <a:off x="4030656" y="3410267"/>
                    <a:ext cx="27710" cy="5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0" h="1749" extrusionOk="0">
                        <a:moveTo>
                          <a:pt x="1" y="72"/>
                        </a:moveTo>
                        <a:lnTo>
                          <a:pt x="224" y="0"/>
                        </a:lnTo>
                        <a:lnTo>
                          <a:pt x="839" y="1669"/>
                        </a:lnTo>
                        <a:lnTo>
                          <a:pt x="599" y="174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6" name="Google Shape;136;p2"/>
                  <p:cNvSpPr/>
                  <p:nvPr/>
                </p:nvSpPr>
                <p:spPr>
                  <a:xfrm>
                    <a:off x="3993578" y="3422638"/>
                    <a:ext cx="25631" cy="5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76" extrusionOk="0">
                        <a:moveTo>
                          <a:pt x="1" y="80"/>
                        </a:moveTo>
                        <a:lnTo>
                          <a:pt x="224" y="0"/>
                        </a:lnTo>
                        <a:lnTo>
                          <a:pt x="777" y="1695"/>
                        </a:lnTo>
                        <a:lnTo>
                          <a:pt x="536" y="177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7" name="Google Shape;137;p2"/>
                  <p:cNvSpPr/>
                  <p:nvPr/>
                </p:nvSpPr>
                <p:spPr>
                  <a:xfrm>
                    <a:off x="3956203" y="3434084"/>
                    <a:ext cx="23586" cy="586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5" h="1777" extrusionOk="0">
                        <a:moveTo>
                          <a:pt x="1" y="63"/>
                        </a:moveTo>
                        <a:lnTo>
                          <a:pt x="224" y="1"/>
                        </a:lnTo>
                        <a:lnTo>
                          <a:pt x="714" y="1714"/>
                        </a:lnTo>
                        <a:lnTo>
                          <a:pt x="474" y="177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8" name="Google Shape;138;p2"/>
                  <p:cNvSpPr/>
                  <p:nvPr/>
                </p:nvSpPr>
                <p:spPr>
                  <a:xfrm>
                    <a:off x="3918235" y="3444113"/>
                    <a:ext cx="21838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1785" extrusionOk="0">
                        <a:moveTo>
                          <a:pt x="1" y="54"/>
                        </a:moveTo>
                        <a:lnTo>
                          <a:pt x="233" y="0"/>
                        </a:lnTo>
                        <a:lnTo>
                          <a:pt x="661" y="1731"/>
                        </a:lnTo>
                        <a:lnTo>
                          <a:pt x="411" y="178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9" name="Google Shape;139;p2"/>
                  <p:cNvSpPr/>
                  <p:nvPr/>
                </p:nvSpPr>
                <p:spPr>
                  <a:xfrm>
                    <a:off x="3880299" y="3452920"/>
                    <a:ext cx="19430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" h="1794" extrusionOk="0">
                        <a:moveTo>
                          <a:pt x="0" y="45"/>
                        </a:moveTo>
                        <a:cubicBezTo>
                          <a:pt x="72" y="37"/>
                          <a:pt x="152" y="19"/>
                          <a:pt x="232" y="1"/>
                        </a:cubicBezTo>
                        <a:lnTo>
                          <a:pt x="589" y="1749"/>
                        </a:lnTo>
                        <a:cubicBezTo>
                          <a:pt x="509" y="1767"/>
                          <a:pt x="428" y="1776"/>
                          <a:pt x="348" y="17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40" name="Google Shape;140;p2"/>
                  <p:cNvSpPr/>
                  <p:nvPr/>
                </p:nvSpPr>
                <p:spPr>
                  <a:xfrm>
                    <a:off x="3841737" y="3459980"/>
                    <a:ext cx="17384" cy="59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" h="1804" extrusionOk="0">
                        <a:moveTo>
                          <a:pt x="0" y="46"/>
                        </a:moveTo>
                        <a:lnTo>
                          <a:pt x="232" y="1"/>
                        </a:lnTo>
                        <a:lnTo>
                          <a:pt x="527" y="1758"/>
                        </a:lnTo>
                        <a:lnTo>
                          <a:pt x="286" y="180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3802877" y="3465884"/>
                    <a:ext cx="15636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1794" extrusionOk="0">
                        <a:moveTo>
                          <a:pt x="1" y="27"/>
                        </a:moveTo>
                        <a:lnTo>
                          <a:pt x="242" y="0"/>
                        </a:lnTo>
                        <a:lnTo>
                          <a:pt x="474" y="1767"/>
                        </a:lnTo>
                        <a:lnTo>
                          <a:pt x="224" y="179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3764051" y="3470602"/>
                    <a:ext cx="13558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1785" extrusionOk="0">
                        <a:moveTo>
                          <a:pt x="0" y="18"/>
                        </a:moveTo>
                        <a:lnTo>
                          <a:pt x="241" y="0"/>
                        </a:lnTo>
                        <a:lnTo>
                          <a:pt x="411" y="1766"/>
                        </a:lnTo>
                        <a:lnTo>
                          <a:pt x="161" y="178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3725192" y="3473538"/>
                    <a:ext cx="11216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" h="1794" extrusionOk="0">
                        <a:moveTo>
                          <a:pt x="1" y="18"/>
                        </a:moveTo>
                        <a:lnTo>
                          <a:pt x="233" y="0"/>
                        </a:lnTo>
                        <a:lnTo>
                          <a:pt x="340" y="1776"/>
                        </a:lnTo>
                        <a:lnTo>
                          <a:pt x="90" y="179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3686069" y="3474989"/>
                    <a:ext cx="9434" cy="5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" h="1786" extrusionOk="0">
                        <a:moveTo>
                          <a:pt x="0" y="10"/>
                        </a:moveTo>
                        <a:lnTo>
                          <a:pt x="241" y="1"/>
                        </a:lnTo>
                        <a:lnTo>
                          <a:pt x="286" y="1776"/>
                        </a:lnTo>
                        <a:lnTo>
                          <a:pt x="36" y="178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45" name="Google Shape;145;p2"/>
                  <p:cNvSpPr/>
                  <p:nvPr/>
                </p:nvSpPr>
                <p:spPr>
                  <a:xfrm>
                    <a:off x="3646022" y="3475286"/>
                    <a:ext cx="8874" cy="5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" h="1786" extrusionOk="0">
                        <a:moveTo>
                          <a:pt x="28" y="1"/>
                        </a:moveTo>
                        <a:lnTo>
                          <a:pt x="269" y="1"/>
                        </a:lnTo>
                        <a:lnTo>
                          <a:pt x="251" y="1785"/>
                        </a:lnTo>
                        <a:lnTo>
                          <a:pt x="1" y="177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46" name="Google Shape;146;p2"/>
                  <p:cNvSpPr/>
                  <p:nvPr/>
                </p:nvSpPr>
                <p:spPr>
                  <a:xfrm>
                    <a:off x="3604853" y="3474131"/>
                    <a:ext cx="10919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1785" extrusionOk="0">
                        <a:moveTo>
                          <a:pt x="89" y="0"/>
                        </a:moveTo>
                        <a:cubicBezTo>
                          <a:pt x="170" y="9"/>
                          <a:pt x="250" y="9"/>
                          <a:pt x="330" y="9"/>
                        </a:cubicBezTo>
                        <a:lnTo>
                          <a:pt x="250" y="1784"/>
                        </a:lnTo>
                        <a:cubicBezTo>
                          <a:pt x="161" y="1784"/>
                          <a:pt x="80" y="1784"/>
                          <a:pt x="0" y="177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47" name="Google Shape;147;p2"/>
                  <p:cNvSpPr/>
                  <p:nvPr/>
                </p:nvSpPr>
                <p:spPr>
                  <a:xfrm>
                    <a:off x="3563652" y="3471162"/>
                    <a:ext cx="12964" cy="59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" h="1795" extrusionOk="0">
                        <a:moveTo>
                          <a:pt x="161" y="1"/>
                        </a:moveTo>
                        <a:lnTo>
                          <a:pt x="393" y="19"/>
                        </a:lnTo>
                        <a:lnTo>
                          <a:pt x="250" y="1794"/>
                        </a:lnTo>
                        <a:lnTo>
                          <a:pt x="0" y="17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48" name="Google Shape;148;p2"/>
                  <p:cNvSpPr/>
                  <p:nvPr/>
                </p:nvSpPr>
                <p:spPr>
                  <a:xfrm>
                    <a:off x="3522748" y="3466775"/>
                    <a:ext cx="15042" cy="59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" h="1803" extrusionOk="0">
                        <a:moveTo>
                          <a:pt x="223" y="0"/>
                        </a:moveTo>
                        <a:lnTo>
                          <a:pt x="455" y="27"/>
                        </a:lnTo>
                        <a:lnTo>
                          <a:pt x="250" y="1802"/>
                        </a:lnTo>
                        <a:lnTo>
                          <a:pt x="0" y="17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49" name="Google Shape;149;p2"/>
                  <p:cNvSpPr/>
                  <p:nvPr/>
                </p:nvSpPr>
                <p:spPr>
                  <a:xfrm>
                    <a:off x="3481843" y="3461464"/>
                    <a:ext cx="17088" cy="59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" h="1803" extrusionOk="0">
                        <a:moveTo>
                          <a:pt x="286" y="1"/>
                        </a:moveTo>
                        <a:lnTo>
                          <a:pt x="517" y="36"/>
                        </a:lnTo>
                        <a:lnTo>
                          <a:pt x="250" y="1803"/>
                        </a:lnTo>
                        <a:lnTo>
                          <a:pt x="0" y="175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0" name="Google Shape;150;p2"/>
                  <p:cNvSpPr/>
                  <p:nvPr/>
                </p:nvSpPr>
                <p:spPr>
                  <a:xfrm>
                    <a:off x="3441202" y="3454405"/>
                    <a:ext cx="19463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" h="1794" extrusionOk="0">
                        <a:moveTo>
                          <a:pt x="358" y="0"/>
                        </a:moveTo>
                        <a:lnTo>
                          <a:pt x="590" y="45"/>
                        </a:lnTo>
                        <a:lnTo>
                          <a:pt x="251" y="1794"/>
                        </a:lnTo>
                        <a:lnTo>
                          <a:pt x="1" y="174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1" name="Google Shape;151;p2"/>
                  <p:cNvSpPr/>
                  <p:nvPr/>
                </p:nvSpPr>
                <p:spPr>
                  <a:xfrm>
                    <a:off x="3401189" y="3445861"/>
                    <a:ext cx="21211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" h="1794" extrusionOk="0">
                        <a:moveTo>
                          <a:pt x="411" y="1"/>
                        </a:moveTo>
                        <a:lnTo>
                          <a:pt x="643" y="54"/>
                        </a:lnTo>
                        <a:lnTo>
                          <a:pt x="242" y="1794"/>
                        </a:lnTo>
                        <a:lnTo>
                          <a:pt x="1" y="173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2" name="Google Shape;152;p2"/>
                  <p:cNvSpPr/>
                  <p:nvPr/>
                </p:nvSpPr>
                <p:spPr>
                  <a:xfrm>
                    <a:off x="3361175" y="3436163"/>
                    <a:ext cx="23289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" h="1785" extrusionOk="0">
                        <a:moveTo>
                          <a:pt x="473" y="0"/>
                        </a:moveTo>
                        <a:lnTo>
                          <a:pt x="705" y="63"/>
                        </a:lnTo>
                        <a:lnTo>
                          <a:pt x="241" y="1785"/>
                        </a:lnTo>
                        <a:lnTo>
                          <a:pt x="0" y="171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3" name="Google Shape;153;p2"/>
                  <p:cNvSpPr/>
                  <p:nvPr/>
                </p:nvSpPr>
                <p:spPr>
                  <a:xfrm>
                    <a:off x="3321755" y="3425277"/>
                    <a:ext cx="25038" cy="5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1776" extrusionOk="0">
                        <a:moveTo>
                          <a:pt x="535" y="0"/>
                        </a:moveTo>
                        <a:cubicBezTo>
                          <a:pt x="607" y="27"/>
                          <a:pt x="687" y="54"/>
                          <a:pt x="758" y="72"/>
                        </a:cubicBezTo>
                        <a:lnTo>
                          <a:pt x="232" y="1776"/>
                        </a:lnTo>
                        <a:cubicBezTo>
                          <a:pt x="152" y="1749"/>
                          <a:pt x="80" y="1722"/>
                          <a:pt x="0" y="169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4" name="Google Shape;154;p2"/>
                  <p:cNvSpPr/>
                  <p:nvPr/>
                </p:nvSpPr>
                <p:spPr>
                  <a:xfrm>
                    <a:off x="3282599" y="3412610"/>
                    <a:ext cx="27116" cy="5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2" h="1759" extrusionOk="0">
                        <a:moveTo>
                          <a:pt x="598" y="1"/>
                        </a:moveTo>
                        <a:lnTo>
                          <a:pt x="821" y="81"/>
                        </a:lnTo>
                        <a:lnTo>
                          <a:pt x="241" y="1758"/>
                        </a:lnTo>
                        <a:lnTo>
                          <a:pt x="1" y="167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5" name="Google Shape;155;p2"/>
                  <p:cNvSpPr/>
                  <p:nvPr/>
                </p:nvSpPr>
                <p:spPr>
                  <a:xfrm>
                    <a:off x="3244036" y="3398788"/>
                    <a:ext cx="29194" cy="5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1749" extrusionOk="0">
                        <a:moveTo>
                          <a:pt x="661" y="0"/>
                        </a:moveTo>
                        <a:lnTo>
                          <a:pt x="884" y="90"/>
                        </a:lnTo>
                        <a:lnTo>
                          <a:pt x="233" y="1749"/>
                        </a:lnTo>
                        <a:lnTo>
                          <a:pt x="1" y="165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6" name="Google Shape;156;p2"/>
                  <p:cNvSpPr/>
                  <p:nvPr/>
                </p:nvSpPr>
                <p:spPr>
                  <a:xfrm>
                    <a:off x="3206101" y="3383779"/>
                    <a:ext cx="30909" cy="571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" h="1732" extrusionOk="0">
                        <a:moveTo>
                          <a:pt x="723" y="0"/>
                        </a:moveTo>
                        <a:lnTo>
                          <a:pt x="937" y="99"/>
                        </a:lnTo>
                        <a:lnTo>
                          <a:pt x="232" y="1731"/>
                        </a:lnTo>
                        <a:lnTo>
                          <a:pt x="0" y="162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168726" y="3367285"/>
                    <a:ext cx="32691" cy="5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" h="1714" extrusionOk="0">
                        <a:moveTo>
                          <a:pt x="776" y="1"/>
                        </a:moveTo>
                        <a:cubicBezTo>
                          <a:pt x="848" y="45"/>
                          <a:pt x="919" y="72"/>
                          <a:pt x="990" y="108"/>
                        </a:cubicBezTo>
                        <a:lnTo>
                          <a:pt x="223" y="1714"/>
                        </a:lnTo>
                        <a:cubicBezTo>
                          <a:pt x="143" y="1678"/>
                          <a:pt x="71" y="1642"/>
                          <a:pt x="0" y="160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131912" y="3349636"/>
                    <a:ext cx="34472" cy="5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5" h="1687" extrusionOk="0">
                        <a:moveTo>
                          <a:pt x="840" y="1"/>
                        </a:moveTo>
                        <a:lnTo>
                          <a:pt x="1045" y="108"/>
                        </a:lnTo>
                        <a:lnTo>
                          <a:pt x="224" y="1687"/>
                        </a:lnTo>
                        <a:lnTo>
                          <a:pt x="1" y="157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096021" y="3330504"/>
                    <a:ext cx="36220" cy="55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8" h="1669" extrusionOk="0">
                        <a:moveTo>
                          <a:pt x="893" y="1"/>
                        </a:moveTo>
                        <a:lnTo>
                          <a:pt x="1098" y="117"/>
                        </a:lnTo>
                        <a:lnTo>
                          <a:pt x="215" y="1669"/>
                        </a:lnTo>
                        <a:lnTo>
                          <a:pt x="1" y="154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0" name="Google Shape;160;p2"/>
                  <p:cNvSpPr/>
                  <p:nvPr/>
                </p:nvSpPr>
                <p:spPr>
                  <a:xfrm>
                    <a:off x="3060725" y="3310513"/>
                    <a:ext cx="37672" cy="5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2" h="1642" extrusionOk="0">
                        <a:moveTo>
                          <a:pt x="946" y="0"/>
                        </a:moveTo>
                        <a:lnTo>
                          <a:pt x="1142" y="125"/>
                        </a:lnTo>
                        <a:lnTo>
                          <a:pt x="205" y="1642"/>
                        </a:lnTo>
                        <a:lnTo>
                          <a:pt x="0" y="150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1" name="Google Shape;161;p2"/>
                  <p:cNvSpPr/>
                  <p:nvPr/>
                </p:nvSpPr>
                <p:spPr>
                  <a:xfrm>
                    <a:off x="3025989" y="3289302"/>
                    <a:ext cx="39453" cy="53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" h="1607" extrusionOk="0">
                        <a:moveTo>
                          <a:pt x="1000" y="1"/>
                        </a:moveTo>
                        <a:cubicBezTo>
                          <a:pt x="1062" y="45"/>
                          <a:pt x="1133" y="90"/>
                          <a:pt x="1196" y="126"/>
                        </a:cubicBezTo>
                        <a:lnTo>
                          <a:pt x="206" y="1607"/>
                        </a:lnTo>
                        <a:cubicBezTo>
                          <a:pt x="143" y="1562"/>
                          <a:pt x="72" y="1517"/>
                          <a:pt x="0" y="14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2" name="Google Shape;162;p2"/>
                  <p:cNvSpPr/>
                  <p:nvPr/>
                </p:nvSpPr>
                <p:spPr>
                  <a:xfrm>
                    <a:off x="2992441" y="3266640"/>
                    <a:ext cx="41234" cy="52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1580" extrusionOk="0">
                        <a:moveTo>
                          <a:pt x="1053" y="1"/>
                        </a:moveTo>
                        <a:lnTo>
                          <a:pt x="1249" y="135"/>
                        </a:lnTo>
                        <a:lnTo>
                          <a:pt x="206" y="1580"/>
                        </a:lnTo>
                        <a:lnTo>
                          <a:pt x="0" y="143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3" name="Google Shape;163;p2"/>
                  <p:cNvSpPr/>
                  <p:nvPr/>
                </p:nvSpPr>
                <p:spPr>
                  <a:xfrm>
                    <a:off x="2959783" y="3242823"/>
                    <a:ext cx="42686" cy="512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" h="1553" extrusionOk="0">
                        <a:moveTo>
                          <a:pt x="1106" y="0"/>
                        </a:moveTo>
                        <a:lnTo>
                          <a:pt x="1294" y="143"/>
                        </a:lnTo>
                        <a:lnTo>
                          <a:pt x="196" y="1553"/>
                        </a:lnTo>
                        <a:lnTo>
                          <a:pt x="0" y="140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4" name="Google Shape;164;p2"/>
                  <p:cNvSpPr/>
                  <p:nvPr/>
                </p:nvSpPr>
                <p:spPr>
                  <a:xfrm>
                    <a:off x="2927983" y="3218082"/>
                    <a:ext cx="43873" cy="5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1518" extrusionOk="0">
                        <a:moveTo>
                          <a:pt x="1151" y="1"/>
                        </a:moveTo>
                        <a:lnTo>
                          <a:pt x="1330" y="153"/>
                        </a:lnTo>
                        <a:lnTo>
                          <a:pt x="188" y="1517"/>
                        </a:lnTo>
                        <a:lnTo>
                          <a:pt x="1" y="135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5" name="Google Shape;165;p2"/>
                  <p:cNvSpPr/>
                  <p:nvPr/>
                </p:nvSpPr>
                <p:spPr>
                  <a:xfrm>
                    <a:off x="2896810" y="3192187"/>
                    <a:ext cx="45325" cy="4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1491" extrusionOk="0">
                        <a:moveTo>
                          <a:pt x="1204" y="1"/>
                        </a:moveTo>
                        <a:cubicBezTo>
                          <a:pt x="1258" y="63"/>
                          <a:pt x="1320" y="108"/>
                          <a:pt x="1374" y="161"/>
                        </a:cubicBezTo>
                        <a:lnTo>
                          <a:pt x="187" y="1491"/>
                        </a:lnTo>
                        <a:cubicBezTo>
                          <a:pt x="125" y="1428"/>
                          <a:pt x="62" y="1375"/>
                          <a:pt x="0" y="13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6" name="Google Shape;166;p2"/>
                  <p:cNvSpPr/>
                  <p:nvPr/>
                </p:nvSpPr>
                <p:spPr>
                  <a:xfrm>
                    <a:off x="2867055" y="3165434"/>
                    <a:ext cx="46842" cy="4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" h="1446" extrusionOk="0">
                        <a:moveTo>
                          <a:pt x="1250" y="0"/>
                        </a:moveTo>
                        <a:lnTo>
                          <a:pt x="1419" y="161"/>
                        </a:lnTo>
                        <a:lnTo>
                          <a:pt x="179" y="1445"/>
                        </a:lnTo>
                        <a:lnTo>
                          <a:pt x="1" y="12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7" name="Google Shape;167;p2"/>
                  <p:cNvSpPr/>
                  <p:nvPr/>
                </p:nvSpPr>
                <p:spPr>
                  <a:xfrm>
                    <a:off x="2838224" y="3137461"/>
                    <a:ext cx="47997" cy="46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1402" extrusionOk="0">
                        <a:moveTo>
                          <a:pt x="1294" y="1"/>
                        </a:moveTo>
                        <a:lnTo>
                          <a:pt x="1455" y="170"/>
                        </a:lnTo>
                        <a:lnTo>
                          <a:pt x="170" y="1401"/>
                        </a:lnTo>
                        <a:lnTo>
                          <a:pt x="1" y="122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8" name="Google Shape;168;p2"/>
                  <p:cNvSpPr/>
                  <p:nvPr/>
                </p:nvSpPr>
                <p:spPr>
                  <a:xfrm>
                    <a:off x="2810284" y="3108630"/>
                    <a:ext cx="49184" cy="45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1" h="1366" extrusionOk="0">
                        <a:moveTo>
                          <a:pt x="1338" y="0"/>
                        </a:moveTo>
                        <a:lnTo>
                          <a:pt x="1490" y="179"/>
                        </a:lnTo>
                        <a:lnTo>
                          <a:pt x="170" y="1365"/>
                        </a:lnTo>
                        <a:lnTo>
                          <a:pt x="0" y="117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69" name="Google Shape;169;p2"/>
                  <p:cNvSpPr/>
                  <p:nvPr/>
                </p:nvSpPr>
                <p:spPr>
                  <a:xfrm>
                    <a:off x="2783498" y="3078908"/>
                    <a:ext cx="50636" cy="43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321" extrusionOk="0">
                        <a:moveTo>
                          <a:pt x="1383" y="0"/>
                        </a:moveTo>
                        <a:cubicBezTo>
                          <a:pt x="1428" y="63"/>
                          <a:pt x="1481" y="125"/>
                          <a:pt x="1535" y="179"/>
                        </a:cubicBezTo>
                        <a:lnTo>
                          <a:pt x="161" y="1321"/>
                        </a:lnTo>
                        <a:cubicBezTo>
                          <a:pt x="107" y="1258"/>
                          <a:pt x="54" y="1196"/>
                          <a:pt x="0" y="11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0" name="Google Shape;170;p2"/>
                  <p:cNvSpPr/>
                  <p:nvPr/>
                </p:nvSpPr>
                <p:spPr>
                  <a:xfrm>
                    <a:off x="2758196" y="3048296"/>
                    <a:ext cx="51526" cy="4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" h="1268" extrusionOk="0">
                        <a:moveTo>
                          <a:pt x="1410" y="1"/>
                        </a:moveTo>
                        <a:lnTo>
                          <a:pt x="1561" y="179"/>
                        </a:lnTo>
                        <a:lnTo>
                          <a:pt x="152" y="1267"/>
                        </a:lnTo>
                        <a:lnTo>
                          <a:pt x="0" y="107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1" name="Google Shape;171;p2"/>
                  <p:cNvSpPr/>
                  <p:nvPr/>
                </p:nvSpPr>
                <p:spPr>
                  <a:xfrm>
                    <a:off x="2733753" y="3016529"/>
                    <a:ext cx="52714" cy="406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8" h="1232" extrusionOk="0">
                        <a:moveTo>
                          <a:pt x="1455" y="0"/>
                        </a:moveTo>
                        <a:lnTo>
                          <a:pt x="1598" y="196"/>
                        </a:lnTo>
                        <a:lnTo>
                          <a:pt x="143" y="1231"/>
                        </a:lnTo>
                        <a:lnTo>
                          <a:pt x="1" y="102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2" name="Google Shape;172;p2"/>
                  <p:cNvSpPr/>
                  <p:nvPr/>
                </p:nvSpPr>
                <p:spPr>
                  <a:xfrm>
                    <a:off x="2710496" y="2984135"/>
                    <a:ext cx="53605" cy="39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5" h="1188" extrusionOk="0">
                        <a:moveTo>
                          <a:pt x="1500" y="1"/>
                        </a:moveTo>
                        <a:lnTo>
                          <a:pt x="1625" y="206"/>
                        </a:lnTo>
                        <a:lnTo>
                          <a:pt x="144" y="1187"/>
                        </a:lnTo>
                        <a:lnTo>
                          <a:pt x="1" y="9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3" name="Google Shape;173;p2"/>
                  <p:cNvSpPr/>
                  <p:nvPr/>
                </p:nvSpPr>
                <p:spPr>
                  <a:xfrm>
                    <a:off x="2688428" y="2951180"/>
                    <a:ext cx="54495" cy="37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" h="1134" extrusionOk="0">
                        <a:moveTo>
                          <a:pt x="1526" y="1"/>
                        </a:moveTo>
                        <a:cubicBezTo>
                          <a:pt x="1571" y="72"/>
                          <a:pt x="1607" y="143"/>
                          <a:pt x="1651" y="206"/>
                        </a:cubicBezTo>
                        <a:lnTo>
                          <a:pt x="135" y="1134"/>
                        </a:lnTo>
                        <a:cubicBezTo>
                          <a:pt x="90" y="1062"/>
                          <a:pt x="46" y="1000"/>
                          <a:pt x="1" y="91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4" name="Google Shape;174;p2"/>
                  <p:cNvSpPr/>
                  <p:nvPr/>
                </p:nvSpPr>
                <p:spPr>
                  <a:xfrm>
                    <a:off x="2668140" y="2917335"/>
                    <a:ext cx="55056" cy="35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" h="1081" extrusionOk="0">
                        <a:moveTo>
                          <a:pt x="1553" y="1"/>
                        </a:moveTo>
                        <a:lnTo>
                          <a:pt x="1669" y="206"/>
                        </a:lnTo>
                        <a:lnTo>
                          <a:pt x="125" y="1080"/>
                        </a:lnTo>
                        <a:lnTo>
                          <a:pt x="0" y="86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5" name="Google Shape;175;p2"/>
                  <p:cNvSpPr/>
                  <p:nvPr/>
                </p:nvSpPr>
                <p:spPr>
                  <a:xfrm>
                    <a:off x="2648711" y="2882896"/>
                    <a:ext cx="55947" cy="33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027" extrusionOk="0">
                        <a:moveTo>
                          <a:pt x="1589" y="1"/>
                        </a:moveTo>
                        <a:lnTo>
                          <a:pt x="1696" y="206"/>
                        </a:lnTo>
                        <a:lnTo>
                          <a:pt x="117" y="1027"/>
                        </a:lnTo>
                        <a:lnTo>
                          <a:pt x="1" y="80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6" name="Google Shape;176;p2"/>
                  <p:cNvSpPr/>
                  <p:nvPr/>
                </p:nvSpPr>
                <p:spPr>
                  <a:xfrm>
                    <a:off x="2630766" y="2847600"/>
                    <a:ext cx="56541" cy="32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982" extrusionOk="0">
                        <a:moveTo>
                          <a:pt x="1615" y="0"/>
                        </a:moveTo>
                        <a:lnTo>
                          <a:pt x="1713" y="214"/>
                        </a:lnTo>
                        <a:lnTo>
                          <a:pt x="107" y="982"/>
                        </a:lnTo>
                        <a:lnTo>
                          <a:pt x="0" y="7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7" name="Google Shape;177;p2"/>
                  <p:cNvSpPr/>
                  <p:nvPr/>
                </p:nvSpPr>
                <p:spPr>
                  <a:xfrm>
                    <a:off x="2613975" y="2811973"/>
                    <a:ext cx="57134" cy="30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" h="920" extrusionOk="0">
                        <a:moveTo>
                          <a:pt x="1642" y="1"/>
                        </a:moveTo>
                        <a:cubicBezTo>
                          <a:pt x="1669" y="72"/>
                          <a:pt x="1705" y="144"/>
                          <a:pt x="1732" y="215"/>
                        </a:cubicBezTo>
                        <a:lnTo>
                          <a:pt x="99" y="920"/>
                        </a:lnTo>
                        <a:cubicBezTo>
                          <a:pt x="63" y="848"/>
                          <a:pt x="28" y="768"/>
                          <a:pt x="1" y="6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8" name="Google Shape;178;p2"/>
                  <p:cNvSpPr/>
                  <p:nvPr/>
                </p:nvSpPr>
                <p:spPr>
                  <a:xfrm>
                    <a:off x="2598669" y="2775489"/>
                    <a:ext cx="58025" cy="2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9" h="867" extrusionOk="0">
                        <a:moveTo>
                          <a:pt x="1669" y="1"/>
                        </a:moveTo>
                        <a:lnTo>
                          <a:pt x="1758" y="224"/>
                        </a:lnTo>
                        <a:lnTo>
                          <a:pt x="99" y="866"/>
                        </a:lnTo>
                        <a:lnTo>
                          <a:pt x="1" y="63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79" name="Google Shape;179;p2"/>
                  <p:cNvSpPr/>
                  <p:nvPr/>
                </p:nvSpPr>
                <p:spPr>
                  <a:xfrm>
                    <a:off x="2585144" y="2738708"/>
                    <a:ext cx="58025" cy="26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9" h="813" extrusionOk="0">
                        <a:moveTo>
                          <a:pt x="1687" y="1"/>
                        </a:moveTo>
                        <a:lnTo>
                          <a:pt x="1758" y="224"/>
                        </a:lnTo>
                        <a:lnTo>
                          <a:pt x="81" y="812"/>
                        </a:lnTo>
                        <a:lnTo>
                          <a:pt x="1" y="57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0" name="Google Shape;180;p2"/>
                  <p:cNvSpPr/>
                  <p:nvPr/>
                </p:nvSpPr>
                <p:spPr>
                  <a:xfrm>
                    <a:off x="2572510" y="2701630"/>
                    <a:ext cx="58586" cy="24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750" extrusionOk="0">
                        <a:moveTo>
                          <a:pt x="1713" y="1"/>
                        </a:moveTo>
                        <a:lnTo>
                          <a:pt x="1775" y="224"/>
                        </a:lnTo>
                        <a:lnTo>
                          <a:pt x="71" y="750"/>
                        </a:lnTo>
                        <a:lnTo>
                          <a:pt x="0" y="50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1" name="Google Shape;181;p2"/>
                  <p:cNvSpPr/>
                  <p:nvPr/>
                </p:nvSpPr>
                <p:spPr>
                  <a:xfrm>
                    <a:off x="2561327" y="2663958"/>
                    <a:ext cx="58883" cy="22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688" extrusionOk="0">
                        <a:moveTo>
                          <a:pt x="1722" y="1"/>
                        </a:moveTo>
                        <a:lnTo>
                          <a:pt x="1784" y="233"/>
                        </a:lnTo>
                        <a:lnTo>
                          <a:pt x="62" y="688"/>
                        </a:lnTo>
                        <a:lnTo>
                          <a:pt x="0" y="4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2" name="Google Shape;182;p2"/>
                  <p:cNvSpPr/>
                  <p:nvPr/>
                </p:nvSpPr>
                <p:spPr>
                  <a:xfrm>
                    <a:off x="2551892" y="2625990"/>
                    <a:ext cx="59180" cy="20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626" extrusionOk="0">
                        <a:moveTo>
                          <a:pt x="1740" y="1"/>
                        </a:moveTo>
                        <a:lnTo>
                          <a:pt x="1794" y="233"/>
                        </a:lnTo>
                        <a:lnTo>
                          <a:pt x="63" y="625"/>
                        </a:lnTo>
                        <a:lnTo>
                          <a:pt x="1" y="37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3" name="Google Shape;183;p2"/>
                  <p:cNvSpPr/>
                  <p:nvPr/>
                </p:nvSpPr>
                <p:spPr>
                  <a:xfrm>
                    <a:off x="2543942" y="2587460"/>
                    <a:ext cx="59180" cy="18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572" extrusionOk="0">
                        <a:moveTo>
                          <a:pt x="1749" y="0"/>
                        </a:moveTo>
                        <a:lnTo>
                          <a:pt x="1794" y="241"/>
                        </a:lnTo>
                        <a:lnTo>
                          <a:pt x="45" y="571"/>
                        </a:lnTo>
                        <a:lnTo>
                          <a:pt x="1" y="32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4" name="Google Shape;184;p2"/>
                  <p:cNvSpPr/>
                  <p:nvPr/>
                </p:nvSpPr>
                <p:spPr>
                  <a:xfrm>
                    <a:off x="2537180" y="2548898"/>
                    <a:ext cx="59180" cy="16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510" extrusionOk="0">
                        <a:moveTo>
                          <a:pt x="1767" y="1"/>
                        </a:moveTo>
                        <a:lnTo>
                          <a:pt x="1794" y="241"/>
                        </a:lnTo>
                        <a:lnTo>
                          <a:pt x="36" y="509"/>
                        </a:lnTo>
                        <a:lnTo>
                          <a:pt x="0" y="25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5" name="Google Shape;185;p2"/>
                  <p:cNvSpPr/>
                  <p:nvPr/>
                </p:nvSpPr>
                <p:spPr>
                  <a:xfrm>
                    <a:off x="2531869" y="2510335"/>
                    <a:ext cx="59476" cy="14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439" extrusionOk="0">
                        <a:moveTo>
                          <a:pt x="1776" y="1"/>
                        </a:moveTo>
                        <a:lnTo>
                          <a:pt x="1803" y="233"/>
                        </a:lnTo>
                        <a:lnTo>
                          <a:pt x="37" y="438"/>
                        </a:lnTo>
                        <a:lnTo>
                          <a:pt x="1" y="18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6" name="Google Shape;186;p2"/>
                  <p:cNvSpPr/>
                  <p:nvPr/>
                </p:nvSpPr>
                <p:spPr>
                  <a:xfrm>
                    <a:off x="2528636" y="2471212"/>
                    <a:ext cx="59180" cy="12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376" extrusionOk="0">
                        <a:moveTo>
                          <a:pt x="1776" y="0"/>
                        </a:moveTo>
                        <a:lnTo>
                          <a:pt x="1794" y="241"/>
                        </a:lnTo>
                        <a:lnTo>
                          <a:pt x="19" y="375"/>
                        </a:lnTo>
                        <a:lnTo>
                          <a:pt x="1" y="13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7" name="Google Shape;187;p2"/>
                  <p:cNvSpPr/>
                  <p:nvPr/>
                </p:nvSpPr>
                <p:spPr>
                  <a:xfrm>
                    <a:off x="2526294" y="2432353"/>
                    <a:ext cx="58883" cy="10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314" extrusionOk="0">
                        <a:moveTo>
                          <a:pt x="1785" y="1"/>
                        </a:moveTo>
                        <a:lnTo>
                          <a:pt x="1785" y="233"/>
                        </a:lnTo>
                        <a:lnTo>
                          <a:pt x="9" y="313"/>
                        </a:lnTo>
                        <a:lnTo>
                          <a:pt x="0" y="6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88" name="Google Shape;188;p2"/>
                  <p:cNvSpPr/>
                  <p:nvPr/>
                </p:nvSpPr>
                <p:spPr>
                  <a:xfrm>
                    <a:off x="2525403" y="2393230"/>
                    <a:ext cx="58883" cy="8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251" extrusionOk="0">
                        <a:moveTo>
                          <a:pt x="1776" y="0"/>
                        </a:moveTo>
                        <a:lnTo>
                          <a:pt x="1785" y="232"/>
                        </a:lnTo>
                        <a:lnTo>
                          <a:pt x="1" y="25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89" name="Google Shape;189;p2"/>
                <p:cNvGrpSpPr/>
                <p:nvPr/>
              </p:nvGrpSpPr>
              <p:grpSpPr>
                <a:xfrm>
                  <a:off x="1581034" y="-325462"/>
                  <a:ext cx="5985514" cy="5983062"/>
                  <a:chOff x="2217300" y="944485"/>
                  <a:chExt cx="2898414" cy="2897226"/>
                </a:xfrm>
              </p:grpSpPr>
              <p:sp>
                <p:nvSpPr>
                  <p:cNvPr id="190" name="Google Shape;190;p2"/>
                  <p:cNvSpPr/>
                  <p:nvPr/>
                </p:nvSpPr>
                <p:spPr>
                  <a:xfrm>
                    <a:off x="2219049" y="2300535"/>
                    <a:ext cx="24180" cy="2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23" extrusionOk="0">
                        <a:moveTo>
                          <a:pt x="349" y="714"/>
                        </a:moveTo>
                        <a:cubicBezTo>
                          <a:pt x="153" y="705"/>
                          <a:pt x="1" y="536"/>
                          <a:pt x="19" y="348"/>
                        </a:cubicBezTo>
                        <a:cubicBezTo>
                          <a:pt x="37" y="152"/>
                          <a:pt x="197" y="0"/>
                          <a:pt x="393" y="18"/>
                        </a:cubicBezTo>
                        <a:cubicBezTo>
                          <a:pt x="581" y="27"/>
                          <a:pt x="732" y="197"/>
                          <a:pt x="715" y="384"/>
                        </a:cubicBezTo>
                        <a:cubicBezTo>
                          <a:pt x="697" y="571"/>
                          <a:pt x="536" y="723"/>
                          <a:pt x="349" y="71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1" name="Google Shape;191;p2"/>
                  <p:cNvSpPr/>
                  <p:nvPr/>
                </p:nvSpPr>
                <p:spPr>
                  <a:xfrm>
                    <a:off x="2227295" y="2208401"/>
                    <a:ext cx="24180" cy="244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42" extrusionOk="0">
                        <a:moveTo>
                          <a:pt x="322" y="724"/>
                        </a:moveTo>
                        <a:cubicBezTo>
                          <a:pt x="134" y="697"/>
                          <a:pt x="1" y="527"/>
                          <a:pt x="18" y="331"/>
                        </a:cubicBezTo>
                        <a:cubicBezTo>
                          <a:pt x="45" y="144"/>
                          <a:pt x="224" y="1"/>
                          <a:pt x="411" y="28"/>
                        </a:cubicBezTo>
                        <a:cubicBezTo>
                          <a:pt x="598" y="55"/>
                          <a:pt x="732" y="224"/>
                          <a:pt x="714" y="420"/>
                        </a:cubicBezTo>
                        <a:cubicBezTo>
                          <a:pt x="688" y="608"/>
                          <a:pt x="518" y="741"/>
                          <a:pt x="322" y="72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2" name="Google Shape;192;p2"/>
                  <p:cNvSpPr/>
                  <p:nvPr/>
                </p:nvSpPr>
                <p:spPr>
                  <a:xfrm>
                    <a:off x="2240853" y="2117190"/>
                    <a:ext cx="24741" cy="25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" h="759" extrusionOk="0">
                        <a:moveTo>
                          <a:pt x="312" y="723"/>
                        </a:moveTo>
                        <a:cubicBezTo>
                          <a:pt x="125" y="687"/>
                          <a:pt x="0" y="509"/>
                          <a:pt x="36" y="313"/>
                        </a:cubicBezTo>
                        <a:cubicBezTo>
                          <a:pt x="71" y="125"/>
                          <a:pt x="250" y="0"/>
                          <a:pt x="437" y="36"/>
                        </a:cubicBezTo>
                        <a:cubicBezTo>
                          <a:pt x="624" y="72"/>
                          <a:pt x="749" y="250"/>
                          <a:pt x="723" y="438"/>
                        </a:cubicBezTo>
                        <a:cubicBezTo>
                          <a:pt x="687" y="634"/>
                          <a:pt x="509" y="759"/>
                          <a:pt x="312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3" name="Google Shape;193;p2"/>
                  <p:cNvSpPr/>
                  <p:nvPr/>
                </p:nvSpPr>
                <p:spPr>
                  <a:xfrm>
                    <a:off x="2259953" y="2026838"/>
                    <a:ext cx="25071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768" extrusionOk="0">
                        <a:moveTo>
                          <a:pt x="304" y="723"/>
                        </a:moveTo>
                        <a:cubicBezTo>
                          <a:pt x="117" y="679"/>
                          <a:pt x="1" y="491"/>
                          <a:pt x="45" y="304"/>
                        </a:cubicBezTo>
                        <a:cubicBezTo>
                          <a:pt x="90" y="108"/>
                          <a:pt x="286" y="1"/>
                          <a:pt x="474" y="45"/>
                        </a:cubicBezTo>
                        <a:cubicBezTo>
                          <a:pt x="661" y="99"/>
                          <a:pt x="759" y="286"/>
                          <a:pt x="723" y="474"/>
                        </a:cubicBezTo>
                        <a:cubicBezTo>
                          <a:pt x="679" y="661"/>
                          <a:pt x="492" y="768"/>
                          <a:pt x="304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4" name="Google Shape;194;p2"/>
                  <p:cNvSpPr/>
                  <p:nvPr/>
                </p:nvSpPr>
                <p:spPr>
                  <a:xfrm>
                    <a:off x="2285287" y="1937969"/>
                    <a:ext cx="25928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86" extrusionOk="0">
                        <a:moveTo>
                          <a:pt x="286" y="723"/>
                        </a:moveTo>
                        <a:cubicBezTo>
                          <a:pt x="98" y="670"/>
                          <a:pt x="0" y="473"/>
                          <a:pt x="63" y="286"/>
                        </a:cubicBezTo>
                        <a:cubicBezTo>
                          <a:pt x="125" y="108"/>
                          <a:pt x="321" y="1"/>
                          <a:pt x="509" y="63"/>
                        </a:cubicBezTo>
                        <a:cubicBezTo>
                          <a:pt x="687" y="125"/>
                          <a:pt x="785" y="322"/>
                          <a:pt x="723" y="500"/>
                        </a:cubicBezTo>
                        <a:cubicBezTo>
                          <a:pt x="669" y="688"/>
                          <a:pt x="464" y="786"/>
                          <a:pt x="286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5" name="Google Shape;195;p2"/>
                  <p:cNvSpPr/>
                  <p:nvPr/>
                </p:nvSpPr>
                <p:spPr>
                  <a:xfrm>
                    <a:off x="2316461" y="1851146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268" y="723"/>
                        </a:moveTo>
                        <a:cubicBezTo>
                          <a:pt x="90" y="652"/>
                          <a:pt x="1" y="456"/>
                          <a:pt x="72" y="269"/>
                        </a:cubicBezTo>
                        <a:cubicBezTo>
                          <a:pt x="143" y="90"/>
                          <a:pt x="349" y="1"/>
                          <a:pt x="527" y="72"/>
                        </a:cubicBezTo>
                        <a:cubicBezTo>
                          <a:pt x="705" y="144"/>
                          <a:pt x="795" y="349"/>
                          <a:pt x="723" y="527"/>
                        </a:cubicBezTo>
                        <a:cubicBezTo>
                          <a:pt x="652" y="706"/>
                          <a:pt x="447" y="795"/>
                          <a:pt x="268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6" name="Google Shape;196;p2"/>
                  <p:cNvSpPr/>
                  <p:nvPr/>
                </p:nvSpPr>
                <p:spPr>
                  <a:xfrm>
                    <a:off x="2352945" y="1766401"/>
                    <a:ext cx="26225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804" extrusionOk="0">
                        <a:moveTo>
                          <a:pt x="251" y="723"/>
                        </a:moveTo>
                        <a:cubicBezTo>
                          <a:pt x="81" y="643"/>
                          <a:pt x="1" y="429"/>
                          <a:pt x="81" y="259"/>
                        </a:cubicBezTo>
                        <a:cubicBezTo>
                          <a:pt x="162" y="81"/>
                          <a:pt x="367" y="1"/>
                          <a:pt x="545" y="90"/>
                        </a:cubicBezTo>
                        <a:cubicBezTo>
                          <a:pt x="715" y="170"/>
                          <a:pt x="795" y="375"/>
                          <a:pt x="715" y="554"/>
                        </a:cubicBezTo>
                        <a:cubicBezTo>
                          <a:pt x="634" y="723"/>
                          <a:pt x="429" y="804"/>
                          <a:pt x="251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7" name="Google Shape;197;p2"/>
                  <p:cNvSpPr/>
                  <p:nvPr/>
                </p:nvSpPr>
                <p:spPr>
                  <a:xfrm>
                    <a:off x="2394740" y="1684592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233" y="696"/>
                        </a:moveTo>
                        <a:cubicBezTo>
                          <a:pt x="63" y="607"/>
                          <a:pt x="1" y="402"/>
                          <a:pt x="99" y="233"/>
                        </a:cubicBezTo>
                        <a:cubicBezTo>
                          <a:pt x="197" y="63"/>
                          <a:pt x="411" y="1"/>
                          <a:pt x="581" y="99"/>
                        </a:cubicBezTo>
                        <a:cubicBezTo>
                          <a:pt x="750" y="188"/>
                          <a:pt x="804" y="402"/>
                          <a:pt x="705" y="563"/>
                        </a:cubicBezTo>
                        <a:cubicBezTo>
                          <a:pt x="616" y="732"/>
                          <a:pt x="402" y="795"/>
                          <a:pt x="233" y="69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8" name="Google Shape;198;p2"/>
                  <p:cNvSpPr/>
                  <p:nvPr/>
                </p:nvSpPr>
                <p:spPr>
                  <a:xfrm>
                    <a:off x="2442407" y="1605422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206" y="697"/>
                        </a:moveTo>
                        <a:cubicBezTo>
                          <a:pt x="46" y="590"/>
                          <a:pt x="1" y="376"/>
                          <a:pt x="99" y="215"/>
                        </a:cubicBezTo>
                        <a:cubicBezTo>
                          <a:pt x="206" y="45"/>
                          <a:pt x="420" y="1"/>
                          <a:pt x="581" y="108"/>
                        </a:cubicBezTo>
                        <a:cubicBezTo>
                          <a:pt x="741" y="215"/>
                          <a:pt x="795" y="429"/>
                          <a:pt x="688" y="590"/>
                        </a:cubicBezTo>
                        <a:cubicBezTo>
                          <a:pt x="590" y="750"/>
                          <a:pt x="367" y="795"/>
                          <a:pt x="206" y="69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9" name="Google Shape;199;p2"/>
                  <p:cNvSpPr/>
                  <p:nvPr/>
                </p:nvSpPr>
                <p:spPr>
                  <a:xfrm>
                    <a:off x="2494494" y="1529518"/>
                    <a:ext cx="25928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95" extrusionOk="0">
                        <a:moveTo>
                          <a:pt x="188" y="678"/>
                        </a:moveTo>
                        <a:cubicBezTo>
                          <a:pt x="37" y="571"/>
                          <a:pt x="1" y="348"/>
                          <a:pt x="117" y="188"/>
                        </a:cubicBezTo>
                        <a:cubicBezTo>
                          <a:pt x="224" y="27"/>
                          <a:pt x="447" y="0"/>
                          <a:pt x="599" y="107"/>
                        </a:cubicBezTo>
                        <a:cubicBezTo>
                          <a:pt x="750" y="223"/>
                          <a:pt x="786" y="446"/>
                          <a:pt x="679" y="607"/>
                        </a:cubicBezTo>
                        <a:cubicBezTo>
                          <a:pt x="563" y="759"/>
                          <a:pt x="349" y="794"/>
                          <a:pt x="188" y="6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0" name="Google Shape;200;p2"/>
                  <p:cNvSpPr/>
                  <p:nvPr/>
                </p:nvSpPr>
                <p:spPr>
                  <a:xfrm>
                    <a:off x="2551299" y="1457111"/>
                    <a:ext cx="25928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77" extrusionOk="0">
                        <a:moveTo>
                          <a:pt x="170" y="661"/>
                        </a:moveTo>
                        <a:cubicBezTo>
                          <a:pt x="19" y="536"/>
                          <a:pt x="1" y="322"/>
                          <a:pt x="135" y="170"/>
                        </a:cubicBezTo>
                        <a:cubicBezTo>
                          <a:pt x="259" y="27"/>
                          <a:pt x="482" y="1"/>
                          <a:pt x="625" y="134"/>
                        </a:cubicBezTo>
                        <a:cubicBezTo>
                          <a:pt x="777" y="259"/>
                          <a:pt x="786" y="473"/>
                          <a:pt x="661" y="616"/>
                        </a:cubicBezTo>
                        <a:cubicBezTo>
                          <a:pt x="536" y="759"/>
                          <a:pt x="322" y="777"/>
                          <a:pt x="170" y="66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1" name="Google Shape;201;p2"/>
                  <p:cNvSpPr/>
                  <p:nvPr/>
                </p:nvSpPr>
                <p:spPr>
                  <a:xfrm>
                    <a:off x="2613117" y="1388859"/>
                    <a:ext cx="25631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68" extrusionOk="0">
                        <a:moveTo>
                          <a:pt x="152" y="633"/>
                        </a:moveTo>
                        <a:cubicBezTo>
                          <a:pt x="9" y="509"/>
                          <a:pt x="0" y="285"/>
                          <a:pt x="143" y="143"/>
                        </a:cubicBezTo>
                        <a:cubicBezTo>
                          <a:pt x="277" y="0"/>
                          <a:pt x="491" y="0"/>
                          <a:pt x="634" y="134"/>
                        </a:cubicBezTo>
                        <a:cubicBezTo>
                          <a:pt x="767" y="268"/>
                          <a:pt x="776" y="482"/>
                          <a:pt x="642" y="624"/>
                        </a:cubicBezTo>
                        <a:cubicBezTo>
                          <a:pt x="509" y="758"/>
                          <a:pt x="295" y="767"/>
                          <a:pt x="152" y="63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2" name="Google Shape;202;p2"/>
                  <p:cNvSpPr/>
                  <p:nvPr/>
                </p:nvSpPr>
                <p:spPr>
                  <a:xfrm>
                    <a:off x="2678729" y="1323808"/>
                    <a:ext cx="25334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8" h="777" extrusionOk="0">
                        <a:moveTo>
                          <a:pt x="134" y="634"/>
                        </a:moveTo>
                        <a:cubicBezTo>
                          <a:pt x="1" y="491"/>
                          <a:pt x="9" y="268"/>
                          <a:pt x="152" y="134"/>
                        </a:cubicBezTo>
                        <a:cubicBezTo>
                          <a:pt x="295" y="0"/>
                          <a:pt x="509" y="9"/>
                          <a:pt x="643" y="152"/>
                        </a:cubicBezTo>
                        <a:cubicBezTo>
                          <a:pt x="768" y="295"/>
                          <a:pt x="768" y="518"/>
                          <a:pt x="625" y="652"/>
                        </a:cubicBezTo>
                        <a:cubicBezTo>
                          <a:pt x="491" y="777"/>
                          <a:pt x="268" y="777"/>
                          <a:pt x="134" y="63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3" name="Google Shape;203;p2"/>
                  <p:cNvSpPr/>
                  <p:nvPr/>
                </p:nvSpPr>
                <p:spPr>
                  <a:xfrm>
                    <a:off x="2748168" y="1263474"/>
                    <a:ext cx="2622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77" extrusionOk="0">
                        <a:moveTo>
                          <a:pt x="126" y="607"/>
                        </a:moveTo>
                        <a:cubicBezTo>
                          <a:pt x="1" y="465"/>
                          <a:pt x="28" y="242"/>
                          <a:pt x="179" y="126"/>
                        </a:cubicBezTo>
                        <a:cubicBezTo>
                          <a:pt x="331" y="1"/>
                          <a:pt x="554" y="27"/>
                          <a:pt x="670" y="179"/>
                        </a:cubicBezTo>
                        <a:cubicBezTo>
                          <a:pt x="795" y="331"/>
                          <a:pt x="768" y="545"/>
                          <a:pt x="616" y="661"/>
                        </a:cubicBezTo>
                        <a:cubicBezTo>
                          <a:pt x="465" y="777"/>
                          <a:pt x="242" y="759"/>
                          <a:pt x="126" y="60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4" name="Google Shape;204;p2"/>
                  <p:cNvSpPr/>
                  <p:nvPr/>
                </p:nvSpPr>
                <p:spPr>
                  <a:xfrm>
                    <a:off x="2821466" y="1207560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116" y="607"/>
                        </a:moveTo>
                        <a:cubicBezTo>
                          <a:pt x="0" y="447"/>
                          <a:pt x="45" y="233"/>
                          <a:pt x="196" y="117"/>
                        </a:cubicBezTo>
                        <a:cubicBezTo>
                          <a:pt x="357" y="1"/>
                          <a:pt x="580" y="45"/>
                          <a:pt x="687" y="197"/>
                        </a:cubicBezTo>
                        <a:cubicBezTo>
                          <a:pt x="794" y="358"/>
                          <a:pt x="759" y="572"/>
                          <a:pt x="607" y="688"/>
                        </a:cubicBezTo>
                        <a:cubicBezTo>
                          <a:pt x="446" y="795"/>
                          <a:pt x="232" y="759"/>
                          <a:pt x="116" y="60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5" name="Google Shape;205;p2"/>
                  <p:cNvSpPr/>
                  <p:nvPr/>
                </p:nvSpPr>
                <p:spPr>
                  <a:xfrm>
                    <a:off x="2898261" y="1156364"/>
                    <a:ext cx="26225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804" extrusionOk="0">
                        <a:moveTo>
                          <a:pt x="108" y="589"/>
                        </a:moveTo>
                        <a:cubicBezTo>
                          <a:pt x="1" y="429"/>
                          <a:pt x="54" y="215"/>
                          <a:pt x="215" y="107"/>
                        </a:cubicBezTo>
                        <a:cubicBezTo>
                          <a:pt x="375" y="0"/>
                          <a:pt x="589" y="54"/>
                          <a:pt x="696" y="215"/>
                        </a:cubicBezTo>
                        <a:cubicBezTo>
                          <a:pt x="795" y="384"/>
                          <a:pt x="741" y="598"/>
                          <a:pt x="580" y="696"/>
                        </a:cubicBezTo>
                        <a:cubicBezTo>
                          <a:pt x="420" y="803"/>
                          <a:pt x="206" y="759"/>
                          <a:pt x="108" y="5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6" name="Google Shape;206;p2"/>
                  <p:cNvSpPr/>
                  <p:nvPr/>
                </p:nvSpPr>
                <p:spPr>
                  <a:xfrm>
                    <a:off x="2978025" y="1110742"/>
                    <a:ext cx="26522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86" extrusionOk="0">
                        <a:moveTo>
                          <a:pt x="89" y="554"/>
                        </a:moveTo>
                        <a:cubicBezTo>
                          <a:pt x="0" y="384"/>
                          <a:pt x="63" y="179"/>
                          <a:pt x="241" y="90"/>
                        </a:cubicBezTo>
                        <a:cubicBezTo>
                          <a:pt x="411" y="1"/>
                          <a:pt x="625" y="63"/>
                          <a:pt x="714" y="233"/>
                        </a:cubicBezTo>
                        <a:cubicBezTo>
                          <a:pt x="803" y="402"/>
                          <a:pt x="741" y="616"/>
                          <a:pt x="562" y="705"/>
                        </a:cubicBezTo>
                        <a:cubicBezTo>
                          <a:pt x="393" y="786"/>
                          <a:pt x="188" y="723"/>
                          <a:pt x="89" y="55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7" name="Google Shape;207;p2"/>
                  <p:cNvSpPr/>
                  <p:nvPr/>
                </p:nvSpPr>
                <p:spPr>
                  <a:xfrm>
                    <a:off x="3060989" y="1070134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81" y="545"/>
                        </a:moveTo>
                        <a:cubicBezTo>
                          <a:pt x="1" y="366"/>
                          <a:pt x="72" y="161"/>
                          <a:pt x="251" y="81"/>
                        </a:cubicBezTo>
                        <a:cubicBezTo>
                          <a:pt x="429" y="1"/>
                          <a:pt x="634" y="81"/>
                          <a:pt x="715" y="250"/>
                        </a:cubicBezTo>
                        <a:cubicBezTo>
                          <a:pt x="795" y="429"/>
                          <a:pt x="715" y="634"/>
                          <a:pt x="536" y="714"/>
                        </a:cubicBezTo>
                        <a:cubicBezTo>
                          <a:pt x="367" y="795"/>
                          <a:pt x="162" y="714"/>
                          <a:pt x="81" y="54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8" name="Google Shape;208;p2"/>
                  <p:cNvSpPr/>
                  <p:nvPr/>
                </p:nvSpPr>
                <p:spPr>
                  <a:xfrm>
                    <a:off x="3146063" y="1034541"/>
                    <a:ext cx="25928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95" extrusionOk="0">
                        <a:moveTo>
                          <a:pt x="72" y="526"/>
                        </a:moveTo>
                        <a:cubicBezTo>
                          <a:pt x="0" y="348"/>
                          <a:pt x="89" y="143"/>
                          <a:pt x="277" y="71"/>
                        </a:cubicBezTo>
                        <a:cubicBezTo>
                          <a:pt x="455" y="0"/>
                          <a:pt x="651" y="89"/>
                          <a:pt x="723" y="277"/>
                        </a:cubicBezTo>
                        <a:cubicBezTo>
                          <a:pt x="785" y="455"/>
                          <a:pt x="696" y="660"/>
                          <a:pt x="518" y="723"/>
                        </a:cubicBezTo>
                        <a:cubicBezTo>
                          <a:pt x="339" y="794"/>
                          <a:pt x="143" y="705"/>
                          <a:pt x="72" y="52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9" name="Google Shape;209;p2"/>
                  <p:cNvSpPr/>
                  <p:nvPr/>
                </p:nvSpPr>
                <p:spPr>
                  <a:xfrm>
                    <a:off x="3233447" y="1005116"/>
                    <a:ext cx="25928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68" extrusionOk="0">
                        <a:moveTo>
                          <a:pt x="54" y="491"/>
                        </a:moveTo>
                        <a:cubicBezTo>
                          <a:pt x="1" y="303"/>
                          <a:pt x="99" y="107"/>
                          <a:pt x="286" y="54"/>
                        </a:cubicBezTo>
                        <a:cubicBezTo>
                          <a:pt x="474" y="0"/>
                          <a:pt x="670" y="107"/>
                          <a:pt x="723" y="294"/>
                        </a:cubicBezTo>
                        <a:cubicBezTo>
                          <a:pt x="786" y="482"/>
                          <a:pt x="679" y="669"/>
                          <a:pt x="491" y="723"/>
                        </a:cubicBezTo>
                        <a:cubicBezTo>
                          <a:pt x="304" y="767"/>
                          <a:pt x="117" y="669"/>
                          <a:pt x="54" y="49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0" name="Google Shape;210;p2"/>
                  <p:cNvSpPr/>
                  <p:nvPr/>
                </p:nvSpPr>
                <p:spPr>
                  <a:xfrm>
                    <a:off x="3322612" y="981563"/>
                    <a:ext cx="25334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8" h="768" extrusionOk="0">
                        <a:moveTo>
                          <a:pt x="45" y="464"/>
                        </a:moveTo>
                        <a:cubicBezTo>
                          <a:pt x="1" y="277"/>
                          <a:pt x="117" y="90"/>
                          <a:pt x="304" y="45"/>
                        </a:cubicBezTo>
                        <a:cubicBezTo>
                          <a:pt x="500" y="0"/>
                          <a:pt x="688" y="116"/>
                          <a:pt x="723" y="304"/>
                        </a:cubicBezTo>
                        <a:cubicBezTo>
                          <a:pt x="768" y="491"/>
                          <a:pt x="652" y="678"/>
                          <a:pt x="465" y="723"/>
                        </a:cubicBezTo>
                        <a:cubicBezTo>
                          <a:pt x="277" y="768"/>
                          <a:pt x="90" y="652"/>
                          <a:pt x="45" y="46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1" name="Google Shape;211;p2"/>
                  <p:cNvSpPr/>
                  <p:nvPr/>
                </p:nvSpPr>
                <p:spPr>
                  <a:xfrm>
                    <a:off x="3413262" y="963321"/>
                    <a:ext cx="24741" cy="25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" h="759" extrusionOk="0">
                        <a:moveTo>
                          <a:pt x="36" y="437"/>
                        </a:moveTo>
                        <a:cubicBezTo>
                          <a:pt x="0" y="250"/>
                          <a:pt x="125" y="72"/>
                          <a:pt x="322" y="36"/>
                        </a:cubicBezTo>
                        <a:cubicBezTo>
                          <a:pt x="509" y="0"/>
                          <a:pt x="687" y="125"/>
                          <a:pt x="723" y="321"/>
                        </a:cubicBezTo>
                        <a:cubicBezTo>
                          <a:pt x="750" y="509"/>
                          <a:pt x="625" y="687"/>
                          <a:pt x="438" y="723"/>
                        </a:cubicBezTo>
                        <a:cubicBezTo>
                          <a:pt x="250" y="759"/>
                          <a:pt x="63" y="634"/>
                          <a:pt x="36" y="4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2" name="Google Shape;212;p2"/>
                  <p:cNvSpPr/>
                  <p:nvPr/>
                </p:nvSpPr>
                <p:spPr>
                  <a:xfrm>
                    <a:off x="3504769" y="950950"/>
                    <a:ext cx="24180" cy="244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42" extrusionOk="0">
                        <a:moveTo>
                          <a:pt x="28" y="411"/>
                        </a:moveTo>
                        <a:cubicBezTo>
                          <a:pt x="1" y="224"/>
                          <a:pt x="144" y="45"/>
                          <a:pt x="331" y="27"/>
                        </a:cubicBezTo>
                        <a:cubicBezTo>
                          <a:pt x="527" y="1"/>
                          <a:pt x="697" y="152"/>
                          <a:pt x="715" y="340"/>
                        </a:cubicBezTo>
                        <a:cubicBezTo>
                          <a:pt x="732" y="536"/>
                          <a:pt x="599" y="696"/>
                          <a:pt x="402" y="714"/>
                        </a:cubicBezTo>
                        <a:cubicBezTo>
                          <a:pt x="215" y="741"/>
                          <a:pt x="45" y="607"/>
                          <a:pt x="28" y="41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3" name="Google Shape;213;p2"/>
                  <p:cNvSpPr/>
                  <p:nvPr/>
                </p:nvSpPr>
                <p:spPr>
                  <a:xfrm>
                    <a:off x="3597200" y="945079"/>
                    <a:ext cx="23553" cy="235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" h="714" extrusionOk="0">
                        <a:moveTo>
                          <a:pt x="9" y="366"/>
                        </a:moveTo>
                        <a:cubicBezTo>
                          <a:pt x="0" y="170"/>
                          <a:pt x="152" y="18"/>
                          <a:pt x="339" y="9"/>
                        </a:cubicBezTo>
                        <a:cubicBezTo>
                          <a:pt x="535" y="0"/>
                          <a:pt x="696" y="152"/>
                          <a:pt x="705" y="348"/>
                        </a:cubicBezTo>
                        <a:cubicBezTo>
                          <a:pt x="714" y="544"/>
                          <a:pt x="562" y="696"/>
                          <a:pt x="366" y="705"/>
                        </a:cubicBezTo>
                        <a:cubicBezTo>
                          <a:pt x="179" y="714"/>
                          <a:pt x="18" y="562"/>
                          <a:pt x="9" y="36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4" name="Google Shape;214;p2"/>
                  <p:cNvSpPr/>
                  <p:nvPr/>
                </p:nvSpPr>
                <p:spPr>
                  <a:xfrm>
                    <a:off x="3689598" y="944485"/>
                    <a:ext cx="23289" cy="235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" h="714" extrusionOk="0">
                        <a:moveTo>
                          <a:pt x="0" y="348"/>
                        </a:moveTo>
                        <a:cubicBezTo>
                          <a:pt x="0" y="152"/>
                          <a:pt x="161" y="0"/>
                          <a:pt x="357" y="9"/>
                        </a:cubicBezTo>
                        <a:cubicBezTo>
                          <a:pt x="553" y="18"/>
                          <a:pt x="705" y="170"/>
                          <a:pt x="696" y="366"/>
                        </a:cubicBezTo>
                        <a:cubicBezTo>
                          <a:pt x="687" y="562"/>
                          <a:pt x="536" y="714"/>
                          <a:pt x="339" y="705"/>
                        </a:cubicBezTo>
                        <a:cubicBezTo>
                          <a:pt x="152" y="696"/>
                          <a:pt x="0" y="544"/>
                          <a:pt x="0" y="34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5" name="Google Shape;215;p2"/>
                  <p:cNvSpPr/>
                  <p:nvPr/>
                </p:nvSpPr>
                <p:spPr>
                  <a:xfrm>
                    <a:off x="3781106" y="949202"/>
                    <a:ext cx="24180" cy="2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23" extrusionOk="0">
                        <a:moveTo>
                          <a:pt x="19" y="339"/>
                        </a:moveTo>
                        <a:cubicBezTo>
                          <a:pt x="28" y="152"/>
                          <a:pt x="197" y="0"/>
                          <a:pt x="393" y="18"/>
                        </a:cubicBezTo>
                        <a:cubicBezTo>
                          <a:pt x="590" y="36"/>
                          <a:pt x="732" y="205"/>
                          <a:pt x="714" y="393"/>
                        </a:cubicBezTo>
                        <a:cubicBezTo>
                          <a:pt x="697" y="580"/>
                          <a:pt x="527" y="723"/>
                          <a:pt x="331" y="714"/>
                        </a:cubicBezTo>
                        <a:cubicBezTo>
                          <a:pt x="143" y="696"/>
                          <a:pt x="1" y="535"/>
                          <a:pt x="19" y="33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6" name="Google Shape;216;p2"/>
                  <p:cNvSpPr/>
                  <p:nvPr/>
                </p:nvSpPr>
                <p:spPr>
                  <a:xfrm>
                    <a:off x="3872349" y="959791"/>
                    <a:ext cx="24741" cy="24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" h="741" extrusionOk="0">
                        <a:moveTo>
                          <a:pt x="27" y="321"/>
                        </a:moveTo>
                        <a:cubicBezTo>
                          <a:pt x="54" y="134"/>
                          <a:pt x="232" y="0"/>
                          <a:pt x="428" y="18"/>
                        </a:cubicBezTo>
                        <a:cubicBezTo>
                          <a:pt x="616" y="54"/>
                          <a:pt x="750" y="241"/>
                          <a:pt x="714" y="428"/>
                        </a:cubicBezTo>
                        <a:cubicBezTo>
                          <a:pt x="687" y="616"/>
                          <a:pt x="509" y="741"/>
                          <a:pt x="321" y="714"/>
                        </a:cubicBezTo>
                        <a:cubicBezTo>
                          <a:pt x="134" y="687"/>
                          <a:pt x="0" y="509"/>
                          <a:pt x="27" y="32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7" name="Google Shape;217;p2"/>
                  <p:cNvSpPr/>
                  <p:nvPr/>
                </p:nvSpPr>
                <p:spPr>
                  <a:xfrm>
                    <a:off x="3962702" y="976252"/>
                    <a:ext cx="25334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8" h="768" extrusionOk="0">
                        <a:moveTo>
                          <a:pt x="36" y="304"/>
                        </a:moveTo>
                        <a:cubicBezTo>
                          <a:pt x="80" y="117"/>
                          <a:pt x="268" y="1"/>
                          <a:pt x="455" y="45"/>
                        </a:cubicBezTo>
                        <a:cubicBezTo>
                          <a:pt x="642" y="90"/>
                          <a:pt x="767" y="277"/>
                          <a:pt x="723" y="465"/>
                        </a:cubicBezTo>
                        <a:cubicBezTo>
                          <a:pt x="678" y="652"/>
                          <a:pt x="491" y="768"/>
                          <a:pt x="303" y="723"/>
                        </a:cubicBezTo>
                        <a:cubicBezTo>
                          <a:pt x="116" y="679"/>
                          <a:pt x="0" y="491"/>
                          <a:pt x="36" y="30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8" name="Google Shape;218;p2"/>
                  <p:cNvSpPr/>
                  <p:nvPr/>
                </p:nvSpPr>
                <p:spPr>
                  <a:xfrm>
                    <a:off x="4051867" y="998914"/>
                    <a:ext cx="25631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77" extrusionOk="0">
                        <a:moveTo>
                          <a:pt x="45" y="295"/>
                        </a:moveTo>
                        <a:cubicBezTo>
                          <a:pt x="98" y="108"/>
                          <a:pt x="295" y="1"/>
                          <a:pt x="482" y="54"/>
                        </a:cubicBezTo>
                        <a:cubicBezTo>
                          <a:pt x="669" y="108"/>
                          <a:pt x="776" y="295"/>
                          <a:pt x="723" y="482"/>
                        </a:cubicBezTo>
                        <a:cubicBezTo>
                          <a:pt x="669" y="670"/>
                          <a:pt x="473" y="777"/>
                          <a:pt x="286" y="723"/>
                        </a:cubicBezTo>
                        <a:cubicBezTo>
                          <a:pt x="107" y="670"/>
                          <a:pt x="0" y="474"/>
                          <a:pt x="45" y="29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9" name="Google Shape;219;p2"/>
                  <p:cNvSpPr/>
                  <p:nvPr/>
                </p:nvSpPr>
                <p:spPr>
                  <a:xfrm>
                    <a:off x="4139251" y="1026888"/>
                    <a:ext cx="2622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77" extrusionOk="0">
                        <a:moveTo>
                          <a:pt x="63" y="277"/>
                        </a:moveTo>
                        <a:cubicBezTo>
                          <a:pt x="126" y="98"/>
                          <a:pt x="331" y="0"/>
                          <a:pt x="518" y="63"/>
                        </a:cubicBezTo>
                        <a:cubicBezTo>
                          <a:pt x="697" y="125"/>
                          <a:pt x="795" y="321"/>
                          <a:pt x="723" y="509"/>
                        </a:cubicBezTo>
                        <a:cubicBezTo>
                          <a:pt x="661" y="687"/>
                          <a:pt x="465" y="776"/>
                          <a:pt x="277" y="714"/>
                        </a:cubicBezTo>
                        <a:cubicBezTo>
                          <a:pt x="99" y="660"/>
                          <a:pt x="1" y="455"/>
                          <a:pt x="63" y="27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20" name="Google Shape;220;p2"/>
                  <p:cNvSpPr/>
                  <p:nvPr/>
                </p:nvSpPr>
                <p:spPr>
                  <a:xfrm>
                    <a:off x="4224887" y="1060436"/>
                    <a:ext cx="26225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804" extrusionOk="0">
                        <a:moveTo>
                          <a:pt x="81" y="259"/>
                        </a:moveTo>
                        <a:cubicBezTo>
                          <a:pt x="152" y="80"/>
                          <a:pt x="358" y="0"/>
                          <a:pt x="536" y="80"/>
                        </a:cubicBezTo>
                        <a:cubicBezTo>
                          <a:pt x="714" y="161"/>
                          <a:pt x="795" y="375"/>
                          <a:pt x="714" y="544"/>
                        </a:cubicBezTo>
                        <a:cubicBezTo>
                          <a:pt x="634" y="723"/>
                          <a:pt x="429" y="803"/>
                          <a:pt x="259" y="723"/>
                        </a:cubicBezTo>
                        <a:cubicBezTo>
                          <a:pt x="81" y="642"/>
                          <a:pt x="1" y="437"/>
                          <a:pt x="81" y="25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21" name="Google Shape;221;p2"/>
                  <p:cNvSpPr/>
                  <p:nvPr/>
                </p:nvSpPr>
                <p:spPr>
                  <a:xfrm>
                    <a:off x="4308180" y="1100153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90" y="241"/>
                        </a:moveTo>
                        <a:cubicBezTo>
                          <a:pt x="170" y="63"/>
                          <a:pt x="384" y="1"/>
                          <a:pt x="553" y="90"/>
                        </a:cubicBezTo>
                        <a:cubicBezTo>
                          <a:pt x="732" y="179"/>
                          <a:pt x="794" y="384"/>
                          <a:pt x="705" y="554"/>
                        </a:cubicBezTo>
                        <a:cubicBezTo>
                          <a:pt x="616" y="723"/>
                          <a:pt x="411" y="794"/>
                          <a:pt x="241" y="705"/>
                        </a:cubicBezTo>
                        <a:cubicBezTo>
                          <a:pt x="72" y="616"/>
                          <a:pt x="0" y="411"/>
                          <a:pt x="90" y="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22" name="Google Shape;222;p2"/>
                  <p:cNvSpPr/>
                  <p:nvPr/>
                </p:nvSpPr>
                <p:spPr>
                  <a:xfrm>
                    <a:off x="4388801" y="1144587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99" y="224"/>
                        </a:moveTo>
                        <a:cubicBezTo>
                          <a:pt x="197" y="54"/>
                          <a:pt x="411" y="1"/>
                          <a:pt x="581" y="99"/>
                        </a:cubicBezTo>
                        <a:cubicBezTo>
                          <a:pt x="750" y="197"/>
                          <a:pt x="804" y="411"/>
                          <a:pt x="705" y="572"/>
                        </a:cubicBezTo>
                        <a:cubicBezTo>
                          <a:pt x="598" y="741"/>
                          <a:pt x="384" y="795"/>
                          <a:pt x="224" y="696"/>
                        </a:cubicBezTo>
                        <a:cubicBezTo>
                          <a:pt x="54" y="598"/>
                          <a:pt x="1" y="393"/>
                          <a:pt x="99" y="22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23" name="Google Shape;223;p2"/>
                  <p:cNvSpPr/>
                  <p:nvPr/>
                </p:nvSpPr>
                <p:spPr>
                  <a:xfrm>
                    <a:off x="4466487" y="1194332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108" y="196"/>
                        </a:moveTo>
                        <a:cubicBezTo>
                          <a:pt x="224" y="36"/>
                          <a:pt x="438" y="0"/>
                          <a:pt x="590" y="107"/>
                        </a:cubicBezTo>
                        <a:cubicBezTo>
                          <a:pt x="750" y="223"/>
                          <a:pt x="795" y="446"/>
                          <a:pt x="679" y="598"/>
                        </a:cubicBezTo>
                        <a:cubicBezTo>
                          <a:pt x="572" y="759"/>
                          <a:pt x="358" y="794"/>
                          <a:pt x="197" y="687"/>
                        </a:cubicBezTo>
                        <a:cubicBezTo>
                          <a:pt x="45" y="571"/>
                          <a:pt x="1" y="357"/>
                          <a:pt x="108" y="19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24" name="Google Shape;224;p2"/>
                  <p:cNvSpPr/>
                  <p:nvPr/>
                </p:nvSpPr>
                <p:spPr>
                  <a:xfrm>
                    <a:off x="4540643" y="1249058"/>
                    <a:ext cx="26225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86" extrusionOk="0">
                        <a:moveTo>
                          <a:pt x="126" y="179"/>
                        </a:moveTo>
                        <a:cubicBezTo>
                          <a:pt x="242" y="27"/>
                          <a:pt x="456" y="1"/>
                          <a:pt x="608" y="125"/>
                        </a:cubicBezTo>
                        <a:cubicBezTo>
                          <a:pt x="768" y="241"/>
                          <a:pt x="795" y="464"/>
                          <a:pt x="670" y="616"/>
                        </a:cubicBezTo>
                        <a:cubicBezTo>
                          <a:pt x="554" y="768"/>
                          <a:pt x="331" y="786"/>
                          <a:pt x="179" y="670"/>
                        </a:cubicBezTo>
                        <a:cubicBezTo>
                          <a:pt x="28" y="554"/>
                          <a:pt x="1" y="331"/>
                          <a:pt x="126" y="17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25" name="Google Shape;225;p2"/>
                  <p:cNvSpPr/>
                  <p:nvPr/>
                </p:nvSpPr>
                <p:spPr>
                  <a:xfrm>
                    <a:off x="4611566" y="1308502"/>
                    <a:ext cx="25928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68" extrusionOk="0">
                        <a:moveTo>
                          <a:pt x="126" y="161"/>
                        </a:moveTo>
                        <a:cubicBezTo>
                          <a:pt x="251" y="9"/>
                          <a:pt x="474" y="1"/>
                          <a:pt x="625" y="125"/>
                        </a:cubicBezTo>
                        <a:cubicBezTo>
                          <a:pt x="768" y="259"/>
                          <a:pt x="786" y="473"/>
                          <a:pt x="652" y="616"/>
                        </a:cubicBezTo>
                        <a:cubicBezTo>
                          <a:pt x="527" y="759"/>
                          <a:pt x="304" y="768"/>
                          <a:pt x="162" y="643"/>
                        </a:cubicBezTo>
                        <a:cubicBezTo>
                          <a:pt x="10" y="518"/>
                          <a:pt x="1" y="304"/>
                          <a:pt x="126" y="16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26" name="Google Shape;226;p2"/>
                  <p:cNvSpPr/>
                  <p:nvPr/>
                </p:nvSpPr>
                <p:spPr>
                  <a:xfrm>
                    <a:off x="4740778" y="1439759"/>
                    <a:ext cx="25631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77" extrusionOk="0">
                        <a:moveTo>
                          <a:pt x="161" y="125"/>
                        </a:moveTo>
                        <a:cubicBezTo>
                          <a:pt x="304" y="0"/>
                          <a:pt x="527" y="18"/>
                          <a:pt x="652" y="161"/>
                        </a:cubicBezTo>
                        <a:cubicBezTo>
                          <a:pt x="776" y="313"/>
                          <a:pt x="759" y="536"/>
                          <a:pt x="616" y="660"/>
                        </a:cubicBezTo>
                        <a:cubicBezTo>
                          <a:pt x="473" y="776"/>
                          <a:pt x="250" y="768"/>
                          <a:pt x="125" y="616"/>
                        </a:cubicBezTo>
                        <a:cubicBezTo>
                          <a:pt x="0" y="473"/>
                          <a:pt x="18" y="259"/>
                          <a:pt x="161" y="12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27" name="Google Shape;227;p2"/>
                  <p:cNvSpPr/>
                  <p:nvPr/>
                </p:nvSpPr>
                <p:spPr>
                  <a:xfrm>
                    <a:off x="4798737" y="1511276"/>
                    <a:ext cx="2622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77" extrusionOk="0">
                        <a:moveTo>
                          <a:pt x="179" y="116"/>
                        </a:moveTo>
                        <a:cubicBezTo>
                          <a:pt x="331" y="0"/>
                          <a:pt x="554" y="27"/>
                          <a:pt x="670" y="179"/>
                        </a:cubicBezTo>
                        <a:cubicBezTo>
                          <a:pt x="795" y="330"/>
                          <a:pt x="768" y="553"/>
                          <a:pt x="607" y="660"/>
                        </a:cubicBezTo>
                        <a:cubicBezTo>
                          <a:pt x="456" y="776"/>
                          <a:pt x="233" y="750"/>
                          <a:pt x="117" y="598"/>
                        </a:cubicBezTo>
                        <a:cubicBezTo>
                          <a:pt x="1" y="446"/>
                          <a:pt x="27" y="232"/>
                          <a:pt x="179" y="11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28" name="Google Shape;228;p2"/>
                  <p:cNvSpPr/>
                  <p:nvPr/>
                </p:nvSpPr>
                <p:spPr>
                  <a:xfrm>
                    <a:off x="4852309" y="1586026"/>
                    <a:ext cx="25928" cy="26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803" extrusionOk="0">
                        <a:moveTo>
                          <a:pt x="197" y="107"/>
                        </a:moveTo>
                        <a:cubicBezTo>
                          <a:pt x="357" y="0"/>
                          <a:pt x="571" y="45"/>
                          <a:pt x="678" y="205"/>
                        </a:cubicBezTo>
                        <a:cubicBezTo>
                          <a:pt x="785" y="375"/>
                          <a:pt x="741" y="589"/>
                          <a:pt x="580" y="696"/>
                        </a:cubicBezTo>
                        <a:cubicBezTo>
                          <a:pt x="420" y="803"/>
                          <a:pt x="206" y="758"/>
                          <a:pt x="98" y="598"/>
                        </a:cubicBezTo>
                        <a:cubicBezTo>
                          <a:pt x="0" y="428"/>
                          <a:pt x="45" y="214"/>
                          <a:pt x="197" y="10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29" name="Google Shape;229;p2"/>
                  <p:cNvSpPr/>
                  <p:nvPr/>
                </p:nvSpPr>
                <p:spPr>
                  <a:xfrm>
                    <a:off x="4900273" y="1664569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224" y="99"/>
                        </a:moveTo>
                        <a:cubicBezTo>
                          <a:pt x="393" y="1"/>
                          <a:pt x="607" y="55"/>
                          <a:pt x="705" y="224"/>
                        </a:cubicBezTo>
                        <a:cubicBezTo>
                          <a:pt x="803" y="394"/>
                          <a:pt x="741" y="608"/>
                          <a:pt x="571" y="706"/>
                        </a:cubicBezTo>
                        <a:cubicBezTo>
                          <a:pt x="411" y="795"/>
                          <a:pt x="197" y="741"/>
                          <a:pt x="99" y="572"/>
                        </a:cubicBezTo>
                        <a:cubicBezTo>
                          <a:pt x="0" y="402"/>
                          <a:pt x="63" y="197"/>
                          <a:pt x="224" y="9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0" name="Google Shape;230;p2"/>
                  <p:cNvSpPr/>
                  <p:nvPr/>
                </p:nvSpPr>
                <p:spPr>
                  <a:xfrm>
                    <a:off x="4943816" y="1745817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242" y="89"/>
                        </a:moveTo>
                        <a:cubicBezTo>
                          <a:pt x="411" y="0"/>
                          <a:pt x="625" y="72"/>
                          <a:pt x="714" y="241"/>
                        </a:cubicBezTo>
                        <a:cubicBezTo>
                          <a:pt x="804" y="419"/>
                          <a:pt x="732" y="625"/>
                          <a:pt x="563" y="714"/>
                        </a:cubicBezTo>
                        <a:cubicBezTo>
                          <a:pt x="384" y="794"/>
                          <a:pt x="170" y="723"/>
                          <a:pt x="90" y="553"/>
                        </a:cubicBezTo>
                        <a:cubicBezTo>
                          <a:pt x="1" y="384"/>
                          <a:pt x="72" y="179"/>
                          <a:pt x="242" y="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1" name="Google Shape;231;p2"/>
                  <p:cNvSpPr/>
                  <p:nvPr/>
                </p:nvSpPr>
                <p:spPr>
                  <a:xfrm>
                    <a:off x="4982082" y="1829671"/>
                    <a:ext cx="25928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95" extrusionOk="0">
                        <a:moveTo>
                          <a:pt x="259" y="81"/>
                        </a:moveTo>
                        <a:cubicBezTo>
                          <a:pt x="438" y="1"/>
                          <a:pt x="643" y="90"/>
                          <a:pt x="714" y="268"/>
                        </a:cubicBezTo>
                        <a:cubicBezTo>
                          <a:pt x="786" y="447"/>
                          <a:pt x="696" y="652"/>
                          <a:pt x="518" y="723"/>
                        </a:cubicBezTo>
                        <a:cubicBezTo>
                          <a:pt x="340" y="795"/>
                          <a:pt x="143" y="714"/>
                          <a:pt x="72" y="536"/>
                        </a:cubicBezTo>
                        <a:cubicBezTo>
                          <a:pt x="1" y="357"/>
                          <a:pt x="90" y="152"/>
                          <a:pt x="259" y="8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2" name="Google Shape;232;p2"/>
                  <p:cNvSpPr/>
                  <p:nvPr/>
                </p:nvSpPr>
                <p:spPr>
                  <a:xfrm>
                    <a:off x="5014442" y="1916198"/>
                    <a:ext cx="25928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86" extrusionOk="0">
                        <a:moveTo>
                          <a:pt x="277" y="63"/>
                        </a:moveTo>
                        <a:cubicBezTo>
                          <a:pt x="465" y="0"/>
                          <a:pt x="661" y="99"/>
                          <a:pt x="723" y="286"/>
                        </a:cubicBezTo>
                        <a:cubicBezTo>
                          <a:pt x="786" y="464"/>
                          <a:pt x="688" y="670"/>
                          <a:pt x="500" y="723"/>
                        </a:cubicBezTo>
                        <a:cubicBezTo>
                          <a:pt x="322" y="785"/>
                          <a:pt x="126" y="687"/>
                          <a:pt x="63" y="509"/>
                        </a:cubicBezTo>
                        <a:cubicBezTo>
                          <a:pt x="1" y="322"/>
                          <a:pt x="99" y="125"/>
                          <a:pt x="277" y="6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3" name="Google Shape;233;p2"/>
                  <p:cNvSpPr/>
                  <p:nvPr/>
                </p:nvSpPr>
                <p:spPr>
                  <a:xfrm>
                    <a:off x="5041525" y="2004472"/>
                    <a:ext cx="25631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77" extrusionOk="0">
                        <a:moveTo>
                          <a:pt x="295" y="54"/>
                        </a:moveTo>
                        <a:cubicBezTo>
                          <a:pt x="482" y="1"/>
                          <a:pt x="670" y="108"/>
                          <a:pt x="723" y="295"/>
                        </a:cubicBezTo>
                        <a:cubicBezTo>
                          <a:pt x="777" y="482"/>
                          <a:pt x="670" y="679"/>
                          <a:pt x="482" y="723"/>
                        </a:cubicBezTo>
                        <a:cubicBezTo>
                          <a:pt x="295" y="777"/>
                          <a:pt x="108" y="661"/>
                          <a:pt x="54" y="482"/>
                        </a:cubicBezTo>
                        <a:cubicBezTo>
                          <a:pt x="1" y="295"/>
                          <a:pt x="108" y="108"/>
                          <a:pt x="295" y="5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4" name="Google Shape;234;p2"/>
                  <p:cNvSpPr/>
                  <p:nvPr/>
                </p:nvSpPr>
                <p:spPr>
                  <a:xfrm>
                    <a:off x="5063297" y="2094528"/>
                    <a:ext cx="24774" cy="25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" h="759" extrusionOk="0">
                        <a:moveTo>
                          <a:pt x="304" y="36"/>
                        </a:moveTo>
                        <a:cubicBezTo>
                          <a:pt x="491" y="1"/>
                          <a:pt x="688" y="117"/>
                          <a:pt x="714" y="313"/>
                        </a:cubicBezTo>
                        <a:cubicBezTo>
                          <a:pt x="750" y="500"/>
                          <a:pt x="625" y="687"/>
                          <a:pt x="438" y="723"/>
                        </a:cubicBezTo>
                        <a:cubicBezTo>
                          <a:pt x="251" y="759"/>
                          <a:pt x="72" y="634"/>
                          <a:pt x="36" y="447"/>
                        </a:cubicBezTo>
                        <a:cubicBezTo>
                          <a:pt x="1" y="259"/>
                          <a:pt x="117" y="72"/>
                          <a:pt x="304" y="3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5" name="Google Shape;235;p2"/>
                  <p:cNvSpPr/>
                  <p:nvPr/>
                </p:nvSpPr>
                <p:spPr>
                  <a:xfrm>
                    <a:off x="5078603" y="2185475"/>
                    <a:ext cx="24477" cy="24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2" h="750" extrusionOk="0">
                        <a:moveTo>
                          <a:pt x="322" y="27"/>
                        </a:moveTo>
                        <a:cubicBezTo>
                          <a:pt x="518" y="0"/>
                          <a:pt x="688" y="134"/>
                          <a:pt x="714" y="330"/>
                        </a:cubicBezTo>
                        <a:cubicBezTo>
                          <a:pt x="741" y="526"/>
                          <a:pt x="607" y="696"/>
                          <a:pt x="411" y="723"/>
                        </a:cubicBezTo>
                        <a:cubicBezTo>
                          <a:pt x="224" y="750"/>
                          <a:pt x="45" y="616"/>
                          <a:pt x="27" y="419"/>
                        </a:cubicBezTo>
                        <a:cubicBezTo>
                          <a:pt x="1" y="232"/>
                          <a:pt x="134" y="54"/>
                          <a:pt x="322" y="2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6" name="Google Shape;236;p2"/>
                  <p:cNvSpPr/>
                  <p:nvPr/>
                </p:nvSpPr>
                <p:spPr>
                  <a:xfrm>
                    <a:off x="5088334" y="2277576"/>
                    <a:ext cx="23850" cy="23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3" h="724" extrusionOk="0">
                        <a:moveTo>
                          <a:pt x="330" y="18"/>
                        </a:moveTo>
                        <a:cubicBezTo>
                          <a:pt x="526" y="0"/>
                          <a:pt x="696" y="143"/>
                          <a:pt x="705" y="339"/>
                        </a:cubicBezTo>
                        <a:cubicBezTo>
                          <a:pt x="723" y="536"/>
                          <a:pt x="580" y="696"/>
                          <a:pt x="384" y="714"/>
                        </a:cubicBezTo>
                        <a:cubicBezTo>
                          <a:pt x="196" y="723"/>
                          <a:pt x="27" y="580"/>
                          <a:pt x="9" y="393"/>
                        </a:cubicBezTo>
                        <a:cubicBezTo>
                          <a:pt x="0" y="197"/>
                          <a:pt x="143" y="27"/>
                          <a:pt x="330" y="1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7" name="Google Shape;237;p2"/>
                  <p:cNvSpPr/>
                  <p:nvPr/>
                </p:nvSpPr>
                <p:spPr>
                  <a:xfrm>
                    <a:off x="5092425" y="2369974"/>
                    <a:ext cx="23289" cy="23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" h="706" extrusionOk="0">
                        <a:moveTo>
                          <a:pt x="340" y="10"/>
                        </a:moveTo>
                        <a:cubicBezTo>
                          <a:pt x="536" y="1"/>
                          <a:pt x="697" y="161"/>
                          <a:pt x="697" y="349"/>
                        </a:cubicBezTo>
                        <a:cubicBezTo>
                          <a:pt x="706" y="545"/>
                          <a:pt x="554" y="705"/>
                          <a:pt x="358" y="705"/>
                        </a:cubicBezTo>
                        <a:cubicBezTo>
                          <a:pt x="170" y="705"/>
                          <a:pt x="10" y="545"/>
                          <a:pt x="1" y="357"/>
                        </a:cubicBezTo>
                        <a:cubicBezTo>
                          <a:pt x="1" y="170"/>
                          <a:pt x="153" y="10"/>
                          <a:pt x="340" y="1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8" name="Google Shape;238;p2"/>
                  <p:cNvSpPr/>
                  <p:nvPr/>
                </p:nvSpPr>
                <p:spPr>
                  <a:xfrm>
                    <a:off x="5090083" y="2462075"/>
                    <a:ext cx="23883" cy="23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15" extrusionOk="0">
                        <a:moveTo>
                          <a:pt x="375" y="10"/>
                        </a:moveTo>
                        <a:cubicBezTo>
                          <a:pt x="572" y="19"/>
                          <a:pt x="723" y="179"/>
                          <a:pt x="705" y="376"/>
                        </a:cubicBezTo>
                        <a:cubicBezTo>
                          <a:pt x="696" y="572"/>
                          <a:pt x="527" y="715"/>
                          <a:pt x="331" y="706"/>
                        </a:cubicBezTo>
                        <a:cubicBezTo>
                          <a:pt x="143" y="688"/>
                          <a:pt x="1" y="527"/>
                          <a:pt x="9" y="340"/>
                        </a:cubicBezTo>
                        <a:cubicBezTo>
                          <a:pt x="27" y="144"/>
                          <a:pt x="188" y="1"/>
                          <a:pt x="375" y="1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39" name="Google Shape;239;p2"/>
                  <p:cNvSpPr/>
                  <p:nvPr/>
                </p:nvSpPr>
                <p:spPr>
                  <a:xfrm>
                    <a:off x="5081539" y="2553318"/>
                    <a:ext cx="24477" cy="24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2" h="741" extrusionOk="0">
                        <a:moveTo>
                          <a:pt x="411" y="27"/>
                        </a:moveTo>
                        <a:cubicBezTo>
                          <a:pt x="607" y="45"/>
                          <a:pt x="741" y="223"/>
                          <a:pt x="715" y="411"/>
                        </a:cubicBezTo>
                        <a:cubicBezTo>
                          <a:pt x="688" y="607"/>
                          <a:pt x="518" y="741"/>
                          <a:pt x="322" y="714"/>
                        </a:cubicBezTo>
                        <a:cubicBezTo>
                          <a:pt x="135" y="696"/>
                          <a:pt x="1" y="518"/>
                          <a:pt x="19" y="330"/>
                        </a:cubicBezTo>
                        <a:cubicBezTo>
                          <a:pt x="45" y="143"/>
                          <a:pt x="224" y="0"/>
                          <a:pt x="411" y="2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0" name="Google Shape;240;p2"/>
                  <p:cNvSpPr/>
                  <p:nvPr/>
                </p:nvSpPr>
                <p:spPr>
                  <a:xfrm>
                    <a:off x="5067420" y="2644232"/>
                    <a:ext cx="24774" cy="250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" h="760" extrusionOk="0">
                        <a:moveTo>
                          <a:pt x="438" y="37"/>
                        </a:moveTo>
                        <a:cubicBezTo>
                          <a:pt x="625" y="63"/>
                          <a:pt x="750" y="251"/>
                          <a:pt x="714" y="438"/>
                        </a:cubicBezTo>
                        <a:cubicBezTo>
                          <a:pt x="688" y="634"/>
                          <a:pt x="500" y="759"/>
                          <a:pt x="313" y="724"/>
                        </a:cubicBezTo>
                        <a:cubicBezTo>
                          <a:pt x="126" y="688"/>
                          <a:pt x="1" y="501"/>
                          <a:pt x="36" y="313"/>
                        </a:cubicBezTo>
                        <a:cubicBezTo>
                          <a:pt x="63" y="126"/>
                          <a:pt x="250" y="1"/>
                          <a:pt x="438" y="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1" name="Google Shape;241;p2"/>
                  <p:cNvSpPr/>
                  <p:nvPr/>
                </p:nvSpPr>
                <p:spPr>
                  <a:xfrm>
                    <a:off x="5047991" y="2733991"/>
                    <a:ext cx="25071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777" extrusionOk="0">
                        <a:moveTo>
                          <a:pt x="456" y="45"/>
                        </a:moveTo>
                        <a:cubicBezTo>
                          <a:pt x="643" y="90"/>
                          <a:pt x="759" y="286"/>
                          <a:pt x="715" y="474"/>
                        </a:cubicBezTo>
                        <a:cubicBezTo>
                          <a:pt x="670" y="661"/>
                          <a:pt x="474" y="777"/>
                          <a:pt x="286" y="723"/>
                        </a:cubicBezTo>
                        <a:cubicBezTo>
                          <a:pt x="99" y="679"/>
                          <a:pt x="1" y="492"/>
                          <a:pt x="37" y="304"/>
                        </a:cubicBezTo>
                        <a:cubicBezTo>
                          <a:pt x="81" y="117"/>
                          <a:pt x="268" y="1"/>
                          <a:pt x="456" y="4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2" name="Google Shape;242;p2"/>
                  <p:cNvSpPr/>
                  <p:nvPr/>
                </p:nvSpPr>
                <p:spPr>
                  <a:xfrm>
                    <a:off x="5021799" y="2822595"/>
                    <a:ext cx="25928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77" extrusionOk="0">
                        <a:moveTo>
                          <a:pt x="500" y="54"/>
                        </a:moveTo>
                        <a:cubicBezTo>
                          <a:pt x="688" y="116"/>
                          <a:pt x="786" y="312"/>
                          <a:pt x="723" y="491"/>
                        </a:cubicBezTo>
                        <a:cubicBezTo>
                          <a:pt x="661" y="678"/>
                          <a:pt x="465" y="776"/>
                          <a:pt x="277" y="714"/>
                        </a:cubicBezTo>
                        <a:cubicBezTo>
                          <a:pt x="99" y="651"/>
                          <a:pt x="1" y="464"/>
                          <a:pt x="63" y="277"/>
                        </a:cubicBezTo>
                        <a:cubicBezTo>
                          <a:pt x="126" y="98"/>
                          <a:pt x="322" y="0"/>
                          <a:pt x="500" y="5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3" name="Google Shape;243;p2"/>
                  <p:cNvSpPr/>
                  <p:nvPr/>
                </p:nvSpPr>
                <p:spPr>
                  <a:xfrm>
                    <a:off x="4990625" y="2909088"/>
                    <a:ext cx="25928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86" extrusionOk="0">
                        <a:moveTo>
                          <a:pt x="518" y="63"/>
                        </a:moveTo>
                        <a:cubicBezTo>
                          <a:pt x="696" y="135"/>
                          <a:pt x="785" y="340"/>
                          <a:pt x="714" y="518"/>
                        </a:cubicBezTo>
                        <a:cubicBezTo>
                          <a:pt x="643" y="697"/>
                          <a:pt x="437" y="786"/>
                          <a:pt x="259" y="715"/>
                        </a:cubicBezTo>
                        <a:cubicBezTo>
                          <a:pt x="81" y="643"/>
                          <a:pt x="0" y="438"/>
                          <a:pt x="63" y="260"/>
                        </a:cubicBezTo>
                        <a:cubicBezTo>
                          <a:pt x="134" y="90"/>
                          <a:pt x="339" y="1"/>
                          <a:pt x="518" y="6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4" name="Google Shape;244;p2"/>
                  <p:cNvSpPr/>
                  <p:nvPr/>
                </p:nvSpPr>
                <p:spPr>
                  <a:xfrm>
                    <a:off x="4954141" y="2993569"/>
                    <a:ext cx="25928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804" extrusionOk="0">
                        <a:moveTo>
                          <a:pt x="535" y="80"/>
                        </a:moveTo>
                        <a:cubicBezTo>
                          <a:pt x="705" y="161"/>
                          <a:pt x="785" y="366"/>
                          <a:pt x="705" y="544"/>
                        </a:cubicBezTo>
                        <a:cubicBezTo>
                          <a:pt x="625" y="723"/>
                          <a:pt x="419" y="803"/>
                          <a:pt x="250" y="714"/>
                        </a:cubicBezTo>
                        <a:cubicBezTo>
                          <a:pt x="71" y="634"/>
                          <a:pt x="0" y="419"/>
                          <a:pt x="71" y="250"/>
                        </a:cubicBezTo>
                        <a:cubicBezTo>
                          <a:pt x="152" y="72"/>
                          <a:pt x="357" y="0"/>
                          <a:pt x="535" y="8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5" name="Google Shape;245;p2"/>
                  <p:cNvSpPr/>
                  <p:nvPr/>
                </p:nvSpPr>
                <p:spPr>
                  <a:xfrm>
                    <a:off x="4911752" y="3075675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571" y="89"/>
                        </a:moveTo>
                        <a:cubicBezTo>
                          <a:pt x="741" y="179"/>
                          <a:pt x="803" y="393"/>
                          <a:pt x="705" y="562"/>
                        </a:cubicBezTo>
                        <a:cubicBezTo>
                          <a:pt x="607" y="732"/>
                          <a:pt x="393" y="794"/>
                          <a:pt x="223" y="696"/>
                        </a:cubicBezTo>
                        <a:cubicBezTo>
                          <a:pt x="63" y="598"/>
                          <a:pt x="0" y="393"/>
                          <a:pt x="99" y="223"/>
                        </a:cubicBezTo>
                        <a:cubicBezTo>
                          <a:pt x="188" y="63"/>
                          <a:pt x="402" y="0"/>
                          <a:pt x="571" y="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6" name="Google Shape;246;p2"/>
                  <p:cNvSpPr/>
                  <p:nvPr/>
                </p:nvSpPr>
                <p:spPr>
                  <a:xfrm>
                    <a:off x="4864382" y="3154515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589" y="108"/>
                        </a:moveTo>
                        <a:cubicBezTo>
                          <a:pt x="749" y="206"/>
                          <a:pt x="803" y="420"/>
                          <a:pt x="696" y="590"/>
                        </a:cubicBezTo>
                        <a:cubicBezTo>
                          <a:pt x="589" y="750"/>
                          <a:pt x="375" y="795"/>
                          <a:pt x="214" y="697"/>
                        </a:cubicBezTo>
                        <a:cubicBezTo>
                          <a:pt x="54" y="590"/>
                          <a:pt x="0" y="376"/>
                          <a:pt x="107" y="215"/>
                        </a:cubicBezTo>
                        <a:cubicBezTo>
                          <a:pt x="214" y="55"/>
                          <a:pt x="428" y="1"/>
                          <a:pt x="589" y="10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7" name="Google Shape;247;p2"/>
                  <p:cNvSpPr/>
                  <p:nvPr/>
                </p:nvSpPr>
                <p:spPr>
                  <a:xfrm>
                    <a:off x="4812592" y="3230750"/>
                    <a:ext cx="25928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95" extrusionOk="0">
                        <a:moveTo>
                          <a:pt x="598" y="108"/>
                        </a:moveTo>
                        <a:cubicBezTo>
                          <a:pt x="749" y="224"/>
                          <a:pt x="785" y="447"/>
                          <a:pt x="678" y="598"/>
                        </a:cubicBezTo>
                        <a:cubicBezTo>
                          <a:pt x="562" y="759"/>
                          <a:pt x="348" y="794"/>
                          <a:pt x="187" y="679"/>
                        </a:cubicBezTo>
                        <a:cubicBezTo>
                          <a:pt x="36" y="563"/>
                          <a:pt x="0" y="348"/>
                          <a:pt x="116" y="188"/>
                        </a:cubicBezTo>
                        <a:cubicBezTo>
                          <a:pt x="223" y="36"/>
                          <a:pt x="437" y="1"/>
                          <a:pt x="598" y="10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8" name="Google Shape;248;p2"/>
                  <p:cNvSpPr/>
                  <p:nvPr/>
                </p:nvSpPr>
                <p:spPr>
                  <a:xfrm>
                    <a:off x="4755787" y="3303454"/>
                    <a:ext cx="25928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77" extrusionOk="0">
                        <a:moveTo>
                          <a:pt x="616" y="125"/>
                        </a:moveTo>
                        <a:cubicBezTo>
                          <a:pt x="767" y="250"/>
                          <a:pt x="785" y="464"/>
                          <a:pt x="660" y="616"/>
                        </a:cubicBezTo>
                        <a:cubicBezTo>
                          <a:pt x="527" y="758"/>
                          <a:pt x="304" y="776"/>
                          <a:pt x="161" y="651"/>
                        </a:cubicBezTo>
                        <a:cubicBezTo>
                          <a:pt x="18" y="526"/>
                          <a:pt x="0" y="312"/>
                          <a:pt x="125" y="161"/>
                        </a:cubicBezTo>
                        <a:cubicBezTo>
                          <a:pt x="250" y="18"/>
                          <a:pt x="473" y="0"/>
                          <a:pt x="616" y="12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9" name="Google Shape;249;p2"/>
                  <p:cNvSpPr/>
                  <p:nvPr/>
                </p:nvSpPr>
                <p:spPr>
                  <a:xfrm>
                    <a:off x="4694266" y="3372002"/>
                    <a:ext cx="25631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77" extrusionOk="0">
                        <a:moveTo>
                          <a:pt x="625" y="134"/>
                        </a:moveTo>
                        <a:cubicBezTo>
                          <a:pt x="768" y="268"/>
                          <a:pt x="777" y="491"/>
                          <a:pt x="643" y="625"/>
                        </a:cubicBezTo>
                        <a:cubicBezTo>
                          <a:pt x="509" y="768"/>
                          <a:pt x="286" y="777"/>
                          <a:pt x="143" y="643"/>
                        </a:cubicBezTo>
                        <a:cubicBezTo>
                          <a:pt x="10" y="509"/>
                          <a:pt x="1" y="286"/>
                          <a:pt x="135" y="152"/>
                        </a:cubicBezTo>
                        <a:cubicBezTo>
                          <a:pt x="268" y="10"/>
                          <a:pt x="491" y="1"/>
                          <a:pt x="625" y="13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50" name="Google Shape;250;p2"/>
                  <p:cNvSpPr/>
                  <p:nvPr/>
                </p:nvSpPr>
                <p:spPr>
                  <a:xfrm>
                    <a:off x="4628950" y="3436756"/>
                    <a:ext cx="25334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8" h="777" extrusionOk="0">
                        <a:moveTo>
                          <a:pt x="634" y="152"/>
                        </a:moveTo>
                        <a:cubicBezTo>
                          <a:pt x="768" y="286"/>
                          <a:pt x="759" y="509"/>
                          <a:pt x="616" y="643"/>
                        </a:cubicBezTo>
                        <a:cubicBezTo>
                          <a:pt x="473" y="776"/>
                          <a:pt x="259" y="776"/>
                          <a:pt x="125" y="634"/>
                        </a:cubicBezTo>
                        <a:cubicBezTo>
                          <a:pt x="0" y="491"/>
                          <a:pt x="9" y="268"/>
                          <a:pt x="143" y="134"/>
                        </a:cubicBezTo>
                        <a:cubicBezTo>
                          <a:pt x="286" y="0"/>
                          <a:pt x="500" y="9"/>
                          <a:pt x="634" y="15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51" name="Google Shape;251;p2"/>
                  <p:cNvSpPr/>
                  <p:nvPr/>
                </p:nvSpPr>
                <p:spPr>
                  <a:xfrm>
                    <a:off x="4558918" y="3497091"/>
                    <a:ext cx="25928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77" extrusionOk="0">
                        <a:moveTo>
                          <a:pt x="669" y="170"/>
                        </a:moveTo>
                        <a:cubicBezTo>
                          <a:pt x="785" y="321"/>
                          <a:pt x="767" y="535"/>
                          <a:pt x="607" y="660"/>
                        </a:cubicBezTo>
                        <a:cubicBezTo>
                          <a:pt x="455" y="776"/>
                          <a:pt x="241" y="758"/>
                          <a:pt x="116" y="607"/>
                        </a:cubicBezTo>
                        <a:cubicBezTo>
                          <a:pt x="0" y="455"/>
                          <a:pt x="18" y="241"/>
                          <a:pt x="170" y="116"/>
                        </a:cubicBezTo>
                        <a:cubicBezTo>
                          <a:pt x="321" y="0"/>
                          <a:pt x="544" y="27"/>
                          <a:pt x="669" y="17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52" name="Google Shape;252;p2"/>
                  <p:cNvSpPr/>
                  <p:nvPr/>
                </p:nvSpPr>
                <p:spPr>
                  <a:xfrm>
                    <a:off x="4485323" y="3552411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679" y="196"/>
                        </a:moveTo>
                        <a:cubicBezTo>
                          <a:pt x="795" y="348"/>
                          <a:pt x="759" y="571"/>
                          <a:pt x="599" y="678"/>
                        </a:cubicBezTo>
                        <a:cubicBezTo>
                          <a:pt x="438" y="794"/>
                          <a:pt x="224" y="758"/>
                          <a:pt x="108" y="598"/>
                        </a:cubicBezTo>
                        <a:cubicBezTo>
                          <a:pt x="1" y="446"/>
                          <a:pt x="37" y="223"/>
                          <a:pt x="197" y="116"/>
                        </a:cubicBezTo>
                        <a:cubicBezTo>
                          <a:pt x="349" y="0"/>
                          <a:pt x="563" y="45"/>
                          <a:pt x="679" y="19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53" name="Google Shape;253;p2"/>
                  <p:cNvSpPr/>
                  <p:nvPr/>
                </p:nvSpPr>
                <p:spPr>
                  <a:xfrm>
                    <a:off x="4408528" y="3603607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696" y="206"/>
                        </a:moveTo>
                        <a:cubicBezTo>
                          <a:pt x="794" y="366"/>
                          <a:pt x="741" y="589"/>
                          <a:pt x="580" y="696"/>
                        </a:cubicBezTo>
                        <a:cubicBezTo>
                          <a:pt x="420" y="794"/>
                          <a:pt x="206" y="750"/>
                          <a:pt x="107" y="580"/>
                        </a:cubicBezTo>
                        <a:cubicBezTo>
                          <a:pt x="0" y="420"/>
                          <a:pt x="54" y="206"/>
                          <a:pt x="215" y="99"/>
                        </a:cubicBezTo>
                        <a:cubicBezTo>
                          <a:pt x="375" y="0"/>
                          <a:pt x="589" y="45"/>
                          <a:pt x="696" y="20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54" name="Google Shape;254;p2"/>
                  <p:cNvSpPr/>
                  <p:nvPr/>
                </p:nvSpPr>
                <p:spPr>
                  <a:xfrm>
                    <a:off x="4328467" y="3649526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715" y="241"/>
                        </a:moveTo>
                        <a:cubicBezTo>
                          <a:pt x="804" y="410"/>
                          <a:pt x="741" y="616"/>
                          <a:pt x="563" y="705"/>
                        </a:cubicBezTo>
                        <a:cubicBezTo>
                          <a:pt x="393" y="794"/>
                          <a:pt x="179" y="723"/>
                          <a:pt x="90" y="553"/>
                        </a:cubicBezTo>
                        <a:cubicBezTo>
                          <a:pt x="1" y="384"/>
                          <a:pt x="72" y="179"/>
                          <a:pt x="242" y="89"/>
                        </a:cubicBezTo>
                        <a:cubicBezTo>
                          <a:pt x="411" y="0"/>
                          <a:pt x="625" y="71"/>
                          <a:pt x="715" y="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55" name="Google Shape;255;p2"/>
                  <p:cNvSpPr/>
                  <p:nvPr/>
                </p:nvSpPr>
                <p:spPr>
                  <a:xfrm>
                    <a:off x="4245801" y="3690133"/>
                    <a:ext cx="26489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" h="795" extrusionOk="0">
                        <a:moveTo>
                          <a:pt x="723" y="250"/>
                        </a:moveTo>
                        <a:cubicBezTo>
                          <a:pt x="803" y="428"/>
                          <a:pt x="723" y="634"/>
                          <a:pt x="544" y="714"/>
                        </a:cubicBezTo>
                        <a:cubicBezTo>
                          <a:pt x="366" y="794"/>
                          <a:pt x="161" y="714"/>
                          <a:pt x="80" y="535"/>
                        </a:cubicBezTo>
                        <a:cubicBezTo>
                          <a:pt x="0" y="366"/>
                          <a:pt x="80" y="152"/>
                          <a:pt x="259" y="80"/>
                        </a:cubicBezTo>
                        <a:cubicBezTo>
                          <a:pt x="428" y="0"/>
                          <a:pt x="633" y="80"/>
                          <a:pt x="723" y="25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56" name="Google Shape;256;p2"/>
                  <p:cNvSpPr/>
                  <p:nvPr/>
                </p:nvSpPr>
                <p:spPr>
                  <a:xfrm>
                    <a:off x="4161023" y="3725430"/>
                    <a:ext cx="25928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95" extrusionOk="0">
                        <a:moveTo>
                          <a:pt x="715" y="268"/>
                        </a:moveTo>
                        <a:cubicBezTo>
                          <a:pt x="786" y="447"/>
                          <a:pt x="697" y="652"/>
                          <a:pt x="518" y="723"/>
                        </a:cubicBezTo>
                        <a:cubicBezTo>
                          <a:pt x="331" y="795"/>
                          <a:pt x="135" y="705"/>
                          <a:pt x="63" y="527"/>
                        </a:cubicBezTo>
                        <a:cubicBezTo>
                          <a:pt x="1" y="349"/>
                          <a:pt x="90" y="143"/>
                          <a:pt x="268" y="72"/>
                        </a:cubicBezTo>
                        <a:cubicBezTo>
                          <a:pt x="447" y="1"/>
                          <a:pt x="643" y="90"/>
                          <a:pt x="715" y="2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57" name="Google Shape;257;p2"/>
                  <p:cNvSpPr/>
                  <p:nvPr/>
                </p:nvSpPr>
                <p:spPr>
                  <a:xfrm>
                    <a:off x="4073936" y="3755746"/>
                    <a:ext cx="25631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68" extrusionOk="0">
                        <a:moveTo>
                          <a:pt x="723" y="286"/>
                        </a:moveTo>
                        <a:cubicBezTo>
                          <a:pt x="776" y="464"/>
                          <a:pt x="678" y="670"/>
                          <a:pt x="491" y="714"/>
                        </a:cubicBezTo>
                        <a:cubicBezTo>
                          <a:pt x="304" y="768"/>
                          <a:pt x="107" y="661"/>
                          <a:pt x="54" y="482"/>
                        </a:cubicBezTo>
                        <a:cubicBezTo>
                          <a:pt x="0" y="295"/>
                          <a:pt x="98" y="108"/>
                          <a:pt x="286" y="54"/>
                        </a:cubicBezTo>
                        <a:cubicBezTo>
                          <a:pt x="473" y="1"/>
                          <a:pt x="660" y="99"/>
                          <a:pt x="723" y="28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58" name="Google Shape;258;p2"/>
                  <p:cNvSpPr/>
                  <p:nvPr/>
                </p:nvSpPr>
                <p:spPr>
                  <a:xfrm>
                    <a:off x="3985067" y="3779596"/>
                    <a:ext cx="25334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8" h="768" extrusionOk="0">
                        <a:moveTo>
                          <a:pt x="723" y="303"/>
                        </a:moveTo>
                        <a:cubicBezTo>
                          <a:pt x="767" y="491"/>
                          <a:pt x="651" y="678"/>
                          <a:pt x="464" y="723"/>
                        </a:cubicBezTo>
                        <a:cubicBezTo>
                          <a:pt x="277" y="767"/>
                          <a:pt x="80" y="651"/>
                          <a:pt x="45" y="464"/>
                        </a:cubicBezTo>
                        <a:cubicBezTo>
                          <a:pt x="0" y="277"/>
                          <a:pt x="116" y="89"/>
                          <a:pt x="303" y="45"/>
                        </a:cubicBezTo>
                        <a:cubicBezTo>
                          <a:pt x="491" y="0"/>
                          <a:pt x="678" y="116"/>
                          <a:pt x="723" y="30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59" name="Google Shape;259;p2"/>
                  <p:cNvSpPr/>
                  <p:nvPr/>
                </p:nvSpPr>
                <p:spPr>
                  <a:xfrm>
                    <a:off x="3895012" y="3798135"/>
                    <a:ext cx="24741" cy="24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" h="750" extrusionOk="0">
                        <a:moveTo>
                          <a:pt x="723" y="312"/>
                        </a:moveTo>
                        <a:cubicBezTo>
                          <a:pt x="750" y="500"/>
                          <a:pt x="625" y="687"/>
                          <a:pt x="428" y="714"/>
                        </a:cubicBezTo>
                        <a:cubicBezTo>
                          <a:pt x="241" y="750"/>
                          <a:pt x="63" y="625"/>
                          <a:pt x="27" y="437"/>
                        </a:cubicBezTo>
                        <a:cubicBezTo>
                          <a:pt x="0" y="250"/>
                          <a:pt x="125" y="63"/>
                          <a:pt x="312" y="36"/>
                        </a:cubicBezTo>
                        <a:cubicBezTo>
                          <a:pt x="509" y="0"/>
                          <a:pt x="687" y="125"/>
                          <a:pt x="723" y="31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0" name="Google Shape;260;p2"/>
                  <p:cNvSpPr/>
                  <p:nvPr/>
                </p:nvSpPr>
                <p:spPr>
                  <a:xfrm>
                    <a:off x="3804065" y="3811066"/>
                    <a:ext cx="24180" cy="244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42" extrusionOk="0">
                        <a:moveTo>
                          <a:pt x="714" y="322"/>
                        </a:moveTo>
                        <a:cubicBezTo>
                          <a:pt x="732" y="518"/>
                          <a:pt x="589" y="688"/>
                          <a:pt x="402" y="714"/>
                        </a:cubicBezTo>
                        <a:cubicBezTo>
                          <a:pt x="206" y="741"/>
                          <a:pt x="36" y="590"/>
                          <a:pt x="18" y="402"/>
                        </a:cubicBezTo>
                        <a:cubicBezTo>
                          <a:pt x="1" y="206"/>
                          <a:pt x="134" y="45"/>
                          <a:pt x="331" y="19"/>
                        </a:cubicBezTo>
                        <a:cubicBezTo>
                          <a:pt x="518" y="1"/>
                          <a:pt x="688" y="135"/>
                          <a:pt x="714" y="32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1" name="Google Shape;261;p2"/>
                  <p:cNvSpPr/>
                  <p:nvPr/>
                </p:nvSpPr>
                <p:spPr>
                  <a:xfrm>
                    <a:off x="3712558" y="3817828"/>
                    <a:ext cx="23553" cy="23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" h="706" extrusionOk="0">
                        <a:moveTo>
                          <a:pt x="696" y="349"/>
                        </a:moveTo>
                        <a:cubicBezTo>
                          <a:pt x="714" y="536"/>
                          <a:pt x="562" y="697"/>
                          <a:pt x="366" y="706"/>
                        </a:cubicBezTo>
                        <a:cubicBezTo>
                          <a:pt x="170" y="706"/>
                          <a:pt x="9" y="554"/>
                          <a:pt x="0" y="367"/>
                        </a:cubicBezTo>
                        <a:cubicBezTo>
                          <a:pt x="0" y="170"/>
                          <a:pt x="143" y="10"/>
                          <a:pt x="339" y="10"/>
                        </a:cubicBezTo>
                        <a:cubicBezTo>
                          <a:pt x="526" y="1"/>
                          <a:pt x="687" y="153"/>
                          <a:pt x="696" y="34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2" name="Google Shape;262;p2"/>
                  <p:cNvSpPr/>
                  <p:nvPr/>
                </p:nvSpPr>
                <p:spPr>
                  <a:xfrm>
                    <a:off x="3620127" y="3818422"/>
                    <a:ext cx="23586" cy="23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5" h="706" extrusionOk="0">
                        <a:moveTo>
                          <a:pt x="706" y="367"/>
                        </a:moveTo>
                        <a:cubicBezTo>
                          <a:pt x="706" y="554"/>
                          <a:pt x="545" y="706"/>
                          <a:pt x="349" y="706"/>
                        </a:cubicBezTo>
                        <a:cubicBezTo>
                          <a:pt x="153" y="697"/>
                          <a:pt x="1" y="536"/>
                          <a:pt x="10" y="349"/>
                        </a:cubicBezTo>
                        <a:cubicBezTo>
                          <a:pt x="19" y="152"/>
                          <a:pt x="179" y="1"/>
                          <a:pt x="367" y="10"/>
                        </a:cubicBezTo>
                        <a:cubicBezTo>
                          <a:pt x="563" y="10"/>
                          <a:pt x="715" y="170"/>
                          <a:pt x="706" y="36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3" name="Google Shape;263;p2"/>
                  <p:cNvSpPr/>
                  <p:nvPr/>
                </p:nvSpPr>
                <p:spPr>
                  <a:xfrm>
                    <a:off x="3527729" y="3813144"/>
                    <a:ext cx="24180" cy="2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23" extrusionOk="0">
                        <a:moveTo>
                          <a:pt x="723" y="393"/>
                        </a:moveTo>
                        <a:cubicBezTo>
                          <a:pt x="705" y="580"/>
                          <a:pt x="536" y="723"/>
                          <a:pt x="340" y="705"/>
                        </a:cubicBezTo>
                        <a:cubicBezTo>
                          <a:pt x="143" y="696"/>
                          <a:pt x="1" y="527"/>
                          <a:pt x="19" y="339"/>
                        </a:cubicBezTo>
                        <a:cubicBezTo>
                          <a:pt x="36" y="143"/>
                          <a:pt x="206" y="0"/>
                          <a:pt x="402" y="18"/>
                        </a:cubicBezTo>
                        <a:cubicBezTo>
                          <a:pt x="590" y="27"/>
                          <a:pt x="732" y="196"/>
                          <a:pt x="723" y="39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4" name="Google Shape;264;p2"/>
                  <p:cNvSpPr/>
                  <p:nvPr/>
                </p:nvSpPr>
                <p:spPr>
                  <a:xfrm>
                    <a:off x="3435924" y="3802258"/>
                    <a:ext cx="24741" cy="24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" h="741" extrusionOk="0">
                        <a:moveTo>
                          <a:pt x="723" y="419"/>
                        </a:moveTo>
                        <a:cubicBezTo>
                          <a:pt x="696" y="607"/>
                          <a:pt x="518" y="741"/>
                          <a:pt x="322" y="714"/>
                        </a:cubicBezTo>
                        <a:cubicBezTo>
                          <a:pt x="134" y="687"/>
                          <a:pt x="0" y="500"/>
                          <a:pt x="36" y="312"/>
                        </a:cubicBezTo>
                        <a:cubicBezTo>
                          <a:pt x="63" y="125"/>
                          <a:pt x="241" y="0"/>
                          <a:pt x="429" y="27"/>
                        </a:cubicBezTo>
                        <a:cubicBezTo>
                          <a:pt x="616" y="54"/>
                          <a:pt x="750" y="223"/>
                          <a:pt x="723" y="41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5" name="Google Shape;265;p2"/>
                  <p:cNvSpPr/>
                  <p:nvPr/>
                </p:nvSpPr>
                <p:spPr>
                  <a:xfrm>
                    <a:off x="3345275" y="3784874"/>
                    <a:ext cx="25038" cy="250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760" extrusionOk="0">
                        <a:moveTo>
                          <a:pt x="723" y="456"/>
                        </a:moveTo>
                        <a:cubicBezTo>
                          <a:pt x="679" y="643"/>
                          <a:pt x="500" y="759"/>
                          <a:pt x="304" y="723"/>
                        </a:cubicBezTo>
                        <a:cubicBezTo>
                          <a:pt x="117" y="679"/>
                          <a:pt x="1" y="491"/>
                          <a:pt x="36" y="304"/>
                        </a:cubicBezTo>
                        <a:cubicBezTo>
                          <a:pt x="81" y="117"/>
                          <a:pt x="268" y="1"/>
                          <a:pt x="456" y="36"/>
                        </a:cubicBezTo>
                        <a:cubicBezTo>
                          <a:pt x="643" y="81"/>
                          <a:pt x="759" y="268"/>
                          <a:pt x="723" y="45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6" name="Google Shape;266;p2"/>
                  <p:cNvSpPr/>
                  <p:nvPr/>
                </p:nvSpPr>
                <p:spPr>
                  <a:xfrm>
                    <a:off x="3255516" y="3761914"/>
                    <a:ext cx="25928" cy="25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78" extrusionOk="0">
                        <a:moveTo>
                          <a:pt x="732" y="483"/>
                        </a:moveTo>
                        <a:cubicBezTo>
                          <a:pt x="679" y="670"/>
                          <a:pt x="483" y="777"/>
                          <a:pt x="295" y="724"/>
                        </a:cubicBezTo>
                        <a:cubicBezTo>
                          <a:pt x="108" y="670"/>
                          <a:pt x="1" y="474"/>
                          <a:pt x="54" y="295"/>
                        </a:cubicBezTo>
                        <a:cubicBezTo>
                          <a:pt x="117" y="108"/>
                          <a:pt x="304" y="1"/>
                          <a:pt x="491" y="54"/>
                        </a:cubicBezTo>
                        <a:cubicBezTo>
                          <a:pt x="670" y="108"/>
                          <a:pt x="786" y="295"/>
                          <a:pt x="732" y="48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7" name="Google Shape;267;p2"/>
                  <p:cNvSpPr/>
                  <p:nvPr/>
                </p:nvSpPr>
                <p:spPr>
                  <a:xfrm>
                    <a:off x="3167538" y="3733974"/>
                    <a:ext cx="2622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77" extrusionOk="0">
                        <a:moveTo>
                          <a:pt x="732" y="491"/>
                        </a:moveTo>
                        <a:cubicBezTo>
                          <a:pt x="669" y="678"/>
                          <a:pt x="464" y="777"/>
                          <a:pt x="286" y="714"/>
                        </a:cubicBezTo>
                        <a:cubicBezTo>
                          <a:pt x="99" y="652"/>
                          <a:pt x="0" y="446"/>
                          <a:pt x="72" y="268"/>
                        </a:cubicBezTo>
                        <a:cubicBezTo>
                          <a:pt x="134" y="90"/>
                          <a:pt x="339" y="0"/>
                          <a:pt x="518" y="54"/>
                        </a:cubicBezTo>
                        <a:cubicBezTo>
                          <a:pt x="696" y="116"/>
                          <a:pt x="794" y="313"/>
                          <a:pt x="732" y="49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8" name="Google Shape;268;p2"/>
                  <p:cNvSpPr/>
                  <p:nvPr/>
                </p:nvSpPr>
                <p:spPr>
                  <a:xfrm>
                    <a:off x="3081903" y="3699535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714" y="545"/>
                        </a:moveTo>
                        <a:cubicBezTo>
                          <a:pt x="643" y="714"/>
                          <a:pt x="437" y="795"/>
                          <a:pt x="259" y="714"/>
                        </a:cubicBezTo>
                        <a:cubicBezTo>
                          <a:pt x="81" y="634"/>
                          <a:pt x="0" y="429"/>
                          <a:pt x="81" y="250"/>
                        </a:cubicBezTo>
                        <a:cubicBezTo>
                          <a:pt x="161" y="81"/>
                          <a:pt x="366" y="1"/>
                          <a:pt x="536" y="81"/>
                        </a:cubicBezTo>
                        <a:cubicBezTo>
                          <a:pt x="714" y="152"/>
                          <a:pt x="794" y="366"/>
                          <a:pt x="714" y="54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9" name="Google Shape;269;p2"/>
                  <p:cNvSpPr/>
                  <p:nvPr/>
                </p:nvSpPr>
                <p:spPr>
                  <a:xfrm>
                    <a:off x="2998609" y="3660115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714" y="553"/>
                        </a:moveTo>
                        <a:cubicBezTo>
                          <a:pt x="625" y="723"/>
                          <a:pt x="411" y="794"/>
                          <a:pt x="242" y="705"/>
                        </a:cubicBezTo>
                        <a:cubicBezTo>
                          <a:pt x="72" y="616"/>
                          <a:pt x="1" y="402"/>
                          <a:pt x="90" y="232"/>
                        </a:cubicBezTo>
                        <a:cubicBezTo>
                          <a:pt x="179" y="63"/>
                          <a:pt x="393" y="0"/>
                          <a:pt x="563" y="81"/>
                        </a:cubicBezTo>
                        <a:cubicBezTo>
                          <a:pt x="732" y="170"/>
                          <a:pt x="795" y="384"/>
                          <a:pt x="714" y="55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70" name="Google Shape;270;p2"/>
                  <p:cNvSpPr/>
                  <p:nvPr/>
                </p:nvSpPr>
                <p:spPr>
                  <a:xfrm>
                    <a:off x="2917691" y="3615681"/>
                    <a:ext cx="26522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86" extrusionOk="0">
                        <a:moveTo>
                          <a:pt x="705" y="571"/>
                        </a:moveTo>
                        <a:cubicBezTo>
                          <a:pt x="616" y="732"/>
                          <a:pt x="393" y="785"/>
                          <a:pt x="232" y="687"/>
                        </a:cubicBezTo>
                        <a:cubicBezTo>
                          <a:pt x="63" y="598"/>
                          <a:pt x="0" y="384"/>
                          <a:pt x="107" y="214"/>
                        </a:cubicBezTo>
                        <a:cubicBezTo>
                          <a:pt x="206" y="54"/>
                          <a:pt x="420" y="0"/>
                          <a:pt x="589" y="89"/>
                        </a:cubicBezTo>
                        <a:cubicBezTo>
                          <a:pt x="750" y="188"/>
                          <a:pt x="803" y="402"/>
                          <a:pt x="705" y="57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71" name="Google Shape;271;p2"/>
                  <p:cNvSpPr/>
                  <p:nvPr/>
                </p:nvSpPr>
                <p:spPr>
                  <a:xfrm>
                    <a:off x="2840599" y="3565639"/>
                    <a:ext cx="25928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804" extrusionOk="0">
                        <a:moveTo>
                          <a:pt x="678" y="607"/>
                        </a:moveTo>
                        <a:cubicBezTo>
                          <a:pt x="571" y="768"/>
                          <a:pt x="357" y="804"/>
                          <a:pt x="196" y="688"/>
                        </a:cubicBezTo>
                        <a:cubicBezTo>
                          <a:pt x="36" y="580"/>
                          <a:pt x="0" y="357"/>
                          <a:pt x="107" y="197"/>
                        </a:cubicBezTo>
                        <a:cubicBezTo>
                          <a:pt x="214" y="45"/>
                          <a:pt x="428" y="1"/>
                          <a:pt x="589" y="117"/>
                        </a:cubicBezTo>
                        <a:cubicBezTo>
                          <a:pt x="741" y="224"/>
                          <a:pt x="785" y="447"/>
                          <a:pt x="678" y="60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72" name="Google Shape;272;p2"/>
                  <p:cNvSpPr/>
                  <p:nvPr/>
                </p:nvSpPr>
                <p:spPr>
                  <a:xfrm>
                    <a:off x="2766410" y="3511209"/>
                    <a:ext cx="25961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" h="786" extrusionOk="0">
                        <a:moveTo>
                          <a:pt x="670" y="607"/>
                        </a:moveTo>
                        <a:cubicBezTo>
                          <a:pt x="554" y="759"/>
                          <a:pt x="331" y="785"/>
                          <a:pt x="179" y="669"/>
                        </a:cubicBezTo>
                        <a:cubicBezTo>
                          <a:pt x="28" y="544"/>
                          <a:pt x="1" y="330"/>
                          <a:pt x="117" y="179"/>
                        </a:cubicBezTo>
                        <a:cubicBezTo>
                          <a:pt x="242" y="27"/>
                          <a:pt x="456" y="0"/>
                          <a:pt x="608" y="116"/>
                        </a:cubicBezTo>
                        <a:cubicBezTo>
                          <a:pt x="759" y="241"/>
                          <a:pt x="786" y="455"/>
                          <a:pt x="670" y="60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73" name="Google Shape;273;p2"/>
                  <p:cNvSpPr/>
                  <p:nvPr/>
                </p:nvSpPr>
                <p:spPr>
                  <a:xfrm>
                    <a:off x="2695520" y="3452360"/>
                    <a:ext cx="25928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77" extrusionOk="0">
                        <a:moveTo>
                          <a:pt x="660" y="616"/>
                        </a:moveTo>
                        <a:cubicBezTo>
                          <a:pt x="535" y="758"/>
                          <a:pt x="312" y="776"/>
                          <a:pt x="170" y="642"/>
                        </a:cubicBezTo>
                        <a:cubicBezTo>
                          <a:pt x="18" y="517"/>
                          <a:pt x="0" y="303"/>
                          <a:pt x="134" y="161"/>
                        </a:cubicBezTo>
                        <a:cubicBezTo>
                          <a:pt x="259" y="18"/>
                          <a:pt x="482" y="0"/>
                          <a:pt x="633" y="125"/>
                        </a:cubicBezTo>
                        <a:cubicBezTo>
                          <a:pt x="776" y="250"/>
                          <a:pt x="785" y="473"/>
                          <a:pt x="660" y="61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74" name="Google Shape;274;p2"/>
                  <p:cNvSpPr/>
                  <p:nvPr/>
                </p:nvSpPr>
                <p:spPr>
                  <a:xfrm>
                    <a:off x="2629281" y="3388793"/>
                    <a:ext cx="25071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777" extrusionOk="0">
                        <a:moveTo>
                          <a:pt x="625" y="642"/>
                        </a:moveTo>
                        <a:cubicBezTo>
                          <a:pt x="491" y="776"/>
                          <a:pt x="268" y="767"/>
                          <a:pt x="135" y="633"/>
                        </a:cubicBezTo>
                        <a:cubicBezTo>
                          <a:pt x="1" y="491"/>
                          <a:pt x="1" y="268"/>
                          <a:pt x="144" y="134"/>
                        </a:cubicBezTo>
                        <a:cubicBezTo>
                          <a:pt x="277" y="0"/>
                          <a:pt x="500" y="0"/>
                          <a:pt x="634" y="143"/>
                        </a:cubicBezTo>
                        <a:cubicBezTo>
                          <a:pt x="759" y="277"/>
                          <a:pt x="759" y="500"/>
                          <a:pt x="625" y="64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75" name="Google Shape;275;p2"/>
                  <p:cNvSpPr/>
                  <p:nvPr/>
                </p:nvSpPr>
                <p:spPr>
                  <a:xfrm>
                    <a:off x="2566605" y="3320805"/>
                    <a:ext cx="25631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86" extrusionOk="0">
                        <a:moveTo>
                          <a:pt x="616" y="652"/>
                        </a:moveTo>
                        <a:cubicBezTo>
                          <a:pt x="473" y="785"/>
                          <a:pt x="259" y="768"/>
                          <a:pt x="125" y="616"/>
                        </a:cubicBezTo>
                        <a:cubicBezTo>
                          <a:pt x="1" y="473"/>
                          <a:pt x="18" y="250"/>
                          <a:pt x="161" y="125"/>
                        </a:cubicBezTo>
                        <a:cubicBezTo>
                          <a:pt x="313" y="0"/>
                          <a:pt x="527" y="18"/>
                          <a:pt x="652" y="161"/>
                        </a:cubicBezTo>
                        <a:cubicBezTo>
                          <a:pt x="777" y="304"/>
                          <a:pt x="768" y="527"/>
                          <a:pt x="616" y="65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76" name="Google Shape;276;p2"/>
                  <p:cNvSpPr/>
                  <p:nvPr/>
                </p:nvSpPr>
                <p:spPr>
                  <a:xfrm>
                    <a:off x="2508052" y="3249288"/>
                    <a:ext cx="26225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86" extrusionOk="0">
                        <a:moveTo>
                          <a:pt x="616" y="670"/>
                        </a:moveTo>
                        <a:cubicBezTo>
                          <a:pt x="464" y="786"/>
                          <a:pt x="241" y="759"/>
                          <a:pt x="125" y="607"/>
                        </a:cubicBezTo>
                        <a:cubicBezTo>
                          <a:pt x="0" y="447"/>
                          <a:pt x="27" y="232"/>
                          <a:pt x="188" y="117"/>
                        </a:cubicBezTo>
                        <a:cubicBezTo>
                          <a:pt x="339" y="1"/>
                          <a:pt x="562" y="27"/>
                          <a:pt x="678" y="179"/>
                        </a:cubicBezTo>
                        <a:cubicBezTo>
                          <a:pt x="794" y="331"/>
                          <a:pt x="768" y="554"/>
                          <a:pt x="616" y="67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77" name="Google Shape;277;p2"/>
                  <p:cNvSpPr/>
                  <p:nvPr/>
                </p:nvSpPr>
                <p:spPr>
                  <a:xfrm>
                    <a:off x="2454777" y="3173945"/>
                    <a:ext cx="26225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804" extrusionOk="0">
                        <a:moveTo>
                          <a:pt x="589" y="697"/>
                        </a:moveTo>
                        <a:cubicBezTo>
                          <a:pt x="429" y="804"/>
                          <a:pt x="215" y="759"/>
                          <a:pt x="108" y="590"/>
                        </a:cubicBezTo>
                        <a:cubicBezTo>
                          <a:pt x="1" y="429"/>
                          <a:pt x="45" y="206"/>
                          <a:pt x="206" y="108"/>
                        </a:cubicBezTo>
                        <a:cubicBezTo>
                          <a:pt x="375" y="1"/>
                          <a:pt x="589" y="45"/>
                          <a:pt x="688" y="206"/>
                        </a:cubicBezTo>
                        <a:cubicBezTo>
                          <a:pt x="795" y="367"/>
                          <a:pt x="750" y="590"/>
                          <a:pt x="589" y="69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78" name="Google Shape;278;p2"/>
                  <p:cNvSpPr/>
                  <p:nvPr/>
                </p:nvSpPr>
                <p:spPr>
                  <a:xfrm>
                    <a:off x="2406517" y="3095369"/>
                    <a:ext cx="26225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804" extrusionOk="0">
                        <a:moveTo>
                          <a:pt x="571" y="706"/>
                        </a:moveTo>
                        <a:cubicBezTo>
                          <a:pt x="402" y="804"/>
                          <a:pt x="188" y="741"/>
                          <a:pt x="99" y="572"/>
                        </a:cubicBezTo>
                        <a:cubicBezTo>
                          <a:pt x="1" y="402"/>
                          <a:pt x="54" y="197"/>
                          <a:pt x="224" y="99"/>
                        </a:cubicBezTo>
                        <a:cubicBezTo>
                          <a:pt x="393" y="1"/>
                          <a:pt x="607" y="63"/>
                          <a:pt x="696" y="233"/>
                        </a:cubicBezTo>
                        <a:cubicBezTo>
                          <a:pt x="795" y="393"/>
                          <a:pt x="732" y="607"/>
                          <a:pt x="571" y="70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79" name="Google Shape;279;p2"/>
                  <p:cNvSpPr/>
                  <p:nvPr/>
                </p:nvSpPr>
                <p:spPr>
                  <a:xfrm>
                    <a:off x="2362973" y="3014450"/>
                    <a:ext cx="26225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86" extrusionOk="0">
                        <a:moveTo>
                          <a:pt x="553" y="705"/>
                        </a:moveTo>
                        <a:cubicBezTo>
                          <a:pt x="384" y="786"/>
                          <a:pt x="179" y="723"/>
                          <a:pt x="89" y="545"/>
                        </a:cubicBezTo>
                        <a:cubicBezTo>
                          <a:pt x="0" y="375"/>
                          <a:pt x="63" y="161"/>
                          <a:pt x="241" y="81"/>
                        </a:cubicBezTo>
                        <a:cubicBezTo>
                          <a:pt x="411" y="1"/>
                          <a:pt x="625" y="72"/>
                          <a:pt x="714" y="241"/>
                        </a:cubicBezTo>
                        <a:cubicBezTo>
                          <a:pt x="794" y="411"/>
                          <a:pt x="732" y="616"/>
                          <a:pt x="553" y="70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0" name="Google Shape;280;p2"/>
                  <p:cNvSpPr/>
                  <p:nvPr/>
                </p:nvSpPr>
                <p:spPr>
                  <a:xfrm>
                    <a:off x="2325004" y="2930299"/>
                    <a:ext cx="25928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804" extrusionOk="0">
                        <a:moveTo>
                          <a:pt x="527" y="723"/>
                        </a:moveTo>
                        <a:cubicBezTo>
                          <a:pt x="348" y="803"/>
                          <a:pt x="143" y="714"/>
                          <a:pt x="72" y="535"/>
                        </a:cubicBezTo>
                        <a:cubicBezTo>
                          <a:pt x="0" y="348"/>
                          <a:pt x="90" y="143"/>
                          <a:pt x="268" y="72"/>
                        </a:cubicBezTo>
                        <a:cubicBezTo>
                          <a:pt x="446" y="0"/>
                          <a:pt x="643" y="89"/>
                          <a:pt x="714" y="268"/>
                        </a:cubicBezTo>
                        <a:cubicBezTo>
                          <a:pt x="785" y="446"/>
                          <a:pt x="696" y="651"/>
                          <a:pt x="527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1" name="Google Shape;281;p2"/>
                  <p:cNvSpPr/>
                  <p:nvPr/>
                </p:nvSpPr>
                <p:spPr>
                  <a:xfrm>
                    <a:off x="2292644" y="2844367"/>
                    <a:ext cx="25928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86" extrusionOk="0">
                        <a:moveTo>
                          <a:pt x="509" y="714"/>
                        </a:moveTo>
                        <a:cubicBezTo>
                          <a:pt x="330" y="785"/>
                          <a:pt x="125" y="687"/>
                          <a:pt x="63" y="500"/>
                        </a:cubicBezTo>
                        <a:cubicBezTo>
                          <a:pt x="0" y="312"/>
                          <a:pt x="98" y="116"/>
                          <a:pt x="286" y="54"/>
                        </a:cubicBezTo>
                        <a:cubicBezTo>
                          <a:pt x="464" y="0"/>
                          <a:pt x="660" y="98"/>
                          <a:pt x="723" y="277"/>
                        </a:cubicBezTo>
                        <a:cubicBezTo>
                          <a:pt x="785" y="455"/>
                          <a:pt x="687" y="651"/>
                          <a:pt x="509" y="71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2" name="Google Shape;282;p2"/>
                  <p:cNvSpPr/>
                  <p:nvPr/>
                </p:nvSpPr>
                <p:spPr>
                  <a:xfrm>
                    <a:off x="2265858" y="2756356"/>
                    <a:ext cx="25631" cy="253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69" extrusionOk="0">
                        <a:moveTo>
                          <a:pt x="482" y="723"/>
                        </a:moveTo>
                        <a:cubicBezTo>
                          <a:pt x="304" y="768"/>
                          <a:pt x="107" y="661"/>
                          <a:pt x="54" y="474"/>
                        </a:cubicBezTo>
                        <a:cubicBezTo>
                          <a:pt x="0" y="286"/>
                          <a:pt x="107" y="99"/>
                          <a:pt x="295" y="45"/>
                        </a:cubicBezTo>
                        <a:cubicBezTo>
                          <a:pt x="482" y="1"/>
                          <a:pt x="669" y="108"/>
                          <a:pt x="723" y="295"/>
                        </a:cubicBezTo>
                        <a:cubicBezTo>
                          <a:pt x="776" y="474"/>
                          <a:pt x="669" y="670"/>
                          <a:pt x="482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3" name="Google Shape;283;p2"/>
                  <p:cNvSpPr/>
                  <p:nvPr/>
                </p:nvSpPr>
                <p:spPr>
                  <a:xfrm>
                    <a:off x="2244944" y="2666894"/>
                    <a:ext cx="24774" cy="250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" h="760" extrusionOk="0">
                        <a:moveTo>
                          <a:pt x="447" y="723"/>
                        </a:moveTo>
                        <a:cubicBezTo>
                          <a:pt x="260" y="759"/>
                          <a:pt x="63" y="643"/>
                          <a:pt x="37" y="447"/>
                        </a:cubicBezTo>
                        <a:cubicBezTo>
                          <a:pt x="1" y="260"/>
                          <a:pt x="126" y="72"/>
                          <a:pt x="313" y="37"/>
                        </a:cubicBezTo>
                        <a:cubicBezTo>
                          <a:pt x="500" y="1"/>
                          <a:pt x="679" y="126"/>
                          <a:pt x="715" y="313"/>
                        </a:cubicBezTo>
                        <a:cubicBezTo>
                          <a:pt x="750" y="500"/>
                          <a:pt x="643" y="679"/>
                          <a:pt x="447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4" name="Google Shape;284;p2"/>
                  <p:cNvSpPr/>
                  <p:nvPr/>
                </p:nvSpPr>
                <p:spPr>
                  <a:xfrm>
                    <a:off x="2230231" y="2576278"/>
                    <a:ext cx="24180" cy="24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41" extrusionOk="0">
                        <a:moveTo>
                          <a:pt x="411" y="714"/>
                        </a:moveTo>
                        <a:cubicBezTo>
                          <a:pt x="224" y="741"/>
                          <a:pt x="45" y="607"/>
                          <a:pt x="19" y="420"/>
                        </a:cubicBezTo>
                        <a:cubicBezTo>
                          <a:pt x="1" y="223"/>
                          <a:pt x="135" y="45"/>
                          <a:pt x="322" y="27"/>
                        </a:cubicBezTo>
                        <a:cubicBezTo>
                          <a:pt x="509" y="0"/>
                          <a:pt x="688" y="134"/>
                          <a:pt x="715" y="321"/>
                        </a:cubicBezTo>
                        <a:cubicBezTo>
                          <a:pt x="732" y="509"/>
                          <a:pt x="599" y="687"/>
                          <a:pt x="411" y="71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5" name="Google Shape;285;p2"/>
                  <p:cNvSpPr/>
                  <p:nvPr/>
                </p:nvSpPr>
                <p:spPr>
                  <a:xfrm>
                    <a:off x="2220830" y="2484737"/>
                    <a:ext cx="23850" cy="24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3" h="733" extrusionOk="0">
                        <a:moveTo>
                          <a:pt x="393" y="714"/>
                        </a:moveTo>
                        <a:cubicBezTo>
                          <a:pt x="197" y="732"/>
                          <a:pt x="36" y="581"/>
                          <a:pt x="18" y="393"/>
                        </a:cubicBezTo>
                        <a:cubicBezTo>
                          <a:pt x="0" y="197"/>
                          <a:pt x="143" y="28"/>
                          <a:pt x="339" y="19"/>
                        </a:cubicBezTo>
                        <a:cubicBezTo>
                          <a:pt x="527" y="1"/>
                          <a:pt x="696" y="152"/>
                          <a:pt x="714" y="340"/>
                        </a:cubicBezTo>
                        <a:cubicBezTo>
                          <a:pt x="723" y="527"/>
                          <a:pt x="580" y="697"/>
                          <a:pt x="393" y="71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6" name="Google Shape;286;p2"/>
                  <p:cNvSpPr/>
                  <p:nvPr/>
                </p:nvSpPr>
                <p:spPr>
                  <a:xfrm>
                    <a:off x="2217300" y="2393230"/>
                    <a:ext cx="23289" cy="22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" h="697" extrusionOk="0">
                        <a:moveTo>
                          <a:pt x="366" y="696"/>
                        </a:moveTo>
                        <a:cubicBezTo>
                          <a:pt x="170" y="696"/>
                          <a:pt x="9" y="545"/>
                          <a:pt x="9" y="348"/>
                        </a:cubicBezTo>
                        <a:cubicBezTo>
                          <a:pt x="0" y="152"/>
                          <a:pt x="152" y="0"/>
                          <a:pt x="348" y="0"/>
                        </a:cubicBezTo>
                        <a:cubicBezTo>
                          <a:pt x="536" y="0"/>
                          <a:pt x="696" y="152"/>
                          <a:pt x="705" y="348"/>
                        </a:cubicBezTo>
                        <a:cubicBezTo>
                          <a:pt x="705" y="536"/>
                          <a:pt x="553" y="696"/>
                          <a:pt x="366" y="69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87" name="Google Shape;287;p2"/>
                <p:cNvGrpSpPr/>
                <p:nvPr/>
              </p:nvGrpSpPr>
              <p:grpSpPr>
                <a:xfrm>
                  <a:off x="944156" y="-814718"/>
                  <a:ext cx="6921994" cy="6773146"/>
                  <a:chOff x="1908900" y="707569"/>
                  <a:chExt cx="3351893" cy="3279815"/>
                </a:xfrm>
              </p:grpSpPr>
              <p:sp>
                <p:nvSpPr>
                  <p:cNvPr id="288" name="Google Shape;288;p2"/>
                  <p:cNvSpPr/>
                  <p:nvPr/>
                </p:nvSpPr>
                <p:spPr>
                  <a:xfrm>
                    <a:off x="1908900" y="707569"/>
                    <a:ext cx="2615909" cy="3061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00" h="92798" extrusionOk="0">
                        <a:moveTo>
                          <a:pt x="26817" y="92797"/>
                        </a:moveTo>
                        <a:cubicBezTo>
                          <a:pt x="15764" y="85785"/>
                          <a:pt x="8074" y="74902"/>
                          <a:pt x="5148" y="62145"/>
                        </a:cubicBezTo>
                        <a:cubicBezTo>
                          <a:pt x="2212" y="49379"/>
                          <a:pt x="4398" y="36220"/>
                          <a:pt x="11303" y="25087"/>
                        </a:cubicBezTo>
                        <a:cubicBezTo>
                          <a:pt x="18253" y="13873"/>
                          <a:pt x="29154" y="6031"/>
                          <a:pt x="41991" y="3016"/>
                        </a:cubicBezTo>
                        <a:cubicBezTo>
                          <a:pt x="54838" y="1"/>
                          <a:pt x="68085" y="2169"/>
                          <a:pt x="79299" y="9118"/>
                        </a:cubicBezTo>
                        <a:lnTo>
                          <a:pt x="77961" y="11277"/>
                        </a:lnTo>
                        <a:cubicBezTo>
                          <a:pt x="67318" y="4684"/>
                          <a:pt x="54757" y="2633"/>
                          <a:pt x="42571" y="5496"/>
                        </a:cubicBezTo>
                        <a:cubicBezTo>
                          <a:pt x="30394" y="8351"/>
                          <a:pt x="20055" y="15782"/>
                          <a:pt x="13462" y="26425"/>
                        </a:cubicBezTo>
                        <a:cubicBezTo>
                          <a:pt x="0" y="48148"/>
                          <a:pt x="6602" y="76953"/>
                          <a:pt x="28173" y="9064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289" name="Google Shape;289;p2"/>
                  <p:cNvGrpSpPr/>
                  <p:nvPr/>
                </p:nvGrpSpPr>
                <p:grpSpPr>
                  <a:xfrm>
                    <a:off x="2072221" y="798812"/>
                    <a:ext cx="3188572" cy="3188572"/>
                    <a:chOff x="2072221" y="798812"/>
                    <a:chExt cx="3188572" cy="3188572"/>
                  </a:xfrm>
                </p:grpSpPr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2072221" y="798812"/>
                      <a:ext cx="2642398" cy="31885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103" h="96660" extrusionOk="0">
                          <a:moveTo>
                            <a:pt x="48334" y="96659"/>
                          </a:moveTo>
                          <a:cubicBezTo>
                            <a:pt x="35426" y="96659"/>
                            <a:pt x="23284" y="91637"/>
                            <a:pt x="14158" y="82502"/>
                          </a:cubicBezTo>
                          <a:cubicBezTo>
                            <a:pt x="5032" y="73376"/>
                            <a:pt x="0" y="61243"/>
                            <a:pt x="0" y="48334"/>
                          </a:cubicBezTo>
                          <a:cubicBezTo>
                            <a:pt x="0" y="35426"/>
                            <a:pt x="5032" y="23284"/>
                            <a:pt x="14158" y="14158"/>
                          </a:cubicBezTo>
                          <a:cubicBezTo>
                            <a:pt x="23284" y="5032"/>
                            <a:pt x="35426" y="0"/>
                            <a:pt x="48334" y="0"/>
                          </a:cubicBezTo>
                          <a:cubicBezTo>
                            <a:pt x="60021" y="0"/>
                            <a:pt x="71306" y="4238"/>
                            <a:pt x="80102" y="11910"/>
                          </a:cubicBezTo>
                          <a:lnTo>
                            <a:pt x="79826" y="12231"/>
                          </a:lnTo>
                          <a:cubicBezTo>
                            <a:pt x="71101" y="4621"/>
                            <a:pt x="59923" y="429"/>
                            <a:pt x="48334" y="429"/>
                          </a:cubicBezTo>
                          <a:cubicBezTo>
                            <a:pt x="21919" y="429"/>
                            <a:pt x="428" y="21919"/>
                            <a:pt x="428" y="48334"/>
                          </a:cubicBezTo>
                          <a:cubicBezTo>
                            <a:pt x="428" y="74749"/>
                            <a:pt x="21919" y="96240"/>
                            <a:pt x="48334" y="96240"/>
                          </a:cubicBezTo>
                          <a:cubicBezTo>
                            <a:pt x="59914" y="96240"/>
                            <a:pt x="71092" y="92047"/>
                            <a:pt x="79808" y="84447"/>
                          </a:cubicBezTo>
                          <a:lnTo>
                            <a:pt x="80084" y="84759"/>
                          </a:lnTo>
                          <a:cubicBezTo>
                            <a:pt x="71297" y="92431"/>
                            <a:pt x="60012" y="96659"/>
                            <a:pt x="48334" y="96659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4819651" y="1302927"/>
                      <a:ext cx="441142" cy="21777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73" h="66016" extrusionOk="0">
                          <a:moveTo>
                            <a:pt x="384" y="66015"/>
                          </a:moveTo>
                          <a:lnTo>
                            <a:pt x="71" y="65730"/>
                          </a:lnTo>
                          <a:cubicBezTo>
                            <a:pt x="8377" y="56836"/>
                            <a:pt x="12953" y="45230"/>
                            <a:pt x="12953" y="33052"/>
                          </a:cubicBezTo>
                          <a:cubicBezTo>
                            <a:pt x="12953" y="20831"/>
                            <a:pt x="8350" y="9198"/>
                            <a:pt x="0" y="286"/>
                          </a:cubicBezTo>
                          <a:lnTo>
                            <a:pt x="303" y="0"/>
                          </a:lnTo>
                          <a:cubicBezTo>
                            <a:pt x="8734" y="8984"/>
                            <a:pt x="13373" y="20724"/>
                            <a:pt x="13373" y="33052"/>
                          </a:cubicBezTo>
                          <a:cubicBezTo>
                            <a:pt x="13373" y="45337"/>
                            <a:pt x="8761" y="57041"/>
                            <a:pt x="384" y="66015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grpSp>
              <p:nvGrpSpPr>
                <p:cNvPr id="292" name="Google Shape;292;p2"/>
                <p:cNvGrpSpPr/>
                <p:nvPr/>
              </p:nvGrpSpPr>
              <p:grpSpPr>
                <a:xfrm>
                  <a:off x="1600448" y="8747"/>
                  <a:ext cx="5975841" cy="5315189"/>
                  <a:chOff x="2226702" y="1106322"/>
                  <a:chExt cx="2893729" cy="2573817"/>
                </a:xfrm>
              </p:grpSpPr>
              <p:sp>
                <p:nvSpPr>
                  <p:cNvPr id="293" name="Google Shape;293;p2"/>
                  <p:cNvSpPr/>
                  <p:nvPr/>
                </p:nvSpPr>
                <p:spPr>
                  <a:xfrm>
                    <a:off x="2379731" y="1106322"/>
                    <a:ext cx="2573553" cy="25738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016" h="78024" extrusionOk="0">
                        <a:moveTo>
                          <a:pt x="39012" y="233"/>
                        </a:moveTo>
                        <a:cubicBezTo>
                          <a:pt x="17629" y="233"/>
                          <a:pt x="233" y="17629"/>
                          <a:pt x="233" y="39012"/>
                        </a:cubicBezTo>
                        <a:cubicBezTo>
                          <a:pt x="233" y="60387"/>
                          <a:pt x="17629" y="77783"/>
                          <a:pt x="39012" y="77783"/>
                        </a:cubicBezTo>
                        <a:cubicBezTo>
                          <a:pt x="60387" y="77783"/>
                          <a:pt x="77783" y="60387"/>
                          <a:pt x="77783" y="39012"/>
                        </a:cubicBezTo>
                        <a:cubicBezTo>
                          <a:pt x="77783" y="17629"/>
                          <a:pt x="60387" y="233"/>
                          <a:pt x="39012" y="233"/>
                        </a:cubicBezTo>
                        <a:close/>
                        <a:moveTo>
                          <a:pt x="39012" y="78024"/>
                        </a:moveTo>
                        <a:cubicBezTo>
                          <a:pt x="17495" y="78024"/>
                          <a:pt x="1" y="60521"/>
                          <a:pt x="1" y="39012"/>
                        </a:cubicBezTo>
                        <a:cubicBezTo>
                          <a:pt x="1" y="17504"/>
                          <a:pt x="17495" y="1"/>
                          <a:pt x="39012" y="1"/>
                        </a:cubicBezTo>
                        <a:cubicBezTo>
                          <a:pt x="60521" y="1"/>
                          <a:pt x="78015" y="17504"/>
                          <a:pt x="78015" y="39012"/>
                        </a:cubicBezTo>
                        <a:cubicBezTo>
                          <a:pt x="78015" y="60521"/>
                          <a:pt x="60521" y="78024"/>
                          <a:pt x="39012" y="780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4" name="Google Shape;294;p2"/>
                  <p:cNvSpPr/>
                  <p:nvPr/>
                </p:nvSpPr>
                <p:spPr>
                  <a:xfrm>
                    <a:off x="4257280" y="1239063"/>
                    <a:ext cx="66536" cy="66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7" h="2017" extrusionOk="0">
                        <a:moveTo>
                          <a:pt x="0" y="1008"/>
                        </a:moveTo>
                        <a:cubicBezTo>
                          <a:pt x="0" y="455"/>
                          <a:pt x="455" y="0"/>
                          <a:pt x="1008" y="0"/>
                        </a:cubicBezTo>
                        <a:cubicBezTo>
                          <a:pt x="1561" y="0"/>
                          <a:pt x="2016" y="455"/>
                          <a:pt x="2016" y="1008"/>
                        </a:cubicBezTo>
                        <a:cubicBezTo>
                          <a:pt x="2016" y="1561"/>
                          <a:pt x="1561" y="2016"/>
                          <a:pt x="1008" y="2016"/>
                        </a:cubicBezTo>
                        <a:cubicBezTo>
                          <a:pt x="455" y="2016"/>
                          <a:pt x="0" y="1561"/>
                          <a:pt x="0" y="10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5" name="Google Shape;295;p2"/>
                  <p:cNvSpPr/>
                  <p:nvPr/>
                </p:nvSpPr>
                <p:spPr>
                  <a:xfrm>
                    <a:off x="4257280" y="3481191"/>
                    <a:ext cx="66536" cy="66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7" h="2017" extrusionOk="0">
                        <a:moveTo>
                          <a:pt x="0" y="1008"/>
                        </a:moveTo>
                        <a:cubicBezTo>
                          <a:pt x="0" y="455"/>
                          <a:pt x="455" y="0"/>
                          <a:pt x="1008" y="0"/>
                        </a:cubicBezTo>
                        <a:cubicBezTo>
                          <a:pt x="1561" y="0"/>
                          <a:pt x="2016" y="455"/>
                          <a:pt x="2016" y="1008"/>
                        </a:cubicBezTo>
                        <a:cubicBezTo>
                          <a:pt x="2016" y="1561"/>
                          <a:pt x="1561" y="2016"/>
                          <a:pt x="1008" y="2016"/>
                        </a:cubicBezTo>
                        <a:cubicBezTo>
                          <a:pt x="455" y="2016"/>
                          <a:pt x="0" y="1561"/>
                          <a:pt x="0" y="10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6" name="Google Shape;296;p2"/>
                  <p:cNvSpPr/>
                  <p:nvPr/>
                </p:nvSpPr>
                <p:spPr>
                  <a:xfrm>
                    <a:off x="2226702" y="2387622"/>
                    <a:ext cx="167478" cy="7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7" h="242" extrusionOk="0">
                        <a:moveTo>
                          <a:pt x="1" y="1"/>
                        </a:moveTo>
                        <a:lnTo>
                          <a:pt x="1" y="242"/>
                        </a:lnTo>
                        <a:lnTo>
                          <a:pt x="5077" y="242"/>
                        </a:lnTo>
                        <a:lnTo>
                          <a:pt x="50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7" name="Google Shape;297;p2"/>
                  <p:cNvSpPr/>
                  <p:nvPr/>
                </p:nvSpPr>
                <p:spPr>
                  <a:xfrm>
                    <a:off x="2362082" y="2359978"/>
                    <a:ext cx="66239" cy="66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8" h="2017" extrusionOk="0">
                        <a:moveTo>
                          <a:pt x="1009" y="0"/>
                        </a:moveTo>
                        <a:cubicBezTo>
                          <a:pt x="447" y="0"/>
                          <a:pt x="0" y="446"/>
                          <a:pt x="0" y="1008"/>
                        </a:cubicBezTo>
                        <a:cubicBezTo>
                          <a:pt x="0" y="1561"/>
                          <a:pt x="447" y="2016"/>
                          <a:pt x="1009" y="2016"/>
                        </a:cubicBezTo>
                        <a:cubicBezTo>
                          <a:pt x="1562" y="2016"/>
                          <a:pt x="2008" y="1561"/>
                          <a:pt x="2008" y="1008"/>
                        </a:cubicBezTo>
                        <a:cubicBezTo>
                          <a:pt x="2008" y="446"/>
                          <a:pt x="1562" y="0"/>
                          <a:pt x="100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8" name="Google Shape;298;p2"/>
                  <p:cNvSpPr/>
                  <p:nvPr/>
                </p:nvSpPr>
                <p:spPr>
                  <a:xfrm>
                    <a:off x="4953251" y="2387622"/>
                    <a:ext cx="167181" cy="7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8" h="242" extrusionOk="0">
                        <a:moveTo>
                          <a:pt x="0" y="1"/>
                        </a:moveTo>
                        <a:lnTo>
                          <a:pt x="0" y="242"/>
                        </a:lnTo>
                        <a:lnTo>
                          <a:pt x="5067" y="242"/>
                        </a:lnTo>
                        <a:lnTo>
                          <a:pt x="50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9" name="Google Shape;299;p2"/>
                  <p:cNvSpPr/>
                  <p:nvPr/>
                </p:nvSpPr>
                <p:spPr>
                  <a:xfrm>
                    <a:off x="4918812" y="2359978"/>
                    <a:ext cx="66536" cy="66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7" h="2017" extrusionOk="0">
                        <a:moveTo>
                          <a:pt x="1009" y="0"/>
                        </a:moveTo>
                        <a:cubicBezTo>
                          <a:pt x="455" y="0"/>
                          <a:pt x="1" y="446"/>
                          <a:pt x="1" y="1008"/>
                        </a:cubicBezTo>
                        <a:cubicBezTo>
                          <a:pt x="1" y="1561"/>
                          <a:pt x="455" y="2016"/>
                          <a:pt x="1009" y="2016"/>
                        </a:cubicBezTo>
                        <a:cubicBezTo>
                          <a:pt x="1562" y="2016"/>
                          <a:pt x="2017" y="1561"/>
                          <a:pt x="2017" y="1008"/>
                        </a:cubicBezTo>
                        <a:cubicBezTo>
                          <a:pt x="2017" y="446"/>
                          <a:pt x="1562" y="0"/>
                          <a:pt x="100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</p:grpSp>
      <p:grpSp>
        <p:nvGrpSpPr>
          <p:cNvPr id="300" name="Google Shape;300;p2"/>
          <p:cNvGrpSpPr/>
          <p:nvPr/>
        </p:nvGrpSpPr>
        <p:grpSpPr>
          <a:xfrm>
            <a:off x="-680180" y="141258"/>
            <a:ext cx="2657555" cy="1055386"/>
            <a:chOff x="-680180" y="141258"/>
            <a:chExt cx="2657555" cy="1055386"/>
          </a:xfrm>
        </p:grpSpPr>
        <p:sp>
          <p:nvSpPr>
            <p:cNvPr id="301" name="Google Shape;301;p2"/>
            <p:cNvSpPr/>
            <p:nvPr/>
          </p:nvSpPr>
          <p:spPr>
            <a:xfrm>
              <a:off x="1549106" y="767879"/>
              <a:ext cx="428268" cy="428765"/>
            </a:xfrm>
            <a:custGeom>
              <a:avLst/>
              <a:gdLst/>
              <a:ahLst/>
              <a:cxnLst/>
              <a:rect l="l" t="t" r="r" b="b"/>
              <a:pathLst>
                <a:path w="7762" h="7771" extrusionOk="0">
                  <a:moveTo>
                    <a:pt x="0" y="3890"/>
                  </a:moveTo>
                  <a:cubicBezTo>
                    <a:pt x="0" y="6031"/>
                    <a:pt x="1740" y="7771"/>
                    <a:pt x="3881" y="7771"/>
                  </a:cubicBezTo>
                  <a:lnTo>
                    <a:pt x="3881" y="7771"/>
                  </a:lnTo>
                  <a:cubicBezTo>
                    <a:pt x="6031" y="7771"/>
                    <a:pt x="7761" y="6031"/>
                    <a:pt x="7761" y="3890"/>
                  </a:cubicBezTo>
                  <a:lnTo>
                    <a:pt x="7761" y="3890"/>
                  </a:lnTo>
                  <a:cubicBezTo>
                    <a:pt x="7761" y="1740"/>
                    <a:pt x="6031" y="0"/>
                    <a:pt x="3881" y="0"/>
                  </a:cubicBezTo>
                  <a:lnTo>
                    <a:pt x="3881" y="0"/>
                  </a:lnTo>
                  <a:cubicBezTo>
                    <a:pt x="1740" y="0"/>
                    <a:pt x="0" y="1740"/>
                    <a:pt x="0" y="38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2" name="Google Shape;302;p2"/>
            <p:cNvGrpSpPr/>
            <p:nvPr/>
          </p:nvGrpSpPr>
          <p:grpSpPr>
            <a:xfrm>
              <a:off x="-660979" y="141258"/>
              <a:ext cx="1286237" cy="104943"/>
              <a:chOff x="1131682" y="748176"/>
              <a:chExt cx="769005" cy="62742"/>
            </a:xfrm>
          </p:grpSpPr>
          <p:sp>
            <p:nvSpPr>
              <p:cNvPr id="303" name="Google Shape;303;p2"/>
              <p:cNvSpPr/>
              <p:nvPr/>
            </p:nvSpPr>
            <p:spPr>
              <a:xfrm>
                <a:off x="1320601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5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1257628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1194655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1131682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1381529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1442457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0" y="1"/>
                    </a:moveTo>
                    <a:lnTo>
                      <a:pt x="1954" y="1901"/>
                    </a:lnTo>
                    <a:lnTo>
                      <a:pt x="2792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1503649" y="748176"/>
                <a:ext cx="91870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02" extrusionOk="0">
                    <a:moveTo>
                      <a:pt x="1" y="1"/>
                    </a:moveTo>
                    <a:lnTo>
                      <a:pt x="1946" y="1901"/>
                    </a:lnTo>
                    <a:lnTo>
                      <a:pt x="2784" y="1901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1564577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0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1625504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0" y="1"/>
                    </a:moveTo>
                    <a:lnTo>
                      <a:pt x="1954" y="1901"/>
                    </a:lnTo>
                    <a:lnTo>
                      <a:pt x="2792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1686399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1747624" y="748176"/>
                <a:ext cx="9183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2" extrusionOk="0">
                    <a:moveTo>
                      <a:pt x="0" y="1"/>
                    </a:moveTo>
                    <a:lnTo>
                      <a:pt x="1945" y="1901"/>
                    </a:lnTo>
                    <a:lnTo>
                      <a:pt x="2784" y="1901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808519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5" y="1901"/>
                    </a:lnTo>
                    <a:lnTo>
                      <a:pt x="2793" y="1901"/>
                    </a:lnTo>
                    <a:lnTo>
                      <a:pt x="8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5" name="Google Shape;315;p2"/>
            <p:cNvGrpSpPr/>
            <p:nvPr/>
          </p:nvGrpSpPr>
          <p:grpSpPr>
            <a:xfrm>
              <a:off x="-680180" y="383972"/>
              <a:ext cx="2590627" cy="744751"/>
              <a:chOff x="1120202" y="893288"/>
              <a:chExt cx="1548862" cy="445265"/>
            </a:xfrm>
          </p:grpSpPr>
          <p:sp>
            <p:nvSpPr>
              <p:cNvPr id="316" name="Google Shape;316;p2"/>
              <p:cNvSpPr/>
              <p:nvPr/>
            </p:nvSpPr>
            <p:spPr>
              <a:xfrm>
                <a:off x="1120202" y="909452"/>
                <a:ext cx="1548862" cy="429101"/>
              </a:xfrm>
              <a:custGeom>
                <a:avLst/>
                <a:gdLst/>
                <a:ahLst/>
                <a:cxnLst/>
                <a:rect l="l" t="t" r="r" b="b"/>
                <a:pathLst>
                  <a:path w="46953" h="13008" extrusionOk="0">
                    <a:moveTo>
                      <a:pt x="44294" y="8119"/>
                    </a:moveTo>
                    <a:cubicBezTo>
                      <a:pt x="45534" y="8119"/>
                      <a:pt x="46533" y="9118"/>
                      <a:pt x="46533" y="10358"/>
                    </a:cubicBezTo>
                    <a:cubicBezTo>
                      <a:pt x="46533" y="11589"/>
                      <a:pt x="45534" y="12588"/>
                      <a:pt x="44294" y="12588"/>
                    </a:cubicBezTo>
                    <a:cubicBezTo>
                      <a:pt x="43063" y="12588"/>
                      <a:pt x="42063" y="11589"/>
                      <a:pt x="42063" y="10358"/>
                    </a:cubicBezTo>
                    <a:cubicBezTo>
                      <a:pt x="42063" y="9118"/>
                      <a:pt x="43063" y="8119"/>
                      <a:pt x="44294" y="8119"/>
                    </a:cubicBezTo>
                    <a:close/>
                    <a:moveTo>
                      <a:pt x="206" y="1"/>
                    </a:moveTo>
                    <a:cubicBezTo>
                      <a:pt x="90" y="1"/>
                      <a:pt x="1" y="99"/>
                      <a:pt x="1" y="215"/>
                    </a:cubicBezTo>
                    <a:cubicBezTo>
                      <a:pt x="1" y="331"/>
                      <a:pt x="90" y="420"/>
                      <a:pt x="206" y="420"/>
                    </a:cubicBezTo>
                    <a:lnTo>
                      <a:pt x="34641" y="420"/>
                    </a:lnTo>
                    <a:lnTo>
                      <a:pt x="42563" y="8342"/>
                    </a:lnTo>
                    <a:cubicBezTo>
                      <a:pt x="42001" y="8832"/>
                      <a:pt x="41644" y="9555"/>
                      <a:pt x="41644" y="10358"/>
                    </a:cubicBezTo>
                    <a:cubicBezTo>
                      <a:pt x="41644" y="11821"/>
                      <a:pt x="42831" y="13008"/>
                      <a:pt x="44294" y="13008"/>
                    </a:cubicBezTo>
                    <a:cubicBezTo>
                      <a:pt x="45766" y="13008"/>
                      <a:pt x="46952" y="11821"/>
                      <a:pt x="46952" y="10358"/>
                    </a:cubicBezTo>
                    <a:cubicBezTo>
                      <a:pt x="46952" y="8886"/>
                      <a:pt x="45766" y="7700"/>
                      <a:pt x="44294" y="7700"/>
                    </a:cubicBezTo>
                    <a:cubicBezTo>
                      <a:pt x="43785" y="7700"/>
                      <a:pt x="43303" y="7842"/>
                      <a:pt x="42902" y="8101"/>
                    </a:cubicBezTo>
                    <a:cubicBezTo>
                      <a:pt x="42893" y="8083"/>
                      <a:pt x="42884" y="8065"/>
                      <a:pt x="42866" y="8047"/>
                    </a:cubicBezTo>
                    <a:lnTo>
                      <a:pt x="34882" y="63"/>
                    </a:lnTo>
                    <a:cubicBezTo>
                      <a:pt x="34837" y="27"/>
                      <a:pt x="34784" y="1"/>
                      <a:pt x="34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880036" y="893288"/>
                <a:ext cx="42719" cy="4268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294" extrusionOk="0">
                    <a:moveTo>
                      <a:pt x="643" y="0"/>
                    </a:moveTo>
                    <a:cubicBezTo>
                      <a:pt x="286" y="0"/>
                      <a:pt x="1" y="294"/>
                      <a:pt x="1" y="651"/>
                    </a:cubicBezTo>
                    <a:cubicBezTo>
                      <a:pt x="1" y="1008"/>
                      <a:pt x="286" y="1294"/>
                      <a:pt x="643" y="1294"/>
                    </a:cubicBezTo>
                    <a:cubicBezTo>
                      <a:pt x="1000" y="1294"/>
                      <a:pt x="1294" y="1008"/>
                      <a:pt x="1294" y="651"/>
                    </a:cubicBezTo>
                    <a:cubicBezTo>
                      <a:pt x="1294" y="294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18" name="Google Shape;318;p2"/>
          <p:cNvGrpSpPr/>
          <p:nvPr/>
        </p:nvGrpSpPr>
        <p:grpSpPr>
          <a:xfrm>
            <a:off x="7170816" y="141248"/>
            <a:ext cx="2657555" cy="1055386"/>
            <a:chOff x="7170816" y="141248"/>
            <a:chExt cx="2657555" cy="1055386"/>
          </a:xfrm>
        </p:grpSpPr>
        <p:grpSp>
          <p:nvGrpSpPr>
            <p:cNvPr id="319" name="Google Shape;319;p2"/>
            <p:cNvGrpSpPr/>
            <p:nvPr/>
          </p:nvGrpSpPr>
          <p:grpSpPr>
            <a:xfrm flipH="1">
              <a:off x="8522933" y="141248"/>
              <a:ext cx="1286237" cy="104943"/>
              <a:chOff x="1131682" y="748176"/>
              <a:chExt cx="769005" cy="62742"/>
            </a:xfrm>
          </p:grpSpPr>
          <p:sp>
            <p:nvSpPr>
              <p:cNvPr id="320" name="Google Shape;320;p2"/>
              <p:cNvSpPr/>
              <p:nvPr/>
            </p:nvSpPr>
            <p:spPr>
              <a:xfrm>
                <a:off x="1320601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5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257628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194655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1131682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1381529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1442457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0" y="1"/>
                    </a:moveTo>
                    <a:lnTo>
                      <a:pt x="1954" y="1901"/>
                    </a:lnTo>
                    <a:lnTo>
                      <a:pt x="2792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1503649" y="748176"/>
                <a:ext cx="91870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02" extrusionOk="0">
                    <a:moveTo>
                      <a:pt x="1" y="1"/>
                    </a:moveTo>
                    <a:lnTo>
                      <a:pt x="1946" y="1901"/>
                    </a:lnTo>
                    <a:lnTo>
                      <a:pt x="2784" y="1901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564577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0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625504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0" y="1"/>
                    </a:moveTo>
                    <a:lnTo>
                      <a:pt x="1954" y="1901"/>
                    </a:lnTo>
                    <a:lnTo>
                      <a:pt x="2792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1686399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1747624" y="748176"/>
                <a:ext cx="9183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2" extrusionOk="0">
                    <a:moveTo>
                      <a:pt x="0" y="1"/>
                    </a:moveTo>
                    <a:lnTo>
                      <a:pt x="1945" y="1901"/>
                    </a:lnTo>
                    <a:lnTo>
                      <a:pt x="2784" y="1901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808519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5" y="1901"/>
                    </a:lnTo>
                    <a:lnTo>
                      <a:pt x="2793" y="1901"/>
                    </a:lnTo>
                    <a:lnTo>
                      <a:pt x="8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32" name="Google Shape;332;p2"/>
            <p:cNvSpPr/>
            <p:nvPr/>
          </p:nvSpPr>
          <p:spPr>
            <a:xfrm flipH="1">
              <a:off x="7170816" y="767869"/>
              <a:ext cx="428268" cy="428765"/>
            </a:xfrm>
            <a:custGeom>
              <a:avLst/>
              <a:gdLst/>
              <a:ahLst/>
              <a:cxnLst/>
              <a:rect l="l" t="t" r="r" b="b"/>
              <a:pathLst>
                <a:path w="7762" h="7771" extrusionOk="0">
                  <a:moveTo>
                    <a:pt x="0" y="3890"/>
                  </a:moveTo>
                  <a:cubicBezTo>
                    <a:pt x="0" y="6031"/>
                    <a:pt x="1740" y="7771"/>
                    <a:pt x="3881" y="7771"/>
                  </a:cubicBezTo>
                  <a:lnTo>
                    <a:pt x="3881" y="7771"/>
                  </a:lnTo>
                  <a:cubicBezTo>
                    <a:pt x="6031" y="7771"/>
                    <a:pt x="7761" y="6031"/>
                    <a:pt x="7761" y="3890"/>
                  </a:cubicBezTo>
                  <a:lnTo>
                    <a:pt x="7761" y="3890"/>
                  </a:lnTo>
                  <a:cubicBezTo>
                    <a:pt x="7761" y="1740"/>
                    <a:pt x="6031" y="0"/>
                    <a:pt x="3881" y="0"/>
                  </a:cubicBezTo>
                  <a:lnTo>
                    <a:pt x="3881" y="0"/>
                  </a:lnTo>
                  <a:cubicBezTo>
                    <a:pt x="1740" y="0"/>
                    <a:pt x="0" y="1740"/>
                    <a:pt x="0" y="38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3" name="Google Shape;333;p2"/>
            <p:cNvGrpSpPr/>
            <p:nvPr/>
          </p:nvGrpSpPr>
          <p:grpSpPr>
            <a:xfrm flipH="1">
              <a:off x="7237744" y="383963"/>
              <a:ext cx="2590627" cy="744751"/>
              <a:chOff x="1120202" y="893288"/>
              <a:chExt cx="1548862" cy="445265"/>
            </a:xfrm>
          </p:grpSpPr>
          <p:sp>
            <p:nvSpPr>
              <p:cNvPr id="334" name="Google Shape;334;p2"/>
              <p:cNvSpPr/>
              <p:nvPr/>
            </p:nvSpPr>
            <p:spPr>
              <a:xfrm>
                <a:off x="1120202" y="909452"/>
                <a:ext cx="1548862" cy="429101"/>
              </a:xfrm>
              <a:custGeom>
                <a:avLst/>
                <a:gdLst/>
                <a:ahLst/>
                <a:cxnLst/>
                <a:rect l="l" t="t" r="r" b="b"/>
                <a:pathLst>
                  <a:path w="46953" h="13008" extrusionOk="0">
                    <a:moveTo>
                      <a:pt x="44294" y="8119"/>
                    </a:moveTo>
                    <a:cubicBezTo>
                      <a:pt x="45534" y="8119"/>
                      <a:pt x="46533" y="9118"/>
                      <a:pt x="46533" y="10358"/>
                    </a:cubicBezTo>
                    <a:cubicBezTo>
                      <a:pt x="46533" y="11589"/>
                      <a:pt x="45534" y="12588"/>
                      <a:pt x="44294" y="12588"/>
                    </a:cubicBezTo>
                    <a:cubicBezTo>
                      <a:pt x="43063" y="12588"/>
                      <a:pt x="42063" y="11589"/>
                      <a:pt x="42063" y="10358"/>
                    </a:cubicBezTo>
                    <a:cubicBezTo>
                      <a:pt x="42063" y="9118"/>
                      <a:pt x="43063" y="8119"/>
                      <a:pt x="44294" y="8119"/>
                    </a:cubicBezTo>
                    <a:close/>
                    <a:moveTo>
                      <a:pt x="206" y="1"/>
                    </a:moveTo>
                    <a:cubicBezTo>
                      <a:pt x="90" y="1"/>
                      <a:pt x="1" y="99"/>
                      <a:pt x="1" y="215"/>
                    </a:cubicBezTo>
                    <a:cubicBezTo>
                      <a:pt x="1" y="331"/>
                      <a:pt x="90" y="420"/>
                      <a:pt x="206" y="420"/>
                    </a:cubicBezTo>
                    <a:lnTo>
                      <a:pt x="34641" y="420"/>
                    </a:lnTo>
                    <a:lnTo>
                      <a:pt x="42563" y="8342"/>
                    </a:lnTo>
                    <a:cubicBezTo>
                      <a:pt x="42001" y="8832"/>
                      <a:pt x="41644" y="9555"/>
                      <a:pt x="41644" y="10358"/>
                    </a:cubicBezTo>
                    <a:cubicBezTo>
                      <a:pt x="41644" y="11821"/>
                      <a:pt x="42831" y="13008"/>
                      <a:pt x="44294" y="13008"/>
                    </a:cubicBezTo>
                    <a:cubicBezTo>
                      <a:pt x="45766" y="13008"/>
                      <a:pt x="46952" y="11821"/>
                      <a:pt x="46952" y="10358"/>
                    </a:cubicBezTo>
                    <a:cubicBezTo>
                      <a:pt x="46952" y="8886"/>
                      <a:pt x="45766" y="7700"/>
                      <a:pt x="44294" y="7700"/>
                    </a:cubicBezTo>
                    <a:cubicBezTo>
                      <a:pt x="43785" y="7700"/>
                      <a:pt x="43303" y="7842"/>
                      <a:pt x="42902" y="8101"/>
                    </a:cubicBezTo>
                    <a:cubicBezTo>
                      <a:pt x="42893" y="8083"/>
                      <a:pt x="42884" y="8065"/>
                      <a:pt x="42866" y="8047"/>
                    </a:cubicBezTo>
                    <a:lnTo>
                      <a:pt x="34882" y="63"/>
                    </a:lnTo>
                    <a:cubicBezTo>
                      <a:pt x="34837" y="27"/>
                      <a:pt x="34784" y="1"/>
                      <a:pt x="34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1880036" y="893288"/>
                <a:ext cx="42719" cy="4268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294" extrusionOk="0">
                    <a:moveTo>
                      <a:pt x="643" y="0"/>
                    </a:moveTo>
                    <a:cubicBezTo>
                      <a:pt x="286" y="0"/>
                      <a:pt x="1" y="294"/>
                      <a:pt x="1" y="651"/>
                    </a:cubicBezTo>
                    <a:cubicBezTo>
                      <a:pt x="1" y="1008"/>
                      <a:pt x="286" y="1294"/>
                      <a:pt x="643" y="1294"/>
                    </a:cubicBezTo>
                    <a:cubicBezTo>
                      <a:pt x="1000" y="1294"/>
                      <a:pt x="1294" y="1008"/>
                      <a:pt x="1294" y="651"/>
                    </a:cubicBezTo>
                    <a:cubicBezTo>
                      <a:pt x="1294" y="294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36" name="Google Shape;336;p2"/>
          <p:cNvSpPr txBox="1">
            <a:spLocks noGrp="1"/>
          </p:cNvSpPr>
          <p:nvPr>
            <p:ph type="ctrTitle"/>
          </p:nvPr>
        </p:nvSpPr>
        <p:spPr>
          <a:xfrm>
            <a:off x="2307850" y="1615750"/>
            <a:ext cx="4528500" cy="19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7" name="Google Shape;337;p2"/>
          <p:cNvSpPr txBox="1">
            <a:spLocks noGrp="1"/>
          </p:cNvSpPr>
          <p:nvPr>
            <p:ph type="subTitle" idx="1"/>
          </p:nvPr>
        </p:nvSpPr>
        <p:spPr>
          <a:xfrm>
            <a:off x="2307550" y="33803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29"/>
          <p:cNvGrpSpPr/>
          <p:nvPr/>
        </p:nvGrpSpPr>
        <p:grpSpPr>
          <a:xfrm rot="5400000">
            <a:off x="174259" y="656442"/>
            <a:ext cx="142258" cy="1190512"/>
            <a:chOff x="8231618" y="3838549"/>
            <a:chExt cx="142258" cy="1190512"/>
          </a:xfrm>
        </p:grpSpPr>
        <p:sp>
          <p:nvSpPr>
            <p:cNvPr id="1255" name="Google Shape;1255;p29"/>
            <p:cNvSpPr/>
            <p:nvPr/>
          </p:nvSpPr>
          <p:spPr>
            <a:xfrm>
              <a:off x="8297557" y="4510283"/>
              <a:ext cx="21255" cy="518777"/>
            </a:xfrm>
            <a:custGeom>
              <a:avLst/>
              <a:gdLst/>
              <a:ahLst/>
              <a:cxnLst/>
              <a:rect l="l" t="t" r="r" b="b"/>
              <a:pathLst>
                <a:path w="420" h="10251" extrusionOk="0">
                  <a:moveTo>
                    <a:pt x="0" y="10251"/>
                  </a:moveTo>
                  <a:lnTo>
                    <a:pt x="420" y="10251"/>
                  </a:lnTo>
                  <a:lnTo>
                    <a:pt x="4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8231618" y="3838549"/>
              <a:ext cx="142258" cy="142258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8231618" y="4029938"/>
              <a:ext cx="142258" cy="141853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" y="1"/>
                  </a:moveTo>
                  <a:lnTo>
                    <a:pt x="2811" y="1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8231618" y="4220922"/>
              <a:ext cx="142258" cy="141802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8231618" y="4411907"/>
              <a:ext cx="142258" cy="142258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60" name="Google Shape;1260;p29"/>
          <p:cNvSpPr/>
          <p:nvPr/>
        </p:nvSpPr>
        <p:spPr>
          <a:xfrm rot="-5400000">
            <a:off x="2492700" y="457505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1" name="Google Shape;1261;p29"/>
          <p:cNvSpPr/>
          <p:nvPr/>
        </p:nvSpPr>
        <p:spPr>
          <a:xfrm rot="-5400000">
            <a:off x="5315000" y="457505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2" name="Google Shape;1262;p29"/>
          <p:cNvSpPr txBox="1">
            <a:spLocks noGrp="1"/>
          </p:cNvSpPr>
          <p:nvPr>
            <p:ph type="title"/>
          </p:nvPr>
        </p:nvSpPr>
        <p:spPr>
          <a:xfrm>
            <a:off x="720000" y="39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3" name="Google Shape;1263;p29"/>
          <p:cNvSpPr txBox="1">
            <a:spLocks noGrp="1"/>
          </p:cNvSpPr>
          <p:nvPr>
            <p:ph type="title" idx="2"/>
          </p:nvPr>
        </p:nvSpPr>
        <p:spPr>
          <a:xfrm>
            <a:off x="588200" y="1682850"/>
            <a:ext cx="24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4" name="Google Shape;1264;p29"/>
          <p:cNvSpPr txBox="1">
            <a:spLocks noGrp="1"/>
          </p:cNvSpPr>
          <p:nvPr>
            <p:ph type="subTitle" idx="1"/>
          </p:nvPr>
        </p:nvSpPr>
        <p:spPr>
          <a:xfrm>
            <a:off x="840650" y="20311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5" name="Google Shape;1265;p29"/>
          <p:cNvSpPr txBox="1">
            <a:spLocks noGrp="1"/>
          </p:cNvSpPr>
          <p:nvPr>
            <p:ph type="title" idx="3"/>
          </p:nvPr>
        </p:nvSpPr>
        <p:spPr>
          <a:xfrm>
            <a:off x="3326575" y="1682850"/>
            <a:ext cx="24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6" name="Google Shape;1266;p29"/>
          <p:cNvSpPr txBox="1">
            <a:spLocks noGrp="1"/>
          </p:cNvSpPr>
          <p:nvPr>
            <p:ph type="subTitle" idx="4"/>
          </p:nvPr>
        </p:nvSpPr>
        <p:spPr>
          <a:xfrm>
            <a:off x="3578947" y="20311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7" name="Google Shape;1267;p29"/>
          <p:cNvSpPr txBox="1">
            <a:spLocks noGrp="1"/>
          </p:cNvSpPr>
          <p:nvPr>
            <p:ph type="title" idx="5"/>
          </p:nvPr>
        </p:nvSpPr>
        <p:spPr>
          <a:xfrm>
            <a:off x="588200" y="3573450"/>
            <a:ext cx="24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8" name="Google Shape;1268;p29"/>
          <p:cNvSpPr txBox="1">
            <a:spLocks noGrp="1"/>
          </p:cNvSpPr>
          <p:nvPr>
            <p:ph type="subTitle" idx="6"/>
          </p:nvPr>
        </p:nvSpPr>
        <p:spPr>
          <a:xfrm>
            <a:off x="840650" y="39217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9" name="Google Shape;1269;p29"/>
          <p:cNvSpPr txBox="1">
            <a:spLocks noGrp="1"/>
          </p:cNvSpPr>
          <p:nvPr>
            <p:ph type="title" idx="7"/>
          </p:nvPr>
        </p:nvSpPr>
        <p:spPr>
          <a:xfrm>
            <a:off x="3326575" y="3573450"/>
            <a:ext cx="24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0" name="Google Shape;1270;p29"/>
          <p:cNvSpPr txBox="1">
            <a:spLocks noGrp="1"/>
          </p:cNvSpPr>
          <p:nvPr>
            <p:ph type="subTitle" idx="8"/>
          </p:nvPr>
        </p:nvSpPr>
        <p:spPr>
          <a:xfrm>
            <a:off x="3578947" y="39217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29"/>
          <p:cNvSpPr txBox="1">
            <a:spLocks noGrp="1"/>
          </p:cNvSpPr>
          <p:nvPr>
            <p:ph type="title" idx="9"/>
          </p:nvPr>
        </p:nvSpPr>
        <p:spPr>
          <a:xfrm>
            <a:off x="6064800" y="1682850"/>
            <a:ext cx="24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2" name="Google Shape;1272;p29"/>
          <p:cNvSpPr txBox="1">
            <a:spLocks noGrp="1"/>
          </p:cNvSpPr>
          <p:nvPr>
            <p:ph type="subTitle" idx="13"/>
          </p:nvPr>
        </p:nvSpPr>
        <p:spPr>
          <a:xfrm>
            <a:off x="6317250" y="20311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29"/>
          <p:cNvSpPr txBox="1">
            <a:spLocks noGrp="1"/>
          </p:cNvSpPr>
          <p:nvPr>
            <p:ph type="title" idx="14"/>
          </p:nvPr>
        </p:nvSpPr>
        <p:spPr>
          <a:xfrm>
            <a:off x="6064800" y="3573450"/>
            <a:ext cx="24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4" name="Google Shape;1274;p29"/>
          <p:cNvSpPr txBox="1">
            <a:spLocks noGrp="1"/>
          </p:cNvSpPr>
          <p:nvPr>
            <p:ph type="subTitle" idx="15"/>
          </p:nvPr>
        </p:nvSpPr>
        <p:spPr>
          <a:xfrm>
            <a:off x="6317250" y="39217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29"/>
          <p:cNvSpPr txBox="1">
            <a:spLocks noGrp="1"/>
          </p:cNvSpPr>
          <p:nvPr>
            <p:ph type="title" idx="16" hasCustomPrompt="1"/>
          </p:nvPr>
        </p:nvSpPr>
        <p:spPr>
          <a:xfrm>
            <a:off x="1396775" y="1355525"/>
            <a:ext cx="873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76" name="Google Shape;1276;p29"/>
          <p:cNvSpPr txBox="1">
            <a:spLocks noGrp="1"/>
          </p:cNvSpPr>
          <p:nvPr>
            <p:ph type="title" idx="17" hasCustomPrompt="1"/>
          </p:nvPr>
        </p:nvSpPr>
        <p:spPr>
          <a:xfrm>
            <a:off x="4135000" y="1355525"/>
            <a:ext cx="873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77" name="Google Shape;1277;p29"/>
          <p:cNvSpPr txBox="1">
            <a:spLocks noGrp="1"/>
          </p:cNvSpPr>
          <p:nvPr>
            <p:ph type="title" idx="18" hasCustomPrompt="1"/>
          </p:nvPr>
        </p:nvSpPr>
        <p:spPr>
          <a:xfrm>
            <a:off x="6873300" y="1355525"/>
            <a:ext cx="873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78" name="Google Shape;1278;p29"/>
          <p:cNvSpPr txBox="1">
            <a:spLocks noGrp="1"/>
          </p:cNvSpPr>
          <p:nvPr>
            <p:ph type="title" idx="19" hasCustomPrompt="1"/>
          </p:nvPr>
        </p:nvSpPr>
        <p:spPr>
          <a:xfrm>
            <a:off x="1396775" y="3250150"/>
            <a:ext cx="873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79" name="Google Shape;1279;p29"/>
          <p:cNvSpPr txBox="1">
            <a:spLocks noGrp="1"/>
          </p:cNvSpPr>
          <p:nvPr>
            <p:ph type="title" idx="20" hasCustomPrompt="1"/>
          </p:nvPr>
        </p:nvSpPr>
        <p:spPr>
          <a:xfrm>
            <a:off x="4135000" y="3250150"/>
            <a:ext cx="873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80" name="Google Shape;1280;p29"/>
          <p:cNvSpPr txBox="1">
            <a:spLocks noGrp="1"/>
          </p:cNvSpPr>
          <p:nvPr>
            <p:ph type="title" idx="21" hasCustomPrompt="1"/>
          </p:nvPr>
        </p:nvSpPr>
        <p:spPr>
          <a:xfrm>
            <a:off x="6873300" y="3250150"/>
            <a:ext cx="873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30"/>
          <p:cNvSpPr/>
          <p:nvPr/>
        </p:nvSpPr>
        <p:spPr>
          <a:xfrm rot="-5400000">
            <a:off x="7058850" y="4558700"/>
            <a:ext cx="1336200" cy="32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3" name="Google Shape;1283;p30"/>
          <p:cNvSpPr/>
          <p:nvPr/>
        </p:nvSpPr>
        <p:spPr>
          <a:xfrm rot="-5400000">
            <a:off x="748950" y="4558700"/>
            <a:ext cx="1336200" cy="32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4" name="Google Shape;1284;p30"/>
          <p:cNvSpPr txBox="1">
            <a:spLocks noGrp="1"/>
          </p:cNvSpPr>
          <p:nvPr>
            <p:ph type="title" hasCustomPrompt="1"/>
          </p:nvPr>
        </p:nvSpPr>
        <p:spPr>
          <a:xfrm>
            <a:off x="2524875" y="1071038"/>
            <a:ext cx="40944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>
            <a:off x="2223600" y="1876663"/>
            <a:ext cx="4696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86" name="Google Shape;1286;p30"/>
          <p:cNvSpPr txBox="1">
            <a:spLocks noGrp="1"/>
          </p:cNvSpPr>
          <p:nvPr>
            <p:ph type="title" idx="2" hasCustomPrompt="1"/>
          </p:nvPr>
        </p:nvSpPr>
        <p:spPr>
          <a:xfrm>
            <a:off x="2524875" y="2898291"/>
            <a:ext cx="40944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>
            <a:off x="2223600" y="3703936"/>
            <a:ext cx="4696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32"/>
          <p:cNvGrpSpPr/>
          <p:nvPr/>
        </p:nvGrpSpPr>
        <p:grpSpPr>
          <a:xfrm>
            <a:off x="6905573" y="1953652"/>
            <a:ext cx="1903602" cy="2915900"/>
            <a:chOff x="6405098" y="1953652"/>
            <a:chExt cx="1903602" cy="2915900"/>
          </a:xfrm>
        </p:grpSpPr>
        <p:grpSp>
          <p:nvGrpSpPr>
            <p:cNvPr id="1297" name="Google Shape;1297;p32"/>
            <p:cNvGrpSpPr/>
            <p:nvPr/>
          </p:nvGrpSpPr>
          <p:grpSpPr>
            <a:xfrm>
              <a:off x="6405098" y="4531752"/>
              <a:ext cx="337800" cy="337800"/>
              <a:chOff x="2414073" y="4164177"/>
              <a:chExt cx="337800" cy="337800"/>
            </a:xfrm>
          </p:grpSpPr>
          <p:sp>
            <p:nvSpPr>
              <p:cNvPr id="1298" name="Google Shape;1298;p32"/>
              <p:cNvSpPr/>
              <p:nvPr/>
            </p:nvSpPr>
            <p:spPr>
              <a:xfrm>
                <a:off x="2414073" y="4164177"/>
                <a:ext cx="337800" cy="3378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9" name="Google Shape;1299;p32"/>
              <p:cNvSpPr/>
              <p:nvPr/>
            </p:nvSpPr>
            <p:spPr>
              <a:xfrm>
                <a:off x="2461907" y="4212010"/>
                <a:ext cx="242100" cy="2421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0" name="Google Shape;1300;p32"/>
            <p:cNvGrpSpPr/>
            <p:nvPr/>
          </p:nvGrpSpPr>
          <p:grpSpPr>
            <a:xfrm>
              <a:off x="6977923" y="1953652"/>
              <a:ext cx="337800" cy="337800"/>
              <a:chOff x="2414073" y="4164177"/>
              <a:chExt cx="337800" cy="337800"/>
            </a:xfrm>
          </p:grpSpPr>
          <p:sp>
            <p:nvSpPr>
              <p:cNvPr id="1301" name="Google Shape;1301;p32"/>
              <p:cNvSpPr/>
              <p:nvPr/>
            </p:nvSpPr>
            <p:spPr>
              <a:xfrm>
                <a:off x="2414073" y="4164177"/>
                <a:ext cx="337800" cy="3378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2" name="Google Shape;1302;p32"/>
              <p:cNvSpPr/>
              <p:nvPr/>
            </p:nvSpPr>
            <p:spPr>
              <a:xfrm>
                <a:off x="2461907" y="4212010"/>
                <a:ext cx="242100" cy="2421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303" name="Google Shape;1303;p32"/>
            <p:cNvSpPr/>
            <p:nvPr/>
          </p:nvSpPr>
          <p:spPr>
            <a:xfrm>
              <a:off x="6698700" y="2170025"/>
              <a:ext cx="1610000" cy="2524325"/>
            </a:xfrm>
            <a:custGeom>
              <a:avLst/>
              <a:gdLst/>
              <a:ahLst/>
              <a:cxnLst/>
              <a:rect l="l" t="t" r="r" b="b"/>
              <a:pathLst>
                <a:path w="64400" h="100973" extrusionOk="0">
                  <a:moveTo>
                    <a:pt x="22534" y="0"/>
                  </a:moveTo>
                  <a:lnTo>
                    <a:pt x="64400" y="30061"/>
                  </a:lnTo>
                  <a:lnTo>
                    <a:pt x="64400" y="100973"/>
                  </a:lnTo>
                  <a:lnTo>
                    <a:pt x="0" y="100973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04" name="Google Shape;1304;p32"/>
            <p:cNvGrpSpPr/>
            <p:nvPr/>
          </p:nvGrpSpPr>
          <p:grpSpPr>
            <a:xfrm>
              <a:off x="8005494" y="3717896"/>
              <a:ext cx="116304" cy="976451"/>
              <a:chOff x="1678794" y="3915021"/>
              <a:chExt cx="116304" cy="976451"/>
            </a:xfrm>
          </p:grpSpPr>
          <p:sp>
            <p:nvSpPr>
              <p:cNvPr id="1305" name="Google Shape;1305;p32"/>
              <p:cNvSpPr/>
              <p:nvPr/>
            </p:nvSpPr>
            <p:spPr>
              <a:xfrm>
                <a:off x="1723579" y="4465978"/>
                <a:ext cx="17807" cy="42549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10251" extrusionOk="0">
                    <a:moveTo>
                      <a:pt x="429" y="10251"/>
                    </a:moveTo>
                    <a:lnTo>
                      <a:pt x="1" y="10251"/>
                    </a:lnTo>
                    <a:lnTo>
                      <a:pt x="1" y="1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6" name="Google Shape;1306;p32"/>
              <p:cNvSpPr/>
              <p:nvPr/>
            </p:nvSpPr>
            <p:spPr>
              <a:xfrm>
                <a:off x="1678794" y="3915021"/>
                <a:ext cx="116304" cy="116678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11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10"/>
                    </a:lnTo>
                    <a:lnTo>
                      <a:pt x="280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" name="Google Shape;1307;p32"/>
              <p:cNvSpPr/>
              <p:nvPr/>
            </p:nvSpPr>
            <p:spPr>
              <a:xfrm>
                <a:off x="1678794" y="4071998"/>
                <a:ext cx="116304" cy="116346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03" extrusionOk="0">
                    <a:moveTo>
                      <a:pt x="2801" y="1"/>
                    </a:moveTo>
                    <a:lnTo>
                      <a:pt x="0" y="1"/>
                    </a:lnTo>
                    <a:lnTo>
                      <a:pt x="0" y="2802"/>
                    </a:lnTo>
                    <a:lnTo>
                      <a:pt x="280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8" name="Google Shape;1308;p32"/>
              <p:cNvSpPr/>
              <p:nvPr/>
            </p:nvSpPr>
            <p:spPr>
              <a:xfrm>
                <a:off x="1678794" y="4228644"/>
                <a:ext cx="116304" cy="116304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02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02"/>
                    </a:lnTo>
                    <a:lnTo>
                      <a:pt x="280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9" name="Google Shape;1309;p32"/>
              <p:cNvSpPr/>
              <p:nvPr/>
            </p:nvSpPr>
            <p:spPr>
              <a:xfrm>
                <a:off x="1678794" y="4385289"/>
                <a:ext cx="116304" cy="116678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11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10"/>
                    </a:lnTo>
                    <a:lnTo>
                      <a:pt x="280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10" name="Google Shape;1310;p32"/>
          <p:cNvGrpSpPr/>
          <p:nvPr/>
        </p:nvGrpSpPr>
        <p:grpSpPr>
          <a:xfrm>
            <a:off x="533150" y="1463677"/>
            <a:ext cx="2045059" cy="3808523"/>
            <a:chOff x="533150" y="1463677"/>
            <a:chExt cx="2045059" cy="3808523"/>
          </a:xfrm>
        </p:grpSpPr>
        <p:grpSp>
          <p:nvGrpSpPr>
            <p:cNvPr id="1311" name="Google Shape;1311;p32"/>
            <p:cNvGrpSpPr/>
            <p:nvPr/>
          </p:nvGrpSpPr>
          <p:grpSpPr>
            <a:xfrm>
              <a:off x="533150" y="1463677"/>
              <a:ext cx="2045059" cy="3808523"/>
              <a:chOff x="533150" y="1463677"/>
              <a:chExt cx="2045059" cy="3808523"/>
            </a:xfrm>
          </p:grpSpPr>
          <p:grpSp>
            <p:nvGrpSpPr>
              <p:cNvPr id="1312" name="Google Shape;1312;p32"/>
              <p:cNvGrpSpPr/>
              <p:nvPr/>
            </p:nvGrpSpPr>
            <p:grpSpPr>
              <a:xfrm>
                <a:off x="798272" y="4042030"/>
                <a:ext cx="411796" cy="870194"/>
                <a:chOff x="798272" y="4042030"/>
                <a:chExt cx="411796" cy="870194"/>
              </a:xfrm>
            </p:grpSpPr>
            <p:sp>
              <p:nvSpPr>
                <p:cNvPr id="1313" name="Google Shape;1313;p32"/>
                <p:cNvSpPr/>
                <p:nvPr/>
              </p:nvSpPr>
              <p:spPr>
                <a:xfrm>
                  <a:off x="798272" y="4042030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9920" y="11187"/>
                      </a:lnTo>
                      <a:lnTo>
                        <a:pt x="9920" y="99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4" name="Google Shape;1314;p32"/>
                <p:cNvSpPr/>
                <p:nvPr/>
              </p:nvSpPr>
              <p:spPr>
                <a:xfrm>
                  <a:off x="798272" y="4159037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9920" y="11187"/>
                      </a:lnTo>
                      <a:lnTo>
                        <a:pt x="9920" y="99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5" name="Google Shape;1315;p32"/>
                <p:cNvSpPr/>
                <p:nvPr/>
              </p:nvSpPr>
              <p:spPr>
                <a:xfrm>
                  <a:off x="798272" y="4276044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9920" y="11187"/>
                      </a:lnTo>
                      <a:lnTo>
                        <a:pt x="9920" y="99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6" name="Google Shape;1316;p32"/>
                <p:cNvSpPr/>
                <p:nvPr/>
              </p:nvSpPr>
              <p:spPr>
                <a:xfrm>
                  <a:off x="798272" y="4393425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22"/>
                      </a:lnTo>
                      <a:lnTo>
                        <a:pt x="9920" y="11187"/>
                      </a:lnTo>
                      <a:lnTo>
                        <a:pt x="9920" y="99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7" name="Google Shape;1317;p32"/>
                <p:cNvSpPr/>
                <p:nvPr/>
              </p:nvSpPr>
              <p:spPr>
                <a:xfrm>
                  <a:off x="798272" y="4510431"/>
                  <a:ext cx="400298" cy="401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4" h="9680" extrusionOk="0">
                      <a:moveTo>
                        <a:pt x="0" y="0"/>
                      </a:moveTo>
                      <a:lnTo>
                        <a:pt x="0" y="1222"/>
                      </a:lnTo>
                      <a:lnTo>
                        <a:pt x="8421" y="9680"/>
                      </a:lnTo>
                      <a:lnTo>
                        <a:pt x="9644" y="96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8" name="Google Shape;1318;p32"/>
                <p:cNvSpPr/>
                <p:nvPr/>
              </p:nvSpPr>
              <p:spPr>
                <a:xfrm>
                  <a:off x="798272" y="4627438"/>
                  <a:ext cx="284036" cy="284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3" h="6861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5620" y="6861"/>
                      </a:lnTo>
                      <a:lnTo>
                        <a:pt x="6842" y="68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9" name="Google Shape;1319;p32"/>
                <p:cNvSpPr/>
                <p:nvPr/>
              </p:nvSpPr>
              <p:spPr>
                <a:xfrm>
                  <a:off x="798272" y="4744445"/>
                  <a:ext cx="167400" cy="16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042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2810" y="4042"/>
                      </a:lnTo>
                      <a:lnTo>
                        <a:pt x="4032" y="40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320" name="Google Shape;1320;p32"/>
              <p:cNvSpPr/>
              <p:nvPr/>
            </p:nvSpPr>
            <p:spPr>
              <a:xfrm>
                <a:off x="760833" y="1801468"/>
                <a:ext cx="608458" cy="3032330"/>
              </a:xfrm>
              <a:custGeom>
                <a:avLst/>
                <a:gdLst/>
                <a:ahLst/>
                <a:cxnLst/>
                <a:rect l="l" t="t" r="r" b="b"/>
                <a:pathLst>
                  <a:path w="14659" h="73055" extrusionOk="0">
                    <a:moveTo>
                      <a:pt x="1" y="0"/>
                    </a:moveTo>
                    <a:lnTo>
                      <a:pt x="1" y="48870"/>
                    </a:lnTo>
                    <a:lnTo>
                      <a:pt x="14239" y="63107"/>
                    </a:lnTo>
                    <a:lnTo>
                      <a:pt x="14239" y="73054"/>
                    </a:lnTo>
                    <a:lnTo>
                      <a:pt x="14658" y="73054"/>
                    </a:lnTo>
                    <a:lnTo>
                      <a:pt x="14658" y="62929"/>
                    </a:lnTo>
                    <a:lnTo>
                      <a:pt x="420" y="48691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1" name="Google Shape;1321;p32"/>
              <p:cNvSpPr/>
              <p:nvPr/>
            </p:nvSpPr>
            <p:spPr>
              <a:xfrm>
                <a:off x="713100" y="1691475"/>
                <a:ext cx="113315" cy="112983"/>
              </a:xfrm>
              <a:custGeom>
                <a:avLst/>
                <a:gdLst/>
                <a:ahLst/>
                <a:cxnLst/>
                <a:rect l="l" t="t" r="r" b="b"/>
                <a:pathLst>
                  <a:path w="2730" h="2722" extrusionOk="0">
                    <a:moveTo>
                      <a:pt x="1365" y="420"/>
                    </a:moveTo>
                    <a:cubicBezTo>
                      <a:pt x="1883" y="420"/>
                      <a:pt x="2302" y="839"/>
                      <a:pt x="2302" y="1357"/>
                    </a:cubicBezTo>
                    <a:cubicBezTo>
                      <a:pt x="2302" y="1874"/>
                      <a:pt x="1883" y="2302"/>
                      <a:pt x="1365" y="2302"/>
                    </a:cubicBezTo>
                    <a:cubicBezTo>
                      <a:pt x="848" y="2302"/>
                      <a:pt x="428" y="1874"/>
                      <a:pt x="428" y="1357"/>
                    </a:cubicBezTo>
                    <a:cubicBezTo>
                      <a:pt x="428" y="839"/>
                      <a:pt x="848" y="420"/>
                      <a:pt x="1365" y="420"/>
                    </a:cubicBezTo>
                    <a:close/>
                    <a:moveTo>
                      <a:pt x="1365" y="1"/>
                    </a:moveTo>
                    <a:cubicBezTo>
                      <a:pt x="616" y="1"/>
                      <a:pt x="0" y="607"/>
                      <a:pt x="0" y="1357"/>
                    </a:cubicBezTo>
                    <a:cubicBezTo>
                      <a:pt x="0" y="2106"/>
                      <a:pt x="616" y="2722"/>
                      <a:pt x="1365" y="2722"/>
                    </a:cubicBezTo>
                    <a:cubicBezTo>
                      <a:pt x="2114" y="2722"/>
                      <a:pt x="2730" y="2106"/>
                      <a:pt x="2730" y="1357"/>
                    </a:cubicBezTo>
                    <a:cubicBezTo>
                      <a:pt x="2730" y="607"/>
                      <a:pt x="2114" y="1"/>
                      <a:pt x="1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2" name="Google Shape;1322;p32"/>
              <p:cNvSpPr/>
              <p:nvPr/>
            </p:nvSpPr>
            <p:spPr>
              <a:xfrm>
                <a:off x="1302951" y="4818493"/>
                <a:ext cx="112983" cy="112983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2" extrusionOk="0">
                    <a:moveTo>
                      <a:pt x="1356" y="420"/>
                    </a:moveTo>
                    <a:cubicBezTo>
                      <a:pt x="1874" y="420"/>
                      <a:pt x="2302" y="839"/>
                      <a:pt x="2302" y="1357"/>
                    </a:cubicBezTo>
                    <a:cubicBezTo>
                      <a:pt x="2302" y="1883"/>
                      <a:pt x="1874" y="2302"/>
                      <a:pt x="1356" y="2302"/>
                    </a:cubicBezTo>
                    <a:cubicBezTo>
                      <a:pt x="839" y="2302"/>
                      <a:pt x="420" y="1883"/>
                      <a:pt x="420" y="1357"/>
                    </a:cubicBezTo>
                    <a:cubicBezTo>
                      <a:pt x="420" y="839"/>
                      <a:pt x="839" y="420"/>
                      <a:pt x="1356" y="420"/>
                    </a:cubicBezTo>
                    <a:close/>
                    <a:moveTo>
                      <a:pt x="1356" y="1"/>
                    </a:moveTo>
                    <a:cubicBezTo>
                      <a:pt x="607" y="1"/>
                      <a:pt x="0" y="607"/>
                      <a:pt x="0" y="1357"/>
                    </a:cubicBezTo>
                    <a:cubicBezTo>
                      <a:pt x="0" y="2115"/>
                      <a:pt x="607" y="2721"/>
                      <a:pt x="1356" y="2721"/>
                    </a:cubicBezTo>
                    <a:cubicBezTo>
                      <a:pt x="2106" y="2721"/>
                      <a:pt x="2721" y="2115"/>
                      <a:pt x="2721" y="1357"/>
                    </a:cubicBezTo>
                    <a:cubicBezTo>
                      <a:pt x="2721" y="607"/>
                      <a:pt x="2106" y="1"/>
                      <a:pt x="13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3" name="Google Shape;1323;p32"/>
              <p:cNvSpPr/>
              <p:nvPr/>
            </p:nvSpPr>
            <p:spPr>
              <a:xfrm rot="-5400000">
                <a:off x="-37000" y="4506150"/>
                <a:ext cx="1336200" cy="195900"/>
              </a:xfrm>
              <a:prstGeom prst="parallelogram">
                <a:avLst>
                  <a:gd name="adj" fmla="val 25000"/>
                </a:avLst>
              </a:prstGeom>
              <a:gradFill>
                <a:gsLst>
                  <a:gs pos="0">
                    <a:schemeClr val="accent3"/>
                  </a:gs>
                  <a:gs pos="43000">
                    <a:srgbClr val="DCDCDC">
                      <a:alpha val="4156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24" name="Google Shape;1324;p32"/>
              <p:cNvGrpSpPr/>
              <p:nvPr/>
            </p:nvGrpSpPr>
            <p:grpSpPr>
              <a:xfrm>
                <a:off x="600861" y="1463677"/>
                <a:ext cx="337800" cy="337800"/>
                <a:chOff x="2414073" y="4164177"/>
                <a:chExt cx="337800" cy="337800"/>
              </a:xfrm>
            </p:grpSpPr>
            <p:sp>
              <p:nvSpPr>
                <p:cNvPr id="1325" name="Google Shape;1325;p32"/>
                <p:cNvSpPr/>
                <p:nvPr/>
              </p:nvSpPr>
              <p:spPr>
                <a:xfrm>
                  <a:off x="2414073" y="4164177"/>
                  <a:ext cx="337800" cy="337800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50000">
                      <a:schemeClr val="lt1"/>
                    </a:gs>
                    <a:gs pos="100000">
                      <a:schemeClr val="accent1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9525" algn="bl" rotWithShape="0">
                    <a:srgbClr val="000000">
                      <a:alpha val="19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6" name="Google Shape;1326;p32"/>
                <p:cNvSpPr/>
                <p:nvPr/>
              </p:nvSpPr>
              <p:spPr>
                <a:xfrm>
                  <a:off x="2461907" y="4212010"/>
                  <a:ext cx="242100" cy="2421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327" name="Google Shape;1327;p32"/>
              <p:cNvSpPr/>
              <p:nvPr/>
            </p:nvSpPr>
            <p:spPr>
              <a:xfrm>
                <a:off x="1401073" y="4410069"/>
                <a:ext cx="1099451" cy="491781"/>
              </a:xfrm>
              <a:custGeom>
                <a:avLst/>
                <a:gdLst/>
                <a:ahLst/>
                <a:cxnLst/>
                <a:rect l="l" t="t" r="r" b="b"/>
                <a:pathLst>
                  <a:path w="26488" h="11848" extrusionOk="0">
                    <a:moveTo>
                      <a:pt x="26184" y="1"/>
                    </a:moveTo>
                    <a:lnTo>
                      <a:pt x="14765" y="11420"/>
                    </a:lnTo>
                    <a:lnTo>
                      <a:pt x="0" y="11420"/>
                    </a:lnTo>
                    <a:lnTo>
                      <a:pt x="0" y="11848"/>
                    </a:lnTo>
                    <a:lnTo>
                      <a:pt x="14943" y="11848"/>
                    </a:lnTo>
                    <a:lnTo>
                      <a:pt x="26487" y="295"/>
                    </a:lnTo>
                    <a:lnTo>
                      <a:pt x="26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8" name="Google Shape;1328;p32"/>
              <p:cNvSpPr/>
              <p:nvPr/>
            </p:nvSpPr>
            <p:spPr>
              <a:xfrm>
                <a:off x="2465226" y="4330268"/>
                <a:ext cx="112983" cy="112983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2" extrusionOk="0">
                    <a:moveTo>
                      <a:pt x="1356" y="420"/>
                    </a:moveTo>
                    <a:cubicBezTo>
                      <a:pt x="1874" y="420"/>
                      <a:pt x="2302" y="839"/>
                      <a:pt x="2302" y="1357"/>
                    </a:cubicBezTo>
                    <a:cubicBezTo>
                      <a:pt x="2302" y="1883"/>
                      <a:pt x="1874" y="2302"/>
                      <a:pt x="1356" y="2302"/>
                    </a:cubicBezTo>
                    <a:cubicBezTo>
                      <a:pt x="839" y="2302"/>
                      <a:pt x="420" y="1883"/>
                      <a:pt x="420" y="1357"/>
                    </a:cubicBezTo>
                    <a:cubicBezTo>
                      <a:pt x="420" y="839"/>
                      <a:pt x="839" y="420"/>
                      <a:pt x="1356" y="420"/>
                    </a:cubicBezTo>
                    <a:close/>
                    <a:moveTo>
                      <a:pt x="1356" y="1"/>
                    </a:moveTo>
                    <a:cubicBezTo>
                      <a:pt x="607" y="1"/>
                      <a:pt x="0" y="607"/>
                      <a:pt x="0" y="1357"/>
                    </a:cubicBezTo>
                    <a:cubicBezTo>
                      <a:pt x="0" y="2115"/>
                      <a:pt x="607" y="2721"/>
                      <a:pt x="1356" y="2721"/>
                    </a:cubicBezTo>
                    <a:cubicBezTo>
                      <a:pt x="2106" y="2721"/>
                      <a:pt x="2721" y="2115"/>
                      <a:pt x="2721" y="1357"/>
                    </a:cubicBezTo>
                    <a:cubicBezTo>
                      <a:pt x="2721" y="607"/>
                      <a:pt x="2106" y="1"/>
                      <a:pt x="13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329" name="Google Shape;1329;p32"/>
            <p:cNvSpPr/>
            <p:nvPr/>
          </p:nvSpPr>
          <p:spPr>
            <a:xfrm flipH="1">
              <a:off x="713090" y="3407870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0" name="Google Shape;1330;p32"/>
          <p:cNvGrpSpPr/>
          <p:nvPr/>
        </p:nvGrpSpPr>
        <p:grpSpPr>
          <a:xfrm>
            <a:off x="7024329" y="296750"/>
            <a:ext cx="2754220" cy="642262"/>
            <a:chOff x="7024329" y="296750"/>
            <a:chExt cx="2754220" cy="642262"/>
          </a:xfrm>
        </p:grpSpPr>
        <p:grpSp>
          <p:nvGrpSpPr>
            <p:cNvPr id="1331" name="Google Shape;1331;p32"/>
            <p:cNvGrpSpPr/>
            <p:nvPr/>
          </p:nvGrpSpPr>
          <p:grpSpPr>
            <a:xfrm flipH="1">
              <a:off x="7024329" y="624961"/>
              <a:ext cx="2754220" cy="314050"/>
              <a:chOff x="455999" y="1012736"/>
              <a:chExt cx="1928185" cy="219862"/>
            </a:xfrm>
          </p:grpSpPr>
          <p:sp>
            <p:nvSpPr>
              <p:cNvPr id="1332" name="Google Shape;1332;p32"/>
              <p:cNvSpPr/>
              <p:nvPr/>
            </p:nvSpPr>
            <p:spPr>
              <a:xfrm>
                <a:off x="45599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3" name="Google Shape;1333;p32"/>
              <p:cNvSpPr/>
              <p:nvPr/>
            </p:nvSpPr>
            <p:spPr>
              <a:xfrm>
                <a:off x="562845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9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4" name="Google Shape;1334;p32"/>
              <p:cNvSpPr/>
              <p:nvPr/>
            </p:nvSpPr>
            <p:spPr>
              <a:xfrm>
                <a:off x="66965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5" name="Google Shape;1335;p32"/>
              <p:cNvSpPr/>
              <p:nvPr/>
            </p:nvSpPr>
            <p:spPr>
              <a:xfrm>
                <a:off x="776472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6" name="Google Shape;1336;p32"/>
              <p:cNvSpPr/>
              <p:nvPr/>
            </p:nvSpPr>
            <p:spPr>
              <a:xfrm>
                <a:off x="88331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86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7" name="Google Shape;1337;p32"/>
              <p:cNvSpPr/>
              <p:nvPr/>
            </p:nvSpPr>
            <p:spPr>
              <a:xfrm>
                <a:off x="989835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8" name="Google Shape;1338;p32"/>
              <p:cNvSpPr/>
              <p:nvPr/>
            </p:nvSpPr>
            <p:spPr>
              <a:xfrm>
                <a:off x="109664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9" name="Google Shape;1339;p32"/>
              <p:cNvSpPr/>
              <p:nvPr/>
            </p:nvSpPr>
            <p:spPr>
              <a:xfrm>
                <a:off x="1203495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0" name="Google Shape;1340;p32"/>
              <p:cNvSpPr/>
              <p:nvPr/>
            </p:nvSpPr>
            <p:spPr>
              <a:xfrm>
                <a:off x="131030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1" name="Google Shape;1341;p32"/>
              <p:cNvSpPr/>
              <p:nvPr/>
            </p:nvSpPr>
            <p:spPr>
              <a:xfrm>
                <a:off x="1417122" y="1012736"/>
                <a:ext cx="219895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6665" extrusionOk="0">
                    <a:moveTo>
                      <a:pt x="6487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2" name="Google Shape;1342;p32"/>
              <p:cNvSpPr/>
              <p:nvPr/>
            </p:nvSpPr>
            <p:spPr>
              <a:xfrm>
                <a:off x="1523969" y="1012736"/>
                <a:ext cx="219565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6665" extrusionOk="0">
                    <a:moveTo>
                      <a:pt x="6486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5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3" name="Google Shape;1343;p32"/>
              <p:cNvSpPr/>
              <p:nvPr/>
            </p:nvSpPr>
            <p:spPr>
              <a:xfrm>
                <a:off x="1630486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4" name="Google Shape;1344;p32"/>
              <p:cNvSpPr/>
              <p:nvPr/>
            </p:nvSpPr>
            <p:spPr>
              <a:xfrm>
                <a:off x="1737332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5" name="Google Shape;1345;p32"/>
              <p:cNvSpPr/>
              <p:nvPr/>
            </p:nvSpPr>
            <p:spPr>
              <a:xfrm>
                <a:off x="1844146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6" name="Google Shape;1346;p32"/>
              <p:cNvSpPr/>
              <p:nvPr/>
            </p:nvSpPr>
            <p:spPr>
              <a:xfrm>
                <a:off x="195095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86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7" name="Google Shape;1347;p32"/>
              <p:cNvSpPr/>
              <p:nvPr/>
            </p:nvSpPr>
            <p:spPr>
              <a:xfrm>
                <a:off x="2057806" y="1012736"/>
                <a:ext cx="219565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6665" extrusionOk="0">
                    <a:moveTo>
                      <a:pt x="6486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5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8" name="Google Shape;1348;p32"/>
              <p:cNvSpPr/>
              <p:nvPr/>
            </p:nvSpPr>
            <p:spPr>
              <a:xfrm>
                <a:off x="2164322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349" name="Google Shape;1349;p32"/>
            <p:cNvSpPr/>
            <p:nvPr/>
          </p:nvSpPr>
          <p:spPr>
            <a:xfrm flipH="1">
              <a:off x="8005500" y="296750"/>
              <a:ext cx="1336200" cy="195900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chemeClr val="accent3"/>
                </a:gs>
                <a:gs pos="43000">
                  <a:srgbClr val="DCDCDC">
                    <a:alpha val="4156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0" name="Google Shape;1350;p32"/>
          <p:cNvGrpSpPr/>
          <p:nvPr/>
        </p:nvGrpSpPr>
        <p:grpSpPr>
          <a:xfrm>
            <a:off x="3607471" y="4685833"/>
            <a:ext cx="1286237" cy="104943"/>
            <a:chOff x="1131682" y="748176"/>
            <a:chExt cx="769005" cy="62742"/>
          </a:xfrm>
        </p:grpSpPr>
        <p:sp>
          <p:nvSpPr>
            <p:cNvPr id="1351" name="Google Shape;1351;p32"/>
            <p:cNvSpPr/>
            <p:nvPr/>
          </p:nvSpPr>
          <p:spPr>
            <a:xfrm>
              <a:off x="1320601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1257628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1194655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1131682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1381529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144245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Google Shape;1364;p33"/>
          <p:cNvGrpSpPr/>
          <p:nvPr/>
        </p:nvGrpSpPr>
        <p:grpSpPr>
          <a:xfrm rot="10800000">
            <a:off x="6858620" y="-2"/>
            <a:ext cx="1431865" cy="1747652"/>
            <a:chOff x="5049645" y="-351377"/>
            <a:chExt cx="1431865" cy="1747652"/>
          </a:xfrm>
        </p:grpSpPr>
        <p:cxnSp>
          <p:nvCxnSpPr>
            <p:cNvPr id="1365" name="Google Shape;1365;p33"/>
            <p:cNvCxnSpPr/>
            <p:nvPr/>
          </p:nvCxnSpPr>
          <p:spPr>
            <a:xfrm rot="10800000">
              <a:off x="5765575" y="858375"/>
              <a:ext cx="0" cy="5379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6" name="Google Shape;1366;p33"/>
            <p:cNvSpPr/>
            <p:nvPr/>
          </p:nvSpPr>
          <p:spPr>
            <a:xfrm rot="-5400000">
              <a:off x="5410539" y="-712271"/>
              <a:ext cx="710076" cy="1431865"/>
            </a:xfrm>
            <a:custGeom>
              <a:avLst/>
              <a:gdLst/>
              <a:ahLst/>
              <a:cxnLst/>
              <a:rect l="l" t="t" r="r" b="b"/>
              <a:pathLst>
                <a:path w="17763" h="35819" extrusionOk="0">
                  <a:moveTo>
                    <a:pt x="1187" y="1"/>
                  </a:moveTo>
                  <a:lnTo>
                    <a:pt x="0" y="1187"/>
                  </a:lnTo>
                  <a:lnTo>
                    <a:pt x="1187" y="2374"/>
                  </a:lnTo>
                  <a:lnTo>
                    <a:pt x="1187" y="1544"/>
                  </a:lnTo>
                  <a:cubicBezTo>
                    <a:pt x="10117" y="1723"/>
                    <a:pt x="17334" y="9038"/>
                    <a:pt x="17334" y="18012"/>
                  </a:cubicBezTo>
                  <a:cubicBezTo>
                    <a:pt x="17334" y="26987"/>
                    <a:pt x="10117" y="34302"/>
                    <a:pt x="1187" y="34472"/>
                  </a:cubicBezTo>
                  <a:lnTo>
                    <a:pt x="1187" y="33446"/>
                  </a:lnTo>
                  <a:lnTo>
                    <a:pt x="0" y="34632"/>
                  </a:lnTo>
                  <a:lnTo>
                    <a:pt x="1187" y="35819"/>
                  </a:lnTo>
                  <a:lnTo>
                    <a:pt x="1187" y="34900"/>
                  </a:lnTo>
                  <a:cubicBezTo>
                    <a:pt x="10349" y="34721"/>
                    <a:pt x="17762" y="27219"/>
                    <a:pt x="17762" y="18012"/>
                  </a:cubicBezTo>
                  <a:cubicBezTo>
                    <a:pt x="17762" y="8806"/>
                    <a:pt x="10349" y="1294"/>
                    <a:pt x="1187" y="112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33"/>
            <p:cNvSpPr/>
            <p:nvPr/>
          </p:nvSpPr>
          <p:spPr>
            <a:xfrm rot="-5400000">
              <a:off x="5252230" y="-193538"/>
              <a:ext cx="1035017" cy="1034977"/>
            </a:xfrm>
            <a:custGeom>
              <a:avLst/>
              <a:gdLst/>
              <a:ahLst/>
              <a:cxnLst/>
              <a:rect l="l" t="t" r="r" b="b"/>
              <a:pathLst>
                <a:path w="25890" h="25889" extrusionOk="0">
                  <a:moveTo>
                    <a:pt x="0" y="12944"/>
                  </a:moveTo>
                  <a:cubicBezTo>
                    <a:pt x="0" y="20081"/>
                    <a:pt x="5808" y="25889"/>
                    <a:pt x="12945" y="25889"/>
                  </a:cubicBezTo>
                  <a:lnTo>
                    <a:pt x="12945" y="25889"/>
                  </a:lnTo>
                  <a:cubicBezTo>
                    <a:pt x="20082" y="25889"/>
                    <a:pt x="25889" y="20081"/>
                    <a:pt x="25889" y="12944"/>
                  </a:cubicBezTo>
                  <a:lnTo>
                    <a:pt x="25889" y="12944"/>
                  </a:lnTo>
                  <a:cubicBezTo>
                    <a:pt x="25889" y="5808"/>
                    <a:pt x="20082" y="0"/>
                    <a:pt x="12945" y="0"/>
                  </a:cubicBezTo>
                  <a:lnTo>
                    <a:pt x="12945" y="0"/>
                  </a:lnTo>
                  <a:cubicBezTo>
                    <a:pt x="5808" y="0"/>
                    <a:pt x="0" y="5808"/>
                    <a:pt x="0" y="12944"/>
                  </a:cubicBezTo>
                  <a:moveTo>
                    <a:pt x="8672" y="12837"/>
                  </a:moveTo>
                  <a:cubicBezTo>
                    <a:pt x="8672" y="10518"/>
                    <a:pt x="10554" y="8636"/>
                    <a:pt x="12882" y="8636"/>
                  </a:cubicBezTo>
                  <a:lnTo>
                    <a:pt x="12882" y="8636"/>
                  </a:lnTo>
                  <a:cubicBezTo>
                    <a:pt x="15202" y="8636"/>
                    <a:pt x="17084" y="10518"/>
                    <a:pt x="17084" y="12837"/>
                  </a:cubicBezTo>
                  <a:lnTo>
                    <a:pt x="17084" y="12837"/>
                  </a:lnTo>
                  <a:cubicBezTo>
                    <a:pt x="17084" y="15166"/>
                    <a:pt x="15202" y="17048"/>
                    <a:pt x="12882" y="17048"/>
                  </a:cubicBezTo>
                  <a:lnTo>
                    <a:pt x="12882" y="17048"/>
                  </a:lnTo>
                  <a:cubicBezTo>
                    <a:pt x="10554" y="17048"/>
                    <a:pt x="8672" y="15166"/>
                    <a:pt x="8672" y="128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68" name="Google Shape;1368;p33"/>
            <p:cNvGrpSpPr/>
            <p:nvPr/>
          </p:nvGrpSpPr>
          <p:grpSpPr>
            <a:xfrm rot="-5400000">
              <a:off x="5333407" y="-110136"/>
              <a:ext cx="864515" cy="864195"/>
              <a:chOff x="5188979" y="2033303"/>
              <a:chExt cx="713355" cy="713091"/>
            </a:xfrm>
          </p:grpSpPr>
          <p:sp>
            <p:nvSpPr>
              <p:cNvPr id="1369" name="Google Shape;1369;p33"/>
              <p:cNvSpPr/>
              <p:nvPr/>
            </p:nvSpPr>
            <p:spPr>
              <a:xfrm>
                <a:off x="5295199" y="2140744"/>
                <a:ext cx="497946" cy="497946"/>
              </a:xfrm>
              <a:custGeom>
                <a:avLst/>
                <a:gdLst/>
                <a:ahLst/>
                <a:cxnLst/>
                <a:rect l="l" t="t" r="r" b="b"/>
                <a:pathLst>
                  <a:path w="15095" h="15095" extrusionOk="0">
                    <a:moveTo>
                      <a:pt x="7548" y="428"/>
                    </a:moveTo>
                    <a:cubicBezTo>
                      <a:pt x="11473" y="428"/>
                      <a:pt x="14667" y="3622"/>
                      <a:pt x="14667" y="7547"/>
                    </a:cubicBezTo>
                    <a:cubicBezTo>
                      <a:pt x="14667" y="11481"/>
                      <a:pt x="11473" y="14675"/>
                      <a:pt x="7548" y="14675"/>
                    </a:cubicBezTo>
                    <a:cubicBezTo>
                      <a:pt x="3614" y="14675"/>
                      <a:pt x="420" y="11481"/>
                      <a:pt x="420" y="7547"/>
                    </a:cubicBezTo>
                    <a:cubicBezTo>
                      <a:pt x="420" y="3622"/>
                      <a:pt x="3614" y="428"/>
                      <a:pt x="7548" y="428"/>
                    </a:cubicBezTo>
                    <a:close/>
                    <a:moveTo>
                      <a:pt x="7548" y="0"/>
                    </a:moveTo>
                    <a:cubicBezTo>
                      <a:pt x="3382" y="0"/>
                      <a:pt x="1" y="3390"/>
                      <a:pt x="1" y="7547"/>
                    </a:cubicBezTo>
                    <a:cubicBezTo>
                      <a:pt x="1" y="11713"/>
                      <a:pt x="3382" y="15094"/>
                      <a:pt x="7548" y="15094"/>
                    </a:cubicBezTo>
                    <a:cubicBezTo>
                      <a:pt x="11705" y="15094"/>
                      <a:pt x="15095" y="11713"/>
                      <a:pt x="15095" y="7547"/>
                    </a:cubicBezTo>
                    <a:cubicBezTo>
                      <a:pt x="15095" y="3390"/>
                      <a:pt x="11705" y="0"/>
                      <a:pt x="75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5190431" y="2352622"/>
                <a:ext cx="51526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58" extrusionOk="0">
                    <a:moveTo>
                      <a:pt x="1562" y="161"/>
                    </a:moveTo>
                    <a:cubicBezTo>
                      <a:pt x="1553" y="223"/>
                      <a:pt x="1553" y="286"/>
                      <a:pt x="1553" y="357"/>
                    </a:cubicBezTo>
                    <a:lnTo>
                      <a:pt x="1" y="223"/>
                    </a:lnTo>
                    <a:cubicBezTo>
                      <a:pt x="10" y="152"/>
                      <a:pt x="10" y="72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5195445" y="2315841"/>
                <a:ext cx="51526" cy="16791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509" extrusionOk="0">
                    <a:moveTo>
                      <a:pt x="1561" y="321"/>
                    </a:moveTo>
                    <a:cubicBezTo>
                      <a:pt x="1544" y="384"/>
                      <a:pt x="1535" y="446"/>
                      <a:pt x="1526" y="509"/>
                    </a:cubicBezTo>
                    <a:lnTo>
                      <a:pt x="0" y="223"/>
                    </a:lnTo>
                    <a:cubicBezTo>
                      <a:pt x="18" y="143"/>
                      <a:pt x="18" y="72"/>
                      <a:pt x="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5204252" y="2279621"/>
                <a:ext cx="50966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662" extrusionOk="0">
                    <a:moveTo>
                      <a:pt x="1544" y="483"/>
                    </a:moveTo>
                    <a:cubicBezTo>
                      <a:pt x="1526" y="545"/>
                      <a:pt x="1500" y="599"/>
                      <a:pt x="1491" y="661"/>
                    </a:cubicBezTo>
                    <a:lnTo>
                      <a:pt x="1" y="215"/>
                    </a:lnTo>
                    <a:cubicBezTo>
                      <a:pt x="19" y="144"/>
                      <a:pt x="46" y="72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5216920" y="2244918"/>
                <a:ext cx="4977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804" extrusionOk="0">
                    <a:moveTo>
                      <a:pt x="1508" y="634"/>
                    </a:moveTo>
                    <a:cubicBezTo>
                      <a:pt x="1481" y="687"/>
                      <a:pt x="1455" y="750"/>
                      <a:pt x="1428" y="803"/>
                    </a:cubicBezTo>
                    <a:lnTo>
                      <a:pt x="1" y="205"/>
                    </a:lnTo>
                    <a:cubicBezTo>
                      <a:pt x="27" y="134"/>
                      <a:pt x="63" y="63"/>
                      <a:pt x="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5233116" y="2211667"/>
                <a:ext cx="48294" cy="3120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946" extrusionOk="0">
                    <a:moveTo>
                      <a:pt x="1463" y="776"/>
                    </a:moveTo>
                    <a:lnTo>
                      <a:pt x="1365" y="946"/>
                    </a:lnTo>
                    <a:lnTo>
                      <a:pt x="0" y="196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5253107" y="2180460"/>
                <a:ext cx="45655" cy="35330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071" extrusionOk="0">
                    <a:moveTo>
                      <a:pt x="1384" y="910"/>
                    </a:moveTo>
                    <a:lnTo>
                      <a:pt x="1268" y="1071"/>
                    </a:lnTo>
                    <a:lnTo>
                      <a:pt x="1" y="17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5275769" y="2151629"/>
                <a:ext cx="43313" cy="38859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78" extrusionOk="0">
                    <a:moveTo>
                      <a:pt x="1312" y="1035"/>
                    </a:moveTo>
                    <a:lnTo>
                      <a:pt x="1178" y="1178"/>
                    </a:lnTo>
                    <a:lnTo>
                      <a:pt x="1" y="161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5301664" y="2125140"/>
                <a:ext cx="39783" cy="42389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5" extrusionOk="0">
                    <a:moveTo>
                      <a:pt x="1205" y="1151"/>
                    </a:moveTo>
                    <a:lnTo>
                      <a:pt x="1062" y="1285"/>
                    </a:lnTo>
                    <a:lnTo>
                      <a:pt x="1" y="152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5330232" y="2101587"/>
                <a:ext cx="36220" cy="4535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75" extrusionOk="0">
                    <a:moveTo>
                      <a:pt x="1097" y="1259"/>
                    </a:moveTo>
                    <a:lnTo>
                      <a:pt x="937" y="1374"/>
                    </a:lnTo>
                    <a:lnTo>
                      <a:pt x="0" y="134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5361108" y="2081300"/>
                <a:ext cx="32130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446" extrusionOk="0">
                    <a:moveTo>
                      <a:pt x="973" y="1338"/>
                    </a:moveTo>
                    <a:lnTo>
                      <a:pt x="804" y="1445"/>
                    </a:lnTo>
                    <a:lnTo>
                      <a:pt x="1" y="116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5393799" y="2064213"/>
                <a:ext cx="27677" cy="49481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500" extrusionOk="0">
                    <a:moveTo>
                      <a:pt x="839" y="1419"/>
                    </a:moveTo>
                    <a:lnTo>
                      <a:pt x="669" y="1499"/>
                    </a:lnTo>
                    <a:lnTo>
                      <a:pt x="0" y="9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5428501" y="2050688"/>
                <a:ext cx="22695" cy="50933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544" extrusionOk="0">
                    <a:moveTo>
                      <a:pt x="688" y="1481"/>
                    </a:moveTo>
                    <a:lnTo>
                      <a:pt x="509" y="1544"/>
                    </a:lnTo>
                    <a:lnTo>
                      <a:pt x="1" y="8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5464425" y="2040956"/>
                <a:ext cx="17681" cy="5185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572" extrusionOk="0">
                    <a:moveTo>
                      <a:pt x="535" y="1518"/>
                    </a:moveTo>
                    <a:lnTo>
                      <a:pt x="348" y="1571"/>
                    </a:lnTo>
                    <a:lnTo>
                      <a:pt x="0" y="63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5500909" y="2035085"/>
                <a:ext cx="12667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580" extrusionOk="0">
                    <a:moveTo>
                      <a:pt x="384" y="1544"/>
                    </a:moveTo>
                    <a:lnTo>
                      <a:pt x="197" y="1580"/>
                    </a:lnTo>
                    <a:lnTo>
                      <a:pt x="0" y="36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5538284" y="2033303"/>
                <a:ext cx="7389" cy="5155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563" extrusionOk="0">
                    <a:moveTo>
                      <a:pt x="223" y="1553"/>
                    </a:moveTo>
                    <a:lnTo>
                      <a:pt x="27" y="1562"/>
                    </a:lnTo>
                    <a:lnTo>
                      <a:pt x="0" y="10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5" name="Google Shape;1385;p33"/>
              <p:cNvSpPr/>
              <p:nvPr/>
            </p:nvSpPr>
            <p:spPr>
              <a:xfrm>
                <a:off x="5571238" y="2034788"/>
                <a:ext cx="11513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53" extrusionOk="0">
                    <a:moveTo>
                      <a:pt x="197" y="1553"/>
                    </a:moveTo>
                    <a:cubicBezTo>
                      <a:pt x="125" y="1553"/>
                      <a:pt x="63" y="1553"/>
                      <a:pt x="0" y="1544"/>
                    </a:cubicBezTo>
                    <a:lnTo>
                      <a:pt x="125" y="1"/>
                    </a:lnTo>
                    <a:cubicBezTo>
                      <a:pt x="206" y="1"/>
                      <a:pt x="277" y="10"/>
                      <a:pt x="348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6" name="Google Shape;1386;p33"/>
              <p:cNvSpPr/>
              <p:nvPr/>
            </p:nvSpPr>
            <p:spPr>
              <a:xfrm>
                <a:off x="5602741" y="2039802"/>
                <a:ext cx="17088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53" extrusionOk="0">
                    <a:moveTo>
                      <a:pt x="196" y="1553"/>
                    </a:moveTo>
                    <a:cubicBezTo>
                      <a:pt x="134" y="1535"/>
                      <a:pt x="71" y="1535"/>
                      <a:pt x="0" y="1526"/>
                    </a:cubicBezTo>
                    <a:lnTo>
                      <a:pt x="294" y="0"/>
                    </a:lnTo>
                    <a:cubicBezTo>
                      <a:pt x="366" y="9"/>
                      <a:pt x="446" y="18"/>
                      <a:pt x="517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7" name="Google Shape;1387;p33"/>
              <p:cNvSpPr/>
              <p:nvPr/>
            </p:nvSpPr>
            <p:spPr>
              <a:xfrm>
                <a:off x="5633915" y="2048609"/>
                <a:ext cx="21805" cy="5096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545" extrusionOk="0">
                    <a:moveTo>
                      <a:pt x="188" y="1544"/>
                    </a:moveTo>
                    <a:cubicBezTo>
                      <a:pt x="126" y="1517"/>
                      <a:pt x="63" y="1500"/>
                      <a:pt x="1" y="1482"/>
                    </a:cubicBezTo>
                    <a:lnTo>
                      <a:pt x="447" y="1"/>
                    </a:lnTo>
                    <a:cubicBezTo>
                      <a:pt x="518" y="19"/>
                      <a:pt x="589" y="37"/>
                      <a:pt x="661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5663933" y="2060980"/>
                <a:ext cx="26819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518" extrusionOk="0">
                    <a:moveTo>
                      <a:pt x="179" y="1517"/>
                    </a:moveTo>
                    <a:cubicBezTo>
                      <a:pt x="117" y="1490"/>
                      <a:pt x="63" y="1455"/>
                      <a:pt x="1" y="1437"/>
                    </a:cubicBezTo>
                    <a:lnTo>
                      <a:pt x="607" y="1"/>
                    </a:lnTo>
                    <a:cubicBezTo>
                      <a:pt x="670" y="36"/>
                      <a:pt x="741" y="72"/>
                      <a:pt x="812" y="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9" name="Google Shape;1389;p33"/>
              <p:cNvSpPr/>
              <p:nvPr/>
            </p:nvSpPr>
            <p:spPr>
              <a:xfrm>
                <a:off x="5692764" y="2077474"/>
                <a:ext cx="30942" cy="47997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455" extrusionOk="0">
                    <a:moveTo>
                      <a:pt x="161" y="1454"/>
                    </a:moveTo>
                    <a:lnTo>
                      <a:pt x="1" y="1356"/>
                    </a:lnTo>
                    <a:lnTo>
                      <a:pt x="750" y="0"/>
                    </a:lnTo>
                    <a:lnTo>
                      <a:pt x="938" y="1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0" name="Google Shape;1390;p33"/>
              <p:cNvSpPr/>
              <p:nvPr/>
            </p:nvSpPr>
            <p:spPr>
              <a:xfrm>
                <a:off x="5719847" y="2097167"/>
                <a:ext cx="35066" cy="45952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93" extrusionOk="0">
                    <a:moveTo>
                      <a:pt x="152" y="1393"/>
                    </a:moveTo>
                    <a:lnTo>
                      <a:pt x="1" y="1277"/>
                    </a:lnTo>
                    <a:lnTo>
                      <a:pt x="884" y="1"/>
                    </a:lnTo>
                    <a:lnTo>
                      <a:pt x="1062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1" name="Google Shape;1391;p33"/>
              <p:cNvSpPr/>
              <p:nvPr/>
            </p:nvSpPr>
            <p:spPr>
              <a:xfrm>
                <a:off x="5744852" y="2120126"/>
                <a:ext cx="39189" cy="4301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304" extrusionOk="0">
                    <a:moveTo>
                      <a:pt x="144" y="1303"/>
                    </a:moveTo>
                    <a:lnTo>
                      <a:pt x="1" y="1169"/>
                    </a:lnTo>
                    <a:lnTo>
                      <a:pt x="1018" y="1"/>
                    </a:lnTo>
                    <a:lnTo>
                      <a:pt x="1187" y="1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2" name="Google Shape;1392;p33"/>
              <p:cNvSpPr/>
              <p:nvPr/>
            </p:nvSpPr>
            <p:spPr>
              <a:xfrm>
                <a:off x="5768108" y="2146022"/>
                <a:ext cx="42125" cy="39783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06" extrusionOk="0">
                    <a:moveTo>
                      <a:pt x="126" y="1205"/>
                    </a:moveTo>
                    <a:lnTo>
                      <a:pt x="1" y="1062"/>
                    </a:lnTo>
                    <a:lnTo>
                      <a:pt x="1125" y="1"/>
                    </a:lnTo>
                    <a:lnTo>
                      <a:pt x="1276" y="1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3" name="Google Shape;1393;p33"/>
              <p:cNvSpPr/>
              <p:nvPr/>
            </p:nvSpPr>
            <p:spPr>
              <a:xfrm>
                <a:off x="5788725" y="2174589"/>
                <a:ext cx="45061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089" extrusionOk="0">
                    <a:moveTo>
                      <a:pt x="116" y="1088"/>
                    </a:moveTo>
                    <a:lnTo>
                      <a:pt x="0" y="937"/>
                    </a:lnTo>
                    <a:lnTo>
                      <a:pt x="1231" y="0"/>
                    </a:lnTo>
                    <a:lnTo>
                      <a:pt x="1365" y="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4" name="Google Shape;1394;p33"/>
              <p:cNvSpPr/>
              <p:nvPr/>
            </p:nvSpPr>
            <p:spPr>
              <a:xfrm>
                <a:off x="5806670" y="2205168"/>
                <a:ext cx="47403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974" extrusionOk="0">
                    <a:moveTo>
                      <a:pt x="98" y="973"/>
                    </a:moveTo>
                    <a:lnTo>
                      <a:pt x="0" y="813"/>
                    </a:lnTo>
                    <a:lnTo>
                      <a:pt x="1321" y="1"/>
                    </a:lnTo>
                    <a:lnTo>
                      <a:pt x="143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5" name="Google Shape;1395;p33"/>
              <p:cNvSpPr/>
              <p:nvPr/>
            </p:nvSpPr>
            <p:spPr>
              <a:xfrm>
                <a:off x="5821679" y="2238156"/>
                <a:ext cx="49481" cy="27677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39" extrusionOk="0">
                    <a:moveTo>
                      <a:pt x="89" y="839"/>
                    </a:moveTo>
                    <a:lnTo>
                      <a:pt x="0" y="660"/>
                    </a:lnTo>
                    <a:lnTo>
                      <a:pt x="1401" y="0"/>
                    </a:lnTo>
                    <a:lnTo>
                      <a:pt x="1499" y="2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6" name="Google Shape;1396;p33"/>
              <p:cNvSpPr/>
              <p:nvPr/>
            </p:nvSpPr>
            <p:spPr>
              <a:xfrm>
                <a:off x="5833753" y="2272562"/>
                <a:ext cx="50933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97" extrusionOk="0">
                    <a:moveTo>
                      <a:pt x="71" y="697"/>
                    </a:moveTo>
                    <a:lnTo>
                      <a:pt x="0" y="509"/>
                    </a:lnTo>
                    <a:lnTo>
                      <a:pt x="1463" y="1"/>
                    </a:lnTo>
                    <a:lnTo>
                      <a:pt x="1543" y="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7" name="Google Shape;1397;p33"/>
              <p:cNvSpPr/>
              <p:nvPr/>
            </p:nvSpPr>
            <p:spPr>
              <a:xfrm>
                <a:off x="5842561" y="2308485"/>
                <a:ext cx="51823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545" extrusionOk="0">
                    <a:moveTo>
                      <a:pt x="54" y="544"/>
                    </a:moveTo>
                    <a:lnTo>
                      <a:pt x="1" y="357"/>
                    </a:lnTo>
                    <a:lnTo>
                      <a:pt x="1517" y="0"/>
                    </a:lnTo>
                    <a:lnTo>
                      <a:pt x="1571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5848465" y="2345266"/>
                <a:ext cx="51823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84" extrusionOk="0">
                    <a:moveTo>
                      <a:pt x="27" y="384"/>
                    </a:moveTo>
                    <a:lnTo>
                      <a:pt x="0" y="188"/>
                    </a:lnTo>
                    <a:lnTo>
                      <a:pt x="1535" y="0"/>
                    </a:lnTo>
                    <a:lnTo>
                      <a:pt x="1570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5850807" y="2382344"/>
                <a:ext cx="51526" cy="7389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24" extrusionOk="0">
                    <a:moveTo>
                      <a:pt x="9" y="223"/>
                    </a:moveTo>
                    <a:lnTo>
                      <a:pt x="0" y="36"/>
                    </a:lnTo>
                    <a:lnTo>
                      <a:pt x="1544" y="0"/>
                    </a:lnTo>
                    <a:lnTo>
                      <a:pt x="1562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5849323" y="2415299"/>
                <a:ext cx="51263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358" extrusionOk="0">
                    <a:moveTo>
                      <a:pt x="1" y="197"/>
                    </a:moveTo>
                    <a:cubicBezTo>
                      <a:pt x="10" y="134"/>
                      <a:pt x="10" y="72"/>
                      <a:pt x="10" y="0"/>
                    </a:cubicBezTo>
                    <a:lnTo>
                      <a:pt x="1553" y="134"/>
                    </a:lnTo>
                    <a:cubicBezTo>
                      <a:pt x="1553" y="206"/>
                      <a:pt x="1553" y="286"/>
                      <a:pt x="1544" y="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1" name="Google Shape;1401;p33"/>
              <p:cNvSpPr/>
              <p:nvPr/>
            </p:nvSpPr>
            <p:spPr>
              <a:xfrm>
                <a:off x="5844342" y="2447065"/>
                <a:ext cx="51526" cy="16824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510" extrusionOk="0">
                    <a:moveTo>
                      <a:pt x="0" y="188"/>
                    </a:moveTo>
                    <a:cubicBezTo>
                      <a:pt x="18" y="126"/>
                      <a:pt x="27" y="63"/>
                      <a:pt x="36" y="1"/>
                    </a:cubicBezTo>
                    <a:lnTo>
                      <a:pt x="1561" y="286"/>
                    </a:lnTo>
                    <a:cubicBezTo>
                      <a:pt x="1544" y="367"/>
                      <a:pt x="1535" y="438"/>
                      <a:pt x="1517" y="5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2" name="Google Shape;1402;p33"/>
              <p:cNvSpPr/>
              <p:nvPr/>
            </p:nvSpPr>
            <p:spPr>
              <a:xfrm>
                <a:off x="5836095" y="2477975"/>
                <a:ext cx="50933" cy="2210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70" extrusionOk="0">
                    <a:moveTo>
                      <a:pt x="0" y="188"/>
                    </a:moveTo>
                    <a:cubicBezTo>
                      <a:pt x="18" y="126"/>
                      <a:pt x="45" y="72"/>
                      <a:pt x="54" y="1"/>
                    </a:cubicBezTo>
                    <a:lnTo>
                      <a:pt x="1544" y="456"/>
                    </a:lnTo>
                    <a:cubicBezTo>
                      <a:pt x="1526" y="527"/>
                      <a:pt x="1499" y="598"/>
                      <a:pt x="1472" y="6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33"/>
              <p:cNvSpPr/>
              <p:nvPr/>
            </p:nvSpPr>
            <p:spPr>
              <a:xfrm>
                <a:off x="5824615" y="2508290"/>
                <a:ext cx="4977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804" extrusionOk="0">
                    <a:moveTo>
                      <a:pt x="0" y="170"/>
                    </a:moveTo>
                    <a:cubicBezTo>
                      <a:pt x="27" y="116"/>
                      <a:pt x="54" y="54"/>
                      <a:pt x="81" y="0"/>
                    </a:cubicBezTo>
                    <a:lnTo>
                      <a:pt x="1508" y="598"/>
                    </a:lnTo>
                    <a:cubicBezTo>
                      <a:pt x="1481" y="670"/>
                      <a:pt x="1446" y="732"/>
                      <a:pt x="1410" y="8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33"/>
              <p:cNvSpPr/>
              <p:nvPr/>
            </p:nvSpPr>
            <p:spPr>
              <a:xfrm>
                <a:off x="5809903" y="2536824"/>
                <a:ext cx="48294" cy="31239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947" extrusionOk="0">
                    <a:moveTo>
                      <a:pt x="0" y="170"/>
                    </a:moveTo>
                    <a:lnTo>
                      <a:pt x="99" y="1"/>
                    </a:lnTo>
                    <a:lnTo>
                      <a:pt x="1463" y="750"/>
                    </a:lnTo>
                    <a:lnTo>
                      <a:pt x="1339" y="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33"/>
              <p:cNvSpPr/>
              <p:nvPr/>
            </p:nvSpPr>
            <p:spPr>
              <a:xfrm>
                <a:off x="5792551" y="2563907"/>
                <a:ext cx="45622" cy="3536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72" extrusionOk="0">
                    <a:moveTo>
                      <a:pt x="0" y="161"/>
                    </a:moveTo>
                    <a:lnTo>
                      <a:pt x="116" y="1"/>
                    </a:lnTo>
                    <a:lnTo>
                      <a:pt x="1383" y="893"/>
                    </a:lnTo>
                    <a:lnTo>
                      <a:pt x="1249" y="10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6" name="Google Shape;1406;p33"/>
              <p:cNvSpPr/>
              <p:nvPr/>
            </p:nvSpPr>
            <p:spPr>
              <a:xfrm>
                <a:off x="5772231" y="2589209"/>
                <a:ext cx="43016" cy="38892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79" extrusionOk="0">
                    <a:moveTo>
                      <a:pt x="1" y="143"/>
                    </a:moveTo>
                    <a:lnTo>
                      <a:pt x="134" y="1"/>
                    </a:lnTo>
                    <a:lnTo>
                      <a:pt x="1303" y="1018"/>
                    </a:lnTo>
                    <a:lnTo>
                      <a:pt x="1151" y="1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7" name="Google Shape;1407;p33"/>
              <p:cNvSpPr/>
              <p:nvPr/>
            </p:nvSpPr>
            <p:spPr>
              <a:xfrm>
                <a:off x="5749569" y="2612168"/>
                <a:ext cx="40047" cy="42422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286" extrusionOk="0">
                    <a:moveTo>
                      <a:pt x="1" y="134"/>
                    </a:moveTo>
                    <a:lnTo>
                      <a:pt x="152" y="1"/>
                    </a:lnTo>
                    <a:lnTo>
                      <a:pt x="1214" y="1134"/>
                    </a:lnTo>
                    <a:lnTo>
                      <a:pt x="1044" y="12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33"/>
              <p:cNvSpPr/>
              <p:nvPr/>
            </p:nvSpPr>
            <p:spPr>
              <a:xfrm>
                <a:off x="5724861" y="2632785"/>
                <a:ext cx="36220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74" extrusionOk="0">
                    <a:moveTo>
                      <a:pt x="0" y="116"/>
                    </a:moveTo>
                    <a:lnTo>
                      <a:pt x="161" y="0"/>
                    </a:lnTo>
                    <a:lnTo>
                      <a:pt x="1098" y="1240"/>
                    </a:lnTo>
                    <a:lnTo>
                      <a:pt x="910" y="13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33"/>
              <p:cNvSpPr/>
              <p:nvPr/>
            </p:nvSpPr>
            <p:spPr>
              <a:xfrm>
                <a:off x="5698075" y="2650730"/>
                <a:ext cx="32097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446" extrusionOk="0">
                    <a:moveTo>
                      <a:pt x="0" y="98"/>
                    </a:moveTo>
                    <a:lnTo>
                      <a:pt x="170" y="0"/>
                    </a:lnTo>
                    <a:lnTo>
                      <a:pt x="973" y="1329"/>
                    </a:lnTo>
                    <a:lnTo>
                      <a:pt x="777" y="14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33"/>
              <p:cNvSpPr/>
              <p:nvPr/>
            </p:nvSpPr>
            <p:spPr>
              <a:xfrm>
                <a:off x="5669838" y="2666036"/>
                <a:ext cx="27380" cy="4944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499" extrusionOk="0">
                    <a:moveTo>
                      <a:pt x="0" y="80"/>
                    </a:moveTo>
                    <a:lnTo>
                      <a:pt x="170" y="0"/>
                    </a:lnTo>
                    <a:lnTo>
                      <a:pt x="830" y="1401"/>
                    </a:lnTo>
                    <a:lnTo>
                      <a:pt x="633" y="14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1" name="Google Shape;1411;p33"/>
              <p:cNvSpPr/>
              <p:nvPr/>
            </p:nvSpPr>
            <p:spPr>
              <a:xfrm>
                <a:off x="5640116" y="2678077"/>
                <a:ext cx="22662" cy="5066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536" extrusionOk="0">
                    <a:moveTo>
                      <a:pt x="0" y="63"/>
                    </a:moveTo>
                    <a:lnTo>
                      <a:pt x="178" y="1"/>
                    </a:lnTo>
                    <a:lnTo>
                      <a:pt x="687" y="1464"/>
                    </a:lnTo>
                    <a:lnTo>
                      <a:pt x="473" y="15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2" name="Google Shape;1412;p33"/>
              <p:cNvSpPr/>
              <p:nvPr/>
            </p:nvSpPr>
            <p:spPr>
              <a:xfrm>
                <a:off x="5609207" y="2686918"/>
                <a:ext cx="17681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562" extrusionOk="0">
                    <a:moveTo>
                      <a:pt x="0" y="45"/>
                    </a:moveTo>
                    <a:lnTo>
                      <a:pt x="188" y="1"/>
                    </a:lnTo>
                    <a:lnTo>
                      <a:pt x="536" y="1508"/>
                    </a:lnTo>
                    <a:lnTo>
                      <a:pt x="321" y="15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33"/>
              <p:cNvSpPr/>
              <p:nvPr/>
            </p:nvSpPr>
            <p:spPr>
              <a:xfrm>
                <a:off x="5577704" y="2692525"/>
                <a:ext cx="12700" cy="5182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571" extrusionOk="0">
                    <a:moveTo>
                      <a:pt x="1" y="27"/>
                    </a:moveTo>
                    <a:lnTo>
                      <a:pt x="188" y="0"/>
                    </a:lnTo>
                    <a:lnTo>
                      <a:pt x="384" y="1543"/>
                    </a:lnTo>
                    <a:lnTo>
                      <a:pt x="152" y="15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33"/>
              <p:cNvSpPr/>
              <p:nvPr/>
            </p:nvSpPr>
            <p:spPr>
              <a:xfrm>
                <a:off x="5545640" y="2694868"/>
                <a:ext cx="7389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562" extrusionOk="0">
                    <a:moveTo>
                      <a:pt x="0" y="9"/>
                    </a:moveTo>
                    <a:lnTo>
                      <a:pt x="197" y="0"/>
                    </a:lnTo>
                    <a:lnTo>
                      <a:pt x="223" y="1553"/>
                    </a:lnTo>
                    <a:lnTo>
                      <a:pt x="0" y="15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33"/>
              <p:cNvSpPr/>
              <p:nvPr/>
            </p:nvSpPr>
            <p:spPr>
              <a:xfrm>
                <a:off x="5508265" y="2693383"/>
                <a:ext cx="11810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562" extrusionOk="0">
                    <a:moveTo>
                      <a:pt x="161" y="1"/>
                    </a:moveTo>
                    <a:cubicBezTo>
                      <a:pt x="232" y="10"/>
                      <a:pt x="295" y="10"/>
                      <a:pt x="357" y="19"/>
                    </a:cubicBezTo>
                    <a:lnTo>
                      <a:pt x="232" y="1562"/>
                    </a:lnTo>
                    <a:cubicBezTo>
                      <a:pt x="152" y="1553"/>
                      <a:pt x="81" y="1553"/>
                      <a:pt x="0" y="1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33"/>
              <p:cNvSpPr/>
              <p:nvPr/>
            </p:nvSpPr>
            <p:spPr>
              <a:xfrm>
                <a:off x="5471484" y="2688402"/>
                <a:ext cx="16791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562" extrusionOk="0">
                    <a:moveTo>
                      <a:pt x="321" y="0"/>
                    </a:moveTo>
                    <a:cubicBezTo>
                      <a:pt x="384" y="27"/>
                      <a:pt x="446" y="27"/>
                      <a:pt x="509" y="36"/>
                    </a:cubicBezTo>
                    <a:lnTo>
                      <a:pt x="223" y="1561"/>
                    </a:lnTo>
                    <a:cubicBezTo>
                      <a:pt x="152" y="1552"/>
                      <a:pt x="72" y="1543"/>
                      <a:pt x="0" y="15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33"/>
              <p:cNvSpPr/>
              <p:nvPr/>
            </p:nvSpPr>
            <p:spPr>
              <a:xfrm>
                <a:off x="5435561" y="2680155"/>
                <a:ext cx="21838" cy="5093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544" extrusionOk="0">
                    <a:moveTo>
                      <a:pt x="474" y="0"/>
                    </a:moveTo>
                    <a:cubicBezTo>
                      <a:pt x="536" y="27"/>
                      <a:pt x="599" y="45"/>
                      <a:pt x="661" y="63"/>
                    </a:cubicBezTo>
                    <a:lnTo>
                      <a:pt x="215" y="1544"/>
                    </a:lnTo>
                    <a:cubicBezTo>
                      <a:pt x="144" y="1526"/>
                      <a:pt x="72" y="1499"/>
                      <a:pt x="1" y="1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8" name="Google Shape;1418;p33"/>
              <p:cNvSpPr/>
              <p:nvPr/>
            </p:nvSpPr>
            <p:spPr>
              <a:xfrm>
                <a:off x="5400561" y="2668675"/>
                <a:ext cx="26819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517" extrusionOk="0">
                    <a:moveTo>
                      <a:pt x="634" y="0"/>
                    </a:moveTo>
                    <a:cubicBezTo>
                      <a:pt x="696" y="27"/>
                      <a:pt x="750" y="63"/>
                      <a:pt x="812" y="81"/>
                    </a:cubicBezTo>
                    <a:lnTo>
                      <a:pt x="205" y="1517"/>
                    </a:lnTo>
                    <a:cubicBezTo>
                      <a:pt x="143" y="1481"/>
                      <a:pt x="72" y="1446"/>
                      <a:pt x="0" y="14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9" name="Google Shape;1419;p33"/>
              <p:cNvSpPr/>
              <p:nvPr/>
            </p:nvSpPr>
            <p:spPr>
              <a:xfrm>
                <a:off x="5367606" y="2653963"/>
                <a:ext cx="30909" cy="4829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464" extrusionOk="0">
                    <a:moveTo>
                      <a:pt x="776" y="0"/>
                    </a:moveTo>
                    <a:lnTo>
                      <a:pt x="937" y="107"/>
                    </a:lnTo>
                    <a:lnTo>
                      <a:pt x="187" y="1463"/>
                    </a:lnTo>
                    <a:lnTo>
                      <a:pt x="0" y="13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0" name="Google Shape;1420;p33"/>
              <p:cNvSpPr/>
              <p:nvPr/>
            </p:nvSpPr>
            <p:spPr>
              <a:xfrm>
                <a:off x="5336103" y="2636612"/>
                <a:ext cx="35363" cy="4591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392" extrusionOk="0">
                    <a:moveTo>
                      <a:pt x="919" y="0"/>
                    </a:moveTo>
                    <a:lnTo>
                      <a:pt x="1071" y="116"/>
                    </a:lnTo>
                    <a:lnTo>
                      <a:pt x="188" y="1392"/>
                    </a:lnTo>
                    <a:lnTo>
                      <a:pt x="1" y="1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1" name="Google Shape;1421;p33"/>
              <p:cNvSpPr/>
              <p:nvPr/>
            </p:nvSpPr>
            <p:spPr>
              <a:xfrm>
                <a:off x="5307272" y="2616588"/>
                <a:ext cx="38859" cy="42983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303" extrusionOk="0">
                    <a:moveTo>
                      <a:pt x="1035" y="0"/>
                    </a:moveTo>
                    <a:lnTo>
                      <a:pt x="1178" y="125"/>
                    </a:lnTo>
                    <a:lnTo>
                      <a:pt x="170" y="1303"/>
                    </a:lnTo>
                    <a:lnTo>
                      <a:pt x="0" y="11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2" name="Google Shape;1422;p33"/>
              <p:cNvSpPr/>
              <p:nvPr/>
            </p:nvSpPr>
            <p:spPr>
              <a:xfrm>
                <a:off x="5280783" y="2593926"/>
                <a:ext cx="42422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05" extrusionOk="0">
                    <a:moveTo>
                      <a:pt x="1160" y="0"/>
                    </a:moveTo>
                    <a:lnTo>
                      <a:pt x="1285" y="143"/>
                    </a:lnTo>
                    <a:lnTo>
                      <a:pt x="161" y="1205"/>
                    </a:lnTo>
                    <a:lnTo>
                      <a:pt x="0" y="10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33"/>
              <p:cNvSpPr/>
              <p:nvPr/>
            </p:nvSpPr>
            <p:spPr>
              <a:xfrm>
                <a:off x="5257527" y="2569218"/>
                <a:ext cx="45061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089" extrusionOk="0">
                    <a:moveTo>
                      <a:pt x="1250" y="0"/>
                    </a:moveTo>
                    <a:lnTo>
                      <a:pt x="1366" y="152"/>
                    </a:lnTo>
                    <a:lnTo>
                      <a:pt x="134" y="1088"/>
                    </a:lnTo>
                    <a:lnTo>
                      <a:pt x="1" y="9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33"/>
              <p:cNvSpPr/>
              <p:nvPr/>
            </p:nvSpPr>
            <p:spPr>
              <a:xfrm>
                <a:off x="5236943" y="2542432"/>
                <a:ext cx="47700" cy="32097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973" extrusionOk="0">
                    <a:moveTo>
                      <a:pt x="1347" y="0"/>
                    </a:moveTo>
                    <a:lnTo>
                      <a:pt x="1445" y="161"/>
                    </a:lnTo>
                    <a:lnTo>
                      <a:pt x="125" y="973"/>
                    </a:lnTo>
                    <a:lnTo>
                      <a:pt x="0" y="7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33"/>
              <p:cNvSpPr/>
              <p:nvPr/>
            </p:nvSpPr>
            <p:spPr>
              <a:xfrm>
                <a:off x="5220152" y="2513865"/>
                <a:ext cx="49481" cy="2771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40" extrusionOk="0">
                    <a:moveTo>
                      <a:pt x="1410" y="1"/>
                    </a:moveTo>
                    <a:lnTo>
                      <a:pt x="1499" y="179"/>
                    </a:lnTo>
                    <a:lnTo>
                      <a:pt x="99" y="840"/>
                    </a:lnTo>
                    <a:lnTo>
                      <a:pt x="1" y="6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33"/>
              <p:cNvSpPr/>
              <p:nvPr/>
            </p:nvSpPr>
            <p:spPr>
              <a:xfrm>
                <a:off x="5206627" y="2484143"/>
                <a:ext cx="50933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97" extrusionOk="0">
                    <a:moveTo>
                      <a:pt x="1472" y="1"/>
                    </a:moveTo>
                    <a:lnTo>
                      <a:pt x="1544" y="179"/>
                    </a:lnTo>
                    <a:lnTo>
                      <a:pt x="81" y="697"/>
                    </a:lnTo>
                    <a:lnTo>
                      <a:pt x="0" y="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33"/>
              <p:cNvSpPr/>
              <p:nvPr/>
            </p:nvSpPr>
            <p:spPr>
              <a:xfrm>
                <a:off x="5196896" y="2453267"/>
                <a:ext cx="51559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45" extrusionOk="0">
                    <a:moveTo>
                      <a:pt x="1517" y="0"/>
                    </a:moveTo>
                    <a:lnTo>
                      <a:pt x="1562" y="188"/>
                    </a:lnTo>
                    <a:lnTo>
                      <a:pt x="54" y="544"/>
                    </a:lnTo>
                    <a:lnTo>
                      <a:pt x="1" y="3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8" name="Google Shape;1428;p33"/>
              <p:cNvSpPr/>
              <p:nvPr/>
            </p:nvSpPr>
            <p:spPr>
              <a:xfrm>
                <a:off x="5191024" y="2421764"/>
                <a:ext cx="5182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85" extrusionOk="0">
                    <a:moveTo>
                      <a:pt x="1544" y="1"/>
                    </a:moveTo>
                    <a:lnTo>
                      <a:pt x="1571" y="188"/>
                    </a:lnTo>
                    <a:lnTo>
                      <a:pt x="36" y="384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9" name="Google Shape;1429;p33"/>
              <p:cNvSpPr/>
              <p:nvPr/>
            </p:nvSpPr>
            <p:spPr>
              <a:xfrm>
                <a:off x="5188979" y="2389700"/>
                <a:ext cx="51526" cy="768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33" extrusionOk="0">
                    <a:moveTo>
                      <a:pt x="1552" y="0"/>
                    </a:moveTo>
                    <a:lnTo>
                      <a:pt x="1561" y="197"/>
                    </a:lnTo>
                    <a:lnTo>
                      <a:pt x="18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430" name="Google Shape;1430;p33"/>
          <p:cNvGrpSpPr/>
          <p:nvPr/>
        </p:nvGrpSpPr>
        <p:grpSpPr>
          <a:xfrm>
            <a:off x="-4" y="361507"/>
            <a:ext cx="2529576" cy="428835"/>
            <a:chOff x="-4" y="204732"/>
            <a:chExt cx="2529576" cy="428835"/>
          </a:xfrm>
        </p:grpSpPr>
        <p:grpSp>
          <p:nvGrpSpPr>
            <p:cNvPr id="1431" name="Google Shape;1431;p33"/>
            <p:cNvGrpSpPr/>
            <p:nvPr/>
          </p:nvGrpSpPr>
          <p:grpSpPr>
            <a:xfrm rot="5400000">
              <a:off x="2100737" y="204732"/>
              <a:ext cx="428835" cy="428835"/>
              <a:chOff x="8380157" y="546043"/>
              <a:chExt cx="273300" cy="273300"/>
            </a:xfrm>
          </p:grpSpPr>
          <p:sp>
            <p:nvSpPr>
              <p:cNvPr id="1432" name="Google Shape;1432;p33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3" name="Google Shape;1433;p33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34" name="Google Shape;1434;p33"/>
            <p:cNvCxnSpPr/>
            <p:nvPr/>
          </p:nvCxnSpPr>
          <p:spPr>
            <a:xfrm>
              <a:off x="1079396" y="-660247"/>
              <a:ext cx="0" cy="2158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5" name="Google Shape;1435;p33"/>
          <p:cNvGrpSpPr/>
          <p:nvPr/>
        </p:nvGrpSpPr>
        <p:grpSpPr>
          <a:xfrm>
            <a:off x="190475" y="1556724"/>
            <a:ext cx="2987076" cy="3715476"/>
            <a:chOff x="38075" y="1556724"/>
            <a:chExt cx="2987076" cy="3715476"/>
          </a:xfrm>
        </p:grpSpPr>
        <p:grpSp>
          <p:nvGrpSpPr>
            <p:cNvPr id="1436" name="Google Shape;1436;p33"/>
            <p:cNvGrpSpPr/>
            <p:nvPr/>
          </p:nvGrpSpPr>
          <p:grpSpPr>
            <a:xfrm>
              <a:off x="226154" y="1556724"/>
              <a:ext cx="428835" cy="428835"/>
              <a:chOff x="8380157" y="546043"/>
              <a:chExt cx="273300" cy="273300"/>
            </a:xfrm>
          </p:grpSpPr>
          <p:sp>
            <p:nvSpPr>
              <p:cNvPr id="1437" name="Google Shape;1437;p33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39" name="Google Shape;1439;p33"/>
            <p:cNvSpPr/>
            <p:nvPr/>
          </p:nvSpPr>
          <p:spPr>
            <a:xfrm>
              <a:off x="440000" y="19169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0" name="Google Shape;1440;p33"/>
            <p:cNvSpPr/>
            <p:nvPr/>
          </p:nvSpPr>
          <p:spPr>
            <a:xfrm>
              <a:off x="2870051" y="48384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41" name="Google Shape;1441;p33"/>
            <p:cNvGrpSpPr/>
            <p:nvPr/>
          </p:nvGrpSpPr>
          <p:grpSpPr>
            <a:xfrm>
              <a:off x="226149" y="3927701"/>
              <a:ext cx="455769" cy="963129"/>
              <a:chOff x="750826" y="3144150"/>
              <a:chExt cx="690874" cy="1459949"/>
            </a:xfrm>
          </p:grpSpPr>
          <p:sp>
            <p:nvSpPr>
              <p:cNvPr id="1442" name="Google Shape;1442;p33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33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33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33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6" name="Google Shape;1446;p33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7" name="Google Shape;1447;p33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33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49" name="Google Shape;1449;p33"/>
            <p:cNvSpPr/>
            <p:nvPr/>
          </p:nvSpPr>
          <p:spPr>
            <a:xfrm rot="-5400000">
              <a:off x="-470725" y="4444800"/>
              <a:ext cx="1336200" cy="318600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chemeClr val="accent3"/>
                </a:gs>
                <a:gs pos="43000">
                  <a:srgbClr val="DCDCDC">
                    <a:alpha val="4156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0" name="Google Shape;1450;p33"/>
          <p:cNvGrpSpPr/>
          <p:nvPr/>
        </p:nvGrpSpPr>
        <p:grpSpPr>
          <a:xfrm>
            <a:off x="4591427" y="4578423"/>
            <a:ext cx="2040275" cy="225700"/>
            <a:chOff x="3421575" y="367423"/>
            <a:chExt cx="1100650" cy="121750"/>
          </a:xfrm>
        </p:grpSpPr>
        <p:sp>
          <p:nvSpPr>
            <p:cNvPr id="1451" name="Google Shape;1451;p33"/>
            <p:cNvSpPr/>
            <p:nvPr/>
          </p:nvSpPr>
          <p:spPr>
            <a:xfrm rot="-5400000">
              <a:off x="3524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33"/>
            <p:cNvSpPr/>
            <p:nvPr/>
          </p:nvSpPr>
          <p:spPr>
            <a:xfrm rot="-5400000">
              <a:off x="3601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33"/>
            <p:cNvSpPr/>
            <p:nvPr/>
          </p:nvSpPr>
          <p:spPr>
            <a:xfrm rot="-5400000">
              <a:off x="3678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33"/>
            <p:cNvSpPr/>
            <p:nvPr/>
          </p:nvSpPr>
          <p:spPr>
            <a:xfrm rot="-5400000">
              <a:off x="3756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33"/>
            <p:cNvSpPr/>
            <p:nvPr/>
          </p:nvSpPr>
          <p:spPr>
            <a:xfrm rot="-5400000">
              <a:off x="3833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33"/>
            <p:cNvSpPr/>
            <p:nvPr/>
          </p:nvSpPr>
          <p:spPr>
            <a:xfrm rot="-5400000">
              <a:off x="3911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33"/>
            <p:cNvSpPr/>
            <p:nvPr/>
          </p:nvSpPr>
          <p:spPr>
            <a:xfrm rot="-5400000">
              <a:off x="3988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33"/>
            <p:cNvSpPr/>
            <p:nvPr/>
          </p:nvSpPr>
          <p:spPr>
            <a:xfrm rot="-5400000">
              <a:off x="4065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33"/>
            <p:cNvSpPr/>
            <p:nvPr/>
          </p:nvSpPr>
          <p:spPr>
            <a:xfrm rot="-5400000">
              <a:off x="4143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33"/>
            <p:cNvSpPr/>
            <p:nvPr/>
          </p:nvSpPr>
          <p:spPr>
            <a:xfrm rot="-5400000">
              <a:off x="4220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33"/>
            <p:cNvSpPr/>
            <p:nvPr/>
          </p:nvSpPr>
          <p:spPr>
            <a:xfrm rot="-5400000">
              <a:off x="4298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33"/>
            <p:cNvSpPr/>
            <p:nvPr/>
          </p:nvSpPr>
          <p:spPr>
            <a:xfrm rot="-5400000">
              <a:off x="4375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33"/>
            <p:cNvSpPr/>
            <p:nvPr/>
          </p:nvSpPr>
          <p:spPr>
            <a:xfrm rot="-5400000">
              <a:off x="4452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33"/>
            <p:cNvSpPr/>
            <p:nvPr/>
          </p:nvSpPr>
          <p:spPr>
            <a:xfrm rot="-5400000">
              <a:off x="3446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33"/>
            <p:cNvSpPr/>
            <p:nvPr/>
          </p:nvSpPr>
          <p:spPr>
            <a:xfrm rot="-5400000">
              <a:off x="3369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6" name="Google Shape;1466;p33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1467" name="Google Shape;1467;p33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74" name="Google Shape;1474;p33"/>
          <p:cNvSpPr/>
          <p:nvPr/>
        </p:nvSpPr>
        <p:spPr>
          <a:xfrm rot="5400000" flipH="1">
            <a:off x="7762775" y="4701375"/>
            <a:ext cx="1336200" cy="3108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6" name="Google Shape;1476;p34"/>
          <p:cNvGrpSpPr/>
          <p:nvPr/>
        </p:nvGrpSpPr>
        <p:grpSpPr>
          <a:xfrm flipH="1">
            <a:off x="8772879" y="1214350"/>
            <a:ext cx="478121" cy="1911737"/>
            <a:chOff x="8507961" y="909184"/>
            <a:chExt cx="391069" cy="1563665"/>
          </a:xfrm>
        </p:grpSpPr>
        <p:grpSp>
          <p:nvGrpSpPr>
            <p:cNvPr id="1477" name="Google Shape;1477;p34"/>
            <p:cNvGrpSpPr/>
            <p:nvPr/>
          </p:nvGrpSpPr>
          <p:grpSpPr>
            <a:xfrm flipH="1">
              <a:off x="8784713" y="1897775"/>
              <a:ext cx="114317" cy="575074"/>
              <a:chOff x="9037542" y="4257853"/>
              <a:chExt cx="114169" cy="574328"/>
            </a:xfrm>
          </p:grpSpPr>
          <p:sp>
            <p:nvSpPr>
              <p:cNvPr id="1478" name="Google Shape;1478;p34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9" name="Google Shape;1479;p34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82" name="Google Shape;1482;p34"/>
            <p:cNvSpPr/>
            <p:nvPr/>
          </p:nvSpPr>
          <p:spPr>
            <a:xfrm>
              <a:off x="8507961" y="909184"/>
              <a:ext cx="331700" cy="1011400"/>
            </a:xfrm>
            <a:custGeom>
              <a:avLst/>
              <a:gdLst/>
              <a:ahLst/>
              <a:cxnLst/>
              <a:rect l="l" t="t" r="r" b="b"/>
              <a:pathLst>
                <a:path w="13268" h="40456" extrusionOk="0">
                  <a:moveTo>
                    <a:pt x="13268" y="40456"/>
                  </a:moveTo>
                  <a:lnTo>
                    <a:pt x="13268" y="12478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83" name="Google Shape;1483;p34"/>
          <p:cNvGrpSpPr/>
          <p:nvPr/>
        </p:nvGrpSpPr>
        <p:grpSpPr>
          <a:xfrm flipH="1">
            <a:off x="3130879" y="340011"/>
            <a:ext cx="2754220" cy="314050"/>
            <a:chOff x="455999" y="1012736"/>
            <a:chExt cx="1928185" cy="219862"/>
          </a:xfrm>
        </p:grpSpPr>
        <p:sp>
          <p:nvSpPr>
            <p:cNvPr id="1484" name="Google Shape;1484;p34"/>
            <p:cNvSpPr/>
            <p:nvPr/>
          </p:nvSpPr>
          <p:spPr>
            <a:xfrm>
              <a:off x="4559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6284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9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6696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7764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88331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98983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10966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12034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13103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1417122" y="1012736"/>
              <a:ext cx="219895" cy="219862"/>
            </a:xfrm>
            <a:custGeom>
              <a:avLst/>
              <a:gdLst/>
              <a:ahLst/>
              <a:cxnLst/>
              <a:rect l="l" t="t" r="r" b="b"/>
              <a:pathLst>
                <a:path w="6666" h="6665" extrusionOk="0">
                  <a:moveTo>
                    <a:pt x="6487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15239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16304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173733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18441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19509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2057806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21643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01" name="Google Shape;1501;p34"/>
          <p:cNvGrpSpPr/>
          <p:nvPr/>
        </p:nvGrpSpPr>
        <p:grpSpPr>
          <a:xfrm rot="-5400000" flipH="1">
            <a:off x="-614602" y="1536421"/>
            <a:ext cx="1775744" cy="30175"/>
            <a:chOff x="1859354" y="894626"/>
            <a:chExt cx="344143" cy="5837"/>
          </a:xfrm>
        </p:grpSpPr>
        <p:sp>
          <p:nvSpPr>
            <p:cNvPr id="1502" name="Google Shape;1502;p34"/>
            <p:cNvSpPr/>
            <p:nvPr/>
          </p:nvSpPr>
          <p:spPr>
            <a:xfrm>
              <a:off x="2197786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2178918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2160207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2141339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2122628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210376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2085049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37" y="185"/>
                    <a:pt x="0" y="143"/>
                    <a:pt x="0" y="93"/>
                  </a:cubicBezTo>
                  <a:cubicBezTo>
                    <a:pt x="0" y="42"/>
                    <a:pt x="37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206618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2047438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88" y="185"/>
                  </a:moveTo>
                  <a:cubicBezTo>
                    <a:pt x="38" y="185"/>
                    <a:pt x="1" y="143"/>
                    <a:pt x="1" y="93"/>
                  </a:cubicBezTo>
                  <a:cubicBezTo>
                    <a:pt x="1" y="42"/>
                    <a:pt x="38" y="1"/>
                    <a:pt x="88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202857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2009733" y="894626"/>
              <a:ext cx="5806" cy="5837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85"/>
                  </a:moveTo>
                  <a:cubicBezTo>
                    <a:pt x="41" y="185"/>
                    <a:pt x="0" y="143"/>
                    <a:pt x="0" y="93"/>
                  </a:cubicBezTo>
                  <a:cubicBezTo>
                    <a:pt x="0" y="42"/>
                    <a:pt x="41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1990991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1972122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1953412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1934543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915833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189696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878222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185935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21" name="Google Shape;1521;p34"/>
          <p:cNvGrpSpPr/>
          <p:nvPr/>
        </p:nvGrpSpPr>
        <p:grpSpPr>
          <a:xfrm>
            <a:off x="8676489" y="3934970"/>
            <a:ext cx="402616" cy="851485"/>
            <a:chOff x="8612064" y="3666995"/>
            <a:chExt cx="402616" cy="851485"/>
          </a:xfrm>
        </p:grpSpPr>
        <p:sp>
          <p:nvSpPr>
            <p:cNvPr id="1522" name="Google Shape;1522;p34"/>
            <p:cNvSpPr/>
            <p:nvPr/>
          </p:nvSpPr>
          <p:spPr>
            <a:xfrm>
              <a:off x="8612064" y="3666995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8612064" y="3781486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8612064" y="3895978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8612064" y="4010835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8622949" y="4125326"/>
              <a:ext cx="391732" cy="393153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8737075" y="4239818"/>
              <a:ext cx="277604" cy="278660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8851201" y="4354309"/>
              <a:ext cx="163475" cy="164166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29" name="Google Shape;1529;p34"/>
          <p:cNvGrpSpPr/>
          <p:nvPr/>
        </p:nvGrpSpPr>
        <p:grpSpPr>
          <a:xfrm>
            <a:off x="-165754" y="4604094"/>
            <a:ext cx="2529576" cy="428835"/>
            <a:chOff x="-165754" y="4604094"/>
            <a:chExt cx="2529576" cy="428835"/>
          </a:xfrm>
        </p:grpSpPr>
        <p:grpSp>
          <p:nvGrpSpPr>
            <p:cNvPr id="1530" name="Google Shape;1530;p34"/>
            <p:cNvGrpSpPr/>
            <p:nvPr/>
          </p:nvGrpSpPr>
          <p:grpSpPr>
            <a:xfrm rot="5400000">
              <a:off x="1934987" y="4604094"/>
              <a:ext cx="428835" cy="428835"/>
              <a:chOff x="8380157" y="546043"/>
              <a:chExt cx="273300" cy="273300"/>
            </a:xfrm>
          </p:grpSpPr>
          <p:sp>
            <p:nvSpPr>
              <p:cNvPr id="1531" name="Google Shape;1531;p34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2" name="Google Shape;1532;p34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33" name="Google Shape;1533;p34"/>
            <p:cNvCxnSpPr/>
            <p:nvPr/>
          </p:nvCxnSpPr>
          <p:spPr>
            <a:xfrm>
              <a:off x="913646" y="3739116"/>
              <a:ext cx="0" cy="2158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35"/>
          <p:cNvGrpSpPr/>
          <p:nvPr/>
        </p:nvGrpSpPr>
        <p:grpSpPr>
          <a:xfrm>
            <a:off x="6270553" y="1284509"/>
            <a:ext cx="2766828" cy="3887616"/>
            <a:chOff x="6270553" y="1284509"/>
            <a:chExt cx="2766828" cy="3887616"/>
          </a:xfrm>
        </p:grpSpPr>
        <p:grpSp>
          <p:nvGrpSpPr>
            <p:cNvPr id="1536" name="Google Shape;1536;p35"/>
            <p:cNvGrpSpPr/>
            <p:nvPr/>
          </p:nvGrpSpPr>
          <p:grpSpPr>
            <a:xfrm>
              <a:off x="8644060" y="1284509"/>
              <a:ext cx="393321" cy="393271"/>
              <a:chOff x="7087635" y="4171734"/>
              <a:chExt cx="393321" cy="393271"/>
            </a:xfrm>
          </p:grpSpPr>
          <p:sp>
            <p:nvSpPr>
              <p:cNvPr id="1537" name="Google Shape;1537;p35"/>
              <p:cNvSpPr/>
              <p:nvPr/>
            </p:nvSpPr>
            <p:spPr>
              <a:xfrm>
                <a:off x="7087635" y="4171734"/>
                <a:ext cx="393321" cy="393271"/>
              </a:xfrm>
              <a:custGeom>
                <a:avLst/>
                <a:gdLst/>
                <a:ahLst/>
                <a:cxnLst/>
                <a:rect l="l" t="t" r="r" b="b"/>
                <a:pathLst>
                  <a:path w="7772" h="7771" extrusionOk="0">
                    <a:moveTo>
                      <a:pt x="1" y="3890"/>
                    </a:moveTo>
                    <a:cubicBezTo>
                      <a:pt x="1" y="6031"/>
                      <a:pt x="1740" y="7770"/>
                      <a:pt x="3881" y="7770"/>
                    </a:cubicBezTo>
                    <a:lnTo>
                      <a:pt x="3881" y="7770"/>
                    </a:lnTo>
                    <a:cubicBezTo>
                      <a:pt x="6031" y="7770"/>
                      <a:pt x="7771" y="6031"/>
                      <a:pt x="7771" y="3890"/>
                    </a:cubicBezTo>
                    <a:lnTo>
                      <a:pt x="7771" y="3890"/>
                    </a:lnTo>
                    <a:cubicBezTo>
                      <a:pt x="7771" y="1740"/>
                      <a:pt x="6031" y="0"/>
                      <a:pt x="3881" y="0"/>
                    </a:cubicBezTo>
                    <a:lnTo>
                      <a:pt x="3881" y="0"/>
                    </a:lnTo>
                    <a:cubicBezTo>
                      <a:pt x="1740" y="0"/>
                      <a:pt x="1" y="1740"/>
                      <a:pt x="1" y="38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  <a:effectLst>
                <a:outerShdw blurRad="114300" dist="19050" dir="30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7149070" y="4234029"/>
                <a:ext cx="269131" cy="268675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5309" extrusionOk="0">
                    <a:moveTo>
                      <a:pt x="2659" y="419"/>
                    </a:moveTo>
                    <a:cubicBezTo>
                      <a:pt x="3890" y="419"/>
                      <a:pt x="4898" y="1419"/>
                      <a:pt x="4898" y="2659"/>
                    </a:cubicBezTo>
                    <a:cubicBezTo>
                      <a:pt x="4898" y="3890"/>
                      <a:pt x="3890" y="4889"/>
                      <a:pt x="2659" y="4889"/>
                    </a:cubicBezTo>
                    <a:cubicBezTo>
                      <a:pt x="1427" y="4889"/>
                      <a:pt x="428" y="3890"/>
                      <a:pt x="428" y="2659"/>
                    </a:cubicBezTo>
                    <a:cubicBezTo>
                      <a:pt x="428" y="1419"/>
                      <a:pt x="1427" y="419"/>
                      <a:pt x="2659" y="419"/>
                    </a:cubicBezTo>
                    <a:close/>
                    <a:moveTo>
                      <a:pt x="2659" y="0"/>
                    </a:moveTo>
                    <a:cubicBezTo>
                      <a:pt x="1196" y="0"/>
                      <a:pt x="0" y="1187"/>
                      <a:pt x="0" y="2659"/>
                    </a:cubicBezTo>
                    <a:cubicBezTo>
                      <a:pt x="0" y="4122"/>
                      <a:pt x="1196" y="5308"/>
                      <a:pt x="2659" y="5308"/>
                    </a:cubicBezTo>
                    <a:cubicBezTo>
                      <a:pt x="4122" y="5308"/>
                      <a:pt x="5317" y="4122"/>
                      <a:pt x="5317" y="2659"/>
                    </a:cubicBezTo>
                    <a:cubicBezTo>
                      <a:pt x="5317" y="1187"/>
                      <a:pt x="4122" y="0"/>
                      <a:pt x="26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39" name="Google Shape;1539;p35"/>
            <p:cNvSpPr/>
            <p:nvPr/>
          </p:nvSpPr>
          <p:spPr>
            <a:xfrm>
              <a:off x="6270553" y="4517674"/>
              <a:ext cx="137754" cy="137754"/>
            </a:xfrm>
            <a:custGeom>
              <a:avLst/>
              <a:gdLst/>
              <a:ahLst/>
              <a:cxnLst/>
              <a:rect l="l" t="t" r="r" b="b"/>
              <a:pathLst>
                <a:path w="2722" h="2722" extrusionOk="0">
                  <a:moveTo>
                    <a:pt x="1357" y="420"/>
                  </a:moveTo>
                  <a:cubicBezTo>
                    <a:pt x="1883" y="420"/>
                    <a:pt x="2302" y="839"/>
                    <a:pt x="2302" y="1357"/>
                  </a:cubicBezTo>
                  <a:cubicBezTo>
                    <a:pt x="2302" y="1883"/>
                    <a:pt x="1883" y="2302"/>
                    <a:pt x="1357" y="2302"/>
                  </a:cubicBezTo>
                  <a:cubicBezTo>
                    <a:pt x="839" y="2302"/>
                    <a:pt x="420" y="1883"/>
                    <a:pt x="420" y="1357"/>
                  </a:cubicBezTo>
                  <a:cubicBezTo>
                    <a:pt x="420" y="839"/>
                    <a:pt x="839" y="420"/>
                    <a:pt x="1357" y="420"/>
                  </a:cubicBezTo>
                  <a:close/>
                  <a:moveTo>
                    <a:pt x="1357" y="1"/>
                  </a:moveTo>
                  <a:cubicBezTo>
                    <a:pt x="607" y="1"/>
                    <a:pt x="1" y="607"/>
                    <a:pt x="1" y="1357"/>
                  </a:cubicBezTo>
                  <a:cubicBezTo>
                    <a:pt x="1" y="2115"/>
                    <a:pt x="607" y="2721"/>
                    <a:pt x="1357" y="2721"/>
                  </a:cubicBezTo>
                  <a:cubicBezTo>
                    <a:pt x="2115" y="2721"/>
                    <a:pt x="2722" y="2115"/>
                    <a:pt x="2722" y="1357"/>
                  </a:cubicBezTo>
                  <a:cubicBezTo>
                    <a:pt x="2722" y="607"/>
                    <a:pt x="2115" y="1"/>
                    <a:pt x="1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8509525" y="1598375"/>
              <a:ext cx="335275" cy="3573750"/>
            </a:xfrm>
            <a:custGeom>
              <a:avLst/>
              <a:gdLst/>
              <a:ahLst/>
              <a:cxnLst/>
              <a:rect l="l" t="t" r="r" b="b"/>
              <a:pathLst>
                <a:path w="13411" h="142950" extrusionOk="0">
                  <a:moveTo>
                    <a:pt x="0" y="142950"/>
                  </a:moveTo>
                  <a:lnTo>
                    <a:pt x="0" y="77220"/>
                  </a:lnTo>
                  <a:lnTo>
                    <a:pt x="13411" y="53992"/>
                  </a:lnTo>
                  <a:lnTo>
                    <a:pt x="13411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1" name="Google Shape;1541;p35"/>
            <p:cNvSpPr/>
            <p:nvPr/>
          </p:nvSpPr>
          <p:spPr>
            <a:xfrm>
              <a:off x="6385325" y="4605875"/>
              <a:ext cx="2117525" cy="207075"/>
            </a:xfrm>
            <a:custGeom>
              <a:avLst/>
              <a:gdLst/>
              <a:ahLst/>
              <a:cxnLst/>
              <a:rect l="l" t="t" r="r" b="b"/>
              <a:pathLst>
                <a:path w="84701" h="8283" extrusionOk="0">
                  <a:moveTo>
                    <a:pt x="84701" y="8283"/>
                  </a:moveTo>
                  <a:lnTo>
                    <a:pt x="20574" y="8283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2" name="Google Shape;1542;p35"/>
            <p:cNvSpPr/>
            <p:nvPr/>
          </p:nvSpPr>
          <p:spPr>
            <a:xfrm flipH="1">
              <a:off x="7671665" y="47647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35"/>
            <p:cNvSpPr/>
            <p:nvPr/>
          </p:nvSpPr>
          <p:spPr>
            <a:xfrm flipH="1">
              <a:off x="8461590" y="3476270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44" name="Google Shape;1544;p35"/>
          <p:cNvSpPr/>
          <p:nvPr/>
        </p:nvSpPr>
        <p:spPr>
          <a:xfrm rot="-5400000">
            <a:off x="2492700" y="457505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5" name="Google Shape;1545;p35"/>
          <p:cNvSpPr/>
          <p:nvPr/>
        </p:nvSpPr>
        <p:spPr>
          <a:xfrm rot="-5400000">
            <a:off x="5315000" y="457505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46" name="Google Shape;1546;p35"/>
          <p:cNvGrpSpPr/>
          <p:nvPr/>
        </p:nvGrpSpPr>
        <p:grpSpPr>
          <a:xfrm rot="5400000">
            <a:off x="174259" y="656442"/>
            <a:ext cx="142258" cy="1190512"/>
            <a:chOff x="8231618" y="3838549"/>
            <a:chExt cx="142258" cy="1190512"/>
          </a:xfrm>
        </p:grpSpPr>
        <p:sp>
          <p:nvSpPr>
            <p:cNvPr id="1547" name="Google Shape;1547;p35"/>
            <p:cNvSpPr/>
            <p:nvPr/>
          </p:nvSpPr>
          <p:spPr>
            <a:xfrm>
              <a:off x="8297557" y="4510283"/>
              <a:ext cx="21255" cy="518777"/>
            </a:xfrm>
            <a:custGeom>
              <a:avLst/>
              <a:gdLst/>
              <a:ahLst/>
              <a:cxnLst/>
              <a:rect l="l" t="t" r="r" b="b"/>
              <a:pathLst>
                <a:path w="420" h="10251" extrusionOk="0">
                  <a:moveTo>
                    <a:pt x="0" y="10251"/>
                  </a:moveTo>
                  <a:lnTo>
                    <a:pt x="420" y="10251"/>
                  </a:lnTo>
                  <a:lnTo>
                    <a:pt x="4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8231618" y="3838549"/>
              <a:ext cx="142258" cy="142258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8231618" y="4029938"/>
              <a:ext cx="142258" cy="141853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" y="1"/>
                  </a:moveTo>
                  <a:lnTo>
                    <a:pt x="2811" y="1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8231618" y="4220922"/>
              <a:ext cx="142258" cy="141802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8231618" y="4411907"/>
              <a:ext cx="142258" cy="142258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52" name="Google Shape;1552;p35"/>
          <p:cNvGrpSpPr/>
          <p:nvPr/>
        </p:nvGrpSpPr>
        <p:grpSpPr>
          <a:xfrm>
            <a:off x="215116" y="2682099"/>
            <a:ext cx="428835" cy="2529576"/>
            <a:chOff x="215116" y="2682099"/>
            <a:chExt cx="428835" cy="2529576"/>
          </a:xfrm>
        </p:grpSpPr>
        <p:grpSp>
          <p:nvGrpSpPr>
            <p:cNvPr id="1553" name="Google Shape;1553;p35"/>
            <p:cNvGrpSpPr/>
            <p:nvPr/>
          </p:nvGrpSpPr>
          <p:grpSpPr>
            <a:xfrm>
              <a:off x="215116" y="2682099"/>
              <a:ext cx="428835" cy="428835"/>
              <a:chOff x="8380157" y="546043"/>
              <a:chExt cx="273300" cy="273300"/>
            </a:xfrm>
          </p:grpSpPr>
          <p:sp>
            <p:nvSpPr>
              <p:cNvPr id="1554" name="Google Shape;1554;p35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56" name="Google Shape;1556;p35"/>
            <p:cNvCxnSpPr/>
            <p:nvPr/>
          </p:nvCxnSpPr>
          <p:spPr>
            <a:xfrm>
              <a:off x="429538" y="3052875"/>
              <a:ext cx="0" cy="2158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57" name="Google Shape;1557;p35"/>
          <p:cNvGrpSpPr/>
          <p:nvPr/>
        </p:nvGrpSpPr>
        <p:grpSpPr>
          <a:xfrm>
            <a:off x="609485" y="4008358"/>
            <a:ext cx="457427" cy="963129"/>
            <a:chOff x="750826" y="3144150"/>
            <a:chExt cx="690874" cy="1459949"/>
          </a:xfrm>
        </p:grpSpPr>
        <p:sp>
          <p:nvSpPr>
            <p:cNvPr id="1558" name="Google Shape;1558;p35"/>
            <p:cNvSpPr/>
            <p:nvPr/>
          </p:nvSpPr>
          <p:spPr>
            <a:xfrm>
              <a:off x="750826" y="314415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750826" y="3340458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750826" y="3536765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750826" y="373370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22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750826" y="3930008"/>
              <a:ext cx="671584" cy="674091"/>
            </a:xfrm>
            <a:custGeom>
              <a:avLst/>
              <a:gdLst/>
              <a:ahLst/>
              <a:cxnLst/>
              <a:rect l="l" t="t" r="r" b="b"/>
              <a:pathLst>
                <a:path w="9644" h="9680" extrusionOk="0">
                  <a:moveTo>
                    <a:pt x="0" y="0"/>
                  </a:moveTo>
                  <a:lnTo>
                    <a:pt x="0" y="1222"/>
                  </a:lnTo>
                  <a:lnTo>
                    <a:pt x="8421" y="9680"/>
                  </a:lnTo>
                  <a:lnTo>
                    <a:pt x="9644" y="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750826" y="4126316"/>
              <a:ext cx="476529" cy="477783"/>
            </a:xfrm>
            <a:custGeom>
              <a:avLst/>
              <a:gdLst/>
              <a:ahLst/>
              <a:cxnLst/>
              <a:rect l="l" t="t" r="r" b="b"/>
              <a:pathLst>
                <a:path w="6843" h="6861" extrusionOk="0">
                  <a:moveTo>
                    <a:pt x="0" y="0"/>
                  </a:moveTo>
                  <a:lnTo>
                    <a:pt x="0" y="1231"/>
                  </a:lnTo>
                  <a:lnTo>
                    <a:pt x="5620" y="6861"/>
                  </a:lnTo>
                  <a:lnTo>
                    <a:pt x="6842" y="6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750826" y="4322624"/>
              <a:ext cx="280848" cy="281475"/>
            </a:xfrm>
            <a:custGeom>
              <a:avLst/>
              <a:gdLst/>
              <a:ahLst/>
              <a:cxnLst/>
              <a:rect l="l" t="t" r="r" b="b"/>
              <a:pathLst>
                <a:path w="4033" h="4042" extrusionOk="0">
                  <a:moveTo>
                    <a:pt x="0" y="0"/>
                  </a:moveTo>
                  <a:lnTo>
                    <a:pt x="0" y="1231"/>
                  </a:lnTo>
                  <a:lnTo>
                    <a:pt x="2810" y="4042"/>
                  </a:lnTo>
                  <a:lnTo>
                    <a:pt x="4032" y="4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5" name="Google Shape;1565;p35"/>
          <p:cNvGrpSpPr/>
          <p:nvPr/>
        </p:nvGrpSpPr>
        <p:grpSpPr>
          <a:xfrm>
            <a:off x="1837431" y="384295"/>
            <a:ext cx="1402118" cy="155097"/>
            <a:chOff x="3421575" y="367423"/>
            <a:chExt cx="1100650" cy="121750"/>
          </a:xfrm>
        </p:grpSpPr>
        <p:sp>
          <p:nvSpPr>
            <p:cNvPr id="1566" name="Google Shape;1566;p35"/>
            <p:cNvSpPr/>
            <p:nvPr/>
          </p:nvSpPr>
          <p:spPr>
            <a:xfrm rot="-5400000">
              <a:off x="3524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35"/>
            <p:cNvSpPr/>
            <p:nvPr/>
          </p:nvSpPr>
          <p:spPr>
            <a:xfrm rot="-5400000">
              <a:off x="3601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35"/>
            <p:cNvSpPr/>
            <p:nvPr/>
          </p:nvSpPr>
          <p:spPr>
            <a:xfrm rot="-5400000">
              <a:off x="3678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35"/>
            <p:cNvSpPr/>
            <p:nvPr/>
          </p:nvSpPr>
          <p:spPr>
            <a:xfrm rot="-5400000">
              <a:off x="3756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35"/>
            <p:cNvSpPr/>
            <p:nvPr/>
          </p:nvSpPr>
          <p:spPr>
            <a:xfrm rot="-5400000">
              <a:off x="3833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35"/>
            <p:cNvSpPr/>
            <p:nvPr/>
          </p:nvSpPr>
          <p:spPr>
            <a:xfrm rot="-5400000">
              <a:off x="3911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35"/>
            <p:cNvSpPr/>
            <p:nvPr/>
          </p:nvSpPr>
          <p:spPr>
            <a:xfrm rot="-5400000">
              <a:off x="3988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35"/>
            <p:cNvSpPr/>
            <p:nvPr/>
          </p:nvSpPr>
          <p:spPr>
            <a:xfrm rot="-5400000">
              <a:off x="4065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35"/>
            <p:cNvSpPr/>
            <p:nvPr/>
          </p:nvSpPr>
          <p:spPr>
            <a:xfrm rot="-5400000">
              <a:off x="4143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35"/>
            <p:cNvSpPr/>
            <p:nvPr/>
          </p:nvSpPr>
          <p:spPr>
            <a:xfrm rot="-5400000">
              <a:off x="4220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35"/>
            <p:cNvSpPr/>
            <p:nvPr/>
          </p:nvSpPr>
          <p:spPr>
            <a:xfrm rot="-5400000">
              <a:off x="4298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35"/>
            <p:cNvSpPr/>
            <p:nvPr/>
          </p:nvSpPr>
          <p:spPr>
            <a:xfrm rot="-5400000">
              <a:off x="4375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35"/>
            <p:cNvSpPr/>
            <p:nvPr/>
          </p:nvSpPr>
          <p:spPr>
            <a:xfrm rot="-5400000">
              <a:off x="4452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35"/>
            <p:cNvSpPr/>
            <p:nvPr/>
          </p:nvSpPr>
          <p:spPr>
            <a:xfrm rot="-5400000">
              <a:off x="3446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35"/>
            <p:cNvSpPr/>
            <p:nvPr/>
          </p:nvSpPr>
          <p:spPr>
            <a:xfrm rot="-5400000">
              <a:off x="3369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"/>
          <p:cNvSpPr/>
          <p:nvPr/>
        </p:nvSpPr>
        <p:spPr>
          <a:xfrm rot="5400000" flipH="1">
            <a:off x="7762800" y="4758825"/>
            <a:ext cx="1336200" cy="1959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4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8" name="Google Shape;34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5"/>
          <p:cNvGrpSpPr/>
          <p:nvPr/>
        </p:nvGrpSpPr>
        <p:grpSpPr>
          <a:xfrm flipH="1">
            <a:off x="8772879" y="1214350"/>
            <a:ext cx="478121" cy="1911737"/>
            <a:chOff x="8507961" y="909184"/>
            <a:chExt cx="391069" cy="1563665"/>
          </a:xfrm>
        </p:grpSpPr>
        <p:grpSp>
          <p:nvGrpSpPr>
            <p:cNvPr id="351" name="Google Shape;351;p5"/>
            <p:cNvGrpSpPr/>
            <p:nvPr/>
          </p:nvGrpSpPr>
          <p:grpSpPr>
            <a:xfrm flipH="1">
              <a:off x="8784713" y="1897775"/>
              <a:ext cx="114317" cy="575074"/>
              <a:chOff x="9037542" y="4257853"/>
              <a:chExt cx="114169" cy="574328"/>
            </a:xfrm>
          </p:grpSpPr>
          <p:sp>
            <p:nvSpPr>
              <p:cNvPr id="352" name="Google Shape;352;p5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" name="Google Shape;353;p5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" name="Google Shape;354;p5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56" name="Google Shape;356;p5"/>
            <p:cNvSpPr/>
            <p:nvPr/>
          </p:nvSpPr>
          <p:spPr>
            <a:xfrm>
              <a:off x="8507961" y="909184"/>
              <a:ext cx="331700" cy="1011400"/>
            </a:xfrm>
            <a:custGeom>
              <a:avLst/>
              <a:gdLst/>
              <a:ahLst/>
              <a:cxnLst/>
              <a:rect l="l" t="t" r="r" b="b"/>
              <a:pathLst>
                <a:path w="13268" h="40456" extrusionOk="0">
                  <a:moveTo>
                    <a:pt x="13268" y="40456"/>
                  </a:moveTo>
                  <a:lnTo>
                    <a:pt x="13268" y="12478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7" name="Google Shape;357;p5"/>
          <p:cNvSpPr/>
          <p:nvPr/>
        </p:nvSpPr>
        <p:spPr>
          <a:xfrm rot="5400000" flipH="1">
            <a:off x="7762775" y="4701375"/>
            <a:ext cx="1336200" cy="3108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5"/>
          <p:cNvSpPr/>
          <p:nvPr/>
        </p:nvSpPr>
        <p:spPr>
          <a:xfrm rot="-5400000">
            <a:off x="-470725" y="4444800"/>
            <a:ext cx="1336200" cy="3186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p5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0" name="Google Shape;360;p5"/>
          <p:cNvSpPr txBox="1">
            <a:spLocks noGrp="1"/>
          </p:cNvSpPr>
          <p:nvPr>
            <p:ph type="title" idx="2"/>
          </p:nvPr>
        </p:nvSpPr>
        <p:spPr>
          <a:xfrm>
            <a:off x="1567975" y="28193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1" name="Google Shape;361;p5"/>
          <p:cNvSpPr txBox="1">
            <a:spLocks noGrp="1"/>
          </p:cNvSpPr>
          <p:nvPr>
            <p:ph type="title" idx="3"/>
          </p:nvPr>
        </p:nvSpPr>
        <p:spPr>
          <a:xfrm>
            <a:off x="4833372" y="28193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2" name="Google Shape;362;p5"/>
          <p:cNvSpPr txBox="1">
            <a:spLocks noGrp="1"/>
          </p:cNvSpPr>
          <p:nvPr>
            <p:ph type="subTitle" idx="1"/>
          </p:nvPr>
        </p:nvSpPr>
        <p:spPr>
          <a:xfrm>
            <a:off x="4951872" y="31260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3" name="Google Shape;363;p5"/>
          <p:cNvSpPr txBox="1">
            <a:spLocks noGrp="1"/>
          </p:cNvSpPr>
          <p:nvPr>
            <p:ph type="subTitle" idx="4"/>
          </p:nvPr>
        </p:nvSpPr>
        <p:spPr>
          <a:xfrm>
            <a:off x="1686475" y="31260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7"/>
          <p:cNvGrpSpPr/>
          <p:nvPr/>
        </p:nvGrpSpPr>
        <p:grpSpPr>
          <a:xfrm>
            <a:off x="6380917" y="266741"/>
            <a:ext cx="4695857" cy="4588600"/>
            <a:chOff x="6380917" y="266741"/>
            <a:chExt cx="4695857" cy="4588600"/>
          </a:xfrm>
        </p:grpSpPr>
        <p:grpSp>
          <p:nvGrpSpPr>
            <p:cNvPr id="370" name="Google Shape;370;p7"/>
            <p:cNvGrpSpPr/>
            <p:nvPr/>
          </p:nvGrpSpPr>
          <p:grpSpPr>
            <a:xfrm>
              <a:off x="6555749" y="391664"/>
              <a:ext cx="4339725" cy="4338596"/>
              <a:chOff x="2525403" y="1252291"/>
              <a:chExt cx="2282504" cy="2281910"/>
            </a:xfrm>
          </p:grpSpPr>
          <p:sp>
            <p:nvSpPr>
              <p:cNvPr id="371" name="Google Shape;371;p7"/>
              <p:cNvSpPr/>
              <p:nvPr/>
            </p:nvSpPr>
            <p:spPr>
              <a:xfrm>
                <a:off x="2525997" y="2352028"/>
                <a:ext cx="59180" cy="10028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304" extrusionOk="0">
                    <a:moveTo>
                      <a:pt x="1794" y="63"/>
                    </a:moveTo>
                    <a:lnTo>
                      <a:pt x="1785" y="304"/>
                    </a:lnTo>
                    <a:lnTo>
                      <a:pt x="0" y="25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2527779" y="2310827"/>
                <a:ext cx="59476" cy="12106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367" extrusionOk="0">
                    <a:moveTo>
                      <a:pt x="1802" y="125"/>
                    </a:moveTo>
                    <a:lnTo>
                      <a:pt x="1784" y="366"/>
                    </a:lnTo>
                    <a:lnTo>
                      <a:pt x="0" y="25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2531011" y="2269923"/>
                <a:ext cx="59476" cy="1385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20" extrusionOk="0">
                    <a:moveTo>
                      <a:pt x="1802" y="188"/>
                    </a:moveTo>
                    <a:cubicBezTo>
                      <a:pt x="1793" y="268"/>
                      <a:pt x="1775" y="339"/>
                      <a:pt x="1775" y="420"/>
                    </a:cubicBezTo>
                    <a:lnTo>
                      <a:pt x="0" y="241"/>
                    </a:lnTo>
                    <a:cubicBezTo>
                      <a:pt x="9" y="161"/>
                      <a:pt x="18" y="81"/>
                      <a:pt x="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2536289" y="2229018"/>
                <a:ext cx="59180" cy="1623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492" extrusionOk="0">
                    <a:moveTo>
                      <a:pt x="1794" y="250"/>
                    </a:moveTo>
                    <a:lnTo>
                      <a:pt x="1758" y="491"/>
                    </a:lnTo>
                    <a:lnTo>
                      <a:pt x="1" y="24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2542491" y="2188410"/>
                <a:ext cx="59180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45" extrusionOk="0">
                    <a:moveTo>
                      <a:pt x="1793" y="313"/>
                    </a:moveTo>
                    <a:lnTo>
                      <a:pt x="1758" y="545"/>
                    </a:lnTo>
                    <a:lnTo>
                      <a:pt x="0" y="24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2550144" y="2147803"/>
                <a:ext cx="59180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16" extrusionOk="0">
                    <a:moveTo>
                      <a:pt x="1793" y="384"/>
                    </a:moveTo>
                    <a:lnTo>
                      <a:pt x="1740" y="616"/>
                    </a:lnTo>
                    <a:lnTo>
                      <a:pt x="0" y="25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2559546" y="2107789"/>
                <a:ext cx="58586" cy="22102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670" extrusionOk="0">
                    <a:moveTo>
                      <a:pt x="1776" y="446"/>
                    </a:moveTo>
                    <a:lnTo>
                      <a:pt x="1722" y="669"/>
                    </a:lnTo>
                    <a:lnTo>
                      <a:pt x="0" y="24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2570135" y="2068039"/>
                <a:ext cx="58883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733" extrusionOk="0">
                    <a:moveTo>
                      <a:pt x="1785" y="509"/>
                    </a:moveTo>
                    <a:lnTo>
                      <a:pt x="1713" y="732"/>
                    </a:lnTo>
                    <a:lnTo>
                      <a:pt x="1" y="24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2582505" y="2028916"/>
                <a:ext cx="58289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786" extrusionOk="0">
                    <a:moveTo>
                      <a:pt x="1767" y="562"/>
                    </a:moveTo>
                    <a:lnTo>
                      <a:pt x="1686" y="785"/>
                    </a:lnTo>
                    <a:lnTo>
                      <a:pt x="0" y="23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2595733" y="1990057"/>
                <a:ext cx="58025" cy="28006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49" extrusionOk="0">
                    <a:moveTo>
                      <a:pt x="1758" y="625"/>
                    </a:moveTo>
                    <a:lnTo>
                      <a:pt x="1669" y="848"/>
                    </a:lnTo>
                    <a:lnTo>
                      <a:pt x="1" y="233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>
                <a:off x="2610742" y="1951494"/>
                <a:ext cx="57431" cy="30052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911" extrusionOk="0">
                    <a:moveTo>
                      <a:pt x="1740" y="697"/>
                    </a:moveTo>
                    <a:lnTo>
                      <a:pt x="1651" y="911"/>
                    </a:lnTo>
                    <a:lnTo>
                      <a:pt x="1" y="233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2627236" y="1913856"/>
                <a:ext cx="56837" cy="3209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973" extrusionOk="0">
                    <a:moveTo>
                      <a:pt x="1722" y="749"/>
                    </a:moveTo>
                    <a:lnTo>
                      <a:pt x="1624" y="972"/>
                    </a:lnTo>
                    <a:lnTo>
                      <a:pt x="0" y="232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2645181" y="1877041"/>
                <a:ext cx="55947" cy="33581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18" extrusionOk="0">
                    <a:moveTo>
                      <a:pt x="1696" y="804"/>
                    </a:moveTo>
                    <a:lnTo>
                      <a:pt x="1588" y="1018"/>
                    </a:lnTo>
                    <a:lnTo>
                      <a:pt x="1" y="21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2664017" y="1840557"/>
                <a:ext cx="55353" cy="35363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072" extrusionOk="0">
                    <a:moveTo>
                      <a:pt x="1678" y="866"/>
                    </a:moveTo>
                    <a:lnTo>
                      <a:pt x="1562" y="1071"/>
                    </a:lnTo>
                    <a:lnTo>
                      <a:pt x="0" y="21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7"/>
              <p:cNvSpPr/>
              <p:nvPr/>
            </p:nvSpPr>
            <p:spPr>
              <a:xfrm>
                <a:off x="2684337" y="1804667"/>
                <a:ext cx="54462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125" extrusionOk="0">
                    <a:moveTo>
                      <a:pt x="1650" y="919"/>
                    </a:moveTo>
                    <a:lnTo>
                      <a:pt x="1534" y="1124"/>
                    </a:lnTo>
                    <a:lnTo>
                      <a:pt x="0" y="223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7"/>
              <p:cNvSpPr/>
              <p:nvPr/>
            </p:nvSpPr>
            <p:spPr>
              <a:xfrm>
                <a:off x="2706109" y="1769931"/>
                <a:ext cx="53869" cy="38892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179" extrusionOk="0">
                    <a:moveTo>
                      <a:pt x="1633" y="973"/>
                    </a:moveTo>
                    <a:lnTo>
                      <a:pt x="1499" y="1178"/>
                    </a:lnTo>
                    <a:lnTo>
                      <a:pt x="0" y="215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2729068" y="1735789"/>
                <a:ext cx="52681" cy="40377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4" extrusionOk="0">
                    <a:moveTo>
                      <a:pt x="1597" y="1027"/>
                    </a:moveTo>
                    <a:lnTo>
                      <a:pt x="1463" y="1223"/>
                    </a:lnTo>
                    <a:lnTo>
                      <a:pt x="0" y="206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2752885" y="1702538"/>
                <a:ext cx="51823" cy="41828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268" extrusionOk="0">
                    <a:moveTo>
                      <a:pt x="1571" y="1080"/>
                    </a:moveTo>
                    <a:lnTo>
                      <a:pt x="1428" y="1268"/>
                    </a:lnTo>
                    <a:lnTo>
                      <a:pt x="1" y="197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>
                <a:off x="2778484" y="1670177"/>
                <a:ext cx="50669" cy="4357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21" extrusionOk="0">
                    <a:moveTo>
                      <a:pt x="1535" y="1133"/>
                    </a:moveTo>
                    <a:lnTo>
                      <a:pt x="1384" y="1321"/>
                    </a:lnTo>
                    <a:lnTo>
                      <a:pt x="1" y="197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2804973" y="1638971"/>
                <a:ext cx="49481" cy="447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357" extrusionOk="0">
                    <a:moveTo>
                      <a:pt x="1499" y="1178"/>
                    </a:moveTo>
                    <a:lnTo>
                      <a:pt x="1348" y="1357"/>
                    </a:lnTo>
                    <a:lnTo>
                      <a:pt x="1" y="188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2832649" y="1608655"/>
                <a:ext cx="48294" cy="45952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93" extrusionOk="0">
                    <a:moveTo>
                      <a:pt x="1463" y="1223"/>
                    </a:moveTo>
                    <a:lnTo>
                      <a:pt x="1294" y="1393"/>
                    </a:lnTo>
                    <a:lnTo>
                      <a:pt x="0" y="179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2860886" y="1578933"/>
                <a:ext cx="47403" cy="4743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8" extrusionOk="0">
                    <a:moveTo>
                      <a:pt x="1437" y="1277"/>
                    </a:moveTo>
                    <a:lnTo>
                      <a:pt x="1259" y="1437"/>
                    </a:lnTo>
                    <a:lnTo>
                      <a:pt x="1" y="179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2890905" y="1550696"/>
                <a:ext cx="45655" cy="48591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473" extrusionOk="0">
                    <a:moveTo>
                      <a:pt x="1383" y="1312"/>
                    </a:moveTo>
                    <a:lnTo>
                      <a:pt x="1214" y="1473"/>
                    </a:lnTo>
                    <a:lnTo>
                      <a:pt x="1" y="170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2921517" y="1523613"/>
                <a:ext cx="44467" cy="49778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509" extrusionOk="0">
                    <a:moveTo>
                      <a:pt x="1347" y="1357"/>
                    </a:moveTo>
                    <a:lnTo>
                      <a:pt x="1169" y="1508"/>
                    </a:lnTo>
                    <a:lnTo>
                      <a:pt x="0" y="161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2953284" y="1497421"/>
                <a:ext cx="43016" cy="50966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545" extrusionOk="0">
                    <a:moveTo>
                      <a:pt x="1303" y="1401"/>
                    </a:moveTo>
                    <a:lnTo>
                      <a:pt x="1116" y="1544"/>
                    </a:lnTo>
                    <a:lnTo>
                      <a:pt x="1" y="153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2985678" y="1472417"/>
                <a:ext cx="41531" cy="51823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571" extrusionOk="0">
                    <a:moveTo>
                      <a:pt x="1258" y="1437"/>
                    </a:moveTo>
                    <a:lnTo>
                      <a:pt x="1062" y="1571"/>
                    </a:lnTo>
                    <a:lnTo>
                      <a:pt x="0" y="143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3019226" y="1448567"/>
                <a:ext cx="39750" cy="53011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607" extrusionOk="0">
                    <a:moveTo>
                      <a:pt x="1205" y="1473"/>
                    </a:moveTo>
                    <a:lnTo>
                      <a:pt x="1017" y="1607"/>
                    </a:lnTo>
                    <a:lnTo>
                      <a:pt x="0" y="144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053632" y="1426201"/>
                <a:ext cx="38298" cy="53902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634" extrusionOk="0">
                    <a:moveTo>
                      <a:pt x="1161" y="1509"/>
                    </a:moveTo>
                    <a:lnTo>
                      <a:pt x="964" y="1634"/>
                    </a:lnTo>
                    <a:lnTo>
                      <a:pt x="1" y="135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3088665" y="1405023"/>
                <a:ext cx="36814" cy="5475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60" extrusionOk="0">
                    <a:moveTo>
                      <a:pt x="1116" y="1535"/>
                    </a:moveTo>
                    <a:lnTo>
                      <a:pt x="910" y="1660"/>
                    </a:lnTo>
                    <a:lnTo>
                      <a:pt x="1" y="12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3124555" y="1384736"/>
                <a:ext cx="35066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687" extrusionOk="0">
                    <a:moveTo>
                      <a:pt x="1063" y="1579"/>
                    </a:moveTo>
                    <a:lnTo>
                      <a:pt x="848" y="1686"/>
                    </a:lnTo>
                    <a:lnTo>
                      <a:pt x="1" y="116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161370" y="1366197"/>
                <a:ext cx="32988" cy="5621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704" extrusionOk="0">
                    <a:moveTo>
                      <a:pt x="999" y="1597"/>
                    </a:moveTo>
                    <a:lnTo>
                      <a:pt x="785" y="1704"/>
                    </a:lnTo>
                    <a:lnTo>
                      <a:pt x="0" y="107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3198744" y="1348813"/>
                <a:ext cx="31206" cy="5713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732" extrusionOk="0">
                    <a:moveTo>
                      <a:pt x="946" y="1633"/>
                    </a:moveTo>
                    <a:lnTo>
                      <a:pt x="723" y="1731"/>
                    </a:lnTo>
                    <a:lnTo>
                      <a:pt x="0" y="108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3236383" y="1332946"/>
                <a:ext cx="29458" cy="5739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740" extrusionOk="0">
                    <a:moveTo>
                      <a:pt x="893" y="1659"/>
                    </a:moveTo>
                    <a:lnTo>
                      <a:pt x="670" y="1740"/>
                    </a:lnTo>
                    <a:lnTo>
                      <a:pt x="1" y="98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3274649" y="1318200"/>
                <a:ext cx="27709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759" extrusionOk="0">
                    <a:moveTo>
                      <a:pt x="839" y="1678"/>
                    </a:moveTo>
                    <a:lnTo>
                      <a:pt x="616" y="1758"/>
                    </a:lnTo>
                    <a:lnTo>
                      <a:pt x="1" y="8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3313805" y="1304972"/>
                <a:ext cx="25631" cy="585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776" extrusionOk="0">
                    <a:moveTo>
                      <a:pt x="776" y="1704"/>
                    </a:moveTo>
                    <a:lnTo>
                      <a:pt x="553" y="1776"/>
                    </a:lnTo>
                    <a:lnTo>
                      <a:pt x="0" y="8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>
                <a:off x="3353225" y="1293493"/>
                <a:ext cx="23586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785" extrusionOk="0">
                    <a:moveTo>
                      <a:pt x="714" y="1722"/>
                    </a:moveTo>
                    <a:lnTo>
                      <a:pt x="491" y="1785"/>
                    </a:lnTo>
                    <a:lnTo>
                      <a:pt x="1" y="72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3392942" y="1283200"/>
                <a:ext cx="21838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785" extrusionOk="0">
                    <a:moveTo>
                      <a:pt x="661" y="1731"/>
                    </a:moveTo>
                    <a:lnTo>
                      <a:pt x="429" y="1785"/>
                    </a:lnTo>
                    <a:lnTo>
                      <a:pt x="1" y="63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3433285" y="1274360"/>
                <a:ext cx="19727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794" extrusionOk="0">
                    <a:moveTo>
                      <a:pt x="598" y="1740"/>
                    </a:moveTo>
                    <a:cubicBezTo>
                      <a:pt x="518" y="1758"/>
                      <a:pt x="437" y="1767"/>
                      <a:pt x="366" y="1794"/>
                    </a:cubicBezTo>
                    <a:lnTo>
                      <a:pt x="0" y="45"/>
                    </a:lnTo>
                    <a:cubicBezTo>
                      <a:pt x="80" y="28"/>
                      <a:pt x="161" y="10"/>
                      <a:pt x="2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3473893" y="1267004"/>
                <a:ext cx="17384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803" extrusionOk="0">
                    <a:moveTo>
                      <a:pt x="527" y="1758"/>
                    </a:moveTo>
                    <a:lnTo>
                      <a:pt x="295" y="1803"/>
                    </a:lnTo>
                    <a:lnTo>
                      <a:pt x="0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3514501" y="1261132"/>
                <a:ext cx="15636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1803" extrusionOk="0">
                    <a:moveTo>
                      <a:pt x="473" y="1767"/>
                    </a:moveTo>
                    <a:lnTo>
                      <a:pt x="241" y="1802"/>
                    </a:lnTo>
                    <a:lnTo>
                      <a:pt x="0" y="36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7"/>
              <p:cNvSpPr/>
              <p:nvPr/>
            </p:nvSpPr>
            <p:spPr>
              <a:xfrm>
                <a:off x="3555405" y="1256712"/>
                <a:ext cx="13558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794" extrusionOk="0">
                    <a:moveTo>
                      <a:pt x="411" y="1776"/>
                    </a:moveTo>
                    <a:lnTo>
                      <a:pt x="170" y="1794"/>
                    </a:lnTo>
                    <a:lnTo>
                      <a:pt x="0" y="18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3596607" y="1253776"/>
                <a:ext cx="11216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794" extrusionOk="0">
                    <a:moveTo>
                      <a:pt x="339" y="1776"/>
                    </a:moveTo>
                    <a:lnTo>
                      <a:pt x="107" y="1793"/>
                    </a:lnTo>
                    <a:lnTo>
                      <a:pt x="0" y="18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3637808" y="1252291"/>
                <a:ext cx="9138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794" extrusionOk="0">
                    <a:moveTo>
                      <a:pt x="277" y="1785"/>
                    </a:moveTo>
                    <a:lnTo>
                      <a:pt x="45" y="1794"/>
                    </a:lnTo>
                    <a:lnTo>
                      <a:pt x="0" y="10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3678119" y="1252291"/>
                <a:ext cx="9138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785" extrusionOk="0">
                    <a:moveTo>
                      <a:pt x="241" y="1785"/>
                    </a:moveTo>
                    <a:lnTo>
                      <a:pt x="0" y="1776"/>
                    </a:lnTo>
                    <a:lnTo>
                      <a:pt x="27" y="1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3717242" y="1253182"/>
                <a:ext cx="10919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794" extrusionOk="0">
                    <a:moveTo>
                      <a:pt x="242" y="1794"/>
                    </a:moveTo>
                    <a:cubicBezTo>
                      <a:pt x="161" y="1785"/>
                      <a:pt x="81" y="1785"/>
                      <a:pt x="1" y="1785"/>
                    </a:cubicBezTo>
                    <a:lnTo>
                      <a:pt x="90" y="0"/>
                    </a:lnTo>
                    <a:cubicBezTo>
                      <a:pt x="170" y="9"/>
                      <a:pt x="251" y="9"/>
                      <a:pt x="331" y="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3756398" y="1256118"/>
                <a:ext cx="12964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794" extrusionOk="0">
                    <a:moveTo>
                      <a:pt x="232" y="1794"/>
                    </a:moveTo>
                    <a:lnTo>
                      <a:pt x="0" y="1776"/>
                    </a:lnTo>
                    <a:lnTo>
                      <a:pt x="143" y="1"/>
                    </a:lnTo>
                    <a:lnTo>
                      <a:pt x="393" y="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3795224" y="1260241"/>
                <a:ext cx="15042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794" extrusionOk="0">
                    <a:moveTo>
                      <a:pt x="233" y="1794"/>
                    </a:moveTo>
                    <a:lnTo>
                      <a:pt x="1" y="1767"/>
                    </a:lnTo>
                    <a:lnTo>
                      <a:pt x="206" y="1"/>
                    </a:lnTo>
                    <a:lnTo>
                      <a:pt x="456" y="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3834084" y="1265552"/>
                <a:ext cx="17088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803" extrusionOk="0">
                    <a:moveTo>
                      <a:pt x="232" y="1802"/>
                    </a:moveTo>
                    <a:lnTo>
                      <a:pt x="1" y="1758"/>
                    </a:lnTo>
                    <a:lnTo>
                      <a:pt x="268" y="0"/>
                    </a:lnTo>
                    <a:lnTo>
                      <a:pt x="518" y="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3872349" y="1272908"/>
                <a:ext cx="19463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785" extrusionOk="0">
                    <a:moveTo>
                      <a:pt x="241" y="1784"/>
                    </a:moveTo>
                    <a:lnTo>
                      <a:pt x="0" y="1749"/>
                    </a:lnTo>
                    <a:lnTo>
                      <a:pt x="339" y="0"/>
                    </a:lnTo>
                    <a:lnTo>
                      <a:pt x="589" y="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3910615" y="1281419"/>
                <a:ext cx="21211" cy="5891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786" extrusionOk="0">
                    <a:moveTo>
                      <a:pt x="232" y="1785"/>
                    </a:moveTo>
                    <a:lnTo>
                      <a:pt x="0" y="1732"/>
                    </a:lnTo>
                    <a:lnTo>
                      <a:pt x="401" y="1"/>
                    </a:lnTo>
                    <a:lnTo>
                      <a:pt x="642" y="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3948550" y="1291447"/>
                <a:ext cx="23289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785" extrusionOk="0">
                    <a:moveTo>
                      <a:pt x="233" y="1784"/>
                    </a:moveTo>
                    <a:lnTo>
                      <a:pt x="1" y="1713"/>
                    </a:lnTo>
                    <a:lnTo>
                      <a:pt x="465" y="0"/>
                    </a:lnTo>
                    <a:lnTo>
                      <a:pt x="706" y="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3986222" y="1302630"/>
                <a:ext cx="25071" cy="58586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776" extrusionOk="0">
                    <a:moveTo>
                      <a:pt x="224" y="1775"/>
                    </a:moveTo>
                    <a:cubicBezTo>
                      <a:pt x="152" y="1749"/>
                      <a:pt x="81" y="1722"/>
                      <a:pt x="1" y="1704"/>
                    </a:cubicBezTo>
                    <a:lnTo>
                      <a:pt x="527" y="0"/>
                    </a:lnTo>
                    <a:cubicBezTo>
                      <a:pt x="607" y="18"/>
                      <a:pt x="688" y="45"/>
                      <a:pt x="759" y="7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7"/>
              <p:cNvSpPr/>
              <p:nvPr/>
            </p:nvSpPr>
            <p:spPr>
              <a:xfrm>
                <a:off x="4023300" y="1315561"/>
                <a:ext cx="27116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759" extrusionOk="0">
                    <a:moveTo>
                      <a:pt x="224" y="1758"/>
                    </a:moveTo>
                    <a:lnTo>
                      <a:pt x="1" y="1687"/>
                    </a:lnTo>
                    <a:lnTo>
                      <a:pt x="590" y="1"/>
                    </a:lnTo>
                    <a:lnTo>
                      <a:pt x="822" y="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7"/>
              <p:cNvSpPr/>
              <p:nvPr/>
            </p:nvSpPr>
            <p:spPr>
              <a:xfrm>
                <a:off x="4059784" y="1329977"/>
                <a:ext cx="29194" cy="5772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750" extrusionOk="0">
                    <a:moveTo>
                      <a:pt x="224" y="1749"/>
                    </a:moveTo>
                    <a:lnTo>
                      <a:pt x="1" y="1660"/>
                    </a:lnTo>
                    <a:lnTo>
                      <a:pt x="652" y="1"/>
                    </a:lnTo>
                    <a:lnTo>
                      <a:pt x="884" y="9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7"/>
              <p:cNvSpPr/>
              <p:nvPr/>
            </p:nvSpPr>
            <p:spPr>
              <a:xfrm>
                <a:off x="4096004" y="1345580"/>
                <a:ext cx="30909" cy="5713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732" extrusionOk="0">
                    <a:moveTo>
                      <a:pt x="223" y="1731"/>
                    </a:moveTo>
                    <a:lnTo>
                      <a:pt x="0" y="1633"/>
                    </a:lnTo>
                    <a:lnTo>
                      <a:pt x="714" y="1"/>
                    </a:lnTo>
                    <a:lnTo>
                      <a:pt x="937" y="9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7"/>
              <p:cNvSpPr/>
              <p:nvPr/>
            </p:nvSpPr>
            <p:spPr>
              <a:xfrm>
                <a:off x="4131598" y="1362370"/>
                <a:ext cx="32988" cy="565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713" extrusionOk="0">
                    <a:moveTo>
                      <a:pt x="215" y="1713"/>
                    </a:moveTo>
                    <a:cubicBezTo>
                      <a:pt x="152" y="1677"/>
                      <a:pt x="72" y="1642"/>
                      <a:pt x="1" y="1615"/>
                    </a:cubicBezTo>
                    <a:lnTo>
                      <a:pt x="768" y="0"/>
                    </a:lnTo>
                    <a:cubicBezTo>
                      <a:pt x="848" y="36"/>
                      <a:pt x="920" y="71"/>
                      <a:pt x="1000" y="1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4166631" y="1381206"/>
                <a:ext cx="34472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687" extrusionOk="0">
                    <a:moveTo>
                      <a:pt x="214" y="1686"/>
                    </a:moveTo>
                    <a:lnTo>
                      <a:pt x="0" y="1579"/>
                    </a:lnTo>
                    <a:lnTo>
                      <a:pt x="821" y="0"/>
                    </a:lnTo>
                    <a:lnTo>
                      <a:pt x="1044" y="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4200773" y="1400900"/>
                <a:ext cx="36220" cy="54792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1" extrusionOk="0">
                    <a:moveTo>
                      <a:pt x="205" y="1660"/>
                    </a:moveTo>
                    <a:lnTo>
                      <a:pt x="0" y="1544"/>
                    </a:lnTo>
                    <a:lnTo>
                      <a:pt x="883" y="1"/>
                    </a:lnTo>
                    <a:lnTo>
                      <a:pt x="1097" y="1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7"/>
              <p:cNvSpPr/>
              <p:nvPr/>
            </p:nvSpPr>
            <p:spPr>
              <a:xfrm>
                <a:off x="4234618" y="1421814"/>
                <a:ext cx="37672" cy="5416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642" extrusionOk="0">
                    <a:moveTo>
                      <a:pt x="196" y="1642"/>
                    </a:moveTo>
                    <a:lnTo>
                      <a:pt x="0" y="1517"/>
                    </a:lnTo>
                    <a:lnTo>
                      <a:pt x="937" y="0"/>
                    </a:lnTo>
                    <a:lnTo>
                      <a:pt x="1142" y="1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7"/>
              <p:cNvSpPr/>
              <p:nvPr/>
            </p:nvSpPr>
            <p:spPr>
              <a:xfrm>
                <a:off x="4267572" y="1443883"/>
                <a:ext cx="39453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615" extrusionOk="0">
                    <a:moveTo>
                      <a:pt x="197" y="1615"/>
                    </a:moveTo>
                    <a:cubicBezTo>
                      <a:pt x="134" y="1570"/>
                      <a:pt x="63" y="1526"/>
                      <a:pt x="0" y="1481"/>
                    </a:cubicBezTo>
                    <a:lnTo>
                      <a:pt x="990" y="0"/>
                    </a:lnTo>
                    <a:cubicBezTo>
                      <a:pt x="1062" y="45"/>
                      <a:pt x="1133" y="89"/>
                      <a:pt x="1196" y="1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7"/>
              <p:cNvSpPr/>
              <p:nvPr/>
            </p:nvSpPr>
            <p:spPr>
              <a:xfrm>
                <a:off x="4299339" y="1467700"/>
                <a:ext cx="41234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580" extrusionOk="0">
                    <a:moveTo>
                      <a:pt x="197" y="1580"/>
                    </a:moveTo>
                    <a:lnTo>
                      <a:pt x="1" y="1446"/>
                    </a:lnTo>
                    <a:lnTo>
                      <a:pt x="1044" y="1"/>
                    </a:lnTo>
                    <a:lnTo>
                      <a:pt x="1250" y="1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7"/>
              <p:cNvSpPr/>
              <p:nvPr/>
            </p:nvSpPr>
            <p:spPr>
              <a:xfrm>
                <a:off x="4330842" y="1492440"/>
                <a:ext cx="42389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553" extrusionOk="0">
                    <a:moveTo>
                      <a:pt x="188" y="1552"/>
                    </a:moveTo>
                    <a:lnTo>
                      <a:pt x="0" y="1401"/>
                    </a:lnTo>
                    <a:lnTo>
                      <a:pt x="1089" y="0"/>
                    </a:lnTo>
                    <a:lnTo>
                      <a:pt x="1285" y="1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7"/>
              <p:cNvSpPr/>
              <p:nvPr/>
            </p:nvSpPr>
            <p:spPr>
              <a:xfrm>
                <a:off x="4361158" y="1518039"/>
                <a:ext cx="44170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526" extrusionOk="0">
                    <a:moveTo>
                      <a:pt x="179" y="1526"/>
                    </a:moveTo>
                    <a:lnTo>
                      <a:pt x="0" y="1365"/>
                    </a:lnTo>
                    <a:lnTo>
                      <a:pt x="1151" y="0"/>
                    </a:lnTo>
                    <a:lnTo>
                      <a:pt x="1338" y="1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4390880" y="1545121"/>
                <a:ext cx="45325" cy="4885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481" extrusionOk="0">
                    <a:moveTo>
                      <a:pt x="170" y="1481"/>
                    </a:moveTo>
                    <a:cubicBezTo>
                      <a:pt x="116" y="1427"/>
                      <a:pt x="54" y="1374"/>
                      <a:pt x="0" y="1320"/>
                    </a:cubicBezTo>
                    <a:lnTo>
                      <a:pt x="1187" y="0"/>
                    </a:lnTo>
                    <a:cubicBezTo>
                      <a:pt x="1249" y="54"/>
                      <a:pt x="1320" y="107"/>
                      <a:pt x="1374" y="1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4419117" y="1573359"/>
                <a:ext cx="47106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46" extrusionOk="0">
                    <a:moveTo>
                      <a:pt x="179" y="1446"/>
                    </a:moveTo>
                    <a:lnTo>
                      <a:pt x="1" y="1276"/>
                    </a:lnTo>
                    <a:lnTo>
                      <a:pt x="1241" y="0"/>
                    </a:lnTo>
                    <a:lnTo>
                      <a:pt x="1428" y="1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7"/>
              <p:cNvSpPr/>
              <p:nvPr/>
            </p:nvSpPr>
            <p:spPr>
              <a:xfrm>
                <a:off x="4446793" y="1602486"/>
                <a:ext cx="47997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11" extrusionOk="0">
                    <a:moveTo>
                      <a:pt x="161" y="1410"/>
                    </a:moveTo>
                    <a:lnTo>
                      <a:pt x="0" y="1241"/>
                    </a:lnTo>
                    <a:lnTo>
                      <a:pt x="1285" y="1"/>
                    </a:lnTo>
                    <a:lnTo>
                      <a:pt x="1454" y="1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7"/>
              <p:cNvSpPr/>
              <p:nvPr/>
            </p:nvSpPr>
            <p:spPr>
              <a:xfrm>
                <a:off x="4473546" y="1632802"/>
                <a:ext cx="49184" cy="45061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66" extrusionOk="0">
                    <a:moveTo>
                      <a:pt x="153" y="1365"/>
                    </a:moveTo>
                    <a:lnTo>
                      <a:pt x="1" y="1187"/>
                    </a:lnTo>
                    <a:lnTo>
                      <a:pt x="1330" y="1"/>
                    </a:lnTo>
                    <a:lnTo>
                      <a:pt x="1491" y="1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4499178" y="1663711"/>
                <a:ext cx="50339" cy="43873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330" extrusionOk="0">
                    <a:moveTo>
                      <a:pt x="152" y="1329"/>
                    </a:moveTo>
                    <a:cubicBezTo>
                      <a:pt x="98" y="1267"/>
                      <a:pt x="54" y="1205"/>
                      <a:pt x="0" y="1142"/>
                    </a:cubicBezTo>
                    <a:lnTo>
                      <a:pt x="1365" y="0"/>
                    </a:lnTo>
                    <a:cubicBezTo>
                      <a:pt x="1419" y="63"/>
                      <a:pt x="1472" y="134"/>
                      <a:pt x="1526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4523291" y="1696072"/>
                <a:ext cx="51823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277" extrusionOk="0">
                    <a:moveTo>
                      <a:pt x="152" y="1276"/>
                    </a:moveTo>
                    <a:lnTo>
                      <a:pt x="1" y="1089"/>
                    </a:lnTo>
                    <a:lnTo>
                      <a:pt x="1410" y="1"/>
                    </a:lnTo>
                    <a:lnTo>
                      <a:pt x="1571" y="1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4546845" y="1729027"/>
                <a:ext cx="52417" cy="40641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232" extrusionOk="0">
                    <a:moveTo>
                      <a:pt x="134" y="1232"/>
                    </a:moveTo>
                    <a:lnTo>
                      <a:pt x="0" y="1044"/>
                    </a:lnTo>
                    <a:lnTo>
                      <a:pt x="1446" y="1"/>
                    </a:lnTo>
                    <a:lnTo>
                      <a:pt x="1588" y="2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4568913" y="1762872"/>
                <a:ext cx="53605" cy="39189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188" extrusionOk="0">
                    <a:moveTo>
                      <a:pt x="134" y="1187"/>
                    </a:moveTo>
                    <a:lnTo>
                      <a:pt x="0" y="991"/>
                    </a:lnTo>
                    <a:lnTo>
                      <a:pt x="1490" y="1"/>
                    </a:lnTo>
                    <a:lnTo>
                      <a:pt x="1624" y="2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4590091" y="1797608"/>
                <a:ext cx="54495" cy="37408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134" extrusionOk="0">
                    <a:moveTo>
                      <a:pt x="126" y="1133"/>
                    </a:moveTo>
                    <a:cubicBezTo>
                      <a:pt x="90" y="1071"/>
                      <a:pt x="45" y="999"/>
                      <a:pt x="1" y="937"/>
                    </a:cubicBezTo>
                    <a:lnTo>
                      <a:pt x="1517" y="0"/>
                    </a:lnTo>
                    <a:cubicBezTo>
                      <a:pt x="1562" y="72"/>
                      <a:pt x="1607" y="143"/>
                      <a:pt x="1651" y="2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4609818" y="1833201"/>
                <a:ext cx="55353" cy="35956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090" extrusionOk="0">
                    <a:moveTo>
                      <a:pt x="116" y="1089"/>
                    </a:moveTo>
                    <a:lnTo>
                      <a:pt x="0" y="875"/>
                    </a:lnTo>
                    <a:lnTo>
                      <a:pt x="1553" y="1"/>
                    </a:lnTo>
                    <a:lnTo>
                      <a:pt x="1678" y="2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4628357" y="1869685"/>
                <a:ext cx="55947" cy="33878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27" extrusionOk="0">
                    <a:moveTo>
                      <a:pt x="108" y="1027"/>
                    </a:moveTo>
                    <a:lnTo>
                      <a:pt x="0" y="813"/>
                    </a:lnTo>
                    <a:lnTo>
                      <a:pt x="1579" y="1"/>
                    </a:lnTo>
                    <a:lnTo>
                      <a:pt x="1695" y="2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4645708" y="1906499"/>
                <a:ext cx="56541" cy="3209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973" extrusionOk="0">
                    <a:moveTo>
                      <a:pt x="99" y="972"/>
                    </a:moveTo>
                    <a:lnTo>
                      <a:pt x="1" y="758"/>
                    </a:lnTo>
                    <a:lnTo>
                      <a:pt x="1615" y="0"/>
                    </a:lnTo>
                    <a:lnTo>
                      <a:pt x="1714" y="2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4661905" y="1944138"/>
                <a:ext cx="57134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920" extrusionOk="0">
                    <a:moveTo>
                      <a:pt x="90" y="920"/>
                    </a:moveTo>
                    <a:cubicBezTo>
                      <a:pt x="63" y="840"/>
                      <a:pt x="27" y="768"/>
                      <a:pt x="0" y="697"/>
                    </a:cubicBezTo>
                    <a:lnTo>
                      <a:pt x="1633" y="1"/>
                    </a:lnTo>
                    <a:cubicBezTo>
                      <a:pt x="1669" y="72"/>
                      <a:pt x="1704" y="144"/>
                      <a:pt x="1731" y="2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7"/>
              <p:cNvSpPr/>
              <p:nvPr/>
            </p:nvSpPr>
            <p:spPr>
              <a:xfrm>
                <a:off x="4676320" y="1982107"/>
                <a:ext cx="580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67" extrusionOk="0">
                    <a:moveTo>
                      <a:pt x="90" y="866"/>
                    </a:moveTo>
                    <a:lnTo>
                      <a:pt x="1" y="643"/>
                    </a:lnTo>
                    <a:lnTo>
                      <a:pt x="1669" y="1"/>
                    </a:lnTo>
                    <a:lnTo>
                      <a:pt x="1758" y="2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7"/>
              <p:cNvSpPr/>
              <p:nvPr/>
            </p:nvSpPr>
            <p:spPr>
              <a:xfrm>
                <a:off x="4689845" y="2020966"/>
                <a:ext cx="58322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804" extrusionOk="0">
                    <a:moveTo>
                      <a:pt x="72" y="803"/>
                    </a:moveTo>
                    <a:lnTo>
                      <a:pt x="1" y="580"/>
                    </a:lnTo>
                    <a:lnTo>
                      <a:pt x="1687" y="0"/>
                    </a:lnTo>
                    <a:lnTo>
                      <a:pt x="1767" y="2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7"/>
              <p:cNvSpPr/>
              <p:nvPr/>
            </p:nvSpPr>
            <p:spPr>
              <a:xfrm>
                <a:off x="4701919" y="2060089"/>
                <a:ext cx="58586" cy="24774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751" extrusionOk="0">
                    <a:moveTo>
                      <a:pt x="72" y="750"/>
                    </a:moveTo>
                    <a:lnTo>
                      <a:pt x="1" y="518"/>
                    </a:lnTo>
                    <a:lnTo>
                      <a:pt x="1705" y="1"/>
                    </a:lnTo>
                    <a:lnTo>
                      <a:pt x="1776" y="2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0" name="Google Shape;450;p7"/>
              <p:cNvSpPr/>
              <p:nvPr/>
            </p:nvSpPr>
            <p:spPr>
              <a:xfrm>
                <a:off x="4712805" y="2099839"/>
                <a:ext cx="58883" cy="226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688" extrusionOk="0">
                    <a:moveTo>
                      <a:pt x="63" y="687"/>
                    </a:moveTo>
                    <a:lnTo>
                      <a:pt x="1" y="455"/>
                    </a:lnTo>
                    <a:lnTo>
                      <a:pt x="1723" y="0"/>
                    </a:lnTo>
                    <a:lnTo>
                      <a:pt x="1785" y="2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" name="Google Shape;451;p7"/>
              <p:cNvSpPr/>
              <p:nvPr/>
            </p:nvSpPr>
            <p:spPr>
              <a:xfrm>
                <a:off x="4721942" y="2139853"/>
                <a:ext cx="59180" cy="2061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25" extrusionOk="0">
                    <a:moveTo>
                      <a:pt x="54" y="625"/>
                    </a:moveTo>
                    <a:lnTo>
                      <a:pt x="0" y="393"/>
                    </a:lnTo>
                    <a:lnTo>
                      <a:pt x="1740" y="0"/>
                    </a:lnTo>
                    <a:lnTo>
                      <a:pt x="1793" y="2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7"/>
              <p:cNvSpPr/>
              <p:nvPr/>
            </p:nvSpPr>
            <p:spPr>
              <a:xfrm>
                <a:off x="4729892" y="2180164"/>
                <a:ext cx="59180" cy="18572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63" extrusionOk="0">
                    <a:moveTo>
                      <a:pt x="45" y="563"/>
                    </a:moveTo>
                    <a:lnTo>
                      <a:pt x="0" y="331"/>
                    </a:lnTo>
                    <a:lnTo>
                      <a:pt x="1749" y="1"/>
                    </a:lnTo>
                    <a:lnTo>
                      <a:pt x="1793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" name="Google Shape;453;p7"/>
              <p:cNvSpPr/>
              <p:nvPr/>
            </p:nvSpPr>
            <p:spPr>
              <a:xfrm>
                <a:off x="4736655" y="2220771"/>
                <a:ext cx="59180" cy="1652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01" extrusionOk="0">
                    <a:moveTo>
                      <a:pt x="36" y="500"/>
                    </a:moveTo>
                    <a:lnTo>
                      <a:pt x="0" y="268"/>
                    </a:lnTo>
                    <a:lnTo>
                      <a:pt x="1767" y="1"/>
                    </a:lnTo>
                    <a:lnTo>
                      <a:pt x="1794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" name="Google Shape;454;p7"/>
              <p:cNvSpPr/>
              <p:nvPr/>
            </p:nvSpPr>
            <p:spPr>
              <a:xfrm>
                <a:off x="4741669" y="2261676"/>
                <a:ext cx="59476" cy="14449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38" extrusionOk="0">
                    <a:moveTo>
                      <a:pt x="27" y="438"/>
                    </a:moveTo>
                    <a:lnTo>
                      <a:pt x="0" y="206"/>
                    </a:lnTo>
                    <a:lnTo>
                      <a:pt x="1766" y="1"/>
                    </a:lnTo>
                    <a:lnTo>
                      <a:pt x="1802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7"/>
              <p:cNvSpPr/>
              <p:nvPr/>
            </p:nvSpPr>
            <p:spPr>
              <a:xfrm>
                <a:off x="4745198" y="2302580"/>
                <a:ext cx="59476" cy="12403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376" extrusionOk="0">
                    <a:moveTo>
                      <a:pt x="18" y="375"/>
                    </a:moveTo>
                    <a:lnTo>
                      <a:pt x="0" y="143"/>
                    </a:lnTo>
                    <a:lnTo>
                      <a:pt x="1775" y="1"/>
                    </a:lnTo>
                    <a:lnTo>
                      <a:pt x="1802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" name="Google Shape;456;p7"/>
              <p:cNvSpPr/>
              <p:nvPr/>
            </p:nvSpPr>
            <p:spPr>
              <a:xfrm>
                <a:off x="4747837" y="2343782"/>
                <a:ext cx="58883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313" extrusionOk="0">
                    <a:moveTo>
                      <a:pt x="9" y="313"/>
                    </a:moveTo>
                    <a:lnTo>
                      <a:pt x="0" y="72"/>
                    </a:lnTo>
                    <a:lnTo>
                      <a:pt x="1776" y="1"/>
                    </a:lnTo>
                    <a:lnTo>
                      <a:pt x="1785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" name="Google Shape;457;p7"/>
              <p:cNvSpPr/>
              <p:nvPr/>
            </p:nvSpPr>
            <p:spPr>
              <a:xfrm>
                <a:off x="4748728" y="2384983"/>
                <a:ext cx="59180" cy="828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51" extrusionOk="0">
                    <a:moveTo>
                      <a:pt x="9" y="250"/>
                    </a:moveTo>
                    <a:lnTo>
                      <a:pt x="0" y="9"/>
                    </a:lnTo>
                    <a:lnTo>
                      <a:pt x="1784" y="1"/>
                    </a:lnTo>
                    <a:lnTo>
                      <a:pt x="1793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7"/>
              <p:cNvSpPr/>
              <p:nvPr/>
            </p:nvSpPr>
            <p:spPr>
              <a:xfrm>
                <a:off x="4748134" y="2424403"/>
                <a:ext cx="58883" cy="10061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305" extrusionOk="0">
                    <a:moveTo>
                      <a:pt x="0" y="242"/>
                    </a:moveTo>
                    <a:lnTo>
                      <a:pt x="0" y="1"/>
                    </a:lnTo>
                    <a:lnTo>
                      <a:pt x="1785" y="55"/>
                    </a:lnTo>
                    <a:lnTo>
                      <a:pt x="1776" y="30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" name="Google Shape;459;p7"/>
              <p:cNvSpPr/>
              <p:nvPr/>
            </p:nvSpPr>
            <p:spPr>
              <a:xfrm>
                <a:off x="4745759" y="2463559"/>
                <a:ext cx="59476" cy="12106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367" extrusionOk="0">
                    <a:moveTo>
                      <a:pt x="1" y="232"/>
                    </a:moveTo>
                    <a:lnTo>
                      <a:pt x="19" y="0"/>
                    </a:lnTo>
                    <a:lnTo>
                      <a:pt x="1803" y="116"/>
                    </a:lnTo>
                    <a:lnTo>
                      <a:pt x="1785" y="3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7"/>
              <p:cNvSpPr/>
              <p:nvPr/>
            </p:nvSpPr>
            <p:spPr>
              <a:xfrm>
                <a:off x="4742526" y="2502418"/>
                <a:ext cx="59476" cy="14152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29" extrusionOk="0">
                    <a:moveTo>
                      <a:pt x="1" y="241"/>
                    </a:moveTo>
                    <a:cubicBezTo>
                      <a:pt x="10" y="161"/>
                      <a:pt x="28" y="80"/>
                      <a:pt x="28" y="0"/>
                    </a:cubicBezTo>
                    <a:lnTo>
                      <a:pt x="1803" y="178"/>
                    </a:lnTo>
                    <a:cubicBezTo>
                      <a:pt x="1794" y="259"/>
                      <a:pt x="1785" y="348"/>
                      <a:pt x="1776" y="4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7"/>
              <p:cNvSpPr/>
              <p:nvPr/>
            </p:nvSpPr>
            <p:spPr>
              <a:xfrm>
                <a:off x="4737842" y="2541245"/>
                <a:ext cx="59180" cy="1623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492" extrusionOk="0">
                    <a:moveTo>
                      <a:pt x="0" y="233"/>
                    </a:moveTo>
                    <a:lnTo>
                      <a:pt x="27" y="1"/>
                    </a:lnTo>
                    <a:lnTo>
                      <a:pt x="1793" y="241"/>
                    </a:lnTo>
                    <a:lnTo>
                      <a:pt x="1758" y="4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7"/>
              <p:cNvSpPr/>
              <p:nvPr/>
            </p:nvSpPr>
            <p:spPr>
              <a:xfrm>
                <a:off x="4731344" y="2579807"/>
                <a:ext cx="5918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54" extrusionOk="0">
                    <a:moveTo>
                      <a:pt x="1" y="232"/>
                    </a:moveTo>
                    <a:lnTo>
                      <a:pt x="36" y="0"/>
                    </a:lnTo>
                    <a:lnTo>
                      <a:pt x="1794" y="304"/>
                    </a:lnTo>
                    <a:lnTo>
                      <a:pt x="1749" y="5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7"/>
              <p:cNvSpPr/>
              <p:nvPr/>
            </p:nvSpPr>
            <p:spPr>
              <a:xfrm>
                <a:off x="4723690" y="2618337"/>
                <a:ext cx="59180" cy="20056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08" extrusionOk="0">
                    <a:moveTo>
                      <a:pt x="1" y="233"/>
                    </a:moveTo>
                    <a:lnTo>
                      <a:pt x="54" y="1"/>
                    </a:lnTo>
                    <a:lnTo>
                      <a:pt x="1794" y="367"/>
                    </a:lnTo>
                    <a:lnTo>
                      <a:pt x="1740" y="60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" name="Google Shape;464;p7"/>
              <p:cNvSpPr/>
              <p:nvPr/>
            </p:nvSpPr>
            <p:spPr>
              <a:xfrm>
                <a:off x="4714883" y="2656305"/>
                <a:ext cx="58883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679" extrusionOk="0">
                    <a:moveTo>
                      <a:pt x="0" y="233"/>
                    </a:moveTo>
                    <a:lnTo>
                      <a:pt x="54" y="1"/>
                    </a:lnTo>
                    <a:lnTo>
                      <a:pt x="1784" y="438"/>
                    </a:lnTo>
                    <a:lnTo>
                      <a:pt x="1722" y="6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7"/>
              <p:cNvSpPr/>
              <p:nvPr/>
            </p:nvSpPr>
            <p:spPr>
              <a:xfrm>
                <a:off x="4704294" y="2693977"/>
                <a:ext cx="58586" cy="24477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742" extrusionOk="0">
                    <a:moveTo>
                      <a:pt x="0" y="233"/>
                    </a:moveTo>
                    <a:lnTo>
                      <a:pt x="63" y="1"/>
                    </a:lnTo>
                    <a:lnTo>
                      <a:pt x="1775" y="500"/>
                    </a:lnTo>
                    <a:lnTo>
                      <a:pt x="1704" y="7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7"/>
              <p:cNvSpPr/>
              <p:nvPr/>
            </p:nvSpPr>
            <p:spPr>
              <a:xfrm>
                <a:off x="4692220" y="2731352"/>
                <a:ext cx="58586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795" extrusionOk="0">
                    <a:moveTo>
                      <a:pt x="0" y="224"/>
                    </a:moveTo>
                    <a:lnTo>
                      <a:pt x="81" y="1"/>
                    </a:lnTo>
                    <a:lnTo>
                      <a:pt x="1776" y="554"/>
                    </a:lnTo>
                    <a:lnTo>
                      <a:pt x="1695" y="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7"/>
              <p:cNvSpPr/>
              <p:nvPr/>
            </p:nvSpPr>
            <p:spPr>
              <a:xfrm>
                <a:off x="4679256" y="2768430"/>
                <a:ext cx="58025" cy="28006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49" extrusionOk="0">
                    <a:moveTo>
                      <a:pt x="1" y="215"/>
                    </a:moveTo>
                    <a:lnTo>
                      <a:pt x="90" y="1"/>
                    </a:lnTo>
                    <a:lnTo>
                      <a:pt x="1758" y="616"/>
                    </a:lnTo>
                    <a:lnTo>
                      <a:pt x="1669" y="8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7"/>
              <p:cNvSpPr/>
              <p:nvPr/>
            </p:nvSpPr>
            <p:spPr>
              <a:xfrm>
                <a:off x="4664841" y="2804617"/>
                <a:ext cx="57431" cy="30052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911" extrusionOk="0">
                    <a:moveTo>
                      <a:pt x="1" y="224"/>
                    </a:moveTo>
                    <a:lnTo>
                      <a:pt x="90" y="1"/>
                    </a:lnTo>
                    <a:lnTo>
                      <a:pt x="1740" y="679"/>
                    </a:lnTo>
                    <a:lnTo>
                      <a:pt x="1642" y="9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7"/>
              <p:cNvSpPr/>
              <p:nvPr/>
            </p:nvSpPr>
            <p:spPr>
              <a:xfrm>
                <a:off x="4648941" y="2840540"/>
                <a:ext cx="56837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964" extrusionOk="0">
                    <a:moveTo>
                      <a:pt x="1" y="214"/>
                    </a:moveTo>
                    <a:lnTo>
                      <a:pt x="99" y="0"/>
                    </a:lnTo>
                    <a:lnTo>
                      <a:pt x="1723" y="741"/>
                    </a:lnTo>
                    <a:lnTo>
                      <a:pt x="1616" y="9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7"/>
              <p:cNvSpPr/>
              <p:nvPr/>
            </p:nvSpPr>
            <p:spPr>
              <a:xfrm>
                <a:off x="4631886" y="2875837"/>
                <a:ext cx="56244" cy="335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018" extrusionOk="0">
                    <a:moveTo>
                      <a:pt x="1" y="215"/>
                    </a:moveTo>
                    <a:lnTo>
                      <a:pt x="108" y="1"/>
                    </a:lnTo>
                    <a:lnTo>
                      <a:pt x="1704" y="795"/>
                    </a:lnTo>
                    <a:lnTo>
                      <a:pt x="1588" y="10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7"/>
              <p:cNvSpPr/>
              <p:nvPr/>
            </p:nvSpPr>
            <p:spPr>
              <a:xfrm>
                <a:off x="4613644" y="2910573"/>
                <a:ext cx="55650" cy="3533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071" extrusionOk="0">
                    <a:moveTo>
                      <a:pt x="0" y="206"/>
                    </a:moveTo>
                    <a:lnTo>
                      <a:pt x="116" y="0"/>
                    </a:lnTo>
                    <a:lnTo>
                      <a:pt x="1686" y="857"/>
                    </a:lnTo>
                    <a:lnTo>
                      <a:pt x="1562" y="107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" name="Google Shape;472;p7"/>
              <p:cNvSpPr/>
              <p:nvPr/>
            </p:nvSpPr>
            <p:spPr>
              <a:xfrm>
                <a:off x="4594215" y="2944418"/>
                <a:ext cx="54462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125" extrusionOk="0">
                    <a:moveTo>
                      <a:pt x="1" y="206"/>
                    </a:moveTo>
                    <a:lnTo>
                      <a:pt x="117" y="0"/>
                    </a:lnTo>
                    <a:lnTo>
                      <a:pt x="1651" y="910"/>
                    </a:lnTo>
                    <a:lnTo>
                      <a:pt x="1526" y="11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7"/>
              <p:cNvSpPr/>
              <p:nvPr/>
            </p:nvSpPr>
            <p:spPr>
              <a:xfrm>
                <a:off x="4573333" y="2977669"/>
                <a:ext cx="53572" cy="38892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179" extrusionOk="0">
                    <a:moveTo>
                      <a:pt x="0" y="197"/>
                    </a:moveTo>
                    <a:lnTo>
                      <a:pt x="125" y="0"/>
                    </a:lnTo>
                    <a:lnTo>
                      <a:pt x="1624" y="964"/>
                    </a:lnTo>
                    <a:lnTo>
                      <a:pt x="1490" y="11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7"/>
              <p:cNvSpPr/>
              <p:nvPr/>
            </p:nvSpPr>
            <p:spPr>
              <a:xfrm>
                <a:off x="4551265" y="3010327"/>
                <a:ext cx="52681" cy="40047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14" extrusionOk="0">
                    <a:moveTo>
                      <a:pt x="0" y="188"/>
                    </a:moveTo>
                    <a:lnTo>
                      <a:pt x="134" y="1"/>
                    </a:lnTo>
                    <a:lnTo>
                      <a:pt x="1597" y="1009"/>
                    </a:lnTo>
                    <a:lnTo>
                      <a:pt x="1454" y="121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7"/>
              <p:cNvSpPr/>
              <p:nvPr/>
            </p:nvSpPr>
            <p:spPr>
              <a:xfrm>
                <a:off x="4528306" y="3042127"/>
                <a:ext cx="51823" cy="4153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259" extrusionOk="0">
                    <a:moveTo>
                      <a:pt x="0" y="188"/>
                    </a:moveTo>
                    <a:lnTo>
                      <a:pt x="143" y="0"/>
                    </a:lnTo>
                    <a:lnTo>
                      <a:pt x="1570" y="1062"/>
                    </a:lnTo>
                    <a:lnTo>
                      <a:pt x="1419" y="12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6" name="Google Shape;476;p7"/>
              <p:cNvSpPr/>
              <p:nvPr/>
            </p:nvSpPr>
            <p:spPr>
              <a:xfrm>
                <a:off x="4504159" y="3072706"/>
                <a:ext cx="50372" cy="43609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322" extrusionOk="0">
                    <a:moveTo>
                      <a:pt x="1" y="188"/>
                    </a:moveTo>
                    <a:lnTo>
                      <a:pt x="144" y="1"/>
                    </a:lnTo>
                    <a:lnTo>
                      <a:pt x="1526" y="1125"/>
                    </a:lnTo>
                    <a:lnTo>
                      <a:pt x="1375" y="13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7" name="Google Shape;477;p7"/>
              <p:cNvSpPr/>
              <p:nvPr/>
            </p:nvSpPr>
            <p:spPr>
              <a:xfrm>
                <a:off x="4478560" y="3102725"/>
                <a:ext cx="49481" cy="447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357" extrusionOk="0">
                    <a:moveTo>
                      <a:pt x="1" y="179"/>
                    </a:moveTo>
                    <a:lnTo>
                      <a:pt x="152" y="1"/>
                    </a:lnTo>
                    <a:lnTo>
                      <a:pt x="1499" y="1170"/>
                    </a:lnTo>
                    <a:lnTo>
                      <a:pt x="1339" y="13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7"/>
              <p:cNvSpPr/>
              <p:nvPr/>
            </p:nvSpPr>
            <p:spPr>
              <a:xfrm>
                <a:off x="4452071" y="3131886"/>
                <a:ext cx="48591" cy="45919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92" extrusionOk="0">
                    <a:moveTo>
                      <a:pt x="1" y="170"/>
                    </a:moveTo>
                    <a:lnTo>
                      <a:pt x="170" y="0"/>
                    </a:lnTo>
                    <a:lnTo>
                      <a:pt x="1473" y="1213"/>
                    </a:lnTo>
                    <a:lnTo>
                      <a:pt x="1294" y="13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9" name="Google Shape;479;p7"/>
              <p:cNvSpPr/>
              <p:nvPr/>
            </p:nvSpPr>
            <p:spPr>
              <a:xfrm>
                <a:off x="4425022" y="3159826"/>
                <a:ext cx="47106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37" extrusionOk="0">
                    <a:moveTo>
                      <a:pt x="0" y="170"/>
                    </a:moveTo>
                    <a:lnTo>
                      <a:pt x="170" y="1"/>
                    </a:lnTo>
                    <a:lnTo>
                      <a:pt x="1427" y="1267"/>
                    </a:lnTo>
                    <a:lnTo>
                      <a:pt x="1249" y="143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7"/>
              <p:cNvSpPr/>
              <p:nvPr/>
            </p:nvSpPr>
            <p:spPr>
              <a:xfrm>
                <a:off x="4396454" y="3186909"/>
                <a:ext cx="45655" cy="48887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482" extrusionOk="0">
                    <a:moveTo>
                      <a:pt x="1" y="161"/>
                    </a:moveTo>
                    <a:lnTo>
                      <a:pt x="179" y="0"/>
                    </a:lnTo>
                    <a:lnTo>
                      <a:pt x="1383" y="1312"/>
                    </a:lnTo>
                    <a:lnTo>
                      <a:pt x="1205" y="14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7"/>
              <p:cNvSpPr/>
              <p:nvPr/>
            </p:nvSpPr>
            <p:spPr>
              <a:xfrm>
                <a:off x="4367030" y="3212804"/>
                <a:ext cx="44467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517" extrusionOk="0">
                    <a:moveTo>
                      <a:pt x="1" y="161"/>
                    </a:moveTo>
                    <a:lnTo>
                      <a:pt x="179" y="0"/>
                    </a:lnTo>
                    <a:lnTo>
                      <a:pt x="1348" y="1356"/>
                    </a:lnTo>
                    <a:lnTo>
                      <a:pt x="1160" y="151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2" name="Google Shape;482;p7"/>
              <p:cNvSpPr/>
              <p:nvPr/>
            </p:nvSpPr>
            <p:spPr>
              <a:xfrm>
                <a:off x="4337011" y="3237809"/>
                <a:ext cx="42719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553" extrusionOk="0">
                    <a:moveTo>
                      <a:pt x="1" y="152"/>
                    </a:moveTo>
                    <a:lnTo>
                      <a:pt x="179" y="1"/>
                    </a:lnTo>
                    <a:lnTo>
                      <a:pt x="1294" y="1392"/>
                    </a:lnTo>
                    <a:lnTo>
                      <a:pt x="1098" y="15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3" name="Google Shape;483;p7"/>
              <p:cNvSpPr/>
              <p:nvPr/>
            </p:nvSpPr>
            <p:spPr>
              <a:xfrm>
                <a:off x="4305805" y="3261956"/>
                <a:ext cx="41531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580" extrusionOk="0">
                    <a:moveTo>
                      <a:pt x="1" y="143"/>
                    </a:moveTo>
                    <a:lnTo>
                      <a:pt x="197" y="0"/>
                    </a:lnTo>
                    <a:lnTo>
                      <a:pt x="1259" y="1428"/>
                    </a:lnTo>
                    <a:lnTo>
                      <a:pt x="1054" y="15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4" name="Google Shape;484;p7"/>
              <p:cNvSpPr/>
              <p:nvPr/>
            </p:nvSpPr>
            <p:spPr>
              <a:xfrm>
                <a:off x="4274038" y="3284618"/>
                <a:ext cx="39750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615" extrusionOk="0">
                    <a:moveTo>
                      <a:pt x="1" y="143"/>
                    </a:moveTo>
                    <a:lnTo>
                      <a:pt x="197" y="0"/>
                    </a:lnTo>
                    <a:lnTo>
                      <a:pt x="1205" y="1472"/>
                    </a:lnTo>
                    <a:lnTo>
                      <a:pt x="1000" y="16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7"/>
              <p:cNvSpPr/>
              <p:nvPr/>
            </p:nvSpPr>
            <p:spPr>
              <a:xfrm>
                <a:off x="4241083" y="3306093"/>
                <a:ext cx="38298" cy="5416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642" extrusionOk="0">
                    <a:moveTo>
                      <a:pt x="0" y="134"/>
                    </a:moveTo>
                    <a:lnTo>
                      <a:pt x="206" y="0"/>
                    </a:lnTo>
                    <a:lnTo>
                      <a:pt x="1160" y="1508"/>
                    </a:lnTo>
                    <a:lnTo>
                      <a:pt x="946" y="16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6" name="Google Shape;486;p7"/>
              <p:cNvSpPr/>
              <p:nvPr/>
            </p:nvSpPr>
            <p:spPr>
              <a:xfrm>
                <a:off x="4207535" y="3326677"/>
                <a:ext cx="36814" cy="5479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61" extrusionOk="0">
                    <a:moveTo>
                      <a:pt x="0" y="117"/>
                    </a:moveTo>
                    <a:lnTo>
                      <a:pt x="206" y="1"/>
                    </a:lnTo>
                    <a:lnTo>
                      <a:pt x="1115" y="1535"/>
                    </a:lnTo>
                    <a:lnTo>
                      <a:pt x="892" y="166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" name="Google Shape;487;p7"/>
              <p:cNvSpPr/>
              <p:nvPr/>
            </p:nvSpPr>
            <p:spPr>
              <a:xfrm>
                <a:off x="4173690" y="3346107"/>
                <a:ext cx="34769" cy="5535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678" extrusionOk="0">
                    <a:moveTo>
                      <a:pt x="0" y="108"/>
                    </a:moveTo>
                    <a:lnTo>
                      <a:pt x="206" y="1"/>
                    </a:lnTo>
                    <a:lnTo>
                      <a:pt x="1053" y="1562"/>
                    </a:lnTo>
                    <a:lnTo>
                      <a:pt x="830" y="16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7"/>
              <p:cNvSpPr/>
              <p:nvPr/>
            </p:nvSpPr>
            <p:spPr>
              <a:xfrm>
                <a:off x="4138657" y="3363755"/>
                <a:ext cx="3298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714" extrusionOk="0">
                    <a:moveTo>
                      <a:pt x="1" y="108"/>
                    </a:moveTo>
                    <a:lnTo>
                      <a:pt x="215" y="1"/>
                    </a:lnTo>
                    <a:lnTo>
                      <a:pt x="1000" y="1598"/>
                    </a:lnTo>
                    <a:lnTo>
                      <a:pt x="786" y="171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9" name="Google Shape;489;p7"/>
              <p:cNvSpPr/>
              <p:nvPr/>
            </p:nvSpPr>
            <p:spPr>
              <a:xfrm>
                <a:off x="4103361" y="3380546"/>
                <a:ext cx="31206" cy="5683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723" extrusionOk="0">
                    <a:moveTo>
                      <a:pt x="0" y="98"/>
                    </a:moveTo>
                    <a:lnTo>
                      <a:pt x="214" y="0"/>
                    </a:lnTo>
                    <a:lnTo>
                      <a:pt x="946" y="1624"/>
                    </a:lnTo>
                    <a:lnTo>
                      <a:pt x="714" y="17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0" name="Google Shape;490;p7"/>
              <p:cNvSpPr/>
              <p:nvPr/>
            </p:nvSpPr>
            <p:spPr>
              <a:xfrm>
                <a:off x="4067173" y="3395852"/>
                <a:ext cx="29458" cy="5739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740" extrusionOk="0">
                    <a:moveTo>
                      <a:pt x="0" y="89"/>
                    </a:moveTo>
                    <a:lnTo>
                      <a:pt x="223" y="0"/>
                    </a:lnTo>
                    <a:lnTo>
                      <a:pt x="892" y="1651"/>
                    </a:lnTo>
                    <a:lnTo>
                      <a:pt x="660" y="17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7"/>
              <p:cNvSpPr/>
              <p:nvPr/>
            </p:nvSpPr>
            <p:spPr>
              <a:xfrm>
                <a:off x="4030656" y="3410267"/>
                <a:ext cx="27710" cy="5769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749" extrusionOk="0">
                    <a:moveTo>
                      <a:pt x="1" y="72"/>
                    </a:moveTo>
                    <a:lnTo>
                      <a:pt x="224" y="0"/>
                    </a:lnTo>
                    <a:lnTo>
                      <a:pt x="839" y="1669"/>
                    </a:lnTo>
                    <a:lnTo>
                      <a:pt x="599" y="17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2" name="Google Shape;492;p7"/>
              <p:cNvSpPr/>
              <p:nvPr/>
            </p:nvSpPr>
            <p:spPr>
              <a:xfrm>
                <a:off x="3993578" y="3422638"/>
                <a:ext cx="25631" cy="585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776" extrusionOk="0">
                    <a:moveTo>
                      <a:pt x="1" y="80"/>
                    </a:moveTo>
                    <a:lnTo>
                      <a:pt x="224" y="0"/>
                    </a:lnTo>
                    <a:lnTo>
                      <a:pt x="777" y="1695"/>
                    </a:lnTo>
                    <a:lnTo>
                      <a:pt x="536" y="17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3" name="Google Shape;493;p7"/>
              <p:cNvSpPr/>
              <p:nvPr/>
            </p:nvSpPr>
            <p:spPr>
              <a:xfrm>
                <a:off x="3956203" y="3434084"/>
                <a:ext cx="23586" cy="5861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777" extrusionOk="0">
                    <a:moveTo>
                      <a:pt x="1" y="63"/>
                    </a:moveTo>
                    <a:lnTo>
                      <a:pt x="224" y="1"/>
                    </a:lnTo>
                    <a:lnTo>
                      <a:pt x="714" y="1714"/>
                    </a:lnTo>
                    <a:lnTo>
                      <a:pt x="474" y="17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7"/>
              <p:cNvSpPr/>
              <p:nvPr/>
            </p:nvSpPr>
            <p:spPr>
              <a:xfrm>
                <a:off x="3918235" y="3444113"/>
                <a:ext cx="21838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785" extrusionOk="0">
                    <a:moveTo>
                      <a:pt x="1" y="54"/>
                    </a:moveTo>
                    <a:lnTo>
                      <a:pt x="233" y="0"/>
                    </a:lnTo>
                    <a:lnTo>
                      <a:pt x="661" y="1731"/>
                    </a:lnTo>
                    <a:lnTo>
                      <a:pt x="411" y="178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7"/>
              <p:cNvSpPr/>
              <p:nvPr/>
            </p:nvSpPr>
            <p:spPr>
              <a:xfrm>
                <a:off x="3880299" y="3452920"/>
                <a:ext cx="19430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1794" extrusionOk="0">
                    <a:moveTo>
                      <a:pt x="0" y="45"/>
                    </a:moveTo>
                    <a:cubicBezTo>
                      <a:pt x="72" y="37"/>
                      <a:pt x="152" y="19"/>
                      <a:pt x="232" y="1"/>
                    </a:cubicBezTo>
                    <a:lnTo>
                      <a:pt x="589" y="1749"/>
                    </a:lnTo>
                    <a:cubicBezTo>
                      <a:pt x="509" y="1767"/>
                      <a:pt x="428" y="1776"/>
                      <a:pt x="348" y="17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7"/>
              <p:cNvSpPr/>
              <p:nvPr/>
            </p:nvSpPr>
            <p:spPr>
              <a:xfrm>
                <a:off x="3841737" y="3459980"/>
                <a:ext cx="17384" cy="5950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804" extrusionOk="0">
                    <a:moveTo>
                      <a:pt x="0" y="46"/>
                    </a:moveTo>
                    <a:lnTo>
                      <a:pt x="232" y="1"/>
                    </a:lnTo>
                    <a:lnTo>
                      <a:pt x="527" y="1758"/>
                    </a:lnTo>
                    <a:lnTo>
                      <a:pt x="286" y="18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7"/>
              <p:cNvSpPr/>
              <p:nvPr/>
            </p:nvSpPr>
            <p:spPr>
              <a:xfrm>
                <a:off x="3802877" y="3465884"/>
                <a:ext cx="15636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1794" extrusionOk="0">
                    <a:moveTo>
                      <a:pt x="1" y="27"/>
                    </a:moveTo>
                    <a:lnTo>
                      <a:pt x="242" y="0"/>
                    </a:lnTo>
                    <a:lnTo>
                      <a:pt x="474" y="1767"/>
                    </a:lnTo>
                    <a:lnTo>
                      <a:pt x="224" y="179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7"/>
              <p:cNvSpPr/>
              <p:nvPr/>
            </p:nvSpPr>
            <p:spPr>
              <a:xfrm>
                <a:off x="3764051" y="3470602"/>
                <a:ext cx="13558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785" extrusionOk="0">
                    <a:moveTo>
                      <a:pt x="0" y="18"/>
                    </a:moveTo>
                    <a:lnTo>
                      <a:pt x="241" y="0"/>
                    </a:lnTo>
                    <a:lnTo>
                      <a:pt x="411" y="1766"/>
                    </a:lnTo>
                    <a:lnTo>
                      <a:pt x="161" y="178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7"/>
              <p:cNvSpPr/>
              <p:nvPr/>
            </p:nvSpPr>
            <p:spPr>
              <a:xfrm>
                <a:off x="3725192" y="3473538"/>
                <a:ext cx="11216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794" extrusionOk="0">
                    <a:moveTo>
                      <a:pt x="1" y="18"/>
                    </a:moveTo>
                    <a:lnTo>
                      <a:pt x="233" y="0"/>
                    </a:lnTo>
                    <a:lnTo>
                      <a:pt x="340" y="1776"/>
                    </a:lnTo>
                    <a:lnTo>
                      <a:pt x="90" y="179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7"/>
              <p:cNvSpPr/>
              <p:nvPr/>
            </p:nvSpPr>
            <p:spPr>
              <a:xfrm>
                <a:off x="3686069" y="3474989"/>
                <a:ext cx="9434" cy="58916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786" extrusionOk="0">
                    <a:moveTo>
                      <a:pt x="0" y="10"/>
                    </a:moveTo>
                    <a:lnTo>
                      <a:pt x="241" y="1"/>
                    </a:lnTo>
                    <a:lnTo>
                      <a:pt x="286" y="1776"/>
                    </a:lnTo>
                    <a:lnTo>
                      <a:pt x="36" y="178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7"/>
              <p:cNvSpPr/>
              <p:nvPr/>
            </p:nvSpPr>
            <p:spPr>
              <a:xfrm>
                <a:off x="3646022" y="3475286"/>
                <a:ext cx="8874" cy="5891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786" extrusionOk="0">
                    <a:moveTo>
                      <a:pt x="28" y="1"/>
                    </a:moveTo>
                    <a:lnTo>
                      <a:pt x="269" y="1"/>
                    </a:lnTo>
                    <a:lnTo>
                      <a:pt x="251" y="1785"/>
                    </a:lnTo>
                    <a:lnTo>
                      <a:pt x="1" y="17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7"/>
              <p:cNvSpPr/>
              <p:nvPr/>
            </p:nvSpPr>
            <p:spPr>
              <a:xfrm>
                <a:off x="3604853" y="3474131"/>
                <a:ext cx="10919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785" extrusionOk="0">
                    <a:moveTo>
                      <a:pt x="89" y="0"/>
                    </a:moveTo>
                    <a:cubicBezTo>
                      <a:pt x="170" y="9"/>
                      <a:pt x="250" y="9"/>
                      <a:pt x="330" y="9"/>
                    </a:cubicBezTo>
                    <a:lnTo>
                      <a:pt x="250" y="1784"/>
                    </a:lnTo>
                    <a:cubicBezTo>
                      <a:pt x="161" y="1784"/>
                      <a:pt x="80" y="1784"/>
                      <a:pt x="0" y="17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7"/>
              <p:cNvSpPr/>
              <p:nvPr/>
            </p:nvSpPr>
            <p:spPr>
              <a:xfrm>
                <a:off x="3563652" y="3471162"/>
                <a:ext cx="12964" cy="59213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795" extrusionOk="0">
                    <a:moveTo>
                      <a:pt x="161" y="1"/>
                    </a:moveTo>
                    <a:lnTo>
                      <a:pt x="393" y="19"/>
                    </a:lnTo>
                    <a:lnTo>
                      <a:pt x="250" y="1794"/>
                    </a:lnTo>
                    <a:lnTo>
                      <a:pt x="0" y="17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7"/>
              <p:cNvSpPr/>
              <p:nvPr/>
            </p:nvSpPr>
            <p:spPr>
              <a:xfrm>
                <a:off x="3522748" y="3466775"/>
                <a:ext cx="15042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803" extrusionOk="0">
                    <a:moveTo>
                      <a:pt x="223" y="0"/>
                    </a:moveTo>
                    <a:lnTo>
                      <a:pt x="455" y="27"/>
                    </a:lnTo>
                    <a:lnTo>
                      <a:pt x="250" y="1802"/>
                    </a:lnTo>
                    <a:lnTo>
                      <a:pt x="0" y="17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7"/>
              <p:cNvSpPr/>
              <p:nvPr/>
            </p:nvSpPr>
            <p:spPr>
              <a:xfrm>
                <a:off x="3481843" y="3461464"/>
                <a:ext cx="17088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803" extrusionOk="0">
                    <a:moveTo>
                      <a:pt x="286" y="1"/>
                    </a:moveTo>
                    <a:lnTo>
                      <a:pt x="517" y="36"/>
                    </a:lnTo>
                    <a:lnTo>
                      <a:pt x="250" y="1803"/>
                    </a:lnTo>
                    <a:lnTo>
                      <a:pt x="0" y="17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7"/>
              <p:cNvSpPr/>
              <p:nvPr/>
            </p:nvSpPr>
            <p:spPr>
              <a:xfrm>
                <a:off x="3441202" y="3454405"/>
                <a:ext cx="19463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794" extrusionOk="0">
                    <a:moveTo>
                      <a:pt x="358" y="0"/>
                    </a:moveTo>
                    <a:lnTo>
                      <a:pt x="590" y="45"/>
                    </a:lnTo>
                    <a:lnTo>
                      <a:pt x="251" y="1794"/>
                    </a:lnTo>
                    <a:lnTo>
                      <a:pt x="1" y="17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7"/>
              <p:cNvSpPr/>
              <p:nvPr/>
            </p:nvSpPr>
            <p:spPr>
              <a:xfrm>
                <a:off x="3401189" y="3445861"/>
                <a:ext cx="21211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794" extrusionOk="0">
                    <a:moveTo>
                      <a:pt x="411" y="1"/>
                    </a:moveTo>
                    <a:lnTo>
                      <a:pt x="643" y="54"/>
                    </a:lnTo>
                    <a:lnTo>
                      <a:pt x="242" y="1794"/>
                    </a:lnTo>
                    <a:lnTo>
                      <a:pt x="1" y="17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" name="Google Shape;508;p7"/>
              <p:cNvSpPr/>
              <p:nvPr/>
            </p:nvSpPr>
            <p:spPr>
              <a:xfrm>
                <a:off x="3361175" y="3436163"/>
                <a:ext cx="23289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785" extrusionOk="0">
                    <a:moveTo>
                      <a:pt x="473" y="0"/>
                    </a:moveTo>
                    <a:lnTo>
                      <a:pt x="705" y="63"/>
                    </a:lnTo>
                    <a:lnTo>
                      <a:pt x="241" y="1785"/>
                    </a:lnTo>
                    <a:lnTo>
                      <a:pt x="0" y="171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3321755" y="3425277"/>
                <a:ext cx="25038" cy="58586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776" extrusionOk="0">
                    <a:moveTo>
                      <a:pt x="535" y="0"/>
                    </a:moveTo>
                    <a:cubicBezTo>
                      <a:pt x="607" y="27"/>
                      <a:pt x="687" y="54"/>
                      <a:pt x="758" y="72"/>
                    </a:cubicBezTo>
                    <a:lnTo>
                      <a:pt x="232" y="1776"/>
                    </a:lnTo>
                    <a:cubicBezTo>
                      <a:pt x="152" y="1749"/>
                      <a:pt x="80" y="1722"/>
                      <a:pt x="0" y="16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3282599" y="3412610"/>
                <a:ext cx="27116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759" extrusionOk="0">
                    <a:moveTo>
                      <a:pt x="598" y="1"/>
                    </a:moveTo>
                    <a:lnTo>
                      <a:pt x="821" y="81"/>
                    </a:lnTo>
                    <a:lnTo>
                      <a:pt x="241" y="1758"/>
                    </a:lnTo>
                    <a:lnTo>
                      <a:pt x="1" y="16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3244036" y="3398788"/>
                <a:ext cx="29194" cy="5769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749" extrusionOk="0">
                    <a:moveTo>
                      <a:pt x="661" y="0"/>
                    </a:moveTo>
                    <a:lnTo>
                      <a:pt x="884" y="90"/>
                    </a:lnTo>
                    <a:lnTo>
                      <a:pt x="233" y="1749"/>
                    </a:lnTo>
                    <a:lnTo>
                      <a:pt x="1" y="16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3206101" y="3383779"/>
                <a:ext cx="30909" cy="5713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732" extrusionOk="0">
                    <a:moveTo>
                      <a:pt x="723" y="0"/>
                    </a:moveTo>
                    <a:lnTo>
                      <a:pt x="937" y="99"/>
                    </a:lnTo>
                    <a:lnTo>
                      <a:pt x="232" y="1731"/>
                    </a:lnTo>
                    <a:lnTo>
                      <a:pt x="0" y="16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3168726" y="3367285"/>
                <a:ext cx="32691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714" extrusionOk="0">
                    <a:moveTo>
                      <a:pt x="776" y="1"/>
                    </a:moveTo>
                    <a:cubicBezTo>
                      <a:pt x="848" y="45"/>
                      <a:pt x="919" y="72"/>
                      <a:pt x="990" y="108"/>
                    </a:cubicBezTo>
                    <a:lnTo>
                      <a:pt x="223" y="1714"/>
                    </a:lnTo>
                    <a:cubicBezTo>
                      <a:pt x="143" y="1678"/>
                      <a:pt x="71" y="1642"/>
                      <a:pt x="0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131912" y="3349636"/>
                <a:ext cx="34472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687" extrusionOk="0">
                    <a:moveTo>
                      <a:pt x="840" y="1"/>
                    </a:moveTo>
                    <a:lnTo>
                      <a:pt x="1045" y="108"/>
                    </a:lnTo>
                    <a:lnTo>
                      <a:pt x="224" y="1687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3096021" y="3330504"/>
                <a:ext cx="36220" cy="55056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9" extrusionOk="0">
                    <a:moveTo>
                      <a:pt x="893" y="1"/>
                    </a:moveTo>
                    <a:lnTo>
                      <a:pt x="1098" y="117"/>
                    </a:lnTo>
                    <a:lnTo>
                      <a:pt x="215" y="1669"/>
                    </a:lnTo>
                    <a:lnTo>
                      <a:pt x="1" y="15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3060725" y="3310513"/>
                <a:ext cx="37672" cy="5416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642" extrusionOk="0">
                    <a:moveTo>
                      <a:pt x="946" y="0"/>
                    </a:moveTo>
                    <a:lnTo>
                      <a:pt x="1142" y="125"/>
                    </a:lnTo>
                    <a:lnTo>
                      <a:pt x="205" y="1642"/>
                    </a:lnTo>
                    <a:lnTo>
                      <a:pt x="0" y="150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025989" y="3289302"/>
                <a:ext cx="39453" cy="53011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607" extrusionOk="0">
                    <a:moveTo>
                      <a:pt x="1000" y="1"/>
                    </a:moveTo>
                    <a:cubicBezTo>
                      <a:pt x="1062" y="45"/>
                      <a:pt x="1133" y="90"/>
                      <a:pt x="1196" y="126"/>
                    </a:cubicBezTo>
                    <a:lnTo>
                      <a:pt x="206" y="1607"/>
                    </a:lnTo>
                    <a:cubicBezTo>
                      <a:pt x="143" y="1562"/>
                      <a:pt x="72" y="1517"/>
                      <a:pt x="0" y="14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992441" y="3266640"/>
                <a:ext cx="41234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580" extrusionOk="0">
                    <a:moveTo>
                      <a:pt x="1053" y="1"/>
                    </a:moveTo>
                    <a:lnTo>
                      <a:pt x="1249" y="135"/>
                    </a:lnTo>
                    <a:lnTo>
                      <a:pt x="206" y="1580"/>
                    </a:lnTo>
                    <a:lnTo>
                      <a:pt x="0" y="143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2959783" y="3242823"/>
                <a:ext cx="42686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553" extrusionOk="0">
                    <a:moveTo>
                      <a:pt x="1106" y="0"/>
                    </a:moveTo>
                    <a:lnTo>
                      <a:pt x="1294" y="143"/>
                    </a:lnTo>
                    <a:lnTo>
                      <a:pt x="196" y="1553"/>
                    </a:lnTo>
                    <a:lnTo>
                      <a:pt x="0" y="14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2927983" y="3218082"/>
                <a:ext cx="43873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518" extrusionOk="0">
                    <a:moveTo>
                      <a:pt x="1151" y="1"/>
                    </a:moveTo>
                    <a:lnTo>
                      <a:pt x="1330" y="153"/>
                    </a:lnTo>
                    <a:lnTo>
                      <a:pt x="188" y="1517"/>
                    </a:lnTo>
                    <a:lnTo>
                      <a:pt x="1" y="13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2896810" y="3192187"/>
                <a:ext cx="45325" cy="4918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491" extrusionOk="0">
                    <a:moveTo>
                      <a:pt x="1204" y="1"/>
                    </a:moveTo>
                    <a:cubicBezTo>
                      <a:pt x="1258" y="63"/>
                      <a:pt x="1320" y="108"/>
                      <a:pt x="1374" y="161"/>
                    </a:cubicBezTo>
                    <a:lnTo>
                      <a:pt x="187" y="1491"/>
                    </a:lnTo>
                    <a:cubicBezTo>
                      <a:pt x="125" y="1428"/>
                      <a:pt x="62" y="1375"/>
                      <a:pt x="0" y="13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2867055" y="3165434"/>
                <a:ext cx="46842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46" extrusionOk="0">
                    <a:moveTo>
                      <a:pt x="1250" y="0"/>
                    </a:moveTo>
                    <a:lnTo>
                      <a:pt x="1419" y="161"/>
                    </a:lnTo>
                    <a:lnTo>
                      <a:pt x="179" y="1445"/>
                    </a:lnTo>
                    <a:lnTo>
                      <a:pt x="1" y="12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2838224" y="3137461"/>
                <a:ext cx="47997" cy="46248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02" extrusionOk="0">
                    <a:moveTo>
                      <a:pt x="1294" y="1"/>
                    </a:moveTo>
                    <a:lnTo>
                      <a:pt x="1455" y="170"/>
                    </a:lnTo>
                    <a:lnTo>
                      <a:pt x="170" y="1401"/>
                    </a:lnTo>
                    <a:lnTo>
                      <a:pt x="1" y="12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2810284" y="3108630"/>
                <a:ext cx="49184" cy="45061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66" extrusionOk="0">
                    <a:moveTo>
                      <a:pt x="1338" y="0"/>
                    </a:moveTo>
                    <a:lnTo>
                      <a:pt x="1490" y="179"/>
                    </a:lnTo>
                    <a:lnTo>
                      <a:pt x="170" y="1365"/>
                    </a:lnTo>
                    <a:lnTo>
                      <a:pt x="0" y="11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783498" y="3078908"/>
                <a:ext cx="50636" cy="4357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321" extrusionOk="0">
                    <a:moveTo>
                      <a:pt x="1383" y="0"/>
                    </a:moveTo>
                    <a:cubicBezTo>
                      <a:pt x="1428" y="63"/>
                      <a:pt x="1481" y="125"/>
                      <a:pt x="1535" y="179"/>
                    </a:cubicBezTo>
                    <a:lnTo>
                      <a:pt x="161" y="1321"/>
                    </a:lnTo>
                    <a:cubicBezTo>
                      <a:pt x="107" y="1258"/>
                      <a:pt x="54" y="1196"/>
                      <a:pt x="0" y="11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2758196" y="3048296"/>
                <a:ext cx="51526" cy="4182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268" extrusionOk="0">
                    <a:moveTo>
                      <a:pt x="1410" y="1"/>
                    </a:moveTo>
                    <a:lnTo>
                      <a:pt x="1561" y="179"/>
                    </a:lnTo>
                    <a:lnTo>
                      <a:pt x="152" y="1267"/>
                    </a:lnTo>
                    <a:lnTo>
                      <a:pt x="0" y="107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2733753" y="3016529"/>
                <a:ext cx="52714" cy="40641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232" extrusionOk="0">
                    <a:moveTo>
                      <a:pt x="1455" y="0"/>
                    </a:moveTo>
                    <a:lnTo>
                      <a:pt x="1598" y="196"/>
                    </a:lnTo>
                    <a:lnTo>
                      <a:pt x="143" y="1231"/>
                    </a:lnTo>
                    <a:lnTo>
                      <a:pt x="1" y="10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2710496" y="2984135"/>
                <a:ext cx="53605" cy="39189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188" extrusionOk="0">
                    <a:moveTo>
                      <a:pt x="1500" y="1"/>
                    </a:moveTo>
                    <a:lnTo>
                      <a:pt x="1625" y="206"/>
                    </a:lnTo>
                    <a:lnTo>
                      <a:pt x="144" y="1187"/>
                    </a:lnTo>
                    <a:lnTo>
                      <a:pt x="1" y="9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2688428" y="2951180"/>
                <a:ext cx="54495" cy="37408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134" extrusionOk="0">
                    <a:moveTo>
                      <a:pt x="1526" y="1"/>
                    </a:moveTo>
                    <a:cubicBezTo>
                      <a:pt x="1571" y="72"/>
                      <a:pt x="1607" y="143"/>
                      <a:pt x="1651" y="206"/>
                    </a:cubicBezTo>
                    <a:lnTo>
                      <a:pt x="135" y="1134"/>
                    </a:lnTo>
                    <a:cubicBezTo>
                      <a:pt x="90" y="1062"/>
                      <a:pt x="46" y="1000"/>
                      <a:pt x="1" y="9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2668140" y="2917335"/>
                <a:ext cx="55056" cy="35659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81" extrusionOk="0">
                    <a:moveTo>
                      <a:pt x="1553" y="1"/>
                    </a:moveTo>
                    <a:lnTo>
                      <a:pt x="1669" y="206"/>
                    </a:lnTo>
                    <a:lnTo>
                      <a:pt x="125" y="1080"/>
                    </a:lnTo>
                    <a:lnTo>
                      <a:pt x="0" y="8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2648711" y="2882896"/>
                <a:ext cx="55947" cy="33878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27" extrusionOk="0">
                    <a:moveTo>
                      <a:pt x="1589" y="1"/>
                    </a:moveTo>
                    <a:lnTo>
                      <a:pt x="1696" y="206"/>
                    </a:lnTo>
                    <a:lnTo>
                      <a:pt x="117" y="1027"/>
                    </a:lnTo>
                    <a:lnTo>
                      <a:pt x="1" y="80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2630766" y="2847600"/>
                <a:ext cx="56541" cy="32394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982" extrusionOk="0">
                    <a:moveTo>
                      <a:pt x="1615" y="0"/>
                    </a:moveTo>
                    <a:lnTo>
                      <a:pt x="1713" y="214"/>
                    </a:lnTo>
                    <a:lnTo>
                      <a:pt x="107" y="982"/>
                    </a:lnTo>
                    <a:lnTo>
                      <a:pt x="0" y="7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2613975" y="2811973"/>
                <a:ext cx="57134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920" extrusionOk="0">
                    <a:moveTo>
                      <a:pt x="1642" y="1"/>
                    </a:moveTo>
                    <a:cubicBezTo>
                      <a:pt x="1669" y="72"/>
                      <a:pt x="1705" y="144"/>
                      <a:pt x="1732" y="215"/>
                    </a:cubicBezTo>
                    <a:lnTo>
                      <a:pt x="99" y="920"/>
                    </a:lnTo>
                    <a:cubicBezTo>
                      <a:pt x="63" y="848"/>
                      <a:pt x="28" y="768"/>
                      <a:pt x="1" y="6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2598669" y="2775489"/>
                <a:ext cx="580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67" extrusionOk="0">
                    <a:moveTo>
                      <a:pt x="1669" y="1"/>
                    </a:moveTo>
                    <a:lnTo>
                      <a:pt x="1758" y="224"/>
                    </a:lnTo>
                    <a:lnTo>
                      <a:pt x="99" y="866"/>
                    </a:lnTo>
                    <a:lnTo>
                      <a:pt x="1" y="6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2585144" y="2738708"/>
                <a:ext cx="58025" cy="26819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13" extrusionOk="0">
                    <a:moveTo>
                      <a:pt x="1687" y="1"/>
                    </a:moveTo>
                    <a:lnTo>
                      <a:pt x="1758" y="224"/>
                    </a:lnTo>
                    <a:lnTo>
                      <a:pt x="81" y="812"/>
                    </a:lnTo>
                    <a:lnTo>
                      <a:pt x="1" y="57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572510" y="2701630"/>
                <a:ext cx="58586" cy="2474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750" extrusionOk="0">
                    <a:moveTo>
                      <a:pt x="1713" y="1"/>
                    </a:moveTo>
                    <a:lnTo>
                      <a:pt x="1775" y="224"/>
                    </a:lnTo>
                    <a:lnTo>
                      <a:pt x="71" y="750"/>
                    </a:lnTo>
                    <a:lnTo>
                      <a:pt x="0" y="50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2561327" y="2663958"/>
                <a:ext cx="58883" cy="226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688" extrusionOk="0">
                    <a:moveTo>
                      <a:pt x="1722" y="1"/>
                    </a:moveTo>
                    <a:lnTo>
                      <a:pt x="1784" y="233"/>
                    </a:lnTo>
                    <a:lnTo>
                      <a:pt x="62" y="688"/>
                    </a:lnTo>
                    <a:lnTo>
                      <a:pt x="0" y="4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551892" y="2625990"/>
                <a:ext cx="5918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26" extrusionOk="0">
                    <a:moveTo>
                      <a:pt x="1740" y="1"/>
                    </a:moveTo>
                    <a:lnTo>
                      <a:pt x="1794" y="233"/>
                    </a:lnTo>
                    <a:lnTo>
                      <a:pt x="63" y="625"/>
                    </a:lnTo>
                    <a:lnTo>
                      <a:pt x="1" y="3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2543942" y="2587460"/>
                <a:ext cx="59180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72" extrusionOk="0">
                    <a:moveTo>
                      <a:pt x="1749" y="0"/>
                    </a:moveTo>
                    <a:lnTo>
                      <a:pt x="1794" y="241"/>
                    </a:lnTo>
                    <a:lnTo>
                      <a:pt x="45" y="571"/>
                    </a:lnTo>
                    <a:lnTo>
                      <a:pt x="1" y="3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2537180" y="2548898"/>
                <a:ext cx="59180" cy="16824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10" extrusionOk="0">
                    <a:moveTo>
                      <a:pt x="1767" y="1"/>
                    </a:moveTo>
                    <a:lnTo>
                      <a:pt x="1794" y="241"/>
                    </a:lnTo>
                    <a:lnTo>
                      <a:pt x="36" y="509"/>
                    </a:lnTo>
                    <a:lnTo>
                      <a:pt x="0" y="25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2531869" y="2510335"/>
                <a:ext cx="59476" cy="14482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39" extrusionOk="0">
                    <a:moveTo>
                      <a:pt x="1776" y="1"/>
                    </a:moveTo>
                    <a:lnTo>
                      <a:pt x="1803" y="233"/>
                    </a:lnTo>
                    <a:lnTo>
                      <a:pt x="37" y="438"/>
                    </a:ln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2528636" y="2471212"/>
                <a:ext cx="59180" cy="12403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376" extrusionOk="0">
                    <a:moveTo>
                      <a:pt x="1776" y="0"/>
                    </a:moveTo>
                    <a:lnTo>
                      <a:pt x="1794" y="241"/>
                    </a:lnTo>
                    <a:lnTo>
                      <a:pt x="19" y="375"/>
                    </a:lnTo>
                    <a:lnTo>
                      <a:pt x="1" y="1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2526294" y="2432353"/>
                <a:ext cx="58883" cy="10358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314" extrusionOk="0">
                    <a:moveTo>
                      <a:pt x="1785" y="1"/>
                    </a:moveTo>
                    <a:lnTo>
                      <a:pt x="1785" y="233"/>
                    </a:lnTo>
                    <a:lnTo>
                      <a:pt x="9" y="31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2525403" y="2393230"/>
                <a:ext cx="58883" cy="828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51" extrusionOk="0">
                    <a:moveTo>
                      <a:pt x="1776" y="0"/>
                    </a:moveTo>
                    <a:lnTo>
                      <a:pt x="1785" y="232"/>
                    </a:lnTo>
                    <a:lnTo>
                      <a:pt x="1" y="2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5" name="Google Shape;545;p7"/>
            <p:cNvGrpSpPr/>
            <p:nvPr/>
          </p:nvGrpSpPr>
          <p:grpSpPr>
            <a:xfrm>
              <a:off x="6829067" y="665227"/>
              <a:ext cx="3792284" cy="3790731"/>
              <a:chOff x="2217300" y="944485"/>
              <a:chExt cx="2898414" cy="2897226"/>
            </a:xfrm>
          </p:grpSpPr>
          <p:sp>
            <p:nvSpPr>
              <p:cNvPr id="546" name="Google Shape;546;p7"/>
              <p:cNvSpPr/>
              <p:nvPr/>
            </p:nvSpPr>
            <p:spPr>
              <a:xfrm>
                <a:off x="2219049" y="2300535"/>
                <a:ext cx="2418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23" extrusionOk="0">
                    <a:moveTo>
                      <a:pt x="349" y="714"/>
                    </a:moveTo>
                    <a:cubicBezTo>
                      <a:pt x="153" y="705"/>
                      <a:pt x="1" y="536"/>
                      <a:pt x="19" y="348"/>
                    </a:cubicBezTo>
                    <a:cubicBezTo>
                      <a:pt x="37" y="152"/>
                      <a:pt x="197" y="0"/>
                      <a:pt x="393" y="18"/>
                    </a:cubicBezTo>
                    <a:cubicBezTo>
                      <a:pt x="581" y="27"/>
                      <a:pt x="732" y="197"/>
                      <a:pt x="715" y="384"/>
                    </a:cubicBezTo>
                    <a:cubicBezTo>
                      <a:pt x="697" y="571"/>
                      <a:pt x="536" y="723"/>
                      <a:pt x="349" y="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2227295" y="2208401"/>
                <a:ext cx="24180" cy="24477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42" extrusionOk="0">
                    <a:moveTo>
                      <a:pt x="322" y="724"/>
                    </a:moveTo>
                    <a:cubicBezTo>
                      <a:pt x="134" y="697"/>
                      <a:pt x="1" y="527"/>
                      <a:pt x="18" y="331"/>
                    </a:cubicBezTo>
                    <a:cubicBezTo>
                      <a:pt x="45" y="144"/>
                      <a:pt x="224" y="1"/>
                      <a:pt x="411" y="28"/>
                    </a:cubicBezTo>
                    <a:cubicBezTo>
                      <a:pt x="598" y="55"/>
                      <a:pt x="732" y="224"/>
                      <a:pt x="714" y="420"/>
                    </a:cubicBezTo>
                    <a:cubicBezTo>
                      <a:pt x="688" y="608"/>
                      <a:pt x="518" y="741"/>
                      <a:pt x="322" y="7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2240853" y="2117190"/>
                <a:ext cx="24741" cy="2503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59" extrusionOk="0">
                    <a:moveTo>
                      <a:pt x="312" y="723"/>
                    </a:moveTo>
                    <a:cubicBezTo>
                      <a:pt x="125" y="687"/>
                      <a:pt x="0" y="509"/>
                      <a:pt x="36" y="313"/>
                    </a:cubicBezTo>
                    <a:cubicBezTo>
                      <a:pt x="71" y="125"/>
                      <a:pt x="250" y="0"/>
                      <a:pt x="437" y="36"/>
                    </a:cubicBezTo>
                    <a:cubicBezTo>
                      <a:pt x="624" y="72"/>
                      <a:pt x="749" y="250"/>
                      <a:pt x="723" y="438"/>
                    </a:cubicBezTo>
                    <a:cubicBezTo>
                      <a:pt x="687" y="634"/>
                      <a:pt x="509" y="759"/>
                      <a:pt x="312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2259953" y="2026838"/>
                <a:ext cx="25071" cy="2533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8" extrusionOk="0">
                    <a:moveTo>
                      <a:pt x="304" y="723"/>
                    </a:moveTo>
                    <a:cubicBezTo>
                      <a:pt x="117" y="679"/>
                      <a:pt x="1" y="491"/>
                      <a:pt x="45" y="304"/>
                    </a:cubicBezTo>
                    <a:cubicBezTo>
                      <a:pt x="90" y="108"/>
                      <a:pt x="286" y="1"/>
                      <a:pt x="474" y="45"/>
                    </a:cubicBezTo>
                    <a:cubicBezTo>
                      <a:pt x="661" y="99"/>
                      <a:pt x="759" y="286"/>
                      <a:pt x="723" y="474"/>
                    </a:cubicBezTo>
                    <a:cubicBezTo>
                      <a:pt x="679" y="661"/>
                      <a:pt x="492" y="768"/>
                      <a:pt x="304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2285287" y="1937969"/>
                <a:ext cx="25928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86" extrusionOk="0">
                    <a:moveTo>
                      <a:pt x="286" y="723"/>
                    </a:moveTo>
                    <a:cubicBezTo>
                      <a:pt x="98" y="670"/>
                      <a:pt x="0" y="473"/>
                      <a:pt x="63" y="286"/>
                    </a:cubicBezTo>
                    <a:cubicBezTo>
                      <a:pt x="125" y="108"/>
                      <a:pt x="321" y="1"/>
                      <a:pt x="509" y="63"/>
                    </a:cubicBezTo>
                    <a:cubicBezTo>
                      <a:pt x="687" y="125"/>
                      <a:pt x="785" y="322"/>
                      <a:pt x="723" y="500"/>
                    </a:cubicBezTo>
                    <a:cubicBezTo>
                      <a:pt x="669" y="688"/>
                      <a:pt x="464" y="786"/>
                      <a:pt x="286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2316461" y="1851146"/>
                <a:ext cx="26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268" y="723"/>
                    </a:moveTo>
                    <a:cubicBezTo>
                      <a:pt x="90" y="652"/>
                      <a:pt x="1" y="456"/>
                      <a:pt x="72" y="269"/>
                    </a:cubicBezTo>
                    <a:cubicBezTo>
                      <a:pt x="143" y="90"/>
                      <a:pt x="349" y="1"/>
                      <a:pt x="527" y="72"/>
                    </a:cubicBezTo>
                    <a:cubicBezTo>
                      <a:pt x="705" y="144"/>
                      <a:pt x="795" y="349"/>
                      <a:pt x="723" y="527"/>
                    </a:cubicBezTo>
                    <a:cubicBezTo>
                      <a:pt x="652" y="706"/>
                      <a:pt x="447" y="795"/>
                      <a:pt x="268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2352945" y="1766401"/>
                <a:ext cx="26225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251" y="723"/>
                    </a:moveTo>
                    <a:cubicBezTo>
                      <a:pt x="81" y="643"/>
                      <a:pt x="1" y="429"/>
                      <a:pt x="81" y="259"/>
                    </a:cubicBezTo>
                    <a:cubicBezTo>
                      <a:pt x="162" y="81"/>
                      <a:pt x="367" y="1"/>
                      <a:pt x="545" y="90"/>
                    </a:cubicBezTo>
                    <a:cubicBezTo>
                      <a:pt x="715" y="170"/>
                      <a:pt x="795" y="375"/>
                      <a:pt x="715" y="554"/>
                    </a:cubicBezTo>
                    <a:cubicBezTo>
                      <a:pt x="634" y="723"/>
                      <a:pt x="429" y="804"/>
                      <a:pt x="251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2394740" y="1684592"/>
                <a:ext cx="26522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233" y="696"/>
                    </a:moveTo>
                    <a:cubicBezTo>
                      <a:pt x="63" y="607"/>
                      <a:pt x="1" y="402"/>
                      <a:pt x="99" y="233"/>
                    </a:cubicBezTo>
                    <a:cubicBezTo>
                      <a:pt x="197" y="63"/>
                      <a:pt x="411" y="1"/>
                      <a:pt x="581" y="99"/>
                    </a:cubicBezTo>
                    <a:cubicBezTo>
                      <a:pt x="750" y="188"/>
                      <a:pt x="804" y="402"/>
                      <a:pt x="705" y="563"/>
                    </a:cubicBezTo>
                    <a:cubicBezTo>
                      <a:pt x="616" y="732"/>
                      <a:pt x="402" y="795"/>
                      <a:pt x="233" y="6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2442407" y="1605422"/>
                <a:ext cx="26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206" y="697"/>
                    </a:moveTo>
                    <a:cubicBezTo>
                      <a:pt x="46" y="590"/>
                      <a:pt x="1" y="376"/>
                      <a:pt x="99" y="215"/>
                    </a:cubicBezTo>
                    <a:cubicBezTo>
                      <a:pt x="206" y="45"/>
                      <a:pt x="420" y="1"/>
                      <a:pt x="581" y="108"/>
                    </a:cubicBezTo>
                    <a:cubicBezTo>
                      <a:pt x="741" y="215"/>
                      <a:pt x="795" y="429"/>
                      <a:pt x="688" y="590"/>
                    </a:cubicBezTo>
                    <a:cubicBezTo>
                      <a:pt x="590" y="750"/>
                      <a:pt x="367" y="795"/>
                      <a:pt x="206" y="6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2494494" y="1529518"/>
                <a:ext cx="25928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188" y="678"/>
                    </a:moveTo>
                    <a:cubicBezTo>
                      <a:pt x="37" y="571"/>
                      <a:pt x="1" y="348"/>
                      <a:pt x="117" y="188"/>
                    </a:cubicBezTo>
                    <a:cubicBezTo>
                      <a:pt x="224" y="27"/>
                      <a:pt x="447" y="0"/>
                      <a:pt x="599" y="107"/>
                    </a:cubicBezTo>
                    <a:cubicBezTo>
                      <a:pt x="750" y="223"/>
                      <a:pt x="786" y="446"/>
                      <a:pt x="679" y="607"/>
                    </a:cubicBezTo>
                    <a:cubicBezTo>
                      <a:pt x="563" y="759"/>
                      <a:pt x="349" y="794"/>
                      <a:pt x="188" y="6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2551299" y="1457111"/>
                <a:ext cx="25928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170" y="661"/>
                    </a:moveTo>
                    <a:cubicBezTo>
                      <a:pt x="19" y="536"/>
                      <a:pt x="1" y="322"/>
                      <a:pt x="135" y="170"/>
                    </a:cubicBezTo>
                    <a:cubicBezTo>
                      <a:pt x="259" y="27"/>
                      <a:pt x="482" y="1"/>
                      <a:pt x="625" y="134"/>
                    </a:cubicBezTo>
                    <a:cubicBezTo>
                      <a:pt x="777" y="259"/>
                      <a:pt x="786" y="473"/>
                      <a:pt x="661" y="616"/>
                    </a:cubicBezTo>
                    <a:cubicBezTo>
                      <a:pt x="536" y="759"/>
                      <a:pt x="322" y="777"/>
                      <a:pt x="170" y="6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2613117" y="1388859"/>
                <a:ext cx="25631" cy="25334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68" extrusionOk="0">
                    <a:moveTo>
                      <a:pt x="152" y="633"/>
                    </a:moveTo>
                    <a:cubicBezTo>
                      <a:pt x="9" y="509"/>
                      <a:pt x="0" y="285"/>
                      <a:pt x="143" y="143"/>
                    </a:cubicBezTo>
                    <a:cubicBezTo>
                      <a:pt x="277" y="0"/>
                      <a:pt x="491" y="0"/>
                      <a:pt x="634" y="134"/>
                    </a:cubicBezTo>
                    <a:cubicBezTo>
                      <a:pt x="767" y="268"/>
                      <a:pt x="776" y="482"/>
                      <a:pt x="642" y="624"/>
                    </a:cubicBezTo>
                    <a:cubicBezTo>
                      <a:pt x="509" y="758"/>
                      <a:pt x="295" y="767"/>
                      <a:pt x="152" y="6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2678729" y="1323808"/>
                <a:ext cx="25334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77" extrusionOk="0">
                    <a:moveTo>
                      <a:pt x="134" y="634"/>
                    </a:moveTo>
                    <a:cubicBezTo>
                      <a:pt x="1" y="491"/>
                      <a:pt x="9" y="268"/>
                      <a:pt x="152" y="134"/>
                    </a:cubicBezTo>
                    <a:cubicBezTo>
                      <a:pt x="295" y="0"/>
                      <a:pt x="509" y="9"/>
                      <a:pt x="643" y="152"/>
                    </a:cubicBezTo>
                    <a:cubicBezTo>
                      <a:pt x="768" y="295"/>
                      <a:pt x="768" y="518"/>
                      <a:pt x="625" y="652"/>
                    </a:cubicBezTo>
                    <a:cubicBezTo>
                      <a:pt x="491" y="777"/>
                      <a:pt x="268" y="777"/>
                      <a:pt x="134" y="6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2748168" y="1263474"/>
                <a:ext cx="26225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77" extrusionOk="0">
                    <a:moveTo>
                      <a:pt x="126" y="607"/>
                    </a:moveTo>
                    <a:cubicBezTo>
                      <a:pt x="1" y="465"/>
                      <a:pt x="28" y="242"/>
                      <a:pt x="179" y="126"/>
                    </a:cubicBezTo>
                    <a:cubicBezTo>
                      <a:pt x="331" y="1"/>
                      <a:pt x="554" y="27"/>
                      <a:pt x="670" y="179"/>
                    </a:cubicBezTo>
                    <a:cubicBezTo>
                      <a:pt x="795" y="331"/>
                      <a:pt x="768" y="545"/>
                      <a:pt x="616" y="661"/>
                    </a:cubicBezTo>
                    <a:cubicBezTo>
                      <a:pt x="465" y="777"/>
                      <a:pt x="242" y="759"/>
                      <a:pt x="126" y="6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7"/>
              <p:cNvSpPr/>
              <p:nvPr/>
            </p:nvSpPr>
            <p:spPr>
              <a:xfrm>
                <a:off x="2821466" y="1207560"/>
                <a:ext cx="26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116" y="607"/>
                    </a:moveTo>
                    <a:cubicBezTo>
                      <a:pt x="0" y="447"/>
                      <a:pt x="45" y="233"/>
                      <a:pt x="196" y="117"/>
                    </a:cubicBezTo>
                    <a:cubicBezTo>
                      <a:pt x="357" y="1"/>
                      <a:pt x="580" y="45"/>
                      <a:pt x="687" y="197"/>
                    </a:cubicBezTo>
                    <a:cubicBezTo>
                      <a:pt x="794" y="358"/>
                      <a:pt x="759" y="572"/>
                      <a:pt x="607" y="688"/>
                    </a:cubicBezTo>
                    <a:cubicBezTo>
                      <a:pt x="446" y="795"/>
                      <a:pt x="232" y="759"/>
                      <a:pt x="116" y="6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7"/>
              <p:cNvSpPr/>
              <p:nvPr/>
            </p:nvSpPr>
            <p:spPr>
              <a:xfrm>
                <a:off x="2898261" y="1156364"/>
                <a:ext cx="26225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108" y="589"/>
                    </a:moveTo>
                    <a:cubicBezTo>
                      <a:pt x="1" y="429"/>
                      <a:pt x="54" y="215"/>
                      <a:pt x="215" y="107"/>
                    </a:cubicBezTo>
                    <a:cubicBezTo>
                      <a:pt x="375" y="0"/>
                      <a:pt x="589" y="54"/>
                      <a:pt x="696" y="215"/>
                    </a:cubicBezTo>
                    <a:cubicBezTo>
                      <a:pt x="795" y="384"/>
                      <a:pt x="741" y="598"/>
                      <a:pt x="580" y="696"/>
                    </a:cubicBezTo>
                    <a:cubicBezTo>
                      <a:pt x="420" y="803"/>
                      <a:pt x="206" y="759"/>
                      <a:pt x="108" y="5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7"/>
              <p:cNvSpPr/>
              <p:nvPr/>
            </p:nvSpPr>
            <p:spPr>
              <a:xfrm>
                <a:off x="2978025" y="1110742"/>
                <a:ext cx="26522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86" extrusionOk="0">
                    <a:moveTo>
                      <a:pt x="89" y="554"/>
                    </a:moveTo>
                    <a:cubicBezTo>
                      <a:pt x="0" y="384"/>
                      <a:pt x="63" y="179"/>
                      <a:pt x="241" y="90"/>
                    </a:cubicBezTo>
                    <a:cubicBezTo>
                      <a:pt x="411" y="1"/>
                      <a:pt x="625" y="63"/>
                      <a:pt x="714" y="233"/>
                    </a:cubicBezTo>
                    <a:cubicBezTo>
                      <a:pt x="803" y="402"/>
                      <a:pt x="741" y="616"/>
                      <a:pt x="562" y="705"/>
                    </a:cubicBezTo>
                    <a:cubicBezTo>
                      <a:pt x="393" y="786"/>
                      <a:pt x="188" y="723"/>
                      <a:pt x="89" y="5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3060989" y="1070134"/>
                <a:ext cx="26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81" y="545"/>
                    </a:moveTo>
                    <a:cubicBezTo>
                      <a:pt x="1" y="366"/>
                      <a:pt x="72" y="161"/>
                      <a:pt x="251" y="81"/>
                    </a:cubicBezTo>
                    <a:cubicBezTo>
                      <a:pt x="429" y="1"/>
                      <a:pt x="634" y="81"/>
                      <a:pt x="715" y="250"/>
                    </a:cubicBezTo>
                    <a:cubicBezTo>
                      <a:pt x="795" y="429"/>
                      <a:pt x="715" y="634"/>
                      <a:pt x="536" y="714"/>
                    </a:cubicBezTo>
                    <a:cubicBezTo>
                      <a:pt x="367" y="795"/>
                      <a:pt x="162" y="714"/>
                      <a:pt x="81" y="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" name="Google Shape;564;p7"/>
              <p:cNvSpPr/>
              <p:nvPr/>
            </p:nvSpPr>
            <p:spPr>
              <a:xfrm>
                <a:off x="3146063" y="1034541"/>
                <a:ext cx="25928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72" y="526"/>
                    </a:moveTo>
                    <a:cubicBezTo>
                      <a:pt x="0" y="348"/>
                      <a:pt x="89" y="143"/>
                      <a:pt x="277" y="71"/>
                    </a:cubicBezTo>
                    <a:cubicBezTo>
                      <a:pt x="455" y="0"/>
                      <a:pt x="651" y="89"/>
                      <a:pt x="723" y="277"/>
                    </a:cubicBezTo>
                    <a:cubicBezTo>
                      <a:pt x="785" y="455"/>
                      <a:pt x="696" y="660"/>
                      <a:pt x="518" y="723"/>
                    </a:cubicBezTo>
                    <a:cubicBezTo>
                      <a:pt x="339" y="794"/>
                      <a:pt x="143" y="705"/>
                      <a:pt x="72" y="5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7"/>
              <p:cNvSpPr/>
              <p:nvPr/>
            </p:nvSpPr>
            <p:spPr>
              <a:xfrm>
                <a:off x="3233447" y="1005116"/>
                <a:ext cx="25928" cy="2533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8" extrusionOk="0">
                    <a:moveTo>
                      <a:pt x="54" y="491"/>
                    </a:moveTo>
                    <a:cubicBezTo>
                      <a:pt x="1" y="303"/>
                      <a:pt x="99" y="107"/>
                      <a:pt x="286" y="54"/>
                    </a:cubicBezTo>
                    <a:cubicBezTo>
                      <a:pt x="474" y="0"/>
                      <a:pt x="670" y="107"/>
                      <a:pt x="723" y="294"/>
                    </a:cubicBezTo>
                    <a:cubicBezTo>
                      <a:pt x="786" y="482"/>
                      <a:pt x="679" y="669"/>
                      <a:pt x="491" y="723"/>
                    </a:cubicBezTo>
                    <a:cubicBezTo>
                      <a:pt x="304" y="767"/>
                      <a:pt x="117" y="669"/>
                      <a:pt x="54" y="4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3322612" y="981563"/>
                <a:ext cx="25334" cy="25334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45" y="464"/>
                    </a:moveTo>
                    <a:cubicBezTo>
                      <a:pt x="1" y="277"/>
                      <a:pt x="117" y="90"/>
                      <a:pt x="304" y="45"/>
                    </a:cubicBezTo>
                    <a:cubicBezTo>
                      <a:pt x="500" y="0"/>
                      <a:pt x="688" y="116"/>
                      <a:pt x="723" y="304"/>
                    </a:cubicBezTo>
                    <a:cubicBezTo>
                      <a:pt x="768" y="491"/>
                      <a:pt x="652" y="678"/>
                      <a:pt x="465" y="723"/>
                    </a:cubicBezTo>
                    <a:cubicBezTo>
                      <a:pt x="277" y="768"/>
                      <a:pt x="90" y="652"/>
                      <a:pt x="45" y="4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3413262" y="963321"/>
                <a:ext cx="24741" cy="2503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59" extrusionOk="0">
                    <a:moveTo>
                      <a:pt x="36" y="437"/>
                    </a:moveTo>
                    <a:cubicBezTo>
                      <a:pt x="0" y="250"/>
                      <a:pt x="125" y="72"/>
                      <a:pt x="322" y="36"/>
                    </a:cubicBezTo>
                    <a:cubicBezTo>
                      <a:pt x="509" y="0"/>
                      <a:pt x="687" y="125"/>
                      <a:pt x="723" y="321"/>
                    </a:cubicBezTo>
                    <a:cubicBezTo>
                      <a:pt x="750" y="509"/>
                      <a:pt x="625" y="687"/>
                      <a:pt x="438" y="723"/>
                    </a:cubicBezTo>
                    <a:cubicBezTo>
                      <a:pt x="250" y="759"/>
                      <a:pt x="63" y="634"/>
                      <a:pt x="36" y="4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3504769" y="950950"/>
                <a:ext cx="24180" cy="24477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42" extrusionOk="0">
                    <a:moveTo>
                      <a:pt x="28" y="411"/>
                    </a:moveTo>
                    <a:cubicBezTo>
                      <a:pt x="1" y="224"/>
                      <a:pt x="144" y="45"/>
                      <a:pt x="331" y="27"/>
                    </a:cubicBezTo>
                    <a:cubicBezTo>
                      <a:pt x="527" y="1"/>
                      <a:pt x="697" y="152"/>
                      <a:pt x="715" y="340"/>
                    </a:cubicBezTo>
                    <a:cubicBezTo>
                      <a:pt x="732" y="536"/>
                      <a:pt x="599" y="696"/>
                      <a:pt x="402" y="714"/>
                    </a:cubicBezTo>
                    <a:cubicBezTo>
                      <a:pt x="215" y="741"/>
                      <a:pt x="45" y="607"/>
                      <a:pt x="28" y="4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3597200" y="945079"/>
                <a:ext cx="23553" cy="2355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14" extrusionOk="0">
                    <a:moveTo>
                      <a:pt x="9" y="366"/>
                    </a:moveTo>
                    <a:cubicBezTo>
                      <a:pt x="0" y="170"/>
                      <a:pt x="152" y="18"/>
                      <a:pt x="339" y="9"/>
                    </a:cubicBezTo>
                    <a:cubicBezTo>
                      <a:pt x="535" y="0"/>
                      <a:pt x="696" y="152"/>
                      <a:pt x="705" y="348"/>
                    </a:cubicBezTo>
                    <a:cubicBezTo>
                      <a:pt x="714" y="544"/>
                      <a:pt x="562" y="696"/>
                      <a:pt x="366" y="705"/>
                    </a:cubicBezTo>
                    <a:cubicBezTo>
                      <a:pt x="179" y="714"/>
                      <a:pt x="18" y="562"/>
                      <a:pt x="9" y="3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3689598" y="944485"/>
                <a:ext cx="23289" cy="23553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14" extrusionOk="0">
                    <a:moveTo>
                      <a:pt x="0" y="348"/>
                    </a:moveTo>
                    <a:cubicBezTo>
                      <a:pt x="0" y="152"/>
                      <a:pt x="161" y="0"/>
                      <a:pt x="357" y="9"/>
                    </a:cubicBezTo>
                    <a:cubicBezTo>
                      <a:pt x="553" y="18"/>
                      <a:pt x="705" y="170"/>
                      <a:pt x="696" y="366"/>
                    </a:cubicBezTo>
                    <a:cubicBezTo>
                      <a:pt x="687" y="562"/>
                      <a:pt x="536" y="714"/>
                      <a:pt x="339" y="705"/>
                    </a:cubicBezTo>
                    <a:cubicBezTo>
                      <a:pt x="152" y="696"/>
                      <a:pt x="0" y="544"/>
                      <a:pt x="0" y="3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3781106" y="949202"/>
                <a:ext cx="2418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23" extrusionOk="0">
                    <a:moveTo>
                      <a:pt x="19" y="339"/>
                    </a:moveTo>
                    <a:cubicBezTo>
                      <a:pt x="28" y="152"/>
                      <a:pt x="197" y="0"/>
                      <a:pt x="393" y="18"/>
                    </a:cubicBezTo>
                    <a:cubicBezTo>
                      <a:pt x="590" y="36"/>
                      <a:pt x="732" y="205"/>
                      <a:pt x="714" y="393"/>
                    </a:cubicBezTo>
                    <a:cubicBezTo>
                      <a:pt x="697" y="580"/>
                      <a:pt x="527" y="723"/>
                      <a:pt x="331" y="714"/>
                    </a:cubicBezTo>
                    <a:cubicBezTo>
                      <a:pt x="143" y="696"/>
                      <a:pt x="1" y="535"/>
                      <a:pt x="19" y="3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3872349" y="959791"/>
                <a:ext cx="24741" cy="24444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1" extrusionOk="0">
                    <a:moveTo>
                      <a:pt x="27" y="321"/>
                    </a:moveTo>
                    <a:cubicBezTo>
                      <a:pt x="54" y="134"/>
                      <a:pt x="232" y="0"/>
                      <a:pt x="428" y="18"/>
                    </a:cubicBezTo>
                    <a:cubicBezTo>
                      <a:pt x="616" y="54"/>
                      <a:pt x="750" y="241"/>
                      <a:pt x="714" y="428"/>
                    </a:cubicBezTo>
                    <a:cubicBezTo>
                      <a:pt x="687" y="616"/>
                      <a:pt x="509" y="741"/>
                      <a:pt x="321" y="714"/>
                    </a:cubicBezTo>
                    <a:cubicBezTo>
                      <a:pt x="134" y="687"/>
                      <a:pt x="0" y="509"/>
                      <a:pt x="27" y="3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3962702" y="976252"/>
                <a:ext cx="25334" cy="25334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36" y="304"/>
                    </a:moveTo>
                    <a:cubicBezTo>
                      <a:pt x="80" y="117"/>
                      <a:pt x="268" y="1"/>
                      <a:pt x="455" y="45"/>
                    </a:cubicBezTo>
                    <a:cubicBezTo>
                      <a:pt x="642" y="90"/>
                      <a:pt x="767" y="277"/>
                      <a:pt x="723" y="465"/>
                    </a:cubicBezTo>
                    <a:cubicBezTo>
                      <a:pt x="678" y="652"/>
                      <a:pt x="491" y="768"/>
                      <a:pt x="303" y="723"/>
                    </a:cubicBezTo>
                    <a:cubicBezTo>
                      <a:pt x="116" y="679"/>
                      <a:pt x="0" y="491"/>
                      <a:pt x="36" y="3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4051867" y="998914"/>
                <a:ext cx="25631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7" extrusionOk="0">
                    <a:moveTo>
                      <a:pt x="45" y="295"/>
                    </a:moveTo>
                    <a:cubicBezTo>
                      <a:pt x="98" y="108"/>
                      <a:pt x="295" y="1"/>
                      <a:pt x="482" y="54"/>
                    </a:cubicBezTo>
                    <a:cubicBezTo>
                      <a:pt x="669" y="108"/>
                      <a:pt x="776" y="295"/>
                      <a:pt x="723" y="482"/>
                    </a:cubicBezTo>
                    <a:cubicBezTo>
                      <a:pt x="669" y="670"/>
                      <a:pt x="473" y="777"/>
                      <a:pt x="286" y="723"/>
                    </a:cubicBezTo>
                    <a:cubicBezTo>
                      <a:pt x="107" y="670"/>
                      <a:pt x="0" y="474"/>
                      <a:pt x="45" y="2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4139251" y="1026888"/>
                <a:ext cx="26225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77" extrusionOk="0">
                    <a:moveTo>
                      <a:pt x="63" y="277"/>
                    </a:moveTo>
                    <a:cubicBezTo>
                      <a:pt x="126" y="98"/>
                      <a:pt x="331" y="0"/>
                      <a:pt x="518" y="63"/>
                    </a:cubicBezTo>
                    <a:cubicBezTo>
                      <a:pt x="697" y="125"/>
                      <a:pt x="795" y="321"/>
                      <a:pt x="723" y="509"/>
                    </a:cubicBezTo>
                    <a:cubicBezTo>
                      <a:pt x="661" y="687"/>
                      <a:pt x="465" y="776"/>
                      <a:pt x="277" y="714"/>
                    </a:cubicBezTo>
                    <a:cubicBezTo>
                      <a:pt x="99" y="660"/>
                      <a:pt x="1" y="455"/>
                      <a:pt x="63" y="2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4224887" y="1060436"/>
                <a:ext cx="26225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81" y="259"/>
                    </a:moveTo>
                    <a:cubicBezTo>
                      <a:pt x="152" y="80"/>
                      <a:pt x="358" y="0"/>
                      <a:pt x="536" y="80"/>
                    </a:cubicBezTo>
                    <a:cubicBezTo>
                      <a:pt x="714" y="161"/>
                      <a:pt x="795" y="375"/>
                      <a:pt x="714" y="544"/>
                    </a:cubicBezTo>
                    <a:cubicBezTo>
                      <a:pt x="634" y="723"/>
                      <a:pt x="429" y="803"/>
                      <a:pt x="259" y="723"/>
                    </a:cubicBezTo>
                    <a:cubicBezTo>
                      <a:pt x="81" y="642"/>
                      <a:pt x="1" y="437"/>
                      <a:pt x="81" y="2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" name="Google Shape;577;p7"/>
              <p:cNvSpPr/>
              <p:nvPr/>
            </p:nvSpPr>
            <p:spPr>
              <a:xfrm>
                <a:off x="4308180" y="1100153"/>
                <a:ext cx="26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90" y="241"/>
                    </a:moveTo>
                    <a:cubicBezTo>
                      <a:pt x="170" y="63"/>
                      <a:pt x="384" y="1"/>
                      <a:pt x="553" y="90"/>
                    </a:cubicBezTo>
                    <a:cubicBezTo>
                      <a:pt x="732" y="179"/>
                      <a:pt x="794" y="384"/>
                      <a:pt x="705" y="554"/>
                    </a:cubicBezTo>
                    <a:cubicBezTo>
                      <a:pt x="616" y="723"/>
                      <a:pt x="411" y="794"/>
                      <a:pt x="241" y="705"/>
                    </a:cubicBezTo>
                    <a:cubicBezTo>
                      <a:pt x="72" y="616"/>
                      <a:pt x="0" y="411"/>
                      <a:pt x="90" y="2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" name="Google Shape;578;p7"/>
              <p:cNvSpPr/>
              <p:nvPr/>
            </p:nvSpPr>
            <p:spPr>
              <a:xfrm>
                <a:off x="4388801" y="1144587"/>
                <a:ext cx="26522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99" y="224"/>
                    </a:moveTo>
                    <a:cubicBezTo>
                      <a:pt x="197" y="54"/>
                      <a:pt x="411" y="1"/>
                      <a:pt x="581" y="99"/>
                    </a:cubicBezTo>
                    <a:cubicBezTo>
                      <a:pt x="750" y="197"/>
                      <a:pt x="804" y="411"/>
                      <a:pt x="705" y="572"/>
                    </a:cubicBezTo>
                    <a:cubicBezTo>
                      <a:pt x="598" y="741"/>
                      <a:pt x="384" y="795"/>
                      <a:pt x="224" y="696"/>
                    </a:cubicBezTo>
                    <a:cubicBezTo>
                      <a:pt x="54" y="598"/>
                      <a:pt x="1" y="393"/>
                      <a:pt x="99" y="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" name="Google Shape;579;p7"/>
              <p:cNvSpPr/>
              <p:nvPr/>
            </p:nvSpPr>
            <p:spPr>
              <a:xfrm>
                <a:off x="4466487" y="1194332"/>
                <a:ext cx="26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108" y="196"/>
                    </a:moveTo>
                    <a:cubicBezTo>
                      <a:pt x="224" y="36"/>
                      <a:pt x="438" y="0"/>
                      <a:pt x="590" y="107"/>
                    </a:cubicBezTo>
                    <a:cubicBezTo>
                      <a:pt x="750" y="223"/>
                      <a:pt x="795" y="446"/>
                      <a:pt x="679" y="598"/>
                    </a:cubicBezTo>
                    <a:cubicBezTo>
                      <a:pt x="572" y="759"/>
                      <a:pt x="358" y="794"/>
                      <a:pt x="197" y="687"/>
                    </a:cubicBezTo>
                    <a:cubicBezTo>
                      <a:pt x="45" y="571"/>
                      <a:pt x="1" y="357"/>
                      <a:pt x="108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7"/>
              <p:cNvSpPr/>
              <p:nvPr/>
            </p:nvSpPr>
            <p:spPr>
              <a:xfrm>
                <a:off x="4540643" y="1249058"/>
                <a:ext cx="26225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6" extrusionOk="0">
                    <a:moveTo>
                      <a:pt x="126" y="179"/>
                    </a:moveTo>
                    <a:cubicBezTo>
                      <a:pt x="242" y="27"/>
                      <a:pt x="456" y="1"/>
                      <a:pt x="608" y="125"/>
                    </a:cubicBezTo>
                    <a:cubicBezTo>
                      <a:pt x="768" y="241"/>
                      <a:pt x="795" y="464"/>
                      <a:pt x="670" y="616"/>
                    </a:cubicBezTo>
                    <a:cubicBezTo>
                      <a:pt x="554" y="768"/>
                      <a:pt x="331" y="786"/>
                      <a:pt x="179" y="670"/>
                    </a:cubicBezTo>
                    <a:cubicBezTo>
                      <a:pt x="28" y="554"/>
                      <a:pt x="1" y="331"/>
                      <a:pt x="126" y="1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7"/>
              <p:cNvSpPr/>
              <p:nvPr/>
            </p:nvSpPr>
            <p:spPr>
              <a:xfrm>
                <a:off x="4611566" y="1308502"/>
                <a:ext cx="25928" cy="2533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8" extrusionOk="0">
                    <a:moveTo>
                      <a:pt x="126" y="161"/>
                    </a:moveTo>
                    <a:cubicBezTo>
                      <a:pt x="251" y="9"/>
                      <a:pt x="474" y="1"/>
                      <a:pt x="625" y="125"/>
                    </a:cubicBezTo>
                    <a:cubicBezTo>
                      <a:pt x="768" y="259"/>
                      <a:pt x="786" y="473"/>
                      <a:pt x="652" y="616"/>
                    </a:cubicBezTo>
                    <a:cubicBezTo>
                      <a:pt x="527" y="759"/>
                      <a:pt x="304" y="768"/>
                      <a:pt x="162" y="643"/>
                    </a:cubicBezTo>
                    <a:cubicBezTo>
                      <a:pt x="10" y="518"/>
                      <a:pt x="1" y="304"/>
                      <a:pt x="126" y="1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7"/>
              <p:cNvSpPr/>
              <p:nvPr/>
            </p:nvSpPr>
            <p:spPr>
              <a:xfrm>
                <a:off x="4740778" y="1439759"/>
                <a:ext cx="25631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7" extrusionOk="0">
                    <a:moveTo>
                      <a:pt x="161" y="125"/>
                    </a:moveTo>
                    <a:cubicBezTo>
                      <a:pt x="304" y="0"/>
                      <a:pt x="527" y="18"/>
                      <a:pt x="652" y="161"/>
                    </a:cubicBezTo>
                    <a:cubicBezTo>
                      <a:pt x="776" y="313"/>
                      <a:pt x="759" y="536"/>
                      <a:pt x="616" y="660"/>
                    </a:cubicBezTo>
                    <a:cubicBezTo>
                      <a:pt x="473" y="776"/>
                      <a:pt x="250" y="768"/>
                      <a:pt x="125" y="616"/>
                    </a:cubicBezTo>
                    <a:cubicBezTo>
                      <a:pt x="0" y="473"/>
                      <a:pt x="18" y="259"/>
                      <a:pt x="161" y="1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4798737" y="1511276"/>
                <a:ext cx="26225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77" extrusionOk="0">
                    <a:moveTo>
                      <a:pt x="179" y="116"/>
                    </a:moveTo>
                    <a:cubicBezTo>
                      <a:pt x="331" y="0"/>
                      <a:pt x="554" y="27"/>
                      <a:pt x="670" y="179"/>
                    </a:cubicBezTo>
                    <a:cubicBezTo>
                      <a:pt x="795" y="330"/>
                      <a:pt x="768" y="553"/>
                      <a:pt x="607" y="660"/>
                    </a:cubicBezTo>
                    <a:cubicBezTo>
                      <a:pt x="456" y="776"/>
                      <a:pt x="233" y="750"/>
                      <a:pt x="117" y="598"/>
                    </a:cubicBezTo>
                    <a:cubicBezTo>
                      <a:pt x="1" y="446"/>
                      <a:pt x="27" y="232"/>
                      <a:pt x="179" y="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" name="Google Shape;584;p7"/>
              <p:cNvSpPr/>
              <p:nvPr/>
            </p:nvSpPr>
            <p:spPr>
              <a:xfrm>
                <a:off x="4852309" y="1586026"/>
                <a:ext cx="25928" cy="2648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03" extrusionOk="0">
                    <a:moveTo>
                      <a:pt x="197" y="107"/>
                    </a:moveTo>
                    <a:cubicBezTo>
                      <a:pt x="357" y="0"/>
                      <a:pt x="571" y="45"/>
                      <a:pt x="678" y="205"/>
                    </a:cubicBezTo>
                    <a:cubicBezTo>
                      <a:pt x="785" y="375"/>
                      <a:pt x="741" y="589"/>
                      <a:pt x="580" y="696"/>
                    </a:cubicBezTo>
                    <a:cubicBezTo>
                      <a:pt x="420" y="803"/>
                      <a:pt x="206" y="758"/>
                      <a:pt x="98" y="598"/>
                    </a:cubicBezTo>
                    <a:cubicBezTo>
                      <a:pt x="0" y="428"/>
                      <a:pt x="45" y="214"/>
                      <a:pt x="197" y="1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" name="Google Shape;585;p7"/>
              <p:cNvSpPr/>
              <p:nvPr/>
            </p:nvSpPr>
            <p:spPr>
              <a:xfrm>
                <a:off x="4900273" y="1664569"/>
                <a:ext cx="26522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224" y="99"/>
                    </a:moveTo>
                    <a:cubicBezTo>
                      <a:pt x="393" y="1"/>
                      <a:pt x="607" y="55"/>
                      <a:pt x="705" y="224"/>
                    </a:cubicBezTo>
                    <a:cubicBezTo>
                      <a:pt x="803" y="394"/>
                      <a:pt x="741" y="608"/>
                      <a:pt x="571" y="706"/>
                    </a:cubicBezTo>
                    <a:cubicBezTo>
                      <a:pt x="411" y="795"/>
                      <a:pt x="197" y="741"/>
                      <a:pt x="99" y="572"/>
                    </a:cubicBezTo>
                    <a:cubicBezTo>
                      <a:pt x="0" y="402"/>
                      <a:pt x="63" y="197"/>
                      <a:pt x="224" y="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4943816" y="1745817"/>
                <a:ext cx="26522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242" y="89"/>
                    </a:moveTo>
                    <a:cubicBezTo>
                      <a:pt x="411" y="0"/>
                      <a:pt x="625" y="72"/>
                      <a:pt x="714" y="241"/>
                    </a:cubicBezTo>
                    <a:cubicBezTo>
                      <a:pt x="804" y="419"/>
                      <a:pt x="732" y="625"/>
                      <a:pt x="563" y="714"/>
                    </a:cubicBezTo>
                    <a:cubicBezTo>
                      <a:pt x="384" y="794"/>
                      <a:pt x="170" y="723"/>
                      <a:pt x="90" y="553"/>
                    </a:cubicBezTo>
                    <a:cubicBezTo>
                      <a:pt x="1" y="384"/>
                      <a:pt x="72" y="179"/>
                      <a:pt x="242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" name="Google Shape;587;p7"/>
              <p:cNvSpPr/>
              <p:nvPr/>
            </p:nvSpPr>
            <p:spPr>
              <a:xfrm>
                <a:off x="4982082" y="1829671"/>
                <a:ext cx="25928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259" y="81"/>
                    </a:moveTo>
                    <a:cubicBezTo>
                      <a:pt x="438" y="1"/>
                      <a:pt x="643" y="90"/>
                      <a:pt x="714" y="268"/>
                    </a:cubicBezTo>
                    <a:cubicBezTo>
                      <a:pt x="786" y="447"/>
                      <a:pt x="696" y="652"/>
                      <a:pt x="518" y="723"/>
                    </a:cubicBezTo>
                    <a:cubicBezTo>
                      <a:pt x="340" y="795"/>
                      <a:pt x="143" y="714"/>
                      <a:pt x="72" y="536"/>
                    </a:cubicBezTo>
                    <a:cubicBezTo>
                      <a:pt x="1" y="357"/>
                      <a:pt x="90" y="152"/>
                      <a:pt x="259" y="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8" name="Google Shape;588;p7"/>
              <p:cNvSpPr/>
              <p:nvPr/>
            </p:nvSpPr>
            <p:spPr>
              <a:xfrm>
                <a:off x="5014442" y="1916198"/>
                <a:ext cx="25928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86" extrusionOk="0">
                    <a:moveTo>
                      <a:pt x="277" y="63"/>
                    </a:moveTo>
                    <a:cubicBezTo>
                      <a:pt x="465" y="0"/>
                      <a:pt x="661" y="99"/>
                      <a:pt x="723" y="286"/>
                    </a:cubicBezTo>
                    <a:cubicBezTo>
                      <a:pt x="786" y="464"/>
                      <a:pt x="688" y="670"/>
                      <a:pt x="500" y="723"/>
                    </a:cubicBezTo>
                    <a:cubicBezTo>
                      <a:pt x="322" y="785"/>
                      <a:pt x="126" y="687"/>
                      <a:pt x="63" y="509"/>
                    </a:cubicBezTo>
                    <a:cubicBezTo>
                      <a:pt x="1" y="322"/>
                      <a:pt x="99" y="125"/>
                      <a:pt x="277" y="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" name="Google Shape;589;p7"/>
              <p:cNvSpPr/>
              <p:nvPr/>
            </p:nvSpPr>
            <p:spPr>
              <a:xfrm>
                <a:off x="5041525" y="2004472"/>
                <a:ext cx="25631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7" extrusionOk="0">
                    <a:moveTo>
                      <a:pt x="295" y="54"/>
                    </a:moveTo>
                    <a:cubicBezTo>
                      <a:pt x="482" y="1"/>
                      <a:pt x="670" y="108"/>
                      <a:pt x="723" y="295"/>
                    </a:cubicBezTo>
                    <a:cubicBezTo>
                      <a:pt x="777" y="482"/>
                      <a:pt x="670" y="679"/>
                      <a:pt x="482" y="723"/>
                    </a:cubicBezTo>
                    <a:cubicBezTo>
                      <a:pt x="295" y="777"/>
                      <a:pt x="108" y="661"/>
                      <a:pt x="54" y="482"/>
                    </a:cubicBezTo>
                    <a:cubicBezTo>
                      <a:pt x="1" y="295"/>
                      <a:pt x="108" y="108"/>
                      <a:pt x="295" y="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" name="Google Shape;590;p7"/>
              <p:cNvSpPr/>
              <p:nvPr/>
            </p:nvSpPr>
            <p:spPr>
              <a:xfrm>
                <a:off x="5063297" y="2094528"/>
                <a:ext cx="24774" cy="25038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59" extrusionOk="0">
                    <a:moveTo>
                      <a:pt x="304" y="36"/>
                    </a:moveTo>
                    <a:cubicBezTo>
                      <a:pt x="491" y="1"/>
                      <a:pt x="688" y="117"/>
                      <a:pt x="714" y="313"/>
                    </a:cubicBezTo>
                    <a:cubicBezTo>
                      <a:pt x="750" y="500"/>
                      <a:pt x="625" y="687"/>
                      <a:pt x="438" y="723"/>
                    </a:cubicBezTo>
                    <a:cubicBezTo>
                      <a:pt x="251" y="759"/>
                      <a:pt x="72" y="634"/>
                      <a:pt x="36" y="447"/>
                    </a:cubicBezTo>
                    <a:cubicBezTo>
                      <a:pt x="1" y="259"/>
                      <a:pt x="117" y="72"/>
                      <a:pt x="304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" name="Google Shape;591;p7"/>
              <p:cNvSpPr/>
              <p:nvPr/>
            </p:nvSpPr>
            <p:spPr>
              <a:xfrm>
                <a:off x="5078603" y="2185475"/>
                <a:ext cx="24477" cy="24741"/>
              </a:xfrm>
              <a:custGeom>
                <a:avLst/>
                <a:gdLst/>
                <a:ahLst/>
                <a:cxnLst/>
                <a:rect l="l" t="t" r="r" b="b"/>
                <a:pathLst>
                  <a:path w="742" h="750" extrusionOk="0">
                    <a:moveTo>
                      <a:pt x="322" y="27"/>
                    </a:moveTo>
                    <a:cubicBezTo>
                      <a:pt x="518" y="0"/>
                      <a:pt x="688" y="134"/>
                      <a:pt x="714" y="330"/>
                    </a:cubicBezTo>
                    <a:cubicBezTo>
                      <a:pt x="741" y="526"/>
                      <a:pt x="607" y="696"/>
                      <a:pt x="411" y="723"/>
                    </a:cubicBezTo>
                    <a:cubicBezTo>
                      <a:pt x="224" y="750"/>
                      <a:pt x="45" y="616"/>
                      <a:pt x="27" y="419"/>
                    </a:cubicBezTo>
                    <a:cubicBezTo>
                      <a:pt x="1" y="232"/>
                      <a:pt x="134" y="54"/>
                      <a:pt x="322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7"/>
              <p:cNvSpPr/>
              <p:nvPr/>
            </p:nvSpPr>
            <p:spPr>
              <a:xfrm>
                <a:off x="5088334" y="2277576"/>
                <a:ext cx="23850" cy="238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24" extrusionOk="0">
                    <a:moveTo>
                      <a:pt x="330" y="18"/>
                    </a:moveTo>
                    <a:cubicBezTo>
                      <a:pt x="526" y="0"/>
                      <a:pt x="696" y="143"/>
                      <a:pt x="705" y="339"/>
                    </a:cubicBezTo>
                    <a:cubicBezTo>
                      <a:pt x="723" y="536"/>
                      <a:pt x="580" y="696"/>
                      <a:pt x="384" y="714"/>
                    </a:cubicBezTo>
                    <a:cubicBezTo>
                      <a:pt x="196" y="723"/>
                      <a:pt x="27" y="580"/>
                      <a:pt x="9" y="393"/>
                    </a:cubicBezTo>
                    <a:cubicBezTo>
                      <a:pt x="0" y="197"/>
                      <a:pt x="143" y="27"/>
                      <a:pt x="330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" name="Google Shape;593;p7"/>
              <p:cNvSpPr/>
              <p:nvPr/>
            </p:nvSpPr>
            <p:spPr>
              <a:xfrm>
                <a:off x="5092425" y="2369974"/>
                <a:ext cx="23289" cy="23289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340" y="10"/>
                    </a:moveTo>
                    <a:cubicBezTo>
                      <a:pt x="536" y="1"/>
                      <a:pt x="697" y="161"/>
                      <a:pt x="697" y="349"/>
                    </a:cubicBezTo>
                    <a:cubicBezTo>
                      <a:pt x="706" y="545"/>
                      <a:pt x="554" y="705"/>
                      <a:pt x="358" y="705"/>
                    </a:cubicBezTo>
                    <a:cubicBezTo>
                      <a:pt x="170" y="705"/>
                      <a:pt x="10" y="545"/>
                      <a:pt x="1" y="357"/>
                    </a:cubicBezTo>
                    <a:cubicBezTo>
                      <a:pt x="1" y="170"/>
                      <a:pt x="153" y="10"/>
                      <a:pt x="340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" name="Google Shape;594;p7"/>
              <p:cNvSpPr/>
              <p:nvPr/>
            </p:nvSpPr>
            <p:spPr>
              <a:xfrm>
                <a:off x="5090083" y="2462075"/>
                <a:ext cx="23883" cy="2358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15" extrusionOk="0">
                    <a:moveTo>
                      <a:pt x="375" y="10"/>
                    </a:moveTo>
                    <a:cubicBezTo>
                      <a:pt x="572" y="19"/>
                      <a:pt x="723" y="179"/>
                      <a:pt x="705" y="376"/>
                    </a:cubicBezTo>
                    <a:cubicBezTo>
                      <a:pt x="696" y="572"/>
                      <a:pt x="527" y="715"/>
                      <a:pt x="331" y="706"/>
                    </a:cubicBezTo>
                    <a:cubicBezTo>
                      <a:pt x="143" y="688"/>
                      <a:pt x="1" y="527"/>
                      <a:pt x="9" y="340"/>
                    </a:cubicBezTo>
                    <a:cubicBezTo>
                      <a:pt x="27" y="144"/>
                      <a:pt x="188" y="1"/>
                      <a:pt x="375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7"/>
              <p:cNvSpPr/>
              <p:nvPr/>
            </p:nvSpPr>
            <p:spPr>
              <a:xfrm>
                <a:off x="5081539" y="2553318"/>
                <a:ext cx="24477" cy="24444"/>
              </a:xfrm>
              <a:custGeom>
                <a:avLst/>
                <a:gdLst/>
                <a:ahLst/>
                <a:cxnLst/>
                <a:rect l="l" t="t" r="r" b="b"/>
                <a:pathLst>
                  <a:path w="742" h="741" extrusionOk="0">
                    <a:moveTo>
                      <a:pt x="411" y="27"/>
                    </a:moveTo>
                    <a:cubicBezTo>
                      <a:pt x="607" y="45"/>
                      <a:pt x="741" y="223"/>
                      <a:pt x="715" y="411"/>
                    </a:cubicBezTo>
                    <a:cubicBezTo>
                      <a:pt x="688" y="607"/>
                      <a:pt x="518" y="741"/>
                      <a:pt x="322" y="714"/>
                    </a:cubicBezTo>
                    <a:cubicBezTo>
                      <a:pt x="135" y="696"/>
                      <a:pt x="1" y="518"/>
                      <a:pt x="19" y="330"/>
                    </a:cubicBezTo>
                    <a:cubicBezTo>
                      <a:pt x="45" y="143"/>
                      <a:pt x="224" y="0"/>
                      <a:pt x="411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" name="Google Shape;596;p7"/>
              <p:cNvSpPr/>
              <p:nvPr/>
            </p:nvSpPr>
            <p:spPr>
              <a:xfrm>
                <a:off x="5067420" y="2644232"/>
                <a:ext cx="24774" cy="25071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60" extrusionOk="0">
                    <a:moveTo>
                      <a:pt x="438" y="37"/>
                    </a:moveTo>
                    <a:cubicBezTo>
                      <a:pt x="625" y="63"/>
                      <a:pt x="750" y="251"/>
                      <a:pt x="714" y="438"/>
                    </a:cubicBezTo>
                    <a:cubicBezTo>
                      <a:pt x="688" y="634"/>
                      <a:pt x="500" y="759"/>
                      <a:pt x="313" y="724"/>
                    </a:cubicBezTo>
                    <a:cubicBezTo>
                      <a:pt x="126" y="688"/>
                      <a:pt x="1" y="501"/>
                      <a:pt x="36" y="313"/>
                    </a:cubicBezTo>
                    <a:cubicBezTo>
                      <a:pt x="63" y="126"/>
                      <a:pt x="250" y="1"/>
                      <a:pt x="438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" name="Google Shape;597;p7"/>
              <p:cNvSpPr/>
              <p:nvPr/>
            </p:nvSpPr>
            <p:spPr>
              <a:xfrm>
                <a:off x="5047991" y="2733991"/>
                <a:ext cx="25071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77" extrusionOk="0">
                    <a:moveTo>
                      <a:pt x="456" y="45"/>
                    </a:moveTo>
                    <a:cubicBezTo>
                      <a:pt x="643" y="90"/>
                      <a:pt x="759" y="286"/>
                      <a:pt x="715" y="474"/>
                    </a:cubicBezTo>
                    <a:cubicBezTo>
                      <a:pt x="670" y="661"/>
                      <a:pt x="474" y="777"/>
                      <a:pt x="286" y="723"/>
                    </a:cubicBezTo>
                    <a:cubicBezTo>
                      <a:pt x="99" y="679"/>
                      <a:pt x="1" y="492"/>
                      <a:pt x="37" y="304"/>
                    </a:cubicBezTo>
                    <a:cubicBezTo>
                      <a:pt x="81" y="117"/>
                      <a:pt x="268" y="1"/>
                      <a:pt x="456" y="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" name="Google Shape;598;p7"/>
              <p:cNvSpPr/>
              <p:nvPr/>
            </p:nvSpPr>
            <p:spPr>
              <a:xfrm>
                <a:off x="5021799" y="2822595"/>
                <a:ext cx="25928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500" y="54"/>
                    </a:moveTo>
                    <a:cubicBezTo>
                      <a:pt x="688" y="116"/>
                      <a:pt x="786" y="312"/>
                      <a:pt x="723" y="491"/>
                    </a:cubicBezTo>
                    <a:cubicBezTo>
                      <a:pt x="661" y="678"/>
                      <a:pt x="465" y="776"/>
                      <a:pt x="277" y="714"/>
                    </a:cubicBezTo>
                    <a:cubicBezTo>
                      <a:pt x="99" y="651"/>
                      <a:pt x="1" y="464"/>
                      <a:pt x="63" y="277"/>
                    </a:cubicBezTo>
                    <a:cubicBezTo>
                      <a:pt x="126" y="98"/>
                      <a:pt x="322" y="0"/>
                      <a:pt x="500" y="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7"/>
              <p:cNvSpPr/>
              <p:nvPr/>
            </p:nvSpPr>
            <p:spPr>
              <a:xfrm>
                <a:off x="4990625" y="2909088"/>
                <a:ext cx="25928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86" extrusionOk="0">
                    <a:moveTo>
                      <a:pt x="518" y="63"/>
                    </a:moveTo>
                    <a:cubicBezTo>
                      <a:pt x="696" y="135"/>
                      <a:pt x="785" y="340"/>
                      <a:pt x="714" y="518"/>
                    </a:cubicBezTo>
                    <a:cubicBezTo>
                      <a:pt x="643" y="697"/>
                      <a:pt x="437" y="786"/>
                      <a:pt x="259" y="715"/>
                    </a:cubicBezTo>
                    <a:cubicBezTo>
                      <a:pt x="81" y="643"/>
                      <a:pt x="0" y="438"/>
                      <a:pt x="63" y="260"/>
                    </a:cubicBezTo>
                    <a:cubicBezTo>
                      <a:pt x="134" y="90"/>
                      <a:pt x="339" y="1"/>
                      <a:pt x="518" y="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4954141" y="2993569"/>
                <a:ext cx="2592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04" extrusionOk="0">
                    <a:moveTo>
                      <a:pt x="535" y="80"/>
                    </a:moveTo>
                    <a:cubicBezTo>
                      <a:pt x="705" y="161"/>
                      <a:pt x="785" y="366"/>
                      <a:pt x="705" y="544"/>
                    </a:cubicBezTo>
                    <a:cubicBezTo>
                      <a:pt x="625" y="723"/>
                      <a:pt x="419" y="803"/>
                      <a:pt x="250" y="714"/>
                    </a:cubicBezTo>
                    <a:cubicBezTo>
                      <a:pt x="71" y="634"/>
                      <a:pt x="0" y="419"/>
                      <a:pt x="71" y="250"/>
                    </a:cubicBezTo>
                    <a:cubicBezTo>
                      <a:pt x="152" y="72"/>
                      <a:pt x="357" y="0"/>
                      <a:pt x="535" y="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4911752" y="3075675"/>
                <a:ext cx="26522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571" y="89"/>
                    </a:moveTo>
                    <a:cubicBezTo>
                      <a:pt x="741" y="179"/>
                      <a:pt x="803" y="393"/>
                      <a:pt x="705" y="562"/>
                    </a:cubicBezTo>
                    <a:cubicBezTo>
                      <a:pt x="607" y="732"/>
                      <a:pt x="393" y="794"/>
                      <a:pt x="223" y="696"/>
                    </a:cubicBezTo>
                    <a:cubicBezTo>
                      <a:pt x="63" y="598"/>
                      <a:pt x="0" y="393"/>
                      <a:pt x="99" y="223"/>
                    </a:cubicBezTo>
                    <a:cubicBezTo>
                      <a:pt x="188" y="63"/>
                      <a:pt x="402" y="0"/>
                      <a:pt x="571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4864382" y="3154515"/>
                <a:ext cx="26522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589" y="108"/>
                    </a:moveTo>
                    <a:cubicBezTo>
                      <a:pt x="749" y="206"/>
                      <a:pt x="803" y="420"/>
                      <a:pt x="696" y="590"/>
                    </a:cubicBezTo>
                    <a:cubicBezTo>
                      <a:pt x="589" y="750"/>
                      <a:pt x="375" y="795"/>
                      <a:pt x="214" y="697"/>
                    </a:cubicBezTo>
                    <a:cubicBezTo>
                      <a:pt x="54" y="590"/>
                      <a:pt x="0" y="376"/>
                      <a:pt x="107" y="215"/>
                    </a:cubicBezTo>
                    <a:cubicBezTo>
                      <a:pt x="214" y="55"/>
                      <a:pt x="428" y="1"/>
                      <a:pt x="589" y="1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4812592" y="3230750"/>
                <a:ext cx="25928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598" y="108"/>
                    </a:moveTo>
                    <a:cubicBezTo>
                      <a:pt x="749" y="224"/>
                      <a:pt x="785" y="447"/>
                      <a:pt x="678" y="598"/>
                    </a:cubicBezTo>
                    <a:cubicBezTo>
                      <a:pt x="562" y="759"/>
                      <a:pt x="348" y="794"/>
                      <a:pt x="187" y="679"/>
                    </a:cubicBezTo>
                    <a:cubicBezTo>
                      <a:pt x="36" y="563"/>
                      <a:pt x="0" y="348"/>
                      <a:pt x="116" y="188"/>
                    </a:cubicBezTo>
                    <a:cubicBezTo>
                      <a:pt x="223" y="36"/>
                      <a:pt x="437" y="1"/>
                      <a:pt x="598" y="1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4" name="Google Shape;604;p7"/>
              <p:cNvSpPr/>
              <p:nvPr/>
            </p:nvSpPr>
            <p:spPr>
              <a:xfrm>
                <a:off x="4755787" y="3303454"/>
                <a:ext cx="25928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616" y="125"/>
                    </a:moveTo>
                    <a:cubicBezTo>
                      <a:pt x="767" y="250"/>
                      <a:pt x="785" y="464"/>
                      <a:pt x="660" y="616"/>
                    </a:cubicBezTo>
                    <a:cubicBezTo>
                      <a:pt x="527" y="758"/>
                      <a:pt x="304" y="776"/>
                      <a:pt x="161" y="651"/>
                    </a:cubicBezTo>
                    <a:cubicBezTo>
                      <a:pt x="18" y="526"/>
                      <a:pt x="0" y="312"/>
                      <a:pt x="125" y="161"/>
                    </a:cubicBezTo>
                    <a:cubicBezTo>
                      <a:pt x="250" y="18"/>
                      <a:pt x="473" y="0"/>
                      <a:pt x="616" y="1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5" name="Google Shape;605;p7"/>
              <p:cNvSpPr/>
              <p:nvPr/>
            </p:nvSpPr>
            <p:spPr>
              <a:xfrm>
                <a:off x="4694266" y="3372002"/>
                <a:ext cx="25631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7" extrusionOk="0">
                    <a:moveTo>
                      <a:pt x="625" y="134"/>
                    </a:moveTo>
                    <a:cubicBezTo>
                      <a:pt x="768" y="268"/>
                      <a:pt x="777" y="491"/>
                      <a:pt x="643" y="625"/>
                    </a:cubicBezTo>
                    <a:cubicBezTo>
                      <a:pt x="509" y="768"/>
                      <a:pt x="286" y="777"/>
                      <a:pt x="143" y="643"/>
                    </a:cubicBezTo>
                    <a:cubicBezTo>
                      <a:pt x="10" y="509"/>
                      <a:pt x="1" y="286"/>
                      <a:pt x="135" y="152"/>
                    </a:cubicBezTo>
                    <a:cubicBezTo>
                      <a:pt x="268" y="10"/>
                      <a:pt x="491" y="1"/>
                      <a:pt x="625" y="1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7"/>
              <p:cNvSpPr/>
              <p:nvPr/>
            </p:nvSpPr>
            <p:spPr>
              <a:xfrm>
                <a:off x="4628950" y="3436756"/>
                <a:ext cx="25334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77" extrusionOk="0">
                    <a:moveTo>
                      <a:pt x="634" y="152"/>
                    </a:moveTo>
                    <a:cubicBezTo>
                      <a:pt x="768" y="286"/>
                      <a:pt x="759" y="509"/>
                      <a:pt x="616" y="643"/>
                    </a:cubicBezTo>
                    <a:cubicBezTo>
                      <a:pt x="473" y="776"/>
                      <a:pt x="259" y="776"/>
                      <a:pt x="125" y="634"/>
                    </a:cubicBezTo>
                    <a:cubicBezTo>
                      <a:pt x="0" y="491"/>
                      <a:pt x="9" y="268"/>
                      <a:pt x="143" y="134"/>
                    </a:cubicBezTo>
                    <a:cubicBezTo>
                      <a:pt x="286" y="0"/>
                      <a:pt x="500" y="9"/>
                      <a:pt x="634" y="1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7" name="Google Shape;607;p7"/>
              <p:cNvSpPr/>
              <p:nvPr/>
            </p:nvSpPr>
            <p:spPr>
              <a:xfrm>
                <a:off x="4558918" y="3497091"/>
                <a:ext cx="25928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669" y="170"/>
                    </a:moveTo>
                    <a:cubicBezTo>
                      <a:pt x="785" y="321"/>
                      <a:pt x="767" y="535"/>
                      <a:pt x="607" y="660"/>
                    </a:cubicBezTo>
                    <a:cubicBezTo>
                      <a:pt x="455" y="776"/>
                      <a:pt x="241" y="758"/>
                      <a:pt x="116" y="607"/>
                    </a:cubicBezTo>
                    <a:cubicBezTo>
                      <a:pt x="0" y="455"/>
                      <a:pt x="18" y="241"/>
                      <a:pt x="170" y="116"/>
                    </a:cubicBezTo>
                    <a:cubicBezTo>
                      <a:pt x="321" y="0"/>
                      <a:pt x="544" y="27"/>
                      <a:pt x="669" y="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4485323" y="3552411"/>
                <a:ext cx="26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679" y="196"/>
                    </a:moveTo>
                    <a:cubicBezTo>
                      <a:pt x="795" y="348"/>
                      <a:pt x="759" y="571"/>
                      <a:pt x="599" y="678"/>
                    </a:cubicBezTo>
                    <a:cubicBezTo>
                      <a:pt x="438" y="794"/>
                      <a:pt x="224" y="758"/>
                      <a:pt x="108" y="598"/>
                    </a:cubicBezTo>
                    <a:cubicBezTo>
                      <a:pt x="1" y="446"/>
                      <a:pt x="37" y="223"/>
                      <a:pt x="197" y="116"/>
                    </a:cubicBezTo>
                    <a:cubicBezTo>
                      <a:pt x="349" y="0"/>
                      <a:pt x="563" y="45"/>
                      <a:pt x="679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4408528" y="3603607"/>
                <a:ext cx="26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696" y="206"/>
                    </a:moveTo>
                    <a:cubicBezTo>
                      <a:pt x="794" y="366"/>
                      <a:pt x="741" y="589"/>
                      <a:pt x="580" y="696"/>
                    </a:cubicBezTo>
                    <a:cubicBezTo>
                      <a:pt x="420" y="794"/>
                      <a:pt x="206" y="750"/>
                      <a:pt x="107" y="580"/>
                    </a:cubicBezTo>
                    <a:cubicBezTo>
                      <a:pt x="0" y="420"/>
                      <a:pt x="54" y="206"/>
                      <a:pt x="215" y="99"/>
                    </a:cubicBezTo>
                    <a:cubicBezTo>
                      <a:pt x="375" y="0"/>
                      <a:pt x="589" y="45"/>
                      <a:pt x="696" y="2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4328467" y="3649526"/>
                <a:ext cx="26522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715" y="241"/>
                    </a:moveTo>
                    <a:cubicBezTo>
                      <a:pt x="804" y="410"/>
                      <a:pt x="741" y="616"/>
                      <a:pt x="563" y="705"/>
                    </a:cubicBezTo>
                    <a:cubicBezTo>
                      <a:pt x="393" y="794"/>
                      <a:pt x="179" y="723"/>
                      <a:pt x="90" y="553"/>
                    </a:cubicBezTo>
                    <a:cubicBezTo>
                      <a:pt x="1" y="384"/>
                      <a:pt x="72" y="179"/>
                      <a:pt x="242" y="89"/>
                    </a:cubicBezTo>
                    <a:cubicBezTo>
                      <a:pt x="411" y="0"/>
                      <a:pt x="625" y="71"/>
                      <a:pt x="715" y="2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4245801" y="3690133"/>
                <a:ext cx="26489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95" extrusionOk="0">
                    <a:moveTo>
                      <a:pt x="723" y="250"/>
                    </a:moveTo>
                    <a:cubicBezTo>
                      <a:pt x="803" y="428"/>
                      <a:pt x="723" y="634"/>
                      <a:pt x="544" y="714"/>
                    </a:cubicBezTo>
                    <a:cubicBezTo>
                      <a:pt x="366" y="794"/>
                      <a:pt x="161" y="714"/>
                      <a:pt x="80" y="535"/>
                    </a:cubicBezTo>
                    <a:cubicBezTo>
                      <a:pt x="0" y="366"/>
                      <a:pt x="80" y="152"/>
                      <a:pt x="259" y="80"/>
                    </a:cubicBezTo>
                    <a:cubicBezTo>
                      <a:pt x="428" y="0"/>
                      <a:pt x="633" y="80"/>
                      <a:pt x="723" y="2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4161023" y="3725430"/>
                <a:ext cx="25928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715" y="268"/>
                    </a:moveTo>
                    <a:cubicBezTo>
                      <a:pt x="786" y="447"/>
                      <a:pt x="697" y="652"/>
                      <a:pt x="518" y="723"/>
                    </a:cubicBezTo>
                    <a:cubicBezTo>
                      <a:pt x="331" y="795"/>
                      <a:pt x="135" y="705"/>
                      <a:pt x="63" y="527"/>
                    </a:cubicBezTo>
                    <a:cubicBezTo>
                      <a:pt x="1" y="349"/>
                      <a:pt x="90" y="143"/>
                      <a:pt x="268" y="72"/>
                    </a:cubicBezTo>
                    <a:cubicBezTo>
                      <a:pt x="447" y="1"/>
                      <a:pt x="643" y="90"/>
                      <a:pt x="715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4073936" y="3755746"/>
                <a:ext cx="25631" cy="25334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68" extrusionOk="0">
                    <a:moveTo>
                      <a:pt x="723" y="286"/>
                    </a:moveTo>
                    <a:cubicBezTo>
                      <a:pt x="776" y="464"/>
                      <a:pt x="678" y="670"/>
                      <a:pt x="491" y="714"/>
                    </a:cubicBezTo>
                    <a:cubicBezTo>
                      <a:pt x="304" y="768"/>
                      <a:pt x="107" y="661"/>
                      <a:pt x="54" y="482"/>
                    </a:cubicBezTo>
                    <a:cubicBezTo>
                      <a:pt x="0" y="295"/>
                      <a:pt x="98" y="108"/>
                      <a:pt x="286" y="54"/>
                    </a:cubicBezTo>
                    <a:cubicBezTo>
                      <a:pt x="473" y="1"/>
                      <a:pt x="660" y="99"/>
                      <a:pt x="723" y="2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3985067" y="3779596"/>
                <a:ext cx="25334" cy="25334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723" y="303"/>
                    </a:moveTo>
                    <a:cubicBezTo>
                      <a:pt x="767" y="491"/>
                      <a:pt x="651" y="678"/>
                      <a:pt x="464" y="723"/>
                    </a:cubicBezTo>
                    <a:cubicBezTo>
                      <a:pt x="277" y="767"/>
                      <a:pt x="80" y="651"/>
                      <a:pt x="45" y="464"/>
                    </a:cubicBezTo>
                    <a:cubicBezTo>
                      <a:pt x="0" y="277"/>
                      <a:pt x="116" y="89"/>
                      <a:pt x="303" y="45"/>
                    </a:cubicBezTo>
                    <a:cubicBezTo>
                      <a:pt x="491" y="0"/>
                      <a:pt x="678" y="116"/>
                      <a:pt x="723" y="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3895012" y="3798135"/>
                <a:ext cx="24741" cy="24741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50" extrusionOk="0">
                    <a:moveTo>
                      <a:pt x="723" y="312"/>
                    </a:moveTo>
                    <a:cubicBezTo>
                      <a:pt x="750" y="500"/>
                      <a:pt x="625" y="687"/>
                      <a:pt x="428" y="714"/>
                    </a:cubicBezTo>
                    <a:cubicBezTo>
                      <a:pt x="241" y="750"/>
                      <a:pt x="63" y="625"/>
                      <a:pt x="27" y="437"/>
                    </a:cubicBezTo>
                    <a:cubicBezTo>
                      <a:pt x="0" y="250"/>
                      <a:pt x="125" y="63"/>
                      <a:pt x="312" y="36"/>
                    </a:cubicBezTo>
                    <a:cubicBezTo>
                      <a:pt x="509" y="0"/>
                      <a:pt x="687" y="125"/>
                      <a:pt x="723" y="3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3804065" y="3811066"/>
                <a:ext cx="24180" cy="24477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42" extrusionOk="0">
                    <a:moveTo>
                      <a:pt x="714" y="322"/>
                    </a:moveTo>
                    <a:cubicBezTo>
                      <a:pt x="732" y="518"/>
                      <a:pt x="589" y="688"/>
                      <a:pt x="402" y="714"/>
                    </a:cubicBezTo>
                    <a:cubicBezTo>
                      <a:pt x="206" y="741"/>
                      <a:pt x="36" y="590"/>
                      <a:pt x="18" y="402"/>
                    </a:cubicBezTo>
                    <a:cubicBezTo>
                      <a:pt x="1" y="206"/>
                      <a:pt x="134" y="45"/>
                      <a:pt x="331" y="19"/>
                    </a:cubicBezTo>
                    <a:cubicBezTo>
                      <a:pt x="518" y="1"/>
                      <a:pt x="688" y="135"/>
                      <a:pt x="714" y="3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3712558" y="3817828"/>
                <a:ext cx="23553" cy="23289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06" extrusionOk="0">
                    <a:moveTo>
                      <a:pt x="696" y="349"/>
                    </a:moveTo>
                    <a:cubicBezTo>
                      <a:pt x="714" y="536"/>
                      <a:pt x="562" y="697"/>
                      <a:pt x="366" y="706"/>
                    </a:cubicBezTo>
                    <a:cubicBezTo>
                      <a:pt x="170" y="706"/>
                      <a:pt x="9" y="554"/>
                      <a:pt x="0" y="367"/>
                    </a:cubicBezTo>
                    <a:cubicBezTo>
                      <a:pt x="0" y="170"/>
                      <a:pt x="143" y="10"/>
                      <a:pt x="339" y="10"/>
                    </a:cubicBezTo>
                    <a:cubicBezTo>
                      <a:pt x="526" y="1"/>
                      <a:pt x="687" y="153"/>
                      <a:pt x="696" y="3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3620127" y="3818422"/>
                <a:ext cx="23586" cy="2328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706" extrusionOk="0">
                    <a:moveTo>
                      <a:pt x="706" y="367"/>
                    </a:moveTo>
                    <a:cubicBezTo>
                      <a:pt x="706" y="554"/>
                      <a:pt x="545" y="706"/>
                      <a:pt x="349" y="706"/>
                    </a:cubicBezTo>
                    <a:cubicBezTo>
                      <a:pt x="153" y="697"/>
                      <a:pt x="1" y="536"/>
                      <a:pt x="10" y="349"/>
                    </a:cubicBezTo>
                    <a:cubicBezTo>
                      <a:pt x="19" y="152"/>
                      <a:pt x="179" y="1"/>
                      <a:pt x="367" y="10"/>
                    </a:cubicBezTo>
                    <a:cubicBezTo>
                      <a:pt x="563" y="10"/>
                      <a:pt x="715" y="170"/>
                      <a:pt x="706" y="3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3527729" y="3813144"/>
                <a:ext cx="2418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23" extrusionOk="0">
                    <a:moveTo>
                      <a:pt x="723" y="393"/>
                    </a:moveTo>
                    <a:cubicBezTo>
                      <a:pt x="705" y="580"/>
                      <a:pt x="536" y="723"/>
                      <a:pt x="340" y="705"/>
                    </a:cubicBezTo>
                    <a:cubicBezTo>
                      <a:pt x="143" y="696"/>
                      <a:pt x="1" y="527"/>
                      <a:pt x="19" y="339"/>
                    </a:cubicBezTo>
                    <a:cubicBezTo>
                      <a:pt x="36" y="143"/>
                      <a:pt x="206" y="0"/>
                      <a:pt x="402" y="18"/>
                    </a:cubicBezTo>
                    <a:cubicBezTo>
                      <a:pt x="590" y="27"/>
                      <a:pt x="732" y="196"/>
                      <a:pt x="723" y="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3435924" y="3802258"/>
                <a:ext cx="24741" cy="24444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1" extrusionOk="0">
                    <a:moveTo>
                      <a:pt x="723" y="419"/>
                    </a:moveTo>
                    <a:cubicBezTo>
                      <a:pt x="696" y="607"/>
                      <a:pt x="518" y="741"/>
                      <a:pt x="322" y="714"/>
                    </a:cubicBezTo>
                    <a:cubicBezTo>
                      <a:pt x="134" y="687"/>
                      <a:pt x="0" y="500"/>
                      <a:pt x="36" y="312"/>
                    </a:cubicBezTo>
                    <a:cubicBezTo>
                      <a:pt x="63" y="125"/>
                      <a:pt x="241" y="0"/>
                      <a:pt x="429" y="27"/>
                    </a:cubicBezTo>
                    <a:cubicBezTo>
                      <a:pt x="616" y="54"/>
                      <a:pt x="750" y="223"/>
                      <a:pt x="723" y="4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3345275" y="3784874"/>
                <a:ext cx="25038" cy="25071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60" extrusionOk="0">
                    <a:moveTo>
                      <a:pt x="723" y="456"/>
                    </a:moveTo>
                    <a:cubicBezTo>
                      <a:pt x="679" y="643"/>
                      <a:pt x="500" y="759"/>
                      <a:pt x="304" y="723"/>
                    </a:cubicBezTo>
                    <a:cubicBezTo>
                      <a:pt x="117" y="679"/>
                      <a:pt x="1" y="491"/>
                      <a:pt x="36" y="304"/>
                    </a:cubicBezTo>
                    <a:cubicBezTo>
                      <a:pt x="81" y="117"/>
                      <a:pt x="268" y="1"/>
                      <a:pt x="456" y="36"/>
                    </a:cubicBezTo>
                    <a:cubicBezTo>
                      <a:pt x="643" y="81"/>
                      <a:pt x="759" y="268"/>
                      <a:pt x="723" y="4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3255516" y="3761914"/>
                <a:ext cx="25928" cy="2566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8" extrusionOk="0">
                    <a:moveTo>
                      <a:pt x="732" y="483"/>
                    </a:moveTo>
                    <a:cubicBezTo>
                      <a:pt x="679" y="670"/>
                      <a:pt x="483" y="777"/>
                      <a:pt x="295" y="724"/>
                    </a:cubicBezTo>
                    <a:cubicBezTo>
                      <a:pt x="108" y="670"/>
                      <a:pt x="1" y="474"/>
                      <a:pt x="54" y="295"/>
                    </a:cubicBezTo>
                    <a:cubicBezTo>
                      <a:pt x="117" y="108"/>
                      <a:pt x="304" y="1"/>
                      <a:pt x="491" y="54"/>
                    </a:cubicBezTo>
                    <a:cubicBezTo>
                      <a:pt x="670" y="108"/>
                      <a:pt x="786" y="295"/>
                      <a:pt x="732" y="4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3167538" y="3733974"/>
                <a:ext cx="26225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77" extrusionOk="0">
                    <a:moveTo>
                      <a:pt x="732" y="491"/>
                    </a:moveTo>
                    <a:cubicBezTo>
                      <a:pt x="669" y="678"/>
                      <a:pt x="464" y="777"/>
                      <a:pt x="286" y="714"/>
                    </a:cubicBezTo>
                    <a:cubicBezTo>
                      <a:pt x="99" y="652"/>
                      <a:pt x="0" y="446"/>
                      <a:pt x="72" y="268"/>
                    </a:cubicBezTo>
                    <a:cubicBezTo>
                      <a:pt x="134" y="90"/>
                      <a:pt x="339" y="0"/>
                      <a:pt x="518" y="54"/>
                    </a:cubicBezTo>
                    <a:cubicBezTo>
                      <a:pt x="696" y="116"/>
                      <a:pt x="794" y="313"/>
                      <a:pt x="732" y="4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3081903" y="3699535"/>
                <a:ext cx="26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714" y="545"/>
                    </a:moveTo>
                    <a:cubicBezTo>
                      <a:pt x="643" y="714"/>
                      <a:pt x="437" y="795"/>
                      <a:pt x="259" y="714"/>
                    </a:cubicBezTo>
                    <a:cubicBezTo>
                      <a:pt x="81" y="634"/>
                      <a:pt x="0" y="429"/>
                      <a:pt x="81" y="250"/>
                    </a:cubicBezTo>
                    <a:cubicBezTo>
                      <a:pt x="161" y="81"/>
                      <a:pt x="366" y="1"/>
                      <a:pt x="536" y="81"/>
                    </a:cubicBezTo>
                    <a:cubicBezTo>
                      <a:pt x="714" y="152"/>
                      <a:pt x="794" y="366"/>
                      <a:pt x="714" y="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2998609" y="3660115"/>
                <a:ext cx="26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714" y="553"/>
                    </a:moveTo>
                    <a:cubicBezTo>
                      <a:pt x="625" y="723"/>
                      <a:pt x="411" y="794"/>
                      <a:pt x="242" y="705"/>
                    </a:cubicBezTo>
                    <a:cubicBezTo>
                      <a:pt x="72" y="616"/>
                      <a:pt x="1" y="402"/>
                      <a:pt x="90" y="232"/>
                    </a:cubicBezTo>
                    <a:cubicBezTo>
                      <a:pt x="179" y="63"/>
                      <a:pt x="393" y="0"/>
                      <a:pt x="563" y="81"/>
                    </a:cubicBezTo>
                    <a:cubicBezTo>
                      <a:pt x="732" y="170"/>
                      <a:pt x="795" y="384"/>
                      <a:pt x="714" y="5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2917691" y="3615681"/>
                <a:ext cx="26522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86" extrusionOk="0">
                    <a:moveTo>
                      <a:pt x="705" y="571"/>
                    </a:moveTo>
                    <a:cubicBezTo>
                      <a:pt x="616" y="732"/>
                      <a:pt x="393" y="785"/>
                      <a:pt x="232" y="687"/>
                    </a:cubicBezTo>
                    <a:cubicBezTo>
                      <a:pt x="63" y="598"/>
                      <a:pt x="0" y="384"/>
                      <a:pt x="107" y="214"/>
                    </a:cubicBezTo>
                    <a:cubicBezTo>
                      <a:pt x="206" y="54"/>
                      <a:pt x="420" y="0"/>
                      <a:pt x="589" y="89"/>
                    </a:cubicBezTo>
                    <a:cubicBezTo>
                      <a:pt x="750" y="188"/>
                      <a:pt x="803" y="402"/>
                      <a:pt x="705" y="5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2840599" y="3565639"/>
                <a:ext cx="2592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04" extrusionOk="0">
                    <a:moveTo>
                      <a:pt x="678" y="607"/>
                    </a:moveTo>
                    <a:cubicBezTo>
                      <a:pt x="571" y="768"/>
                      <a:pt x="357" y="804"/>
                      <a:pt x="196" y="688"/>
                    </a:cubicBezTo>
                    <a:cubicBezTo>
                      <a:pt x="36" y="580"/>
                      <a:pt x="0" y="357"/>
                      <a:pt x="107" y="197"/>
                    </a:cubicBezTo>
                    <a:cubicBezTo>
                      <a:pt x="214" y="45"/>
                      <a:pt x="428" y="1"/>
                      <a:pt x="589" y="117"/>
                    </a:cubicBezTo>
                    <a:cubicBezTo>
                      <a:pt x="741" y="224"/>
                      <a:pt x="785" y="447"/>
                      <a:pt x="678" y="6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2766410" y="3511209"/>
                <a:ext cx="25961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86" extrusionOk="0">
                    <a:moveTo>
                      <a:pt x="670" y="607"/>
                    </a:moveTo>
                    <a:cubicBezTo>
                      <a:pt x="554" y="759"/>
                      <a:pt x="331" y="785"/>
                      <a:pt x="179" y="669"/>
                    </a:cubicBezTo>
                    <a:cubicBezTo>
                      <a:pt x="28" y="544"/>
                      <a:pt x="1" y="330"/>
                      <a:pt x="117" y="179"/>
                    </a:cubicBezTo>
                    <a:cubicBezTo>
                      <a:pt x="242" y="27"/>
                      <a:pt x="456" y="0"/>
                      <a:pt x="608" y="116"/>
                    </a:cubicBezTo>
                    <a:cubicBezTo>
                      <a:pt x="759" y="241"/>
                      <a:pt x="786" y="455"/>
                      <a:pt x="670" y="6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2695520" y="3452360"/>
                <a:ext cx="25928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660" y="616"/>
                    </a:moveTo>
                    <a:cubicBezTo>
                      <a:pt x="535" y="758"/>
                      <a:pt x="312" y="776"/>
                      <a:pt x="170" y="642"/>
                    </a:cubicBezTo>
                    <a:cubicBezTo>
                      <a:pt x="18" y="517"/>
                      <a:pt x="0" y="303"/>
                      <a:pt x="134" y="161"/>
                    </a:cubicBezTo>
                    <a:cubicBezTo>
                      <a:pt x="259" y="18"/>
                      <a:pt x="482" y="0"/>
                      <a:pt x="633" y="125"/>
                    </a:cubicBezTo>
                    <a:cubicBezTo>
                      <a:pt x="776" y="250"/>
                      <a:pt x="785" y="473"/>
                      <a:pt x="660" y="6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2629281" y="3388793"/>
                <a:ext cx="25071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77" extrusionOk="0">
                    <a:moveTo>
                      <a:pt x="625" y="642"/>
                    </a:moveTo>
                    <a:cubicBezTo>
                      <a:pt x="491" y="776"/>
                      <a:pt x="268" y="767"/>
                      <a:pt x="135" y="633"/>
                    </a:cubicBezTo>
                    <a:cubicBezTo>
                      <a:pt x="1" y="491"/>
                      <a:pt x="1" y="268"/>
                      <a:pt x="144" y="134"/>
                    </a:cubicBezTo>
                    <a:cubicBezTo>
                      <a:pt x="277" y="0"/>
                      <a:pt x="500" y="0"/>
                      <a:pt x="634" y="143"/>
                    </a:cubicBezTo>
                    <a:cubicBezTo>
                      <a:pt x="759" y="277"/>
                      <a:pt x="759" y="500"/>
                      <a:pt x="625" y="6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2566605" y="3320805"/>
                <a:ext cx="25631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86" extrusionOk="0">
                    <a:moveTo>
                      <a:pt x="616" y="652"/>
                    </a:moveTo>
                    <a:cubicBezTo>
                      <a:pt x="473" y="785"/>
                      <a:pt x="259" y="768"/>
                      <a:pt x="125" y="616"/>
                    </a:cubicBezTo>
                    <a:cubicBezTo>
                      <a:pt x="1" y="473"/>
                      <a:pt x="18" y="250"/>
                      <a:pt x="161" y="125"/>
                    </a:cubicBezTo>
                    <a:cubicBezTo>
                      <a:pt x="313" y="0"/>
                      <a:pt x="527" y="18"/>
                      <a:pt x="652" y="161"/>
                    </a:cubicBezTo>
                    <a:cubicBezTo>
                      <a:pt x="777" y="304"/>
                      <a:pt x="768" y="527"/>
                      <a:pt x="616" y="6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2508052" y="3249288"/>
                <a:ext cx="26225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6" extrusionOk="0">
                    <a:moveTo>
                      <a:pt x="616" y="670"/>
                    </a:moveTo>
                    <a:cubicBezTo>
                      <a:pt x="464" y="786"/>
                      <a:pt x="241" y="759"/>
                      <a:pt x="125" y="607"/>
                    </a:cubicBezTo>
                    <a:cubicBezTo>
                      <a:pt x="0" y="447"/>
                      <a:pt x="27" y="232"/>
                      <a:pt x="188" y="117"/>
                    </a:cubicBezTo>
                    <a:cubicBezTo>
                      <a:pt x="339" y="1"/>
                      <a:pt x="562" y="27"/>
                      <a:pt x="678" y="179"/>
                    </a:cubicBezTo>
                    <a:cubicBezTo>
                      <a:pt x="794" y="331"/>
                      <a:pt x="768" y="554"/>
                      <a:pt x="616" y="6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3" name="Google Shape;633;p7"/>
              <p:cNvSpPr/>
              <p:nvPr/>
            </p:nvSpPr>
            <p:spPr>
              <a:xfrm>
                <a:off x="2454777" y="3173945"/>
                <a:ext cx="26225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589" y="697"/>
                    </a:moveTo>
                    <a:cubicBezTo>
                      <a:pt x="429" y="804"/>
                      <a:pt x="215" y="759"/>
                      <a:pt x="108" y="590"/>
                    </a:cubicBezTo>
                    <a:cubicBezTo>
                      <a:pt x="1" y="429"/>
                      <a:pt x="45" y="206"/>
                      <a:pt x="206" y="108"/>
                    </a:cubicBezTo>
                    <a:cubicBezTo>
                      <a:pt x="375" y="1"/>
                      <a:pt x="589" y="45"/>
                      <a:pt x="688" y="206"/>
                    </a:cubicBezTo>
                    <a:cubicBezTo>
                      <a:pt x="795" y="367"/>
                      <a:pt x="750" y="590"/>
                      <a:pt x="589" y="6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7"/>
              <p:cNvSpPr/>
              <p:nvPr/>
            </p:nvSpPr>
            <p:spPr>
              <a:xfrm>
                <a:off x="2406517" y="3095369"/>
                <a:ext cx="26225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571" y="706"/>
                    </a:moveTo>
                    <a:cubicBezTo>
                      <a:pt x="402" y="804"/>
                      <a:pt x="188" y="741"/>
                      <a:pt x="99" y="572"/>
                    </a:cubicBezTo>
                    <a:cubicBezTo>
                      <a:pt x="1" y="402"/>
                      <a:pt x="54" y="197"/>
                      <a:pt x="224" y="99"/>
                    </a:cubicBezTo>
                    <a:cubicBezTo>
                      <a:pt x="393" y="1"/>
                      <a:pt x="607" y="63"/>
                      <a:pt x="696" y="233"/>
                    </a:cubicBezTo>
                    <a:cubicBezTo>
                      <a:pt x="795" y="393"/>
                      <a:pt x="732" y="607"/>
                      <a:pt x="571" y="7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7"/>
              <p:cNvSpPr/>
              <p:nvPr/>
            </p:nvSpPr>
            <p:spPr>
              <a:xfrm>
                <a:off x="2362973" y="3014450"/>
                <a:ext cx="26225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6" extrusionOk="0">
                    <a:moveTo>
                      <a:pt x="553" y="705"/>
                    </a:moveTo>
                    <a:cubicBezTo>
                      <a:pt x="384" y="786"/>
                      <a:pt x="179" y="723"/>
                      <a:pt x="89" y="545"/>
                    </a:cubicBezTo>
                    <a:cubicBezTo>
                      <a:pt x="0" y="375"/>
                      <a:pt x="63" y="161"/>
                      <a:pt x="241" y="81"/>
                    </a:cubicBezTo>
                    <a:cubicBezTo>
                      <a:pt x="411" y="1"/>
                      <a:pt x="625" y="72"/>
                      <a:pt x="714" y="241"/>
                    </a:cubicBezTo>
                    <a:cubicBezTo>
                      <a:pt x="794" y="411"/>
                      <a:pt x="732" y="616"/>
                      <a:pt x="553" y="7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7"/>
              <p:cNvSpPr/>
              <p:nvPr/>
            </p:nvSpPr>
            <p:spPr>
              <a:xfrm>
                <a:off x="2325004" y="2930299"/>
                <a:ext cx="2592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04" extrusionOk="0">
                    <a:moveTo>
                      <a:pt x="527" y="723"/>
                    </a:moveTo>
                    <a:cubicBezTo>
                      <a:pt x="348" y="803"/>
                      <a:pt x="143" y="714"/>
                      <a:pt x="72" y="535"/>
                    </a:cubicBezTo>
                    <a:cubicBezTo>
                      <a:pt x="0" y="348"/>
                      <a:pt x="90" y="143"/>
                      <a:pt x="268" y="72"/>
                    </a:cubicBezTo>
                    <a:cubicBezTo>
                      <a:pt x="446" y="0"/>
                      <a:pt x="643" y="89"/>
                      <a:pt x="714" y="268"/>
                    </a:cubicBezTo>
                    <a:cubicBezTo>
                      <a:pt x="785" y="446"/>
                      <a:pt x="696" y="651"/>
                      <a:pt x="527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7" name="Google Shape;637;p7"/>
              <p:cNvSpPr/>
              <p:nvPr/>
            </p:nvSpPr>
            <p:spPr>
              <a:xfrm>
                <a:off x="2292644" y="2844367"/>
                <a:ext cx="25928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86" extrusionOk="0">
                    <a:moveTo>
                      <a:pt x="509" y="714"/>
                    </a:moveTo>
                    <a:cubicBezTo>
                      <a:pt x="330" y="785"/>
                      <a:pt x="125" y="687"/>
                      <a:pt x="63" y="500"/>
                    </a:cubicBezTo>
                    <a:cubicBezTo>
                      <a:pt x="0" y="312"/>
                      <a:pt x="98" y="116"/>
                      <a:pt x="286" y="54"/>
                    </a:cubicBezTo>
                    <a:cubicBezTo>
                      <a:pt x="464" y="0"/>
                      <a:pt x="660" y="98"/>
                      <a:pt x="723" y="277"/>
                    </a:cubicBezTo>
                    <a:cubicBezTo>
                      <a:pt x="785" y="455"/>
                      <a:pt x="687" y="651"/>
                      <a:pt x="509" y="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8" name="Google Shape;638;p7"/>
              <p:cNvSpPr/>
              <p:nvPr/>
            </p:nvSpPr>
            <p:spPr>
              <a:xfrm>
                <a:off x="2265858" y="2756356"/>
                <a:ext cx="25631" cy="25367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69" extrusionOk="0">
                    <a:moveTo>
                      <a:pt x="482" y="723"/>
                    </a:moveTo>
                    <a:cubicBezTo>
                      <a:pt x="304" y="768"/>
                      <a:pt x="107" y="661"/>
                      <a:pt x="54" y="474"/>
                    </a:cubicBezTo>
                    <a:cubicBezTo>
                      <a:pt x="0" y="286"/>
                      <a:pt x="107" y="99"/>
                      <a:pt x="295" y="45"/>
                    </a:cubicBezTo>
                    <a:cubicBezTo>
                      <a:pt x="482" y="1"/>
                      <a:pt x="669" y="108"/>
                      <a:pt x="723" y="295"/>
                    </a:cubicBezTo>
                    <a:cubicBezTo>
                      <a:pt x="776" y="474"/>
                      <a:pt x="669" y="670"/>
                      <a:pt x="482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7"/>
              <p:cNvSpPr/>
              <p:nvPr/>
            </p:nvSpPr>
            <p:spPr>
              <a:xfrm>
                <a:off x="2244944" y="2666894"/>
                <a:ext cx="24774" cy="25071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60" extrusionOk="0">
                    <a:moveTo>
                      <a:pt x="447" y="723"/>
                    </a:moveTo>
                    <a:cubicBezTo>
                      <a:pt x="260" y="759"/>
                      <a:pt x="63" y="643"/>
                      <a:pt x="37" y="447"/>
                    </a:cubicBezTo>
                    <a:cubicBezTo>
                      <a:pt x="1" y="260"/>
                      <a:pt x="126" y="72"/>
                      <a:pt x="313" y="37"/>
                    </a:cubicBezTo>
                    <a:cubicBezTo>
                      <a:pt x="500" y="1"/>
                      <a:pt x="679" y="126"/>
                      <a:pt x="715" y="313"/>
                    </a:cubicBezTo>
                    <a:cubicBezTo>
                      <a:pt x="750" y="500"/>
                      <a:pt x="643" y="679"/>
                      <a:pt x="447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" name="Google Shape;640;p7"/>
              <p:cNvSpPr/>
              <p:nvPr/>
            </p:nvSpPr>
            <p:spPr>
              <a:xfrm>
                <a:off x="2230231" y="2576278"/>
                <a:ext cx="24180" cy="2444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41" extrusionOk="0">
                    <a:moveTo>
                      <a:pt x="411" y="714"/>
                    </a:moveTo>
                    <a:cubicBezTo>
                      <a:pt x="224" y="741"/>
                      <a:pt x="45" y="607"/>
                      <a:pt x="19" y="420"/>
                    </a:cubicBezTo>
                    <a:cubicBezTo>
                      <a:pt x="1" y="223"/>
                      <a:pt x="135" y="45"/>
                      <a:pt x="322" y="27"/>
                    </a:cubicBezTo>
                    <a:cubicBezTo>
                      <a:pt x="509" y="0"/>
                      <a:pt x="688" y="134"/>
                      <a:pt x="715" y="321"/>
                    </a:cubicBezTo>
                    <a:cubicBezTo>
                      <a:pt x="732" y="509"/>
                      <a:pt x="599" y="687"/>
                      <a:pt x="411" y="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" name="Google Shape;641;p7"/>
              <p:cNvSpPr/>
              <p:nvPr/>
            </p:nvSpPr>
            <p:spPr>
              <a:xfrm>
                <a:off x="2220830" y="2484737"/>
                <a:ext cx="23850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33" extrusionOk="0">
                    <a:moveTo>
                      <a:pt x="393" y="714"/>
                    </a:moveTo>
                    <a:cubicBezTo>
                      <a:pt x="197" y="732"/>
                      <a:pt x="36" y="581"/>
                      <a:pt x="18" y="393"/>
                    </a:cubicBezTo>
                    <a:cubicBezTo>
                      <a:pt x="0" y="197"/>
                      <a:pt x="143" y="28"/>
                      <a:pt x="339" y="19"/>
                    </a:cubicBezTo>
                    <a:cubicBezTo>
                      <a:pt x="527" y="1"/>
                      <a:pt x="696" y="152"/>
                      <a:pt x="714" y="340"/>
                    </a:cubicBezTo>
                    <a:cubicBezTo>
                      <a:pt x="723" y="527"/>
                      <a:pt x="580" y="697"/>
                      <a:pt x="393" y="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" name="Google Shape;642;p7"/>
              <p:cNvSpPr/>
              <p:nvPr/>
            </p:nvSpPr>
            <p:spPr>
              <a:xfrm>
                <a:off x="2217300" y="2393230"/>
                <a:ext cx="23289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97" extrusionOk="0">
                    <a:moveTo>
                      <a:pt x="366" y="696"/>
                    </a:moveTo>
                    <a:cubicBezTo>
                      <a:pt x="170" y="696"/>
                      <a:pt x="9" y="545"/>
                      <a:pt x="9" y="348"/>
                    </a:cubicBezTo>
                    <a:cubicBezTo>
                      <a:pt x="0" y="152"/>
                      <a:pt x="152" y="0"/>
                      <a:pt x="348" y="0"/>
                    </a:cubicBezTo>
                    <a:cubicBezTo>
                      <a:pt x="536" y="0"/>
                      <a:pt x="696" y="152"/>
                      <a:pt x="705" y="348"/>
                    </a:cubicBezTo>
                    <a:cubicBezTo>
                      <a:pt x="705" y="536"/>
                      <a:pt x="553" y="696"/>
                      <a:pt x="366" y="6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3" name="Google Shape;643;p7"/>
            <p:cNvGrpSpPr/>
            <p:nvPr/>
          </p:nvGrpSpPr>
          <p:grpSpPr>
            <a:xfrm>
              <a:off x="6380917" y="266741"/>
              <a:ext cx="4695857" cy="4588600"/>
              <a:chOff x="2351369" y="1106322"/>
              <a:chExt cx="2633978" cy="2573817"/>
            </a:xfrm>
          </p:grpSpPr>
          <p:sp>
            <p:nvSpPr>
              <p:cNvPr id="644" name="Google Shape;644;p7"/>
              <p:cNvSpPr/>
              <p:nvPr/>
            </p:nvSpPr>
            <p:spPr>
              <a:xfrm>
                <a:off x="2379731" y="1106322"/>
                <a:ext cx="2573553" cy="2573817"/>
              </a:xfrm>
              <a:custGeom>
                <a:avLst/>
                <a:gdLst/>
                <a:ahLst/>
                <a:cxnLst/>
                <a:rect l="l" t="t" r="r" b="b"/>
                <a:pathLst>
                  <a:path w="78016" h="78024" extrusionOk="0">
                    <a:moveTo>
                      <a:pt x="39012" y="233"/>
                    </a:moveTo>
                    <a:cubicBezTo>
                      <a:pt x="17629" y="233"/>
                      <a:pt x="233" y="17629"/>
                      <a:pt x="233" y="39012"/>
                    </a:cubicBezTo>
                    <a:cubicBezTo>
                      <a:pt x="233" y="60387"/>
                      <a:pt x="17629" y="77783"/>
                      <a:pt x="39012" y="77783"/>
                    </a:cubicBezTo>
                    <a:cubicBezTo>
                      <a:pt x="60387" y="77783"/>
                      <a:pt x="77783" y="60387"/>
                      <a:pt x="77783" y="39012"/>
                    </a:cubicBezTo>
                    <a:cubicBezTo>
                      <a:pt x="77783" y="17629"/>
                      <a:pt x="60387" y="233"/>
                      <a:pt x="39012" y="233"/>
                    </a:cubicBezTo>
                    <a:close/>
                    <a:moveTo>
                      <a:pt x="39012" y="78024"/>
                    </a:moveTo>
                    <a:cubicBezTo>
                      <a:pt x="17495" y="78024"/>
                      <a:pt x="1" y="60521"/>
                      <a:pt x="1" y="39012"/>
                    </a:cubicBezTo>
                    <a:cubicBezTo>
                      <a:pt x="1" y="17504"/>
                      <a:pt x="17495" y="1"/>
                      <a:pt x="39012" y="1"/>
                    </a:cubicBezTo>
                    <a:cubicBezTo>
                      <a:pt x="60521" y="1"/>
                      <a:pt x="78015" y="17504"/>
                      <a:pt x="78015" y="39012"/>
                    </a:cubicBezTo>
                    <a:cubicBezTo>
                      <a:pt x="78015" y="60521"/>
                      <a:pt x="60521" y="78024"/>
                      <a:pt x="39012" y="78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5" name="Google Shape;645;p7"/>
              <p:cNvSpPr/>
              <p:nvPr/>
            </p:nvSpPr>
            <p:spPr>
              <a:xfrm>
                <a:off x="4257280" y="1239063"/>
                <a:ext cx="66536" cy="66536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017" extrusionOk="0">
                    <a:moveTo>
                      <a:pt x="0" y="1008"/>
                    </a:moveTo>
                    <a:cubicBezTo>
                      <a:pt x="0" y="455"/>
                      <a:pt x="455" y="0"/>
                      <a:pt x="1008" y="0"/>
                    </a:cubicBezTo>
                    <a:cubicBezTo>
                      <a:pt x="1561" y="0"/>
                      <a:pt x="2016" y="455"/>
                      <a:pt x="2016" y="1008"/>
                    </a:cubicBezTo>
                    <a:cubicBezTo>
                      <a:pt x="2016" y="1561"/>
                      <a:pt x="1561" y="2016"/>
                      <a:pt x="1008" y="2016"/>
                    </a:cubicBezTo>
                    <a:cubicBezTo>
                      <a:pt x="455" y="2016"/>
                      <a:pt x="0" y="1561"/>
                      <a:pt x="0" y="10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6" name="Google Shape;646;p7"/>
              <p:cNvSpPr/>
              <p:nvPr/>
            </p:nvSpPr>
            <p:spPr>
              <a:xfrm>
                <a:off x="4257280" y="3481191"/>
                <a:ext cx="66536" cy="66536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017" extrusionOk="0">
                    <a:moveTo>
                      <a:pt x="0" y="1008"/>
                    </a:moveTo>
                    <a:cubicBezTo>
                      <a:pt x="0" y="455"/>
                      <a:pt x="455" y="0"/>
                      <a:pt x="1008" y="0"/>
                    </a:cubicBezTo>
                    <a:cubicBezTo>
                      <a:pt x="1561" y="0"/>
                      <a:pt x="2016" y="455"/>
                      <a:pt x="2016" y="1008"/>
                    </a:cubicBezTo>
                    <a:cubicBezTo>
                      <a:pt x="2016" y="1561"/>
                      <a:pt x="1561" y="2016"/>
                      <a:pt x="1008" y="2016"/>
                    </a:cubicBezTo>
                    <a:cubicBezTo>
                      <a:pt x="455" y="2016"/>
                      <a:pt x="0" y="1561"/>
                      <a:pt x="0" y="10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" name="Google Shape;647;p7"/>
              <p:cNvSpPr/>
              <p:nvPr/>
            </p:nvSpPr>
            <p:spPr>
              <a:xfrm>
                <a:off x="2351369" y="2359978"/>
                <a:ext cx="66239" cy="66536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17" extrusionOk="0">
                    <a:moveTo>
                      <a:pt x="1009" y="0"/>
                    </a:moveTo>
                    <a:cubicBezTo>
                      <a:pt x="447" y="0"/>
                      <a:pt x="0" y="446"/>
                      <a:pt x="0" y="1008"/>
                    </a:cubicBezTo>
                    <a:cubicBezTo>
                      <a:pt x="0" y="1561"/>
                      <a:pt x="447" y="2016"/>
                      <a:pt x="1009" y="2016"/>
                    </a:cubicBezTo>
                    <a:cubicBezTo>
                      <a:pt x="1562" y="2016"/>
                      <a:pt x="2008" y="1561"/>
                      <a:pt x="2008" y="1008"/>
                    </a:cubicBezTo>
                    <a:cubicBezTo>
                      <a:pt x="2008" y="446"/>
                      <a:pt x="1562" y="0"/>
                      <a:pt x="1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" name="Google Shape;648;p7"/>
              <p:cNvSpPr/>
              <p:nvPr/>
            </p:nvSpPr>
            <p:spPr>
              <a:xfrm>
                <a:off x="4918812" y="2359978"/>
                <a:ext cx="66536" cy="66536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017" extrusionOk="0">
                    <a:moveTo>
                      <a:pt x="1009" y="0"/>
                    </a:moveTo>
                    <a:cubicBezTo>
                      <a:pt x="455" y="0"/>
                      <a:pt x="1" y="446"/>
                      <a:pt x="1" y="1008"/>
                    </a:cubicBezTo>
                    <a:cubicBezTo>
                      <a:pt x="1" y="1561"/>
                      <a:pt x="455" y="2016"/>
                      <a:pt x="1009" y="2016"/>
                    </a:cubicBezTo>
                    <a:cubicBezTo>
                      <a:pt x="1562" y="2016"/>
                      <a:pt x="2017" y="1561"/>
                      <a:pt x="2017" y="1008"/>
                    </a:cubicBezTo>
                    <a:cubicBezTo>
                      <a:pt x="2017" y="446"/>
                      <a:pt x="1562" y="0"/>
                      <a:pt x="1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49" name="Google Shape;649;p7"/>
            <p:cNvSpPr/>
            <p:nvPr/>
          </p:nvSpPr>
          <p:spPr>
            <a:xfrm>
              <a:off x="7210625" y="1020277"/>
              <a:ext cx="3102942" cy="3102942"/>
            </a:xfrm>
            <a:custGeom>
              <a:avLst/>
              <a:gdLst/>
              <a:ahLst/>
              <a:cxnLst/>
              <a:rect l="l" t="t" r="r" b="b"/>
              <a:pathLst>
                <a:path w="57042" h="57042" extrusionOk="0">
                  <a:moveTo>
                    <a:pt x="1" y="28521"/>
                  </a:moveTo>
                  <a:cubicBezTo>
                    <a:pt x="1" y="44249"/>
                    <a:pt x="12793" y="57042"/>
                    <a:pt x="28521" y="57042"/>
                  </a:cubicBezTo>
                  <a:lnTo>
                    <a:pt x="28521" y="57042"/>
                  </a:lnTo>
                  <a:cubicBezTo>
                    <a:pt x="44240" y="57042"/>
                    <a:pt x="57042" y="44249"/>
                    <a:pt x="57042" y="28521"/>
                  </a:cubicBezTo>
                  <a:lnTo>
                    <a:pt x="57042" y="28521"/>
                  </a:lnTo>
                  <a:cubicBezTo>
                    <a:pt x="57042" y="12802"/>
                    <a:pt x="44240" y="1"/>
                    <a:pt x="28521" y="1"/>
                  </a:cubicBezTo>
                  <a:lnTo>
                    <a:pt x="28521" y="1"/>
                  </a:lnTo>
                  <a:cubicBezTo>
                    <a:pt x="12793" y="1"/>
                    <a:pt x="1" y="12802"/>
                    <a:pt x="1" y="28521"/>
                  </a:cubicBezTo>
                  <a:moveTo>
                    <a:pt x="11152" y="28521"/>
                  </a:moveTo>
                  <a:cubicBezTo>
                    <a:pt x="11152" y="18931"/>
                    <a:pt x="18931" y="11161"/>
                    <a:pt x="28521" y="11161"/>
                  </a:cubicBezTo>
                  <a:lnTo>
                    <a:pt x="28521" y="11161"/>
                  </a:lnTo>
                  <a:cubicBezTo>
                    <a:pt x="38111" y="11161"/>
                    <a:pt x="45881" y="18931"/>
                    <a:pt x="45881" y="28521"/>
                  </a:cubicBezTo>
                  <a:lnTo>
                    <a:pt x="45881" y="28521"/>
                  </a:lnTo>
                  <a:cubicBezTo>
                    <a:pt x="45881" y="38111"/>
                    <a:pt x="38111" y="45890"/>
                    <a:pt x="28521" y="45890"/>
                  </a:cubicBezTo>
                  <a:lnTo>
                    <a:pt x="28521" y="45890"/>
                  </a:lnTo>
                  <a:cubicBezTo>
                    <a:pt x="18931" y="45890"/>
                    <a:pt x="11152" y="38111"/>
                    <a:pt x="11152" y="2852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E2E2E2"/>
                </a:gs>
              </a:gsLst>
              <a:lin ang="5400012" scaled="0"/>
            </a:gradFill>
            <a:ln>
              <a:noFill/>
            </a:ln>
            <a:effectLst>
              <a:outerShdw blurRad="171450" dist="47625" dir="5400000" algn="bl" rotWithShape="0">
                <a:srgbClr val="B9B9B9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0" name="Google Shape;650;p7"/>
            <p:cNvGrpSpPr/>
            <p:nvPr/>
          </p:nvGrpSpPr>
          <p:grpSpPr>
            <a:xfrm>
              <a:off x="7428699" y="1227695"/>
              <a:ext cx="2677933" cy="2688106"/>
              <a:chOff x="7164205" y="1570126"/>
              <a:chExt cx="1623876" cy="1630044"/>
            </a:xfrm>
          </p:grpSpPr>
          <p:sp>
            <p:nvSpPr>
              <p:cNvPr id="651" name="Google Shape;651;p7"/>
              <p:cNvSpPr/>
              <p:nvPr/>
            </p:nvSpPr>
            <p:spPr>
              <a:xfrm>
                <a:off x="7572062" y="1661039"/>
                <a:ext cx="76267" cy="93619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838" extrusionOk="0">
                    <a:moveTo>
                      <a:pt x="1151" y="1"/>
                    </a:moveTo>
                    <a:lnTo>
                      <a:pt x="572" y="295"/>
                    </a:lnTo>
                    <a:cubicBezTo>
                      <a:pt x="375" y="393"/>
                      <a:pt x="197" y="509"/>
                      <a:pt x="1" y="616"/>
                    </a:cubicBezTo>
                    <a:lnTo>
                      <a:pt x="1276" y="2838"/>
                    </a:lnTo>
                    <a:cubicBezTo>
                      <a:pt x="1446" y="2749"/>
                      <a:pt x="1615" y="2642"/>
                      <a:pt x="1785" y="2552"/>
                    </a:cubicBezTo>
                    <a:lnTo>
                      <a:pt x="2311" y="2285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7"/>
              <p:cNvSpPr/>
              <p:nvPr/>
            </p:nvSpPr>
            <p:spPr>
              <a:xfrm>
                <a:off x="7633287" y="1632505"/>
                <a:ext cx="70956" cy="93915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2847" extrusionOk="0">
                    <a:moveTo>
                      <a:pt x="1196" y="1"/>
                    </a:moveTo>
                    <a:cubicBezTo>
                      <a:pt x="785" y="152"/>
                      <a:pt x="393" y="340"/>
                      <a:pt x="0" y="518"/>
                    </a:cubicBezTo>
                    <a:lnTo>
                      <a:pt x="1080" y="2846"/>
                    </a:lnTo>
                    <a:cubicBezTo>
                      <a:pt x="1437" y="2686"/>
                      <a:pt x="1784" y="2516"/>
                      <a:pt x="2150" y="2382"/>
                    </a:cubicBezTo>
                    <a:lnTo>
                      <a:pt x="11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7"/>
              <p:cNvSpPr/>
              <p:nvPr/>
            </p:nvSpPr>
            <p:spPr>
              <a:xfrm>
                <a:off x="7696854" y="1609546"/>
                <a:ext cx="6564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820" extrusionOk="0">
                    <a:moveTo>
                      <a:pt x="1240" y="1"/>
                    </a:moveTo>
                    <a:cubicBezTo>
                      <a:pt x="821" y="126"/>
                      <a:pt x="411" y="277"/>
                      <a:pt x="0" y="411"/>
                    </a:cubicBezTo>
                    <a:lnTo>
                      <a:pt x="883" y="2820"/>
                    </a:lnTo>
                    <a:cubicBezTo>
                      <a:pt x="1249" y="2695"/>
                      <a:pt x="1615" y="2570"/>
                      <a:pt x="1990" y="2454"/>
                    </a:cubicBezTo>
                    <a:lnTo>
                      <a:pt x="12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7"/>
              <p:cNvSpPr/>
              <p:nvPr/>
            </p:nvSpPr>
            <p:spPr>
              <a:xfrm>
                <a:off x="7762466" y="1592194"/>
                <a:ext cx="59476" cy="9183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2784" extrusionOk="0">
                    <a:moveTo>
                      <a:pt x="1267" y="0"/>
                    </a:moveTo>
                    <a:lnTo>
                      <a:pt x="634" y="152"/>
                    </a:lnTo>
                    <a:lnTo>
                      <a:pt x="313" y="223"/>
                    </a:lnTo>
                    <a:lnTo>
                      <a:pt x="1" y="313"/>
                    </a:lnTo>
                    <a:lnTo>
                      <a:pt x="670" y="2784"/>
                    </a:lnTo>
                    <a:lnTo>
                      <a:pt x="955" y="2703"/>
                    </a:lnTo>
                    <a:lnTo>
                      <a:pt x="1241" y="2641"/>
                    </a:lnTo>
                    <a:lnTo>
                      <a:pt x="1803" y="250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7"/>
              <p:cNvSpPr/>
              <p:nvPr/>
            </p:nvSpPr>
            <p:spPr>
              <a:xfrm>
                <a:off x="7829563" y="1580715"/>
                <a:ext cx="53308" cy="89792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722" extrusionOk="0">
                    <a:moveTo>
                      <a:pt x="1294" y="0"/>
                    </a:moveTo>
                    <a:lnTo>
                      <a:pt x="643" y="90"/>
                    </a:lnTo>
                    <a:lnTo>
                      <a:pt x="1" y="206"/>
                    </a:lnTo>
                    <a:lnTo>
                      <a:pt x="464" y="2721"/>
                    </a:lnTo>
                    <a:lnTo>
                      <a:pt x="1035" y="2623"/>
                    </a:lnTo>
                    <a:lnTo>
                      <a:pt x="1615" y="2543"/>
                    </a:lnTo>
                    <a:lnTo>
                      <a:pt x="12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7"/>
              <p:cNvSpPr/>
              <p:nvPr/>
            </p:nvSpPr>
            <p:spPr>
              <a:xfrm>
                <a:off x="7897847" y="1574843"/>
                <a:ext cx="46512" cy="8712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2641" extrusionOk="0">
                    <a:moveTo>
                      <a:pt x="1303" y="0"/>
                    </a:moveTo>
                    <a:cubicBezTo>
                      <a:pt x="866" y="18"/>
                      <a:pt x="437" y="63"/>
                      <a:pt x="0" y="89"/>
                    </a:cubicBezTo>
                    <a:lnTo>
                      <a:pt x="241" y="2641"/>
                    </a:lnTo>
                    <a:cubicBezTo>
                      <a:pt x="634" y="2623"/>
                      <a:pt x="1017" y="2569"/>
                      <a:pt x="1410" y="2560"/>
                    </a:cubicBezTo>
                    <a:lnTo>
                      <a:pt x="13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7"/>
              <p:cNvSpPr/>
              <p:nvPr/>
            </p:nvSpPr>
            <p:spPr>
              <a:xfrm>
                <a:off x="7247168" y="1989463"/>
                <a:ext cx="93915" cy="7537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285" extrusionOk="0">
                    <a:moveTo>
                      <a:pt x="607" y="1"/>
                    </a:moveTo>
                    <a:cubicBezTo>
                      <a:pt x="491" y="188"/>
                      <a:pt x="393" y="384"/>
                      <a:pt x="295" y="581"/>
                    </a:cubicBezTo>
                    <a:lnTo>
                      <a:pt x="1" y="1160"/>
                    </a:lnTo>
                    <a:lnTo>
                      <a:pt x="2302" y="2285"/>
                    </a:lnTo>
                    <a:lnTo>
                      <a:pt x="2570" y="1767"/>
                    </a:lnTo>
                    <a:cubicBezTo>
                      <a:pt x="2650" y="1598"/>
                      <a:pt x="2740" y="1419"/>
                      <a:pt x="2847" y="1259"/>
                    </a:cubicBez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7"/>
              <p:cNvSpPr/>
              <p:nvPr/>
            </p:nvSpPr>
            <p:spPr>
              <a:xfrm>
                <a:off x="7280123" y="1930910"/>
                <a:ext cx="93058" cy="79797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419" extrusionOk="0">
                    <a:moveTo>
                      <a:pt x="697" y="0"/>
                    </a:moveTo>
                    <a:cubicBezTo>
                      <a:pt x="465" y="366"/>
                      <a:pt x="224" y="732"/>
                      <a:pt x="1" y="1098"/>
                    </a:cubicBezTo>
                    <a:lnTo>
                      <a:pt x="2196" y="2418"/>
                    </a:lnTo>
                    <a:cubicBezTo>
                      <a:pt x="2401" y="2088"/>
                      <a:pt x="2615" y="1767"/>
                      <a:pt x="2820" y="1437"/>
                    </a:cubicBezTo>
                    <a:lnTo>
                      <a:pt x="6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7"/>
              <p:cNvSpPr/>
              <p:nvPr/>
            </p:nvSpPr>
            <p:spPr>
              <a:xfrm>
                <a:off x="7318091" y="1875590"/>
                <a:ext cx="91870" cy="83887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2543" extrusionOk="0">
                    <a:moveTo>
                      <a:pt x="795" y="0"/>
                    </a:moveTo>
                    <a:cubicBezTo>
                      <a:pt x="527" y="348"/>
                      <a:pt x="251" y="678"/>
                      <a:pt x="1" y="1035"/>
                    </a:cubicBezTo>
                    <a:lnTo>
                      <a:pt x="2079" y="2543"/>
                    </a:lnTo>
                    <a:cubicBezTo>
                      <a:pt x="2294" y="2222"/>
                      <a:pt x="2552" y="1927"/>
                      <a:pt x="2784" y="1615"/>
                    </a:cubicBezTo>
                    <a:lnTo>
                      <a:pt x="7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7"/>
              <p:cNvSpPr/>
              <p:nvPr/>
            </p:nvSpPr>
            <p:spPr>
              <a:xfrm>
                <a:off x="7360777" y="1824097"/>
                <a:ext cx="90089" cy="87120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641" extrusionOk="0">
                    <a:moveTo>
                      <a:pt x="884" y="0"/>
                    </a:moveTo>
                    <a:lnTo>
                      <a:pt x="429" y="473"/>
                    </a:lnTo>
                    <a:lnTo>
                      <a:pt x="0" y="964"/>
                    </a:lnTo>
                    <a:lnTo>
                      <a:pt x="1945" y="2641"/>
                    </a:lnTo>
                    <a:lnTo>
                      <a:pt x="2329" y="2195"/>
                    </a:lnTo>
                    <a:lnTo>
                      <a:pt x="2730" y="1775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7"/>
              <p:cNvSpPr/>
              <p:nvPr/>
            </p:nvSpPr>
            <p:spPr>
              <a:xfrm>
                <a:off x="7407850" y="1776397"/>
                <a:ext cx="87450" cy="89792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722" extrusionOk="0">
                    <a:moveTo>
                      <a:pt x="955" y="1"/>
                    </a:moveTo>
                    <a:cubicBezTo>
                      <a:pt x="625" y="278"/>
                      <a:pt x="322" y="590"/>
                      <a:pt x="1" y="884"/>
                    </a:cubicBezTo>
                    <a:lnTo>
                      <a:pt x="1794" y="2722"/>
                    </a:lnTo>
                    <a:cubicBezTo>
                      <a:pt x="2079" y="2454"/>
                      <a:pt x="2356" y="2169"/>
                      <a:pt x="2650" y="1928"/>
                    </a:cubicBezTo>
                    <a:lnTo>
                      <a:pt x="9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7"/>
              <p:cNvSpPr/>
              <p:nvPr/>
            </p:nvSpPr>
            <p:spPr>
              <a:xfrm>
                <a:off x="7459047" y="1733150"/>
                <a:ext cx="84217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775" extrusionOk="0">
                    <a:moveTo>
                      <a:pt x="1027" y="1"/>
                    </a:moveTo>
                    <a:cubicBezTo>
                      <a:pt x="679" y="259"/>
                      <a:pt x="340" y="536"/>
                      <a:pt x="1" y="803"/>
                    </a:cubicBezTo>
                    <a:lnTo>
                      <a:pt x="1634" y="2775"/>
                    </a:lnTo>
                    <a:cubicBezTo>
                      <a:pt x="1937" y="2534"/>
                      <a:pt x="2240" y="2293"/>
                      <a:pt x="2552" y="2061"/>
                    </a:cubicBezTo>
                    <a:lnTo>
                      <a:pt x="10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7"/>
              <p:cNvSpPr/>
              <p:nvPr/>
            </p:nvSpPr>
            <p:spPr>
              <a:xfrm>
                <a:off x="7513806" y="1694588"/>
                <a:ext cx="80654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820" extrusionOk="0">
                    <a:moveTo>
                      <a:pt x="1098" y="1"/>
                    </a:moveTo>
                    <a:cubicBezTo>
                      <a:pt x="732" y="233"/>
                      <a:pt x="357" y="456"/>
                      <a:pt x="0" y="715"/>
                    </a:cubicBezTo>
                    <a:lnTo>
                      <a:pt x="1463" y="2820"/>
                    </a:lnTo>
                    <a:cubicBezTo>
                      <a:pt x="1776" y="2588"/>
                      <a:pt x="2115" y="2392"/>
                      <a:pt x="2445" y="2178"/>
                    </a:cubicBezTo>
                    <a:lnTo>
                      <a:pt x="10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7"/>
              <p:cNvSpPr/>
              <p:nvPr/>
            </p:nvSpPr>
            <p:spPr>
              <a:xfrm>
                <a:off x="7164765" y="2316402"/>
                <a:ext cx="86856" cy="45655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1384" extrusionOk="0">
                    <a:moveTo>
                      <a:pt x="72" y="1"/>
                    </a:moveTo>
                    <a:cubicBezTo>
                      <a:pt x="46" y="429"/>
                      <a:pt x="1" y="866"/>
                      <a:pt x="1" y="1303"/>
                    </a:cubicBezTo>
                    <a:lnTo>
                      <a:pt x="2561" y="1384"/>
                    </a:lnTo>
                    <a:cubicBezTo>
                      <a:pt x="2561" y="991"/>
                      <a:pt x="2597" y="599"/>
                      <a:pt x="2633" y="215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7"/>
              <p:cNvSpPr/>
              <p:nvPr/>
            </p:nvSpPr>
            <p:spPr>
              <a:xfrm>
                <a:off x="7169780" y="2248151"/>
                <a:ext cx="89495" cy="52417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89" extrusionOk="0">
                    <a:moveTo>
                      <a:pt x="188" y="0"/>
                    </a:moveTo>
                    <a:cubicBezTo>
                      <a:pt x="99" y="429"/>
                      <a:pt x="63" y="857"/>
                      <a:pt x="1" y="1285"/>
                    </a:cubicBezTo>
                    <a:lnTo>
                      <a:pt x="2543" y="1588"/>
                    </a:lnTo>
                    <a:cubicBezTo>
                      <a:pt x="2597" y="1196"/>
                      <a:pt x="2632" y="812"/>
                      <a:pt x="2713" y="429"/>
                    </a:cubicBez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7"/>
              <p:cNvSpPr/>
              <p:nvPr/>
            </p:nvSpPr>
            <p:spPr>
              <a:xfrm>
                <a:off x="7180369" y="2180757"/>
                <a:ext cx="91573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1785" extrusionOk="0">
                    <a:moveTo>
                      <a:pt x="295" y="0"/>
                    </a:moveTo>
                    <a:cubicBezTo>
                      <a:pt x="197" y="420"/>
                      <a:pt x="99" y="848"/>
                      <a:pt x="1" y="1267"/>
                    </a:cubicBezTo>
                    <a:lnTo>
                      <a:pt x="2516" y="1785"/>
                    </a:lnTo>
                    <a:lnTo>
                      <a:pt x="2775" y="643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7"/>
              <p:cNvSpPr/>
              <p:nvPr/>
            </p:nvSpPr>
            <p:spPr>
              <a:xfrm>
                <a:off x="7197159" y="2114848"/>
                <a:ext cx="93025" cy="64754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1963" extrusionOk="0">
                    <a:moveTo>
                      <a:pt x="402" y="0"/>
                    </a:moveTo>
                    <a:cubicBezTo>
                      <a:pt x="268" y="419"/>
                      <a:pt x="116" y="821"/>
                      <a:pt x="0" y="1240"/>
                    </a:cubicBezTo>
                    <a:lnTo>
                      <a:pt x="2462" y="1963"/>
                    </a:lnTo>
                    <a:cubicBezTo>
                      <a:pt x="2561" y="1588"/>
                      <a:pt x="2703" y="1222"/>
                      <a:pt x="2819" y="857"/>
                    </a:cubicBezTo>
                    <a:lnTo>
                      <a:pt x="4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7"/>
              <p:cNvSpPr/>
              <p:nvPr/>
            </p:nvSpPr>
            <p:spPr>
              <a:xfrm>
                <a:off x="7219525" y="2050985"/>
                <a:ext cx="93619" cy="70362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2133" extrusionOk="0">
                    <a:moveTo>
                      <a:pt x="509" y="0"/>
                    </a:moveTo>
                    <a:lnTo>
                      <a:pt x="241" y="598"/>
                    </a:lnTo>
                    <a:lnTo>
                      <a:pt x="0" y="1205"/>
                    </a:lnTo>
                    <a:lnTo>
                      <a:pt x="2391" y="2132"/>
                    </a:lnTo>
                    <a:lnTo>
                      <a:pt x="2605" y="1588"/>
                    </a:lnTo>
                    <a:lnTo>
                      <a:pt x="2837" y="1062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7"/>
              <p:cNvSpPr/>
              <p:nvPr/>
            </p:nvSpPr>
            <p:spPr>
              <a:xfrm>
                <a:off x="7167141" y="2446769"/>
                <a:ext cx="88604" cy="49778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1509" extrusionOk="0">
                    <a:moveTo>
                      <a:pt x="2561" y="1"/>
                    </a:moveTo>
                    <a:lnTo>
                      <a:pt x="0" y="215"/>
                    </a:lnTo>
                    <a:cubicBezTo>
                      <a:pt x="27" y="652"/>
                      <a:pt x="98" y="1080"/>
                      <a:pt x="143" y="1509"/>
                    </a:cubicBezTo>
                    <a:lnTo>
                      <a:pt x="2686" y="1161"/>
                    </a:lnTo>
                    <a:cubicBezTo>
                      <a:pt x="2641" y="777"/>
                      <a:pt x="2578" y="385"/>
                      <a:pt x="25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7"/>
              <p:cNvSpPr/>
              <p:nvPr/>
            </p:nvSpPr>
            <p:spPr>
              <a:xfrm>
                <a:off x="7164205" y="2384983"/>
                <a:ext cx="85669" cy="43016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1304" extrusionOk="0">
                    <a:moveTo>
                      <a:pt x="0" y="1"/>
                    </a:moveTo>
                    <a:lnTo>
                      <a:pt x="36" y="1303"/>
                    </a:lnTo>
                    <a:lnTo>
                      <a:pt x="2596" y="1169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7"/>
              <p:cNvSpPr/>
              <p:nvPr/>
            </p:nvSpPr>
            <p:spPr>
              <a:xfrm>
                <a:off x="8304253" y="3006500"/>
                <a:ext cx="75937" cy="93915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847" extrusionOk="0">
                    <a:moveTo>
                      <a:pt x="0" y="554"/>
                    </a:moveTo>
                    <a:lnTo>
                      <a:pt x="518" y="286"/>
                    </a:lnTo>
                    <a:cubicBezTo>
                      <a:pt x="687" y="197"/>
                      <a:pt x="857" y="99"/>
                      <a:pt x="1026" y="1"/>
                    </a:cubicBezTo>
                    <a:lnTo>
                      <a:pt x="2302" y="2222"/>
                    </a:lnTo>
                    <a:cubicBezTo>
                      <a:pt x="2115" y="2329"/>
                      <a:pt x="1927" y="2445"/>
                      <a:pt x="1731" y="2543"/>
                    </a:cubicBezTo>
                    <a:lnTo>
                      <a:pt x="1151" y="28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7"/>
              <p:cNvSpPr/>
              <p:nvPr/>
            </p:nvSpPr>
            <p:spPr>
              <a:xfrm>
                <a:off x="8248042" y="3035068"/>
                <a:ext cx="70956" cy="93586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2837" extrusionOk="0">
                    <a:moveTo>
                      <a:pt x="0" y="464"/>
                    </a:moveTo>
                    <a:cubicBezTo>
                      <a:pt x="366" y="330"/>
                      <a:pt x="714" y="152"/>
                      <a:pt x="1071" y="0"/>
                    </a:cubicBezTo>
                    <a:lnTo>
                      <a:pt x="2150" y="2320"/>
                    </a:lnTo>
                    <a:cubicBezTo>
                      <a:pt x="1758" y="2498"/>
                      <a:pt x="1365" y="2685"/>
                      <a:pt x="955" y="28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7"/>
              <p:cNvSpPr/>
              <p:nvPr/>
            </p:nvSpPr>
            <p:spPr>
              <a:xfrm>
                <a:off x="8190050" y="3058588"/>
                <a:ext cx="65381" cy="9332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2829" extrusionOk="0">
                    <a:moveTo>
                      <a:pt x="1" y="375"/>
                    </a:moveTo>
                    <a:cubicBezTo>
                      <a:pt x="367" y="259"/>
                      <a:pt x="732" y="126"/>
                      <a:pt x="1107" y="1"/>
                    </a:cubicBezTo>
                    <a:lnTo>
                      <a:pt x="1981" y="2409"/>
                    </a:lnTo>
                    <a:cubicBezTo>
                      <a:pt x="1571" y="2552"/>
                      <a:pt x="1161" y="2695"/>
                      <a:pt x="750" y="282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7"/>
              <p:cNvSpPr/>
              <p:nvPr/>
            </p:nvSpPr>
            <p:spPr>
              <a:xfrm>
                <a:off x="8130310" y="3077127"/>
                <a:ext cx="59476" cy="91870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2785" extrusionOk="0">
                    <a:moveTo>
                      <a:pt x="1" y="277"/>
                    </a:moveTo>
                    <a:lnTo>
                      <a:pt x="572" y="143"/>
                    </a:lnTo>
                    <a:lnTo>
                      <a:pt x="857" y="81"/>
                    </a:lnTo>
                    <a:lnTo>
                      <a:pt x="1134" y="1"/>
                    </a:lnTo>
                    <a:lnTo>
                      <a:pt x="1803" y="2481"/>
                    </a:lnTo>
                    <a:lnTo>
                      <a:pt x="1491" y="2561"/>
                    </a:lnTo>
                    <a:lnTo>
                      <a:pt x="1170" y="2641"/>
                    </a:lnTo>
                    <a:lnTo>
                      <a:pt x="536" y="278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7"/>
              <p:cNvSpPr/>
              <p:nvPr/>
            </p:nvSpPr>
            <p:spPr>
              <a:xfrm>
                <a:off x="8069415" y="3090685"/>
                <a:ext cx="53275" cy="89792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2722" extrusionOk="0">
                    <a:moveTo>
                      <a:pt x="0" y="179"/>
                    </a:moveTo>
                    <a:lnTo>
                      <a:pt x="580" y="107"/>
                    </a:lnTo>
                    <a:lnTo>
                      <a:pt x="1160" y="0"/>
                    </a:lnTo>
                    <a:lnTo>
                      <a:pt x="1615" y="2525"/>
                    </a:lnTo>
                    <a:lnTo>
                      <a:pt x="973" y="2641"/>
                    </a:lnTo>
                    <a:lnTo>
                      <a:pt x="321" y="27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" name="Google Shape;676;p7"/>
              <p:cNvSpPr/>
              <p:nvPr/>
            </p:nvSpPr>
            <p:spPr>
              <a:xfrm>
                <a:off x="8007893" y="3099195"/>
                <a:ext cx="46545" cy="87153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642" extrusionOk="0">
                    <a:moveTo>
                      <a:pt x="1" y="81"/>
                    </a:moveTo>
                    <a:cubicBezTo>
                      <a:pt x="393" y="72"/>
                      <a:pt x="786" y="28"/>
                      <a:pt x="1169" y="1"/>
                    </a:cubicBezTo>
                    <a:lnTo>
                      <a:pt x="1410" y="2552"/>
                    </a:lnTo>
                    <a:cubicBezTo>
                      <a:pt x="982" y="2579"/>
                      <a:pt x="545" y="2633"/>
                      <a:pt x="108" y="26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7"/>
              <p:cNvSpPr/>
              <p:nvPr/>
            </p:nvSpPr>
            <p:spPr>
              <a:xfrm>
                <a:off x="8611465" y="2696319"/>
                <a:ext cx="93915" cy="7537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285" extrusionOk="0">
                    <a:moveTo>
                      <a:pt x="1" y="1036"/>
                    </a:moveTo>
                    <a:cubicBezTo>
                      <a:pt x="99" y="866"/>
                      <a:pt x="188" y="697"/>
                      <a:pt x="277" y="518"/>
                    </a:cubicBezTo>
                    <a:lnTo>
                      <a:pt x="545" y="1"/>
                    </a:lnTo>
                    <a:lnTo>
                      <a:pt x="2847" y="1134"/>
                    </a:lnTo>
                    <a:lnTo>
                      <a:pt x="2543" y="1714"/>
                    </a:lnTo>
                    <a:cubicBezTo>
                      <a:pt x="2445" y="1910"/>
                      <a:pt x="2347" y="2097"/>
                      <a:pt x="2231" y="22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7"/>
              <p:cNvSpPr/>
              <p:nvPr/>
            </p:nvSpPr>
            <p:spPr>
              <a:xfrm>
                <a:off x="8579105" y="2750484"/>
                <a:ext cx="93322" cy="80061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427" extrusionOk="0">
                    <a:moveTo>
                      <a:pt x="0" y="982"/>
                    </a:moveTo>
                    <a:cubicBezTo>
                      <a:pt x="215" y="661"/>
                      <a:pt x="429" y="331"/>
                      <a:pt x="625" y="0"/>
                    </a:cubicBezTo>
                    <a:lnTo>
                      <a:pt x="2828" y="1321"/>
                    </a:lnTo>
                    <a:cubicBezTo>
                      <a:pt x="2597" y="1695"/>
                      <a:pt x="2356" y="2061"/>
                      <a:pt x="2124" y="24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7"/>
              <p:cNvSpPr/>
              <p:nvPr/>
            </p:nvSpPr>
            <p:spPr>
              <a:xfrm>
                <a:off x="8542323" y="2801681"/>
                <a:ext cx="91837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544" extrusionOk="0">
                    <a:moveTo>
                      <a:pt x="0" y="937"/>
                    </a:moveTo>
                    <a:cubicBezTo>
                      <a:pt x="232" y="625"/>
                      <a:pt x="491" y="331"/>
                      <a:pt x="705" y="1"/>
                    </a:cubicBezTo>
                    <a:lnTo>
                      <a:pt x="2784" y="1508"/>
                    </a:lnTo>
                    <a:cubicBezTo>
                      <a:pt x="2543" y="1865"/>
                      <a:pt x="2257" y="2204"/>
                      <a:pt x="1990" y="25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" name="Google Shape;680;p7"/>
              <p:cNvSpPr/>
              <p:nvPr/>
            </p:nvSpPr>
            <p:spPr>
              <a:xfrm>
                <a:off x="8501419" y="2850239"/>
                <a:ext cx="90089" cy="87153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642" extrusionOk="0">
                    <a:moveTo>
                      <a:pt x="0" y="866"/>
                    </a:moveTo>
                    <a:lnTo>
                      <a:pt x="402" y="438"/>
                    </a:lnTo>
                    <a:lnTo>
                      <a:pt x="785" y="1"/>
                    </a:lnTo>
                    <a:lnTo>
                      <a:pt x="2730" y="1669"/>
                    </a:lnTo>
                    <a:lnTo>
                      <a:pt x="2302" y="2168"/>
                    </a:lnTo>
                    <a:lnTo>
                      <a:pt x="1856" y="26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" name="Google Shape;681;p7"/>
              <p:cNvSpPr/>
              <p:nvPr/>
            </p:nvSpPr>
            <p:spPr>
              <a:xfrm>
                <a:off x="8456985" y="2895267"/>
                <a:ext cx="87417" cy="89495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713" extrusionOk="0">
                    <a:moveTo>
                      <a:pt x="0" y="795"/>
                    </a:moveTo>
                    <a:cubicBezTo>
                      <a:pt x="304" y="545"/>
                      <a:pt x="571" y="259"/>
                      <a:pt x="857" y="1"/>
                    </a:cubicBezTo>
                    <a:lnTo>
                      <a:pt x="2650" y="1829"/>
                    </a:lnTo>
                    <a:cubicBezTo>
                      <a:pt x="2338" y="2124"/>
                      <a:pt x="2025" y="2436"/>
                      <a:pt x="1695" y="27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7"/>
              <p:cNvSpPr/>
              <p:nvPr/>
            </p:nvSpPr>
            <p:spPr>
              <a:xfrm>
                <a:off x="8409021" y="2936468"/>
                <a:ext cx="84481" cy="91837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784" extrusionOk="0">
                    <a:moveTo>
                      <a:pt x="0" y="723"/>
                    </a:moveTo>
                    <a:cubicBezTo>
                      <a:pt x="312" y="491"/>
                      <a:pt x="616" y="241"/>
                      <a:pt x="928" y="1"/>
                    </a:cubicBezTo>
                    <a:lnTo>
                      <a:pt x="2560" y="1981"/>
                    </a:lnTo>
                    <a:cubicBezTo>
                      <a:pt x="2213" y="2249"/>
                      <a:pt x="1874" y="2525"/>
                      <a:pt x="1526" y="278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7"/>
              <p:cNvSpPr/>
              <p:nvPr/>
            </p:nvSpPr>
            <p:spPr>
              <a:xfrm>
                <a:off x="8358088" y="2973546"/>
                <a:ext cx="80391" cy="93322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2829" extrusionOk="0">
                    <a:moveTo>
                      <a:pt x="1" y="643"/>
                    </a:moveTo>
                    <a:cubicBezTo>
                      <a:pt x="322" y="429"/>
                      <a:pt x="661" y="233"/>
                      <a:pt x="973" y="1"/>
                    </a:cubicBezTo>
                    <a:lnTo>
                      <a:pt x="2436" y="2115"/>
                    </a:lnTo>
                    <a:cubicBezTo>
                      <a:pt x="2079" y="2365"/>
                      <a:pt x="1705" y="2588"/>
                      <a:pt x="1348" y="282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4" name="Google Shape;684;p7"/>
              <p:cNvSpPr/>
              <p:nvPr/>
            </p:nvSpPr>
            <p:spPr>
              <a:xfrm>
                <a:off x="8700927" y="2399399"/>
                <a:ext cx="86559" cy="4565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84" extrusionOk="0">
                    <a:moveTo>
                      <a:pt x="1" y="1169"/>
                    </a:moveTo>
                    <a:cubicBezTo>
                      <a:pt x="28" y="777"/>
                      <a:pt x="63" y="393"/>
                      <a:pt x="63" y="1"/>
                    </a:cubicBezTo>
                    <a:lnTo>
                      <a:pt x="2624" y="81"/>
                    </a:lnTo>
                    <a:cubicBezTo>
                      <a:pt x="2624" y="518"/>
                      <a:pt x="2588" y="946"/>
                      <a:pt x="2552" y="13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5" name="Google Shape;685;p7"/>
              <p:cNvSpPr/>
              <p:nvPr/>
            </p:nvSpPr>
            <p:spPr>
              <a:xfrm>
                <a:off x="8692977" y="2460920"/>
                <a:ext cx="89495" cy="52417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89" extrusionOk="0">
                    <a:moveTo>
                      <a:pt x="1" y="1151"/>
                    </a:moveTo>
                    <a:cubicBezTo>
                      <a:pt x="81" y="776"/>
                      <a:pt x="117" y="384"/>
                      <a:pt x="170" y="0"/>
                    </a:cubicBezTo>
                    <a:lnTo>
                      <a:pt x="2713" y="295"/>
                    </a:lnTo>
                    <a:cubicBezTo>
                      <a:pt x="2659" y="723"/>
                      <a:pt x="2615" y="1160"/>
                      <a:pt x="2535" y="15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6" name="Google Shape;686;p7"/>
              <p:cNvSpPr/>
              <p:nvPr/>
            </p:nvSpPr>
            <p:spPr>
              <a:xfrm>
                <a:off x="8680343" y="2521815"/>
                <a:ext cx="91540" cy="58916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1786" extrusionOk="0">
                    <a:moveTo>
                      <a:pt x="0" y="1134"/>
                    </a:moveTo>
                    <a:lnTo>
                      <a:pt x="259" y="1"/>
                    </a:lnTo>
                    <a:lnTo>
                      <a:pt x="2775" y="509"/>
                    </a:lnTo>
                    <a:cubicBezTo>
                      <a:pt x="2677" y="938"/>
                      <a:pt x="2587" y="1357"/>
                      <a:pt x="2480" y="1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7"/>
              <p:cNvSpPr/>
              <p:nvPr/>
            </p:nvSpPr>
            <p:spPr>
              <a:xfrm>
                <a:off x="8662101" y="2581556"/>
                <a:ext cx="93025" cy="64787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1964" extrusionOk="0">
                    <a:moveTo>
                      <a:pt x="0" y="1116"/>
                    </a:moveTo>
                    <a:cubicBezTo>
                      <a:pt x="125" y="741"/>
                      <a:pt x="268" y="375"/>
                      <a:pt x="357" y="1"/>
                    </a:cubicBezTo>
                    <a:lnTo>
                      <a:pt x="2819" y="723"/>
                    </a:lnTo>
                    <a:cubicBezTo>
                      <a:pt x="2712" y="1143"/>
                      <a:pt x="2552" y="1553"/>
                      <a:pt x="2418" y="19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7"/>
              <p:cNvSpPr/>
              <p:nvPr/>
            </p:nvSpPr>
            <p:spPr>
              <a:xfrm>
                <a:off x="8639142" y="2639844"/>
                <a:ext cx="93619" cy="70362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2133" extrusionOk="0">
                    <a:moveTo>
                      <a:pt x="0" y="1080"/>
                    </a:moveTo>
                    <a:lnTo>
                      <a:pt x="241" y="544"/>
                    </a:lnTo>
                    <a:lnTo>
                      <a:pt x="455" y="0"/>
                    </a:lnTo>
                    <a:lnTo>
                      <a:pt x="2837" y="928"/>
                    </a:lnTo>
                    <a:lnTo>
                      <a:pt x="2605" y="1535"/>
                    </a:lnTo>
                    <a:lnTo>
                      <a:pt x="2338" y="213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7"/>
              <p:cNvSpPr/>
              <p:nvPr/>
            </p:nvSpPr>
            <p:spPr>
              <a:xfrm>
                <a:off x="8696507" y="2264612"/>
                <a:ext cx="88637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1518" extrusionOk="0">
                    <a:moveTo>
                      <a:pt x="135" y="1517"/>
                    </a:moveTo>
                    <a:cubicBezTo>
                      <a:pt x="108" y="1125"/>
                      <a:pt x="46" y="741"/>
                      <a:pt x="1" y="349"/>
                    </a:cubicBezTo>
                    <a:lnTo>
                      <a:pt x="2543" y="1"/>
                    </a:lnTo>
                    <a:cubicBezTo>
                      <a:pt x="2597" y="438"/>
                      <a:pt x="2659" y="866"/>
                      <a:pt x="2686" y="1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0" name="Google Shape;690;p7"/>
              <p:cNvSpPr/>
              <p:nvPr/>
            </p:nvSpPr>
            <p:spPr>
              <a:xfrm>
                <a:off x="8702709" y="2333193"/>
                <a:ext cx="85372" cy="42983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1303" extrusionOk="0">
                    <a:moveTo>
                      <a:pt x="27" y="1303"/>
                    </a:moveTo>
                    <a:lnTo>
                      <a:pt x="0" y="134"/>
                    </a:lnTo>
                    <a:lnTo>
                      <a:pt x="2561" y="0"/>
                    </a:lnTo>
                    <a:lnTo>
                      <a:pt x="2587" y="130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1" name="Google Shape;691;p7"/>
              <p:cNvSpPr/>
              <p:nvPr/>
            </p:nvSpPr>
            <p:spPr>
              <a:xfrm>
                <a:off x="8582931" y="1915307"/>
                <a:ext cx="151874" cy="331392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0046" extrusionOk="0">
                    <a:moveTo>
                      <a:pt x="4479" y="10046"/>
                    </a:moveTo>
                    <a:cubicBezTo>
                      <a:pt x="4434" y="10046"/>
                      <a:pt x="4390" y="10010"/>
                      <a:pt x="4381" y="9957"/>
                    </a:cubicBezTo>
                    <a:cubicBezTo>
                      <a:pt x="3721" y="6433"/>
                      <a:pt x="2222" y="3052"/>
                      <a:pt x="36" y="188"/>
                    </a:cubicBezTo>
                    <a:cubicBezTo>
                      <a:pt x="0" y="143"/>
                      <a:pt x="9" y="72"/>
                      <a:pt x="54" y="36"/>
                    </a:cubicBezTo>
                    <a:cubicBezTo>
                      <a:pt x="99" y="1"/>
                      <a:pt x="170" y="10"/>
                      <a:pt x="206" y="63"/>
                    </a:cubicBezTo>
                    <a:cubicBezTo>
                      <a:pt x="2409" y="2954"/>
                      <a:pt x="3926" y="6361"/>
                      <a:pt x="4586" y="9921"/>
                    </a:cubicBezTo>
                    <a:cubicBezTo>
                      <a:pt x="4604" y="9983"/>
                      <a:pt x="4559" y="10037"/>
                      <a:pt x="4506" y="10046"/>
                    </a:cubicBezTo>
                    <a:cubicBezTo>
                      <a:pt x="4497" y="10046"/>
                      <a:pt x="4488" y="10046"/>
                      <a:pt x="4479" y="100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2" name="Google Shape;692;p7"/>
              <p:cNvSpPr/>
              <p:nvPr/>
            </p:nvSpPr>
            <p:spPr>
              <a:xfrm>
                <a:off x="8610608" y="1881462"/>
                <a:ext cx="166587" cy="360256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10921" extrusionOk="0">
                    <a:moveTo>
                      <a:pt x="4933" y="10920"/>
                    </a:moveTo>
                    <a:cubicBezTo>
                      <a:pt x="4880" y="10920"/>
                      <a:pt x="4835" y="10884"/>
                      <a:pt x="4826" y="10831"/>
                    </a:cubicBezTo>
                    <a:cubicBezTo>
                      <a:pt x="4122" y="6977"/>
                      <a:pt x="2462" y="3293"/>
                      <a:pt x="36" y="188"/>
                    </a:cubicBezTo>
                    <a:cubicBezTo>
                      <a:pt x="0" y="143"/>
                      <a:pt x="9" y="81"/>
                      <a:pt x="54" y="36"/>
                    </a:cubicBezTo>
                    <a:cubicBezTo>
                      <a:pt x="107" y="1"/>
                      <a:pt x="170" y="10"/>
                      <a:pt x="205" y="63"/>
                    </a:cubicBezTo>
                    <a:cubicBezTo>
                      <a:pt x="2659" y="3186"/>
                      <a:pt x="4327" y="6906"/>
                      <a:pt x="5040" y="10795"/>
                    </a:cubicBezTo>
                    <a:cubicBezTo>
                      <a:pt x="5049" y="10858"/>
                      <a:pt x="5014" y="10911"/>
                      <a:pt x="4951" y="10920"/>
                    </a:cubicBezTo>
                    <a:cubicBezTo>
                      <a:pt x="4942" y="10920"/>
                      <a:pt x="4942" y="10920"/>
                      <a:pt x="4933" y="10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3" name="Google Shape;693;p7"/>
              <p:cNvSpPr/>
              <p:nvPr/>
            </p:nvSpPr>
            <p:spPr>
              <a:xfrm>
                <a:off x="8549977" y="1935033"/>
                <a:ext cx="148939" cy="328160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9948" extrusionOk="0">
                    <a:moveTo>
                      <a:pt x="4398" y="9947"/>
                    </a:moveTo>
                    <a:cubicBezTo>
                      <a:pt x="4354" y="9947"/>
                      <a:pt x="4309" y="9912"/>
                      <a:pt x="4300" y="9858"/>
                    </a:cubicBezTo>
                    <a:cubicBezTo>
                      <a:pt x="3694" y="6352"/>
                      <a:pt x="2222" y="3016"/>
                      <a:pt x="36" y="188"/>
                    </a:cubicBezTo>
                    <a:cubicBezTo>
                      <a:pt x="0" y="143"/>
                      <a:pt x="9" y="72"/>
                      <a:pt x="54" y="36"/>
                    </a:cubicBezTo>
                    <a:cubicBezTo>
                      <a:pt x="107" y="0"/>
                      <a:pt x="170" y="9"/>
                      <a:pt x="205" y="54"/>
                    </a:cubicBezTo>
                    <a:cubicBezTo>
                      <a:pt x="2409" y="2909"/>
                      <a:pt x="3899" y="6281"/>
                      <a:pt x="4505" y="9822"/>
                    </a:cubicBezTo>
                    <a:cubicBezTo>
                      <a:pt x="4514" y="9876"/>
                      <a:pt x="4479" y="9929"/>
                      <a:pt x="4416" y="9947"/>
                    </a:cubicBezTo>
                    <a:cubicBezTo>
                      <a:pt x="4416" y="9947"/>
                      <a:pt x="4407" y="9947"/>
                      <a:pt x="4398" y="99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4" name="Google Shape;694;p7"/>
              <p:cNvSpPr/>
              <p:nvPr/>
            </p:nvSpPr>
            <p:spPr>
              <a:xfrm>
                <a:off x="7987012" y="1613075"/>
                <a:ext cx="487357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14774" h="5684" extrusionOk="0">
                    <a:moveTo>
                      <a:pt x="14649" y="5683"/>
                    </a:moveTo>
                    <a:cubicBezTo>
                      <a:pt x="14631" y="5683"/>
                      <a:pt x="14604" y="5675"/>
                      <a:pt x="14577" y="5657"/>
                    </a:cubicBezTo>
                    <a:cubicBezTo>
                      <a:pt x="10536" y="2249"/>
                      <a:pt x="5398" y="313"/>
                      <a:pt x="107" y="215"/>
                    </a:cubicBezTo>
                    <a:cubicBezTo>
                      <a:pt x="45" y="215"/>
                      <a:pt x="0" y="161"/>
                      <a:pt x="0" y="99"/>
                    </a:cubicBezTo>
                    <a:cubicBezTo>
                      <a:pt x="0" y="45"/>
                      <a:pt x="45" y="1"/>
                      <a:pt x="107" y="1"/>
                    </a:cubicBezTo>
                    <a:lnTo>
                      <a:pt x="107" y="1"/>
                    </a:lnTo>
                    <a:cubicBezTo>
                      <a:pt x="5451" y="99"/>
                      <a:pt x="10643" y="2053"/>
                      <a:pt x="14720" y="5496"/>
                    </a:cubicBezTo>
                    <a:cubicBezTo>
                      <a:pt x="14765" y="5532"/>
                      <a:pt x="14774" y="5603"/>
                      <a:pt x="14738" y="5648"/>
                    </a:cubicBezTo>
                    <a:cubicBezTo>
                      <a:pt x="14711" y="5675"/>
                      <a:pt x="14684" y="5683"/>
                      <a:pt x="14649" y="56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5" name="Google Shape;695;p7"/>
              <p:cNvSpPr/>
              <p:nvPr/>
            </p:nvSpPr>
            <p:spPr>
              <a:xfrm>
                <a:off x="7992884" y="1570126"/>
                <a:ext cx="519454" cy="206898"/>
              </a:xfrm>
              <a:custGeom>
                <a:avLst/>
                <a:gdLst/>
                <a:ahLst/>
                <a:cxnLst/>
                <a:rect l="l" t="t" r="r" b="b"/>
                <a:pathLst>
                  <a:path w="15747" h="6272" extrusionOk="0">
                    <a:moveTo>
                      <a:pt x="15622" y="6272"/>
                    </a:moveTo>
                    <a:cubicBezTo>
                      <a:pt x="15604" y="6272"/>
                      <a:pt x="15577" y="6263"/>
                      <a:pt x="15550" y="6245"/>
                    </a:cubicBezTo>
                    <a:cubicBezTo>
                      <a:pt x="11277" y="2507"/>
                      <a:pt x="5791" y="375"/>
                      <a:pt x="108" y="223"/>
                    </a:cubicBezTo>
                    <a:cubicBezTo>
                      <a:pt x="45" y="223"/>
                      <a:pt x="1" y="170"/>
                      <a:pt x="1" y="116"/>
                    </a:cubicBezTo>
                    <a:cubicBezTo>
                      <a:pt x="10" y="54"/>
                      <a:pt x="54" y="0"/>
                      <a:pt x="117" y="9"/>
                    </a:cubicBezTo>
                    <a:cubicBezTo>
                      <a:pt x="5844" y="152"/>
                      <a:pt x="11375" y="2311"/>
                      <a:pt x="15693" y="6084"/>
                    </a:cubicBezTo>
                    <a:cubicBezTo>
                      <a:pt x="15737" y="6120"/>
                      <a:pt x="15746" y="6192"/>
                      <a:pt x="15711" y="6236"/>
                    </a:cubicBezTo>
                    <a:cubicBezTo>
                      <a:pt x="15684" y="6254"/>
                      <a:pt x="15657" y="6272"/>
                      <a:pt x="15622" y="627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6" name="Google Shape;696;p7"/>
              <p:cNvSpPr/>
              <p:nvPr/>
            </p:nvSpPr>
            <p:spPr>
              <a:xfrm>
                <a:off x="7986121" y="1651044"/>
                <a:ext cx="468521" cy="182784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5541" extrusionOk="0">
                    <a:moveTo>
                      <a:pt x="14078" y="5541"/>
                    </a:moveTo>
                    <a:cubicBezTo>
                      <a:pt x="14060" y="5541"/>
                      <a:pt x="14033" y="5532"/>
                      <a:pt x="14016" y="5514"/>
                    </a:cubicBezTo>
                    <a:cubicBezTo>
                      <a:pt x="10144" y="2195"/>
                      <a:pt x="5210" y="313"/>
                      <a:pt x="108" y="215"/>
                    </a:cubicBezTo>
                    <a:cubicBezTo>
                      <a:pt x="45" y="215"/>
                      <a:pt x="1" y="161"/>
                      <a:pt x="1" y="99"/>
                    </a:cubicBezTo>
                    <a:cubicBezTo>
                      <a:pt x="1" y="45"/>
                      <a:pt x="54" y="1"/>
                      <a:pt x="117" y="1"/>
                    </a:cubicBezTo>
                    <a:cubicBezTo>
                      <a:pt x="5264" y="99"/>
                      <a:pt x="10242" y="1999"/>
                      <a:pt x="14149" y="5344"/>
                    </a:cubicBezTo>
                    <a:cubicBezTo>
                      <a:pt x="14194" y="5389"/>
                      <a:pt x="14203" y="5451"/>
                      <a:pt x="14167" y="5496"/>
                    </a:cubicBezTo>
                    <a:cubicBezTo>
                      <a:pt x="14140" y="5523"/>
                      <a:pt x="14114" y="5541"/>
                      <a:pt x="14078" y="55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7"/>
              <p:cNvSpPr/>
              <p:nvPr/>
            </p:nvSpPr>
            <p:spPr>
              <a:xfrm>
                <a:off x="8439040" y="1763465"/>
                <a:ext cx="185126" cy="185126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5612" extrusionOk="0">
                    <a:moveTo>
                      <a:pt x="2801" y="429"/>
                    </a:moveTo>
                    <a:cubicBezTo>
                      <a:pt x="1499" y="429"/>
                      <a:pt x="428" y="1499"/>
                      <a:pt x="428" y="2802"/>
                    </a:cubicBezTo>
                    <a:cubicBezTo>
                      <a:pt x="428" y="4113"/>
                      <a:pt x="1499" y="5175"/>
                      <a:pt x="2801" y="5175"/>
                    </a:cubicBezTo>
                    <a:cubicBezTo>
                      <a:pt x="4113" y="5175"/>
                      <a:pt x="5174" y="4113"/>
                      <a:pt x="5174" y="2802"/>
                    </a:cubicBezTo>
                    <a:cubicBezTo>
                      <a:pt x="5174" y="1499"/>
                      <a:pt x="4113" y="429"/>
                      <a:pt x="2801" y="429"/>
                    </a:cubicBezTo>
                    <a:close/>
                    <a:moveTo>
                      <a:pt x="2801" y="5612"/>
                    </a:moveTo>
                    <a:cubicBezTo>
                      <a:pt x="1258" y="5612"/>
                      <a:pt x="0" y="4354"/>
                      <a:pt x="0" y="2802"/>
                    </a:cubicBezTo>
                    <a:cubicBezTo>
                      <a:pt x="0" y="1258"/>
                      <a:pt x="1258" y="0"/>
                      <a:pt x="2801" y="0"/>
                    </a:cubicBezTo>
                    <a:cubicBezTo>
                      <a:pt x="4354" y="0"/>
                      <a:pt x="5611" y="1258"/>
                      <a:pt x="5611" y="2802"/>
                    </a:cubicBezTo>
                    <a:cubicBezTo>
                      <a:pt x="5611" y="4354"/>
                      <a:pt x="4354" y="5612"/>
                      <a:pt x="2801" y="56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8" name="Google Shape;698;p7"/>
              <p:cNvSpPr/>
              <p:nvPr/>
            </p:nvSpPr>
            <p:spPr>
              <a:xfrm>
                <a:off x="8486410" y="1810836"/>
                <a:ext cx="90089" cy="90386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740" extrusionOk="0">
                    <a:moveTo>
                      <a:pt x="1365" y="438"/>
                    </a:moveTo>
                    <a:cubicBezTo>
                      <a:pt x="857" y="438"/>
                      <a:pt x="437" y="857"/>
                      <a:pt x="437" y="1366"/>
                    </a:cubicBezTo>
                    <a:cubicBezTo>
                      <a:pt x="437" y="1883"/>
                      <a:pt x="857" y="2302"/>
                      <a:pt x="1365" y="2302"/>
                    </a:cubicBezTo>
                    <a:cubicBezTo>
                      <a:pt x="1883" y="2302"/>
                      <a:pt x="2302" y="1883"/>
                      <a:pt x="2302" y="1366"/>
                    </a:cubicBezTo>
                    <a:cubicBezTo>
                      <a:pt x="2302" y="857"/>
                      <a:pt x="1883" y="438"/>
                      <a:pt x="1365" y="438"/>
                    </a:cubicBezTo>
                    <a:close/>
                    <a:moveTo>
                      <a:pt x="1365" y="2739"/>
                    </a:moveTo>
                    <a:cubicBezTo>
                      <a:pt x="616" y="2739"/>
                      <a:pt x="0" y="2124"/>
                      <a:pt x="0" y="1366"/>
                    </a:cubicBezTo>
                    <a:cubicBezTo>
                      <a:pt x="0" y="616"/>
                      <a:pt x="616" y="1"/>
                      <a:pt x="1365" y="1"/>
                    </a:cubicBezTo>
                    <a:cubicBezTo>
                      <a:pt x="2124" y="1"/>
                      <a:pt x="2730" y="616"/>
                      <a:pt x="2730" y="1366"/>
                    </a:cubicBezTo>
                    <a:cubicBezTo>
                      <a:pt x="2730" y="2124"/>
                      <a:pt x="2124" y="2739"/>
                      <a:pt x="1365" y="27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9" name="Google Shape;699;p7"/>
              <p:cNvSpPr/>
              <p:nvPr/>
            </p:nvSpPr>
            <p:spPr>
              <a:xfrm>
                <a:off x="7215104" y="2519473"/>
                <a:ext cx="175131" cy="363159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11009" extrusionOk="0">
                    <a:moveTo>
                      <a:pt x="5184" y="11009"/>
                    </a:moveTo>
                    <a:cubicBezTo>
                      <a:pt x="5157" y="11009"/>
                      <a:pt x="5121" y="11000"/>
                      <a:pt x="5103" y="10973"/>
                    </a:cubicBezTo>
                    <a:cubicBezTo>
                      <a:pt x="2489" y="7860"/>
                      <a:pt x="732" y="4113"/>
                      <a:pt x="9" y="134"/>
                    </a:cubicBezTo>
                    <a:cubicBezTo>
                      <a:pt x="0" y="72"/>
                      <a:pt x="36" y="18"/>
                      <a:pt x="90" y="9"/>
                    </a:cubicBezTo>
                    <a:cubicBezTo>
                      <a:pt x="152" y="0"/>
                      <a:pt x="206" y="36"/>
                      <a:pt x="223" y="90"/>
                    </a:cubicBezTo>
                    <a:cubicBezTo>
                      <a:pt x="937" y="4033"/>
                      <a:pt x="2677" y="7753"/>
                      <a:pt x="5264" y="10831"/>
                    </a:cubicBezTo>
                    <a:cubicBezTo>
                      <a:pt x="5308" y="10875"/>
                      <a:pt x="5300" y="10947"/>
                      <a:pt x="5255" y="10982"/>
                    </a:cubicBezTo>
                    <a:cubicBezTo>
                      <a:pt x="5237" y="11000"/>
                      <a:pt x="5210" y="11009"/>
                      <a:pt x="5184" y="1100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0" name="Google Shape;700;p7"/>
              <p:cNvSpPr/>
              <p:nvPr/>
            </p:nvSpPr>
            <p:spPr>
              <a:xfrm>
                <a:off x="7504966" y="2992382"/>
                <a:ext cx="473832" cy="165135"/>
              </a:xfrm>
              <a:custGeom>
                <a:avLst/>
                <a:gdLst/>
                <a:ahLst/>
                <a:cxnLst/>
                <a:rect l="l" t="t" r="r" b="b"/>
                <a:pathLst>
                  <a:path w="14364" h="5006" extrusionOk="0">
                    <a:moveTo>
                      <a:pt x="14256" y="5005"/>
                    </a:moveTo>
                    <a:cubicBezTo>
                      <a:pt x="9073" y="5005"/>
                      <a:pt x="4167" y="3346"/>
                      <a:pt x="54" y="206"/>
                    </a:cubicBezTo>
                    <a:cubicBezTo>
                      <a:pt x="10" y="170"/>
                      <a:pt x="1" y="108"/>
                      <a:pt x="36" y="54"/>
                    </a:cubicBezTo>
                    <a:cubicBezTo>
                      <a:pt x="72" y="9"/>
                      <a:pt x="143" y="1"/>
                      <a:pt x="188" y="36"/>
                    </a:cubicBezTo>
                    <a:cubicBezTo>
                      <a:pt x="4256" y="3141"/>
                      <a:pt x="9118" y="4782"/>
                      <a:pt x="14256" y="4782"/>
                    </a:cubicBezTo>
                    <a:cubicBezTo>
                      <a:pt x="14310" y="4782"/>
                      <a:pt x="14364" y="4836"/>
                      <a:pt x="14364" y="4889"/>
                    </a:cubicBezTo>
                    <a:cubicBezTo>
                      <a:pt x="14364" y="4952"/>
                      <a:pt x="14310" y="5005"/>
                      <a:pt x="14256" y="50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1" name="Google Shape;701;p7"/>
              <p:cNvSpPr/>
              <p:nvPr/>
            </p:nvSpPr>
            <p:spPr>
              <a:xfrm>
                <a:off x="7355169" y="2847006"/>
                <a:ext cx="185159" cy="185126"/>
              </a:xfrm>
              <a:custGeom>
                <a:avLst/>
                <a:gdLst/>
                <a:ahLst/>
                <a:cxnLst/>
                <a:rect l="l" t="t" r="r" b="b"/>
                <a:pathLst>
                  <a:path w="5613" h="5612" extrusionOk="0">
                    <a:moveTo>
                      <a:pt x="2811" y="438"/>
                    </a:moveTo>
                    <a:cubicBezTo>
                      <a:pt x="1500" y="438"/>
                      <a:pt x="438" y="1499"/>
                      <a:pt x="438" y="2811"/>
                    </a:cubicBezTo>
                    <a:cubicBezTo>
                      <a:pt x="438" y="4122"/>
                      <a:pt x="1500" y="5184"/>
                      <a:pt x="2811" y="5184"/>
                    </a:cubicBezTo>
                    <a:cubicBezTo>
                      <a:pt x="4122" y="5184"/>
                      <a:pt x="5184" y="4122"/>
                      <a:pt x="5184" y="2811"/>
                    </a:cubicBezTo>
                    <a:cubicBezTo>
                      <a:pt x="5184" y="1499"/>
                      <a:pt x="4122" y="438"/>
                      <a:pt x="2811" y="438"/>
                    </a:cubicBezTo>
                    <a:close/>
                    <a:moveTo>
                      <a:pt x="2811" y="5612"/>
                    </a:moveTo>
                    <a:cubicBezTo>
                      <a:pt x="1268" y="5612"/>
                      <a:pt x="1" y="4354"/>
                      <a:pt x="1" y="2811"/>
                    </a:cubicBezTo>
                    <a:cubicBezTo>
                      <a:pt x="1" y="1258"/>
                      <a:pt x="1268" y="1"/>
                      <a:pt x="2811" y="1"/>
                    </a:cubicBezTo>
                    <a:cubicBezTo>
                      <a:pt x="4354" y="1"/>
                      <a:pt x="5612" y="1258"/>
                      <a:pt x="5612" y="2811"/>
                    </a:cubicBezTo>
                    <a:cubicBezTo>
                      <a:pt x="5612" y="4354"/>
                      <a:pt x="4354" y="5612"/>
                      <a:pt x="2811" y="56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2" name="Google Shape;702;p7"/>
              <p:cNvSpPr/>
              <p:nvPr/>
            </p:nvSpPr>
            <p:spPr>
              <a:xfrm>
                <a:off x="7172715" y="2526532"/>
                <a:ext cx="196638" cy="397301"/>
              </a:xfrm>
              <a:custGeom>
                <a:avLst/>
                <a:gdLst/>
                <a:ahLst/>
                <a:cxnLst/>
                <a:rect l="l" t="t" r="r" b="b"/>
                <a:pathLst>
                  <a:path w="5961" h="12044" extrusionOk="0">
                    <a:moveTo>
                      <a:pt x="5835" y="12044"/>
                    </a:moveTo>
                    <a:cubicBezTo>
                      <a:pt x="5808" y="12044"/>
                      <a:pt x="5773" y="12035"/>
                      <a:pt x="5755" y="12008"/>
                    </a:cubicBezTo>
                    <a:cubicBezTo>
                      <a:pt x="2793" y="8636"/>
                      <a:pt x="813" y="4532"/>
                      <a:pt x="19" y="143"/>
                    </a:cubicBezTo>
                    <a:cubicBezTo>
                      <a:pt x="1" y="81"/>
                      <a:pt x="45" y="27"/>
                      <a:pt x="99" y="9"/>
                    </a:cubicBezTo>
                    <a:cubicBezTo>
                      <a:pt x="161" y="1"/>
                      <a:pt x="215" y="45"/>
                      <a:pt x="224" y="99"/>
                    </a:cubicBezTo>
                    <a:cubicBezTo>
                      <a:pt x="1018" y="4452"/>
                      <a:pt x="2980" y="8520"/>
                      <a:pt x="5915" y="11866"/>
                    </a:cubicBezTo>
                    <a:cubicBezTo>
                      <a:pt x="5960" y="11910"/>
                      <a:pt x="5951" y="11981"/>
                      <a:pt x="5907" y="12017"/>
                    </a:cubicBezTo>
                    <a:cubicBezTo>
                      <a:pt x="5889" y="12035"/>
                      <a:pt x="5862" y="12044"/>
                      <a:pt x="5835" y="120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3" name="Google Shape;703;p7"/>
              <p:cNvSpPr/>
              <p:nvPr/>
            </p:nvSpPr>
            <p:spPr>
              <a:xfrm>
                <a:off x="7468185" y="3017980"/>
                <a:ext cx="510614" cy="182190"/>
              </a:xfrm>
              <a:custGeom>
                <a:avLst/>
                <a:gdLst/>
                <a:ahLst/>
                <a:cxnLst/>
                <a:rect l="l" t="t" r="r" b="b"/>
                <a:pathLst>
                  <a:path w="15479" h="5523" extrusionOk="0">
                    <a:moveTo>
                      <a:pt x="15371" y="5523"/>
                    </a:moveTo>
                    <a:cubicBezTo>
                      <a:pt x="9751" y="5523"/>
                      <a:pt x="4452" y="3685"/>
                      <a:pt x="63" y="206"/>
                    </a:cubicBezTo>
                    <a:cubicBezTo>
                      <a:pt x="9" y="170"/>
                      <a:pt x="1" y="99"/>
                      <a:pt x="45" y="54"/>
                    </a:cubicBezTo>
                    <a:cubicBezTo>
                      <a:pt x="81" y="10"/>
                      <a:pt x="143" y="1"/>
                      <a:pt x="197" y="36"/>
                    </a:cubicBezTo>
                    <a:cubicBezTo>
                      <a:pt x="4550" y="3480"/>
                      <a:pt x="9796" y="5309"/>
                      <a:pt x="15371" y="5309"/>
                    </a:cubicBezTo>
                    <a:cubicBezTo>
                      <a:pt x="15425" y="5309"/>
                      <a:pt x="15479" y="5353"/>
                      <a:pt x="15479" y="5416"/>
                    </a:cubicBezTo>
                    <a:cubicBezTo>
                      <a:pt x="15479" y="5469"/>
                      <a:pt x="15425" y="5523"/>
                      <a:pt x="15371" y="5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252182" y="2511820"/>
                <a:ext cx="170413" cy="350525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10626" extrusionOk="0">
                    <a:moveTo>
                      <a:pt x="5050" y="10625"/>
                    </a:moveTo>
                    <a:cubicBezTo>
                      <a:pt x="5014" y="10625"/>
                      <a:pt x="4987" y="10608"/>
                      <a:pt x="4961" y="10590"/>
                    </a:cubicBezTo>
                    <a:cubicBezTo>
                      <a:pt x="2418" y="7592"/>
                      <a:pt x="705" y="3979"/>
                      <a:pt x="9" y="134"/>
                    </a:cubicBezTo>
                    <a:cubicBezTo>
                      <a:pt x="0" y="72"/>
                      <a:pt x="36" y="18"/>
                      <a:pt x="99" y="9"/>
                    </a:cubicBezTo>
                    <a:cubicBezTo>
                      <a:pt x="152" y="1"/>
                      <a:pt x="215" y="36"/>
                      <a:pt x="224" y="99"/>
                    </a:cubicBezTo>
                    <a:cubicBezTo>
                      <a:pt x="910" y="3908"/>
                      <a:pt x="2605" y="7485"/>
                      <a:pt x="5130" y="10447"/>
                    </a:cubicBezTo>
                    <a:cubicBezTo>
                      <a:pt x="5166" y="10492"/>
                      <a:pt x="5166" y="10563"/>
                      <a:pt x="5112" y="10599"/>
                    </a:cubicBezTo>
                    <a:cubicBezTo>
                      <a:pt x="5094" y="10617"/>
                      <a:pt x="5068" y="10625"/>
                      <a:pt x="5050" y="106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5" name="Google Shape;705;p7"/>
              <p:cNvSpPr/>
              <p:nvPr/>
            </p:nvSpPr>
            <p:spPr>
              <a:xfrm>
                <a:off x="7527628" y="2962066"/>
                <a:ext cx="451170" cy="157482"/>
              </a:xfrm>
              <a:custGeom>
                <a:avLst/>
                <a:gdLst/>
                <a:ahLst/>
                <a:cxnLst/>
                <a:rect l="l" t="t" r="r" b="b"/>
                <a:pathLst>
                  <a:path w="13677" h="4774" extrusionOk="0">
                    <a:moveTo>
                      <a:pt x="13569" y="4773"/>
                    </a:moveTo>
                    <a:cubicBezTo>
                      <a:pt x="8636" y="4773"/>
                      <a:pt x="3970" y="3194"/>
                      <a:pt x="63" y="206"/>
                    </a:cubicBezTo>
                    <a:cubicBezTo>
                      <a:pt x="10" y="170"/>
                      <a:pt x="1" y="99"/>
                      <a:pt x="36" y="54"/>
                    </a:cubicBezTo>
                    <a:cubicBezTo>
                      <a:pt x="81" y="10"/>
                      <a:pt x="143" y="1"/>
                      <a:pt x="188" y="36"/>
                    </a:cubicBezTo>
                    <a:cubicBezTo>
                      <a:pt x="4060" y="2989"/>
                      <a:pt x="8681" y="4550"/>
                      <a:pt x="13569" y="4550"/>
                    </a:cubicBezTo>
                    <a:cubicBezTo>
                      <a:pt x="13623" y="4550"/>
                      <a:pt x="13677" y="4604"/>
                      <a:pt x="13677" y="4657"/>
                    </a:cubicBezTo>
                    <a:cubicBezTo>
                      <a:pt x="13677" y="4720"/>
                      <a:pt x="13623" y="4773"/>
                      <a:pt x="13569" y="47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6" name="Google Shape;706;p7"/>
              <p:cNvSpPr/>
              <p:nvPr/>
            </p:nvSpPr>
            <p:spPr>
              <a:xfrm>
                <a:off x="7399900" y="2892925"/>
                <a:ext cx="90089" cy="90089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731" extrusionOk="0">
                    <a:moveTo>
                      <a:pt x="1366" y="428"/>
                    </a:moveTo>
                    <a:cubicBezTo>
                      <a:pt x="848" y="428"/>
                      <a:pt x="429" y="848"/>
                      <a:pt x="429" y="1365"/>
                    </a:cubicBezTo>
                    <a:cubicBezTo>
                      <a:pt x="429" y="1883"/>
                      <a:pt x="848" y="2302"/>
                      <a:pt x="1366" y="2302"/>
                    </a:cubicBezTo>
                    <a:cubicBezTo>
                      <a:pt x="1883" y="2302"/>
                      <a:pt x="2302" y="1883"/>
                      <a:pt x="2302" y="1365"/>
                    </a:cubicBezTo>
                    <a:cubicBezTo>
                      <a:pt x="2302" y="848"/>
                      <a:pt x="1883" y="428"/>
                      <a:pt x="1366" y="428"/>
                    </a:cubicBezTo>
                    <a:close/>
                    <a:moveTo>
                      <a:pt x="1366" y="2730"/>
                    </a:moveTo>
                    <a:cubicBezTo>
                      <a:pt x="607" y="2730"/>
                      <a:pt x="1" y="2114"/>
                      <a:pt x="1" y="1365"/>
                    </a:cubicBezTo>
                    <a:cubicBezTo>
                      <a:pt x="1" y="607"/>
                      <a:pt x="607" y="0"/>
                      <a:pt x="1366" y="0"/>
                    </a:cubicBezTo>
                    <a:cubicBezTo>
                      <a:pt x="2115" y="0"/>
                      <a:pt x="2731" y="607"/>
                      <a:pt x="2731" y="1365"/>
                    </a:cubicBezTo>
                    <a:cubicBezTo>
                      <a:pt x="2731" y="2114"/>
                      <a:pt x="2115" y="2730"/>
                      <a:pt x="1366" y="2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07" name="Google Shape;707;p7"/>
          <p:cNvSpPr/>
          <p:nvPr/>
        </p:nvSpPr>
        <p:spPr>
          <a:xfrm rot="-5400000" flipH="1">
            <a:off x="4521334" y="4285342"/>
            <a:ext cx="1970410" cy="531875"/>
          </a:xfrm>
          <a:custGeom>
            <a:avLst/>
            <a:gdLst/>
            <a:ahLst/>
            <a:cxnLst/>
            <a:rect l="l" t="t" r="r" b="b"/>
            <a:pathLst>
              <a:path w="35712" h="5996" extrusionOk="0">
                <a:moveTo>
                  <a:pt x="35711" y="0"/>
                </a:moveTo>
                <a:lnTo>
                  <a:pt x="5924" y="0"/>
                </a:lnTo>
                <a:lnTo>
                  <a:pt x="0" y="5995"/>
                </a:lnTo>
                <a:lnTo>
                  <a:pt x="35711" y="599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8" name="Google Shape;708;p7"/>
          <p:cNvSpPr txBox="1">
            <a:spLocks noGrp="1"/>
          </p:cNvSpPr>
          <p:nvPr>
            <p:ph type="body" idx="1"/>
          </p:nvPr>
        </p:nvSpPr>
        <p:spPr>
          <a:xfrm>
            <a:off x="720000" y="1875050"/>
            <a:ext cx="4117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9" name="Google Shape;709;p7"/>
          <p:cNvSpPr txBox="1">
            <a:spLocks noGrp="1"/>
          </p:cNvSpPr>
          <p:nvPr>
            <p:ph type="title"/>
          </p:nvPr>
        </p:nvSpPr>
        <p:spPr>
          <a:xfrm>
            <a:off x="806750" y="1205450"/>
            <a:ext cx="39444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8"/>
          <p:cNvGrpSpPr/>
          <p:nvPr/>
        </p:nvGrpSpPr>
        <p:grpSpPr>
          <a:xfrm>
            <a:off x="1377500" y="-621000"/>
            <a:ext cx="6389120" cy="6389775"/>
            <a:chOff x="1377500" y="-621000"/>
            <a:chExt cx="6389120" cy="6389775"/>
          </a:xfrm>
        </p:grpSpPr>
        <p:sp>
          <p:nvSpPr>
            <p:cNvPr id="712" name="Google Shape;712;p8"/>
            <p:cNvSpPr/>
            <p:nvPr/>
          </p:nvSpPr>
          <p:spPr>
            <a:xfrm>
              <a:off x="1720188" y="-280062"/>
              <a:ext cx="5703600" cy="5703600"/>
            </a:xfrm>
            <a:prstGeom prst="donut">
              <a:avLst>
                <a:gd name="adj" fmla="val 5641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13" name="Google Shape;713;p8"/>
            <p:cNvGrpSpPr/>
            <p:nvPr/>
          </p:nvGrpSpPr>
          <p:grpSpPr>
            <a:xfrm>
              <a:off x="1801325" y="-197968"/>
              <a:ext cx="5545115" cy="5543673"/>
              <a:chOff x="2525403" y="1252291"/>
              <a:chExt cx="2282504" cy="2281910"/>
            </a:xfrm>
          </p:grpSpPr>
          <p:sp>
            <p:nvSpPr>
              <p:cNvPr id="714" name="Google Shape;714;p8"/>
              <p:cNvSpPr/>
              <p:nvPr/>
            </p:nvSpPr>
            <p:spPr>
              <a:xfrm>
                <a:off x="2525997" y="2352028"/>
                <a:ext cx="59180" cy="10028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304" extrusionOk="0">
                    <a:moveTo>
                      <a:pt x="1794" y="63"/>
                    </a:moveTo>
                    <a:lnTo>
                      <a:pt x="1785" y="304"/>
                    </a:lnTo>
                    <a:lnTo>
                      <a:pt x="0" y="25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2527779" y="2310827"/>
                <a:ext cx="59476" cy="12106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367" extrusionOk="0">
                    <a:moveTo>
                      <a:pt x="1802" y="125"/>
                    </a:moveTo>
                    <a:lnTo>
                      <a:pt x="1784" y="366"/>
                    </a:lnTo>
                    <a:lnTo>
                      <a:pt x="0" y="25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2531011" y="2269923"/>
                <a:ext cx="59476" cy="1385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20" extrusionOk="0">
                    <a:moveTo>
                      <a:pt x="1802" y="188"/>
                    </a:moveTo>
                    <a:cubicBezTo>
                      <a:pt x="1793" y="268"/>
                      <a:pt x="1775" y="339"/>
                      <a:pt x="1775" y="420"/>
                    </a:cubicBezTo>
                    <a:lnTo>
                      <a:pt x="0" y="241"/>
                    </a:lnTo>
                    <a:cubicBezTo>
                      <a:pt x="9" y="161"/>
                      <a:pt x="18" y="81"/>
                      <a:pt x="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2536289" y="2229018"/>
                <a:ext cx="59180" cy="1623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492" extrusionOk="0">
                    <a:moveTo>
                      <a:pt x="1794" y="250"/>
                    </a:moveTo>
                    <a:lnTo>
                      <a:pt x="1758" y="491"/>
                    </a:lnTo>
                    <a:lnTo>
                      <a:pt x="1" y="24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2542491" y="2188410"/>
                <a:ext cx="59180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45" extrusionOk="0">
                    <a:moveTo>
                      <a:pt x="1793" y="313"/>
                    </a:moveTo>
                    <a:lnTo>
                      <a:pt x="1758" y="545"/>
                    </a:lnTo>
                    <a:lnTo>
                      <a:pt x="0" y="24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2550144" y="2147803"/>
                <a:ext cx="59180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16" extrusionOk="0">
                    <a:moveTo>
                      <a:pt x="1793" y="384"/>
                    </a:moveTo>
                    <a:lnTo>
                      <a:pt x="1740" y="616"/>
                    </a:lnTo>
                    <a:lnTo>
                      <a:pt x="0" y="25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2559546" y="2107789"/>
                <a:ext cx="58586" cy="22102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670" extrusionOk="0">
                    <a:moveTo>
                      <a:pt x="1776" y="446"/>
                    </a:moveTo>
                    <a:lnTo>
                      <a:pt x="1722" y="669"/>
                    </a:lnTo>
                    <a:lnTo>
                      <a:pt x="0" y="24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2570135" y="2068039"/>
                <a:ext cx="58883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733" extrusionOk="0">
                    <a:moveTo>
                      <a:pt x="1785" y="509"/>
                    </a:moveTo>
                    <a:lnTo>
                      <a:pt x="1713" y="732"/>
                    </a:lnTo>
                    <a:lnTo>
                      <a:pt x="1" y="24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2582505" y="2028916"/>
                <a:ext cx="58289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786" extrusionOk="0">
                    <a:moveTo>
                      <a:pt x="1767" y="562"/>
                    </a:moveTo>
                    <a:lnTo>
                      <a:pt x="1686" y="785"/>
                    </a:lnTo>
                    <a:lnTo>
                      <a:pt x="0" y="23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2595733" y="1990057"/>
                <a:ext cx="58025" cy="28006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49" extrusionOk="0">
                    <a:moveTo>
                      <a:pt x="1758" y="625"/>
                    </a:moveTo>
                    <a:lnTo>
                      <a:pt x="1669" y="848"/>
                    </a:lnTo>
                    <a:lnTo>
                      <a:pt x="1" y="233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2610742" y="1951494"/>
                <a:ext cx="57431" cy="30052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911" extrusionOk="0">
                    <a:moveTo>
                      <a:pt x="1740" y="697"/>
                    </a:moveTo>
                    <a:lnTo>
                      <a:pt x="1651" y="911"/>
                    </a:lnTo>
                    <a:lnTo>
                      <a:pt x="1" y="233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2627236" y="1913856"/>
                <a:ext cx="56837" cy="3209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973" extrusionOk="0">
                    <a:moveTo>
                      <a:pt x="1722" y="749"/>
                    </a:moveTo>
                    <a:lnTo>
                      <a:pt x="1624" y="972"/>
                    </a:lnTo>
                    <a:lnTo>
                      <a:pt x="0" y="232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2645181" y="1877041"/>
                <a:ext cx="55947" cy="33581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18" extrusionOk="0">
                    <a:moveTo>
                      <a:pt x="1696" y="804"/>
                    </a:moveTo>
                    <a:lnTo>
                      <a:pt x="1588" y="1018"/>
                    </a:lnTo>
                    <a:lnTo>
                      <a:pt x="1" y="21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2664017" y="1840557"/>
                <a:ext cx="55353" cy="35363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072" extrusionOk="0">
                    <a:moveTo>
                      <a:pt x="1678" y="866"/>
                    </a:moveTo>
                    <a:lnTo>
                      <a:pt x="1562" y="1071"/>
                    </a:lnTo>
                    <a:lnTo>
                      <a:pt x="0" y="21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2684337" y="1804667"/>
                <a:ext cx="54462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125" extrusionOk="0">
                    <a:moveTo>
                      <a:pt x="1650" y="919"/>
                    </a:moveTo>
                    <a:lnTo>
                      <a:pt x="1534" y="1124"/>
                    </a:lnTo>
                    <a:lnTo>
                      <a:pt x="0" y="223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2706109" y="1769931"/>
                <a:ext cx="53869" cy="38892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179" extrusionOk="0">
                    <a:moveTo>
                      <a:pt x="1633" y="973"/>
                    </a:moveTo>
                    <a:lnTo>
                      <a:pt x="1499" y="1178"/>
                    </a:lnTo>
                    <a:lnTo>
                      <a:pt x="0" y="215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2729068" y="1735789"/>
                <a:ext cx="52681" cy="40377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4" extrusionOk="0">
                    <a:moveTo>
                      <a:pt x="1597" y="1027"/>
                    </a:moveTo>
                    <a:lnTo>
                      <a:pt x="1463" y="1223"/>
                    </a:lnTo>
                    <a:lnTo>
                      <a:pt x="0" y="206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2752885" y="1702538"/>
                <a:ext cx="51823" cy="41828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268" extrusionOk="0">
                    <a:moveTo>
                      <a:pt x="1571" y="1080"/>
                    </a:moveTo>
                    <a:lnTo>
                      <a:pt x="1428" y="1268"/>
                    </a:lnTo>
                    <a:lnTo>
                      <a:pt x="1" y="197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2778484" y="1670177"/>
                <a:ext cx="50669" cy="4357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21" extrusionOk="0">
                    <a:moveTo>
                      <a:pt x="1535" y="1133"/>
                    </a:moveTo>
                    <a:lnTo>
                      <a:pt x="1384" y="1321"/>
                    </a:lnTo>
                    <a:lnTo>
                      <a:pt x="1" y="197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2804973" y="1638971"/>
                <a:ext cx="49481" cy="447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357" extrusionOk="0">
                    <a:moveTo>
                      <a:pt x="1499" y="1178"/>
                    </a:moveTo>
                    <a:lnTo>
                      <a:pt x="1348" y="1357"/>
                    </a:lnTo>
                    <a:lnTo>
                      <a:pt x="1" y="188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2832649" y="1608655"/>
                <a:ext cx="48294" cy="45952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93" extrusionOk="0">
                    <a:moveTo>
                      <a:pt x="1463" y="1223"/>
                    </a:moveTo>
                    <a:lnTo>
                      <a:pt x="1294" y="1393"/>
                    </a:lnTo>
                    <a:lnTo>
                      <a:pt x="0" y="179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2860886" y="1578933"/>
                <a:ext cx="47403" cy="4743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8" extrusionOk="0">
                    <a:moveTo>
                      <a:pt x="1437" y="1277"/>
                    </a:moveTo>
                    <a:lnTo>
                      <a:pt x="1259" y="1437"/>
                    </a:lnTo>
                    <a:lnTo>
                      <a:pt x="1" y="179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2890905" y="1550696"/>
                <a:ext cx="45655" cy="48591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473" extrusionOk="0">
                    <a:moveTo>
                      <a:pt x="1383" y="1312"/>
                    </a:moveTo>
                    <a:lnTo>
                      <a:pt x="1214" y="1473"/>
                    </a:lnTo>
                    <a:lnTo>
                      <a:pt x="1" y="170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2921517" y="1523613"/>
                <a:ext cx="44467" cy="49778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509" extrusionOk="0">
                    <a:moveTo>
                      <a:pt x="1347" y="1357"/>
                    </a:moveTo>
                    <a:lnTo>
                      <a:pt x="1169" y="1508"/>
                    </a:lnTo>
                    <a:lnTo>
                      <a:pt x="0" y="161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2953284" y="1497421"/>
                <a:ext cx="43016" cy="50966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545" extrusionOk="0">
                    <a:moveTo>
                      <a:pt x="1303" y="1401"/>
                    </a:moveTo>
                    <a:lnTo>
                      <a:pt x="1116" y="1544"/>
                    </a:lnTo>
                    <a:lnTo>
                      <a:pt x="1" y="153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9" name="Google Shape;739;p8"/>
              <p:cNvSpPr/>
              <p:nvPr/>
            </p:nvSpPr>
            <p:spPr>
              <a:xfrm>
                <a:off x="2985678" y="1472417"/>
                <a:ext cx="41531" cy="51823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571" extrusionOk="0">
                    <a:moveTo>
                      <a:pt x="1258" y="1437"/>
                    </a:moveTo>
                    <a:lnTo>
                      <a:pt x="1062" y="1571"/>
                    </a:lnTo>
                    <a:lnTo>
                      <a:pt x="0" y="143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0" name="Google Shape;740;p8"/>
              <p:cNvSpPr/>
              <p:nvPr/>
            </p:nvSpPr>
            <p:spPr>
              <a:xfrm>
                <a:off x="3019226" y="1448567"/>
                <a:ext cx="39750" cy="53011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607" extrusionOk="0">
                    <a:moveTo>
                      <a:pt x="1205" y="1473"/>
                    </a:moveTo>
                    <a:lnTo>
                      <a:pt x="1017" y="1607"/>
                    </a:lnTo>
                    <a:lnTo>
                      <a:pt x="0" y="144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3053632" y="1426201"/>
                <a:ext cx="38298" cy="53902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634" extrusionOk="0">
                    <a:moveTo>
                      <a:pt x="1161" y="1509"/>
                    </a:moveTo>
                    <a:lnTo>
                      <a:pt x="964" y="1634"/>
                    </a:lnTo>
                    <a:lnTo>
                      <a:pt x="1" y="135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3088665" y="1405023"/>
                <a:ext cx="36814" cy="5475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60" extrusionOk="0">
                    <a:moveTo>
                      <a:pt x="1116" y="1535"/>
                    </a:moveTo>
                    <a:lnTo>
                      <a:pt x="910" y="1660"/>
                    </a:lnTo>
                    <a:lnTo>
                      <a:pt x="1" y="12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3124555" y="1384736"/>
                <a:ext cx="35066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687" extrusionOk="0">
                    <a:moveTo>
                      <a:pt x="1063" y="1579"/>
                    </a:moveTo>
                    <a:lnTo>
                      <a:pt x="848" y="1686"/>
                    </a:lnTo>
                    <a:lnTo>
                      <a:pt x="1" y="116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4" name="Google Shape;744;p8"/>
              <p:cNvSpPr/>
              <p:nvPr/>
            </p:nvSpPr>
            <p:spPr>
              <a:xfrm>
                <a:off x="3161370" y="1366197"/>
                <a:ext cx="32988" cy="5621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704" extrusionOk="0">
                    <a:moveTo>
                      <a:pt x="999" y="1597"/>
                    </a:moveTo>
                    <a:lnTo>
                      <a:pt x="785" y="1704"/>
                    </a:lnTo>
                    <a:lnTo>
                      <a:pt x="0" y="107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5" name="Google Shape;745;p8"/>
              <p:cNvSpPr/>
              <p:nvPr/>
            </p:nvSpPr>
            <p:spPr>
              <a:xfrm>
                <a:off x="3198744" y="1348813"/>
                <a:ext cx="31206" cy="5713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732" extrusionOk="0">
                    <a:moveTo>
                      <a:pt x="946" y="1633"/>
                    </a:moveTo>
                    <a:lnTo>
                      <a:pt x="723" y="1731"/>
                    </a:lnTo>
                    <a:lnTo>
                      <a:pt x="0" y="108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3236383" y="1332946"/>
                <a:ext cx="29458" cy="5739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740" extrusionOk="0">
                    <a:moveTo>
                      <a:pt x="893" y="1659"/>
                    </a:moveTo>
                    <a:lnTo>
                      <a:pt x="670" y="1740"/>
                    </a:lnTo>
                    <a:lnTo>
                      <a:pt x="1" y="98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3274649" y="1318200"/>
                <a:ext cx="27709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759" extrusionOk="0">
                    <a:moveTo>
                      <a:pt x="839" y="1678"/>
                    </a:moveTo>
                    <a:lnTo>
                      <a:pt x="616" y="1758"/>
                    </a:lnTo>
                    <a:lnTo>
                      <a:pt x="1" y="8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3313805" y="1304972"/>
                <a:ext cx="25631" cy="585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776" extrusionOk="0">
                    <a:moveTo>
                      <a:pt x="776" y="1704"/>
                    </a:moveTo>
                    <a:lnTo>
                      <a:pt x="553" y="1776"/>
                    </a:lnTo>
                    <a:lnTo>
                      <a:pt x="0" y="8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3353225" y="1293493"/>
                <a:ext cx="23586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785" extrusionOk="0">
                    <a:moveTo>
                      <a:pt x="714" y="1722"/>
                    </a:moveTo>
                    <a:lnTo>
                      <a:pt x="491" y="1785"/>
                    </a:lnTo>
                    <a:lnTo>
                      <a:pt x="1" y="72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3392942" y="1283200"/>
                <a:ext cx="21838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785" extrusionOk="0">
                    <a:moveTo>
                      <a:pt x="661" y="1731"/>
                    </a:moveTo>
                    <a:lnTo>
                      <a:pt x="429" y="1785"/>
                    </a:lnTo>
                    <a:lnTo>
                      <a:pt x="1" y="63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3433285" y="1274360"/>
                <a:ext cx="19727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794" extrusionOk="0">
                    <a:moveTo>
                      <a:pt x="598" y="1740"/>
                    </a:moveTo>
                    <a:cubicBezTo>
                      <a:pt x="518" y="1758"/>
                      <a:pt x="437" y="1767"/>
                      <a:pt x="366" y="1794"/>
                    </a:cubicBezTo>
                    <a:lnTo>
                      <a:pt x="0" y="45"/>
                    </a:lnTo>
                    <a:cubicBezTo>
                      <a:pt x="80" y="28"/>
                      <a:pt x="161" y="10"/>
                      <a:pt x="2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3473893" y="1267004"/>
                <a:ext cx="17384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803" extrusionOk="0">
                    <a:moveTo>
                      <a:pt x="527" y="1758"/>
                    </a:moveTo>
                    <a:lnTo>
                      <a:pt x="295" y="1803"/>
                    </a:lnTo>
                    <a:lnTo>
                      <a:pt x="0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3514501" y="1261132"/>
                <a:ext cx="15636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1803" extrusionOk="0">
                    <a:moveTo>
                      <a:pt x="473" y="1767"/>
                    </a:moveTo>
                    <a:lnTo>
                      <a:pt x="241" y="1802"/>
                    </a:lnTo>
                    <a:lnTo>
                      <a:pt x="0" y="36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3555405" y="1256712"/>
                <a:ext cx="13558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794" extrusionOk="0">
                    <a:moveTo>
                      <a:pt x="411" y="1776"/>
                    </a:moveTo>
                    <a:lnTo>
                      <a:pt x="170" y="1794"/>
                    </a:lnTo>
                    <a:lnTo>
                      <a:pt x="0" y="18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3596607" y="1253776"/>
                <a:ext cx="11216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794" extrusionOk="0">
                    <a:moveTo>
                      <a:pt x="339" y="1776"/>
                    </a:moveTo>
                    <a:lnTo>
                      <a:pt x="107" y="1793"/>
                    </a:lnTo>
                    <a:lnTo>
                      <a:pt x="0" y="18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3637808" y="1252291"/>
                <a:ext cx="9138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794" extrusionOk="0">
                    <a:moveTo>
                      <a:pt x="277" y="1785"/>
                    </a:moveTo>
                    <a:lnTo>
                      <a:pt x="45" y="1794"/>
                    </a:lnTo>
                    <a:lnTo>
                      <a:pt x="0" y="10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3678119" y="1252291"/>
                <a:ext cx="9138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785" extrusionOk="0">
                    <a:moveTo>
                      <a:pt x="241" y="1785"/>
                    </a:moveTo>
                    <a:lnTo>
                      <a:pt x="0" y="1776"/>
                    </a:lnTo>
                    <a:lnTo>
                      <a:pt x="27" y="1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3717242" y="1253182"/>
                <a:ext cx="10919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794" extrusionOk="0">
                    <a:moveTo>
                      <a:pt x="242" y="1794"/>
                    </a:moveTo>
                    <a:cubicBezTo>
                      <a:pt x="161" y="1785"/>
                      <a:pt x="81" y="1785"/>
                      <a:pt x="1" y="1785"/>
                    </a:cubicBezTo>
                    <a:lnTo>
                      <a:pt x="90" y="0"/>
                    </a:lnTo>
                    <a:cubicBezTo>
                      <a:pt x="170" y="9"/>
                      <a:pt x="251" y="9"/>
                      <a:pt x="331" y="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3756398" y="1256118"/>
                <a:ext cx="12964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794" extrusionOk="0">
                    <a:moveTo>
                      <a:pt x="232" y="1794"/>
                    </a:moveTo>
                    <a:lnTo>
                      <a:pt x="0" y="1776"/>
                    </a:lnTo>
                    <a:lnTo>
                      <a:pt x="143" y="1"/>
                    </a:lnTo>
                    <a:lnTo>
                      <a:pt x="393" y="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3795224" y="1260241"/>
                <a:ext cx="15042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794" extrusionOk="0">
                    <a:moveTo>
                      <a:pt x="233" y="1794"/>
                    </a:moveTo>
                    <a:lnTo>
                      <a:pt x="1" y="1767"/>
                    </a:lnTo>
                    <a:lnTo>
                      <a:pt x="206" y="1"/>
                    </a:lnTo>
                    <a:lnTo>
                      <a:pt x="456" y="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3834084" y="1265552"/>
                <a:ext cx="17088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803" extrusionOk="0">
                    <a:moveTo>
                      <a:pt x="232" y="1802"/>
                    </a:moveTo>
                    <a:lnTo>
                      <a:pt x="1" y="1758"/>
                    </a:lnTo>
                    <a:lnTo>
                      <a:pt x="268" y="0"/>
                    </a:lnTo>
                    <a:lnTo>
                      <a:pt x="518" y="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3872349" y="1272908"/>
                <a:ext cx="19463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785" extrusionOk="0">
                    <a:moveTo>
                      <a:pt x="241" y="1784"/>
                    </a:moveTo>
                    <a:lnTo>
                      <a:pt x="0" y="1749"/>
                    </a:lnTo>
                    <a:lnTo>
                      <a:pt x="339" y="0"/>
                    </a:lnTo>
                    <a:lnTo>
                      <a:pt x="589" y="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>
                <a:off x="3910615" y="1281419"/>
                <a:ext cx="21211" cy="5891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786" extrusionOk="0">
                    <a:moveTo>
                      <a:pt x="232" y="1785"/>
                    </a:moveTo>
                    <a:lnTo>
                      <a:pt x="0" y="1732"/>
                    </a:lnTo>
                    <a:lnTo>
                      <a:pt x="401" y="1"/>
                    </a:lnTo>
                    <a:lnTo>
                      <a:pt x="642" y="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>
                <a:off x="3948550" y="1291447"/>
                <a:ext cx="23289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785" extrusionOk="0">
                    <a:moveTo>
                      <a:pt x="233" y="1784"/>
                    </a:moveTo>
                    <a:lnTo>
                      <a:pt x="1" y="1713"/>
                    </a:lnTo>
                    <a:lnTo>
                      <a:pt x="465" y="0"/>
                    </a:lnTo>
                    <a:lnTo>
                      <a:pt x="706" y="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>
                <a:off x="3986222" y="1302630"/>
                <a:ext cx="25071" cy="58586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776" extrusionOk="0">
                    <a:moveTo>
                      <a:pt x="224" y="1775"/>
                    </a:moveTo>
                    <a:cubicBezTo>
                      <a:pt x="152" y="1749"/>
                      <a:pt x="81" y="1722"/>
                      <a:pt x="1" y="1704"/>
                    </a:cubicBezTo>
                    <a:lnTo>
                      <a:pt x="527" y="0"/>
                    </a:lnTo>
                    <a:cubicBezTo>
                      <a:pt x="607" y="18"/>
                      <a:pt x="688" y="45"/>
                      <a:pt x="759" y="7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4023300" y="1315561"/>
                <a:ext cx="27116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759" extrusionOk="0">
                    <a:moveTo>
                      <a:pt x="224" y="1758"/>
                    </a:moveTo>
                    <a:lnTo>
                      <a:pt x="1" y="1687"/>
                    </a:lnTo>
                    <a:lnTo>
                      <a:pt x="590" y="1"/>
                    </a:lnTo>
                    <a:lnTo>
                      <a:pt x="822" y="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>
                <a:off x="4059784" y="1329977"/>
                <a:ext cx="29194" cy="5772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750" extrusionOk="0">
                    <a:moveTo>
                      <a:pt x="224" y="1749"/>
                    </a:moveTo>
                    <a:lnTo>
                      <a:pt x="1" y="1660"/>
                    </a:lnTo>
                    <a:lnTo>
                      <a:pt x="652" y="1"/>
                    </a:lnTo>
                    <a:lnTo>
                      <a:pt x="884" y="9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>
                <a:off x="4096004" y="1345580"/>
                <a:ext cx="30909" cy="5713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732" extrusionOk="0">
                    <a:moveTo>
                      <a:pt x="223" y="1731"/>
                    </a:moveTo>
                    <a:lnTo>
                      <a:pt x="0" y="1633"/>
                    </a:lnTo>
                    <a:lnTo>
                      <a:pt x="714" y="1"/>
                    </a:lnTo>
                    <a:lnTo>
                      <a:pt x="937" y="9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>
                <a:off x="4131598" y="1362370"/>
                <a:ext cx="32988" cy="565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713" extrusionOk="0">
                    <a:moveTo>
                      <a:pt x="215" y="1713"/>
                    </a:moveTo>
                    <a:cubicBezTo>
                      <a:pt x="152" y="1677"/>
                      <a:pt x="72" y="1642"/>
                      <a:pt x="1" y="1615"/>
                    </a:cubicBezTo>
                    <a:lnTo>
                      <a:pt x="768" y="0"/>
                    </a:lnTo>
                    <a:cubicBezTo>
                      <a:pt x="848" y="36"/>
                      <a:pt x="920" y="71"/>
                      <a:pt x="1000" y="1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4166631" y="1381206"/>
                <a:ext cx="34472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687" extrusionOk="0">
                    <a:moveTo>
                      <a:pt x="214" y="1686"/>
                    </a:moveTo>
                    <a:lnTo>
                      <a:pt x="0" y="1579"/>
                    </a:lnTo>
                    <a:lnTo>
                      <a:pt x="821" y="0"/>
                    </a:lnTo>
                    <a:lnTo>
                      <a:pt x="1044" y="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>
                <a:off x="4200773" y="1400900"/>
                <a:ext cx="36220" cy="54792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1" extrusionOk="0">
                    <a:moveTo>
                      <a:pt x="205" y="1660"/>
                    </a:moveTo>
                    <a:lnTo>
                      <a:pt x="0" y="1544"/>
                    </a:lnTo>
                    <a:lnTo>
                      <a:pt x="883" y="1"/>
                    </a:lnTo>
                    <a:lnTo>
                      <a:pt x="1097" y="1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>
                <a:off x="4234618" y="1421814"/>
                <a:ext cx="37672" cy="5416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642" extrusionOk="0">
                    <a:moveTo>
                      <a:pt x="196" y="1642"/>
                    </a:moveTo>
                    <a:lnTo>
                      <a:pt x="0" y="1517"/>
                    </a:lnTo>
                    <a:lnTo>
                      <a:pt x="937" y="0"/>
                    </a:lnTo>
                    <a:lnTo>
                      <a:pt x="1142" y="1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4267572" y="1443883"/>
                <a:ext cx="39453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615" extrusionOk="0">
                    <a:moveTo>
                      <a:pt x="197" y="1615"/>
                    </a:moveTo>
                    <a:cubicBezTo>
                      <a:pt x="134" y="1570"/>
                      <a:pt x="63" y="1526"/>
                      <a:pt x="0" y="1481"/>
                    </a:cubicBezTo>
                    <a:lnTo>
                      <a:pt x="990" y="0"/>
                    </a:lnTo>
                    <a:cubicBezTo>
                      <a:pt x="1062" y="45"/>
                      <a:pt x="1133" y="89"/>
                      <a:pt x="1196" y="1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>
                <a:off x="4299339" y="1467700"/>
                <a:ext cx="41234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580" extrusionOk="0">
                    <a:moveTo>
                      <a:pt x="197" y="1580"/>
                    </a:moveTo>
                    <a:lnTo>
                      <a:pt x="1" y="1446"/>
                    </a:lnTo>
                    <a:lnTo>
                      <a:pt x="1044" y="1"/>
                    </a:lnTo>
                    <a:lnTo>
                      <a:pt x="1250" y="1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>
                <a:off x="4330842" y="1492440"/>
                <a:ext cx="42389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553" extrusionOk="0">
                    <a:moveTo>
                      <a:pt x="188" y="1552"/>
                    </a:moveTo>
                    <a:lnTo>
                      <a:pt x="0" y="1401"/>
                    </a:lnTo>
                    <a:lnTo>
                      <a:pt x="1089" y="0"/>
                    </a:lnTo>
                    <a:lnTo>
                      <a:pt x="1285" y="1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>
                <a:off x="4361158" y="1518039"/>
                <a:ext cx="44170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526" extrusionOk="0">
                    <a:moveTo>
                      <a:pt x="179" y="1526"/>
                    </a:moveTo>
                    <a:lnTo>
                      <a:pt x="0" y="1365"/>
                    </a:lnTo>
                    <a:lnTo>
                      <a:pt x="1151" y="0"/>
                    </a:lnTo>
                    <a:lnTo>
                      <a:pt x="1338" y="1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>
                <a:off x="4390880" y="1545121"/>
                <a:ext cx="45325" cy="4885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481" extrusionOk="0">
                    <a:moveTo>
                      <a:pt x="170" y="1481"/>
                    </a:moveTo>
                    <a:cubicBezTo>
                      <a:pt x="116" y="1427"/>
                      <a:pt x="54" y="1374"/>
                      <a:pt x="0" y="1320"/>
                    </a:cubicBezTo>
                    <a:lnTo>
                      <a:pt x="1187" y="0"/>
                    </a:lnTo>
                    <a:cubicBezTo>
                      <a:pt x="1249" y="54"/>
                      <a:pt x="1320" y="107"/>
                      <a:pt x="1374" y="1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>
                <a:off x="4419117" y="1573359"/>
                <a:ext cx="47106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46" extrusionOk="0">
                    <a:moveTo>
                      <a:pt x="179" y="1446"/>
                    </a:moveTo>
                    <a:lnTo>
                      <a:pt x="1" y="1276"/>
                    </a:lnTo>
                    <a:lnTo>
                      <a:pt x="1241" y="0"/>
                    </a:lnTo>
                    <a:lnTo>
                      <a:pt x="1428" y="1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>
                <a:off x="4446793" y="1602486"/>
                <a:ext cx="47997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11" extrusionOk="0">
                    <a:moveTo>
                      <a:pt x="161" y="1410"/>
                    </a:moveTo>
                    <a:lnTo>
                      <a:pt x="0" y="1241"/>
                    </a:lnTo>
                    <a:lnTo>
                      <a:pt x="1285" y="1"/>
                    </a:lnTo>
                    <a:lnTo>
                      <a:pt x="1454" y="1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>
                <a:off x="4473546" y="1632802"/>
                <a:ext cx="49184" cy="45061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66" extrusionOk="0">
                    <a:moveTo>
                      <a:pt x="153" y="1365"/>
                    </a:moveTo>
                    <a:lnTo>
                      <a:pt x="1" y="1187"/>
                    </a:lnTo>
                    <a:lnTo>
                      <a:pt x="1330" y="1"/>
                    </a:lnTo>
                    <a:lnTo>
                      <a:pt x="1491" y="1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>
                <a:off x="4499178" y="1663711"/>
                <a:ext cx="50339" cy="43873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330" extrusionOk="0">
                    <a:moveTo>
                      <a:pt x="152" y="1329"/>
                    </a:moveTo>
                    <a:cubicBezTo>
                      <a:pt x="98" y="1267"/>
                      <a:pt x="54" y="1205"/>
                      <a:pt x="0" y="1142"/>
                    </a:cubicBezTo>
                    <a:lnTo>
                      <a:pt x="1365" y="0"/>
                    </a:lnTo>
                    <a:cubicBezTo>
                      <a:pt x="1419" y="63"/>
                      <a:pt x="1472" y="134"/>
                      <a:pt x="1526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>
                <a:off x="4523291" y="1696072"/>
                <a:ext cx="51823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277" extrusionOk="0">
                    <a:moveTo>
                      <a:pt x="152" y="1276"/>
                    </a:moveTo>
                    <a:lnTo>
                      <a:pt x="1" y="1089"/>
                    </a:lnTo>
                    <a:lnTo>
                      <a:pt x="1410" y="1"/>
                    </a:lnTo>
                    <a:lnTo>
                      <a:pt x="1571" y="1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>
                <a:off x="4546845" y="1729027"/>
                <a:ext cx="52417" cy="40641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232" extrusionOk="0">
                    <a:moveTo>
                      <a:pt x="134" y="1232"/>
                    </a:moveTo>
                    <a:lnTo>
                      <a:pt x="0" y="1044"/>
                    </a:lnTo>
                    <a:lnTo>
                      <a:pt x="1446" y="1"/>
                    </a:lnTo>
                    <a:lnTo>
                      <a:pt x="1588" y="2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>
                <a:off x="4568913" y="1762872"/>
                <a:ext cx="53605" cy="39189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188" extrusionOk="0">
                    <a:moveTo>
                      <a:pt x="134" y="1187"/>
                    </a:moveTo>
                    <a:lnTo>
                      <a:pt x="0" y="991"/>
                    </a:lnTo>
                    <a:lnTo>
                      <a:pt x="1490" y="1"/>
                    </a:lnTo>
                    <a:lnTo>
                      <a:pt x="1624" y="2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8"/>
              <p:cNvSpPr/>
              <p:nvPr/>
            </p:nvSpPr>
            <p:spPr>
              <a:xfrm>
                <a:off x="4590091" y="1797608"/>
                <a:ext cx="54495" cy="37408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134" extrusionOk="0">
                    <a:moveTo>
                      <a:pt x="126" y="1133"/>
                    </a:moveTo>
                    <a:cubicBezTo>
                      <a:pt x="90" y="1071"/>
                      <a:pt x="45" y="999"/>
                      <a:pt x="1" y="937"/>
                    </a:cubicBezTo>
                    <a:lnTo>
                      <a:pt x="1517" y="0"/>
                    </a:lnTo>
                    <a:cubicBezTo>
                      <a:pt x="1562" y="72"/>
                      <a:pt x="1607" y="143"/>
                      <a:pt x="1651" y="2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8"/>
              <p:cNvSpPr/>
              <p:nvPr/>
            </p:nvSpPr>
            <p:spPr>
              <a:xfrm>
                <a:off x="4609818" y="1833201"/>
                <a:ext cx="55353" cy="35956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090" extrusionOk="0">
                    <a:moveTo>
                      <a:pt x="116" y="1089"/>
                    </a:moveTo>
                    <a:lnTo>
                      <a:pt x="0" y="875"/>
                    </a:lnTo>
                    <a:lnTo>
                      <a:pt x="1553" y="1"/>
                    </a:lnTo>
                    <a:lnTo>
                      <a:pt x="1678" y="2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8"/>
              <p:cNvSpPr/>
              <p:nvPr/>
            </p:nvSpPr>
            <p:spPr>
              <a:xfrm>
                <a:off x="4628357" y="1869685"/>
                <a:ext cx="55947" cy="33878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27" extrusionOk="0">
                    <a:moveTo>
                      <a:pt x="108" y="1027"/>
                    </a:moveTo>
                    <a:lnTo>
                      <a:pt x="0" y="813"/>
                    </a:lnTo>
                    <a:lnTo>
                      <a:pt x="1579" y="1"/>
                    </a:lnTo>
                    <a:lnTo>
                      <a:pt x="1695" y="2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8"/>
              <p:cNvSpPr/>
              <p:nvPr/>
            </p:nvSpPr>
            <p:spPr>
              <a:xfrm>
                <a:off x="4645708" y="1906499"/>
                <a:ext cx="56541" cy="3209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973" extrusionOk="0">
                    <a:moveTo>
                      <a:pt x="99" y="972"/>
                    </a:moveTo>
                    <a:lnTo>
                      <a:pt x="1" y="758"/>
                    </a:lnTo>
                    <a:lnTo>
                      <a:pt x="1615" y="0"/>
                    </a:lnTo>
                    <a:lnTo>
                      <a:pt x="1714" y="2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4661905" y="1944138"/>
                <a:ext cx="57134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920" extrusionOk="0">
                    <a:moveTo>
                      <a:pt x="90" y="920"/>
                    </a:moveTo>
                    <a:cubicBezTo>
                      <a:pt x="63" y="840"/>
                      <a:pt x="27" y="768"/>
                      <a:pt x="0" y="697"/>
                    </a:cubicBezTo>
                    <a:lnTo>
                      <a:pt x="1633" y="1"/>
                    </a:lnTo>
                    <a:cubicBezTo>
                      <a:pt x="1669" y="72"/>
                      <a:pt x="1704" y="144"/>
                      <a:pt x="1731" y="2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0" name="Google Shape;790;p8"/>
              <p:cNvSpPr/>
              <p:nvPr/>
            </p:nvSpPr>
            <p:spPr>
              <a:xfrm>
                <a:off x="4676320" y="1982107"/>
                <a:ext cx="580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67" extrusionOk="0">
                    <a:moveTo>
                      <a:pt x="90" y="866"/>
                    </a:moveTo>
                    <a:lnTo>
                      <a:pt x="1" y="643"/>
                    </a:lnTo>
                    <a:lnTo>
                      <a:pt x="1669" y="1"/>
                    </a:lnTo>
                    <a:lnTo>
                      <a:pt x="1758" y="2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8"/>
              <p:cNvSpPr/>
              <p:nvPr/>
            </p:nvSpPr>
            <p:spPr>
              <a:xfrm>
                <a:off x="4689845" y="2020966"/>
                <a:ext cx="58322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804" extrusionOk="0">
                    <a:moveTo>
                      <a:pt x="72" y="803"/>
                    </a:moveTo>
                    <a:lnTo>
                      <a:pt x="1" y="580"/>
                    </a:lnTo>
                    <a:lnTo>
                      <a:pt x="1687" y="0"/>
                    </a:lnTo>
                    <a:lnTo>
                      <a:pt x="1767" y="2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2" name="Google Shape;792;p8"/>
              <p:cNvSpPr/>
              <p:nvPr/>
            </p:nvSpPr>
            <p:spPr>
              <a:xfrm>
                <a:off x="4701919" y="2060089"/>
                <a:ext cx="58586" cy="24774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751" extrusionOk="0">
                    <a:moveTo>
                      <a:pt x="72" y="750"/>
                    </a:moveTo>
                    <a:lnTo>
                      <a:pt x="1" y="518"/>
                    </a:lnTo>
                    <a:lnTo>
                      <a:pt x="1705" y="1"/>
                    </a:lnTo>
                    <a:lnTo>
                      <a:pt x="1776" y="2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8"/>
              <p:cNvSpPr/>
              <p:nvPr/>
            </p:nvSpPr>
            <p:spPr>
              <a:xfrm>
                <a:off x="4712805" y="2099839"/>
                <a:ext cx="58883" cy="226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688" extrusionOk="0">
                    <a:moveTo>
                      <a:pt x="63" y="687"/>
                    </a:moveTo>
                    <a:lnTo>
                      <a:pt x="1" y="455"/>
                    </a:lnTo>
                    <a:lnTo>
                      <a:pt x="1723" y="0"/>
                    </a:lnTo>
                    <a:lnTo>
                      <a:pt x="1785" y="2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4721942" y="2139853"/>
                <a:ext cx="59180" cy="2061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25" extrusionOk="0">
                    <a:moveTo>
                      <a:pt x="54" y="625"/>
                    </a:moveTo>
                    <a:lnTo>
                      <a:pt x="0" y="393"/>
                    </a:lnTo>
                    <a:lnTo>
                      <a:pt x="1740" y="0"/>
                    </a:lnTo>
                    <a:lnTo>
                      <a:pt x="1793" y="2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>
                <a:off x="4729892" y="2180164"/>
                <a:ext cx="59180" cy="18572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63" extrusionOk="0">
                    <a:moveTo>
                      <a:pt x="45" y="563"/>
                    </a:moveTo>
                    <a:lnTo>
                      <a:pt x="0" y="331"/>
                    </a:lnTo>
                    <a:lnTo>
                      <a:pt x="1749" y="1"/>
                    </a:lnTo>
                    <a:lnTo>
                      <a:pt x="1793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>
                <a:off x="4736655" y="2220771"/>
                <a:ext cx="59180" cy="1652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01" extrusionOk="0">
                    <a:moveTo>
                      <a:pt x="36" y="500"/>
                    </a:moveTo>
                    <a:lnTo>
                      <a:pt x="0" y="268"/>
                    </a:lnTo>
                    <a:lnTo>
                      <a:pt x="1767" y="1"/>
                    </a:lnTo>
                    <a:lnTo>
                      <a:pt x="1794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>
                <a:off x="4741669" y="2261676"/>
                <a:ext cx="59476" cy="14449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38" extrusionOk="0">
                    <a:moveTo>
                      <a:pt x="27" y="438"/>
                    </a:moveTo>
                    <a:lnTo>
                      <a:pt x="0" y="206"/>
                    </a:lnTo>
                    <a:lnTo>
                      <a:pt x="1766" y="1"/>
                    </a:lnTo>
                    <a:lnTo>
                      <a:pt x="1802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>
                <a:off x="4745198" y="2302580"/>
                <a:ext cx="59476" cy="12403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376" extrusionOk="0">
                    <a:moveTo>
                      <a:pt x="18" y="375"/>
                    </a:moveTo>
                    <a:lnTo>
                      <a:pt x="0" y="143"/>
                    </a:lnTo>
                    <a:lnTo>
                      <a:pt x="1775" y="1"/>
                    </a:lnTo>
                    <a:lnTo>
                      <a:pt x="1802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>
                <a:off x="4747837" y="2343782"/>
                <a:ext cx="58883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313" extrusionOk="0">
                    <a:moveTo>
                      <a:pt x="9" y="313"/>
                    </a:moveTo>
                    <a:lnTo>
                      <a:pt x="0" y="72"/>
                    </a:lnTo>
                    <a:lnTo>
                      <a:pt x="1776" y="1"/>
                    </a:lnTo>
                    <a:lnTo>
                      <a:pt x="1785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>
                <a:off x="4748728" y="2384983"/>
                <a:ext cx="59180" cy="828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51" extrusionOk="0">
                    <a:moveTo>
                      <a:pt x="9" y="250"/>
                    </a:moveTo>
                    <a:lnTo>
                      <a:pt x="0" y="9"/>
                    </a:lnTo>
                    <a:lnTo>
                      <a:pt x="1784" y="1"/>
                    </a:lnTo>
                    <a:lnTo>
                      <a:pt x="1793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>
                <a:off x="4748134" y="2424403"/>
                <a:ext cx="58883" cy="10061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305" extrusionOk="0">
                    <a:moveTo>
                      <a:pt x="0" y="242"/>
                    </a:moveTo>
                    <a:lnTo>
                      <a:pt x="0" y="1"/>
                    </a:lnTo>
                    <a:lnTo>
                      <a:pt x="1785" y="55"/>
                    </a:lnTo>
                    <a:lnTo>
                      <a:pt x="1776" y="30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4745759" y="2463559"/>
                <a:ext cx="59476" cy="12106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367" extrusionOk="0">
                    <a:moveTo>
                      <a:pt x="1" y="232"/>
                    </a:moveTo>
                    <a:lnTo>
                      <a:pt x="19" y="0"/>
                    </a:lnTo>
                    <a:lnTo>
                      <a:pt x="1803" y="116"/>
                    </a:lnTo>
                    <a:lnTo>
                      <a:pt x="1785" y="3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4742526" y="2502418"/>
                <a:ext cx="59476" cy="14152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29" extrusionOk="0">
                    <a:moveTo>
                      <a:pt x="1" y="241"/>
                    </a:moveTo>
                    <a:cubicBezTo>
                      <a:pt x="10" y="161"/>
                      <a:pt x="28" y="80"/>
                      <a:pt x="28" y="0"/>
                    </a:cubicBezTo>
                    <a:lnTo>
                      <a:pt x="1803" y="178"/>
                    </a:lnTo>
                    <a:cubicBezTo>
                      <a:pt x="1794" y="259"/>
                      <a:pt x="1785" y="348"/>
                      <a:pt x="1776" y="4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>
                <a:off x="4737842" y="2541245"/>
                <a:ext cx="59180" cy="1623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492" extrusionOk="0">
                    <a:moveTo>
                      <a:pt x="0" y="233"/>
                    </a:moveTo>
                    <a:lnTo>
                      <a:pt x="27" y="1"/>
                    </a:lnTo>
                    <a:lnTo>
                      <a:pt x="1793" y="241"/>
                    </a:lnTo>
                    <a:lnTo>
                      <a:pt x="1758" y="4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>
                <a:off x="4731344" y="2579807"/>
                <a:ext cx="5918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54" extrusionOk="0">
                    <a:moveTo>
                      <a:pt x="1" y="232"/>
                    </a:moveTo>
                    <a:lnTo>
                      <a:pt x="36" y="0"/>
                    </a:lnTo>
                    <a:lnTo>
                      <a:pt x="1794" y="304"/>
                    </a:lnTo>
                    <a:lnTo>
                      <a:pt x="1749" y="5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>
                <a:off x="4723690" y="2618337"/>
                <a:ext cx="59180" cy="20056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08" extrusionOk="0">
                    <a:moveTo>
                      <a:pt x="1" y="233"/>
                    </a:moveTo>
                    <a:lnTo>
                      <a:pt x="54" y="1"/>
                    </a:lnTo>
                    <a:lnTo>
                      <a:pt x="1794" y="367"/>
                    </a:lnTo>
                    <a:lnTo>
                      <a:pt x="1740" y="60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>
                <a:off x="4714883" y="2656305"/>
                <a:ext cx="58883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679" extrusionOk="0">
                    <a:moveTo>
                      <a:pt x="0" y="233"/>
                    </a:moveTo>
                    <a:lnTo>
                      <a:pt x="54" y="1"/>
                    </a:lnTo>
                    <a:lnTo>
                      <a:pt x="1784" y="438"/>
                    </a:lnTo>
                    <a:lnTo>
                      <a:pt x="1722" y="6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>
                <a:off x="4704294" y="2693977"/>
                <a:ext cx="58586" cy="24477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742" extrusionOk="0">
                    <a:moveTo>
                      <a:pt x="0" y="233"/>
                    </a:moveTo>
                    <a:lnTo>
                      <a:pt x="63" y="1"/>
                    </a:lnTo>
                    <a:lnTo>
                      <a:pt x="1775" y="500"/>
                    </a:lnTo>
                    <a:lnTo>
                      <a:pt x="1704" y="7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>
                <a:off x="4692220" y="2731352"/>
                <a:ext cx="58586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795" extrusionOk="0">
                    <a:moveTo>
                      <a:pt x="0" y="224"/>
                    </a:moveTo>
                    <a:lnTo>
                      <a:pt x="81" y="1"/>
                    </a:lnTo>
                    <a:lnTo>
                      <a:pt x="1776" y="554"/>
                    </a:lnTo>
                    <a:lnTo>
                      <a:pt x="1695" y="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>
                <a:off x="4679256" y="2768430"/>
                <a:ext cx="58025" cy="28006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49" extrusionOk="0">
                    <a:moveTo>
                      <a:pt x="1" y="215"/>
                    </a:moveTo>
                    <a:lnTo>
                      <a:pt x="90" y="1"/>
                    </a:lnTo>
                    <a:lnTo>
                      <a:pt x="1758" y="616"/>
                    </a:lnTo>
                    <a:lnTo>
                      <a:pt x="1669" y="8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>
                <a:off x="4664841" y="2804617"/>
                <a:ext cx="57431" cy="30052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911" extrusionOk="0">
                    <a:moveTo>
                      <a:pt x="1" y="224"/>
                    </a:moveTo>
                    <a:lnTo>
                      <a:pt x="90" y="1"/>
                    </a:lnTo>
                    <a:lnTo>
                      <a:pt x="1740" y="679"/>
                    </a:lnTo>
                    <a:lnTo>
                      <a:pt x="1642" y="9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>
                <a:off x="4648941" y="2840540"/>
                <a:ext cx="56837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964" extrusionOk="0">
                    <a:moveTo>
                      <a:pt x="1" y="214"/>
                    </a:moveTo>
                    <a:lnTo>
                      <a:pt x="99" y="0"/>
                    </a:lnTo>
                    <a:lnTo>
                      <a:pt x="1723" y="741"/>
                    </a:lnTo>
                    <a:lnTo>
                      <a:pt x="1616" y="9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>
                <a:off x="4631886" y="2875837"/>
                <a:ext cx="56244" cy="335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018" extrusionOk="0">
                    <a:moveTo>
                      <a:pt x="1" y="215"/>
                    </a:moveTo>
                    <a:lnTo>
                      <a:pt x="108" y="1"/>
                    </a:lnTo>
                    <a:lnTo>
                      <a:pt x="1704" y="795"/>
                    </a:lnTo>
                    <a:lnTo>
                      <a:pt x="1588" y="10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>
                <a:off x="4613644" y="2910573"/>
                <a:ext cx="55650" cy="3533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071" extrusionOk="0">
                    <a:moveTo>
                      <a:pt x="0" y="206"/>
                    </a:moveTo>
                    <a:lnTo>
                      <a:pt x="116" y="0"/>
                    </a:lnTo>
                    <a:lnTo>
                      <a:pt x="1686" y="857"/>
                    </a:lnTo>
                    <a:lnTo>
                      <a:pt x="1562" y="107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>
                <a:off x="4594215" y="2944418"/>
                <a:ext cx="54462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125" extrusionOk="0">
                    <a:moveTo>
                      <a:pt x="1" y="206"/>
                    </a:moveTo>
                    <a:lnTo>
                      <a:pt x="117" y="0"/>
                    </a:lnTo>
                    <a:lnTo>
                      <a:pt x="1651" y="910"/>
                    </a:lnTo>
                    <a:lnTo>
                      <a:pt x="1526" y="11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>
                <a:off x="4573333" y="2977669"/>
                <a:ext cx="53572" cy="38892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179" extrusionOk="0">
                    <a:moveTo>
                      <a:pt x="0" y="197"/>
                    </a:moveTo>
                    <a:lnTo>
                      <a:pt x="125" y="0"/>
                    </a:lnTo>
                    <a:lnTo>
                      <a:pt x="1624" y="964"/>
                    </a:lnTo>
                    <a:lnTo>
                      <a:pt x="1490" y="11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>
                <a:off x="4551265" y="3010327"/>
                <a:ext cx="52681" cy="40047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14" extrusionOk="0">
                    <a:moveTo>
                      <a:pt x="0" y="188"/>
                    </a:moveTo>
                    <a:lnTo>
                      <a:pt x="134" y="1"/>
                    </a:lnTo>
                    <a:lnTo>
                      <a:pt x="1597" y="1009"/>
                    </a:lnTo>
                    <a:lnTo>
                      <a:pt x="1454" y="121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>
                <a:off x="4528306" y="3042127"/>
                <a:ext cx="51823" cy="4153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259" extrusionOk="0">
                    <a:moveTo>
                      <a:pt x="0" y="188"/>
                    </a:moveTo>
                    <a:lnTo>
                      <a:pt x="143" y="0"/>
                    </a:lnTo>
                    <a:lnTo>
                      <a:pt x="1570" y="1062"/>
                    </a:lnTo>
                    <a:lnTo>
                      <a:pt x="1419" y="12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>
                <a:off x="4504159" y="3072706"/>
                <a:ext cx="50372" cy="43609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322" extrusionOk="0">
                    <a:moveTo>
                      <a:pt x="1" y="188"/>
                    </a:moveTo>
                    <a:lnTo>
                      <a:pt x="144" y="1"/>
                    </a:lnTo>
                    <a:lnTo>
                      <a:pt x="1526" y="1125"/>
                    </a:lnTo>
                    <a:lnTo>
                      <a:pt x="1375" y="13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>
                <a:off x="4478560" y="3102725"/>
                <a:ext cx="49481" cy="447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357" extrusionOk="0">
                    <a:moveTo>
                      <a:pt x="1" y="179"/>
                    </a:moveTo>
                    <a:lnTo>
                      <a:pt x="152" y="1"/>
                    </a:lnTo>
                    <a:lnTo>
                      <a:pt x="1499" y="1170"/>
                    </a:lnTo>
                    <a:lnTo>
                      <a:pt x="1339" y="13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>
                <a:off x="4452071" y="3131886"/>
                <a:ext cx="48591" cy="45919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92" extrusionOk="0">
                    <a:moveTo>
                      <a:pt x="1" y="170"/>
                    </a:moveTo>
                    <a:lnTo>
                      <a:pt x="170" y="0"/>
                    </a:lnTo>
                    <a:lnTo>
                      <a:pt x="1473" y="1213"/>
                    </a:lnTo>
                    <a:lnTo>
                      <a:pt x="1294" y="13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>
                <a:off x="4425022" y="3159826"/>
                <a:ext cx="47106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37" extrusionOk="0">
                    <a:moveTo>
                      <a:pt x="0" y="170"/>
                    </a:moveTo>
                    <a:lnTo>
                      <a:pt x="170" y="1"/>
                    </a:lnTo>
                    <a:lnTo>
                      <a:pt x="1427" y="1267"/>
                    </a:lnTo>
                    <a:lnTo>
                      <a:pt x="1249" y="143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>
                <a:off x="4396454" y="3186909"/>
                <a:ext cx="45655" cy="48887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482" extrusionOk="0">
                    <a:moveTo>
                      <a:pt x="1" y="161"/>
                    </a:moveTo>
                    <a:lnTo>
                      <a:pt x="179" y="0"/>
                    </a:lnTo>
                    <a:lnTo>
                      <a:pt x="1383" y="1312"/>
                    </a:lnTo>
                    <a:lnTo>
                      <a:pt x="1205" y="14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4367030" y="3212804"/>
                <a:ext cx="44467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517" extrusionOk="0">
                    <a:moveTo>
                      <a:pt x="1" y="161"/>
                    </a:moveTo>
                    <a:lnTo>
                      <a:pt x="179" y="0"/>
                    </a:lnTo>
                    <a:lnTo>
                      <a:pt x="1348" y="1356"/>
                    </a:lnTo>
                    <a:lnTo>
                      <a:pt x="1160" y="151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>
                <a:off x="4337011" y="3237809"/>
                <a:ext cx="42719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553" extrusionOk="0">
                    <a:moveTo>
                      <a:pt x="1" y="152"/>
                    </a:moveTo>
                    <a:lnTo>
                      <a:pt x="179" y="1"/>
                    </a:lnTo>
                    <a:lnTo>
                      <a:pt x="1294" y="1392"/>
                    </a:lnTo>
                    <a:lnTo>
                      <a:pt x="1098" y="15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>
                <a:off x="4305805" y="3261956"/>
                <a:ext cx="41531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580" extrusionOk="0">
                    <a:moveTo>
                      <a:pt x="1" y="143"/>
                    </a:moveTo>
                    <a:lnTo>
                      <a:pt x="197" y="0"/>
                    </a:lnTo>
                    <a:lnTo>
                      <a:pt x="1259" y="1428"/>
                    </a:lnTo>
                    <a:lnTo>
                      <a:pt x="1054" y="15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4274038" y="3284618"/>
                <a:ext cx="39750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615" extrusionOk="0">
                    <a:moveTo>
                      <a:pt x="1" y="143"/>
                    </a:moveTo>
                    <a:lnTo>
                      <a:pt x="197" y="0"/>
                    </a:lnTo>
                    <a:lnTo>
                      <a:pt x="1205" y="1472"/>
                    </a:lnTo>
                    <a:lnTo>
                      <a:pt x="1000" y="16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>
                <a:off x="4241083" y="3306093"/>
                <a:ext cx="38298" cy="5416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642" extrusionOk="0">
                    <a:moveTo>
                      <a:pt x="0" y="134"/>
                    </a:moveTo>
                    <a:lnTo>
                      <a:pt x="206" y="0"/>
                    </a:lnTo>
                    <a:lnTo>
                      <a:pt x="1160" y="1508"/>
                    </a:lnTo>
                    <a:lnTo>
                      <a:pt x="946" y="16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>
                <a:off x="4207535" y="3326677"/>
                <a:ext cx="36814" cy="5479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61" extrusionOk="0">
                    <a:moveTo>
                      <a:pt x="0" y="117"/>
                    </a:moveTo>
                    <a:lnTo>
                      <a:pt x="206" y="1"/>
                    </a:lnTo>
                    <a:lnTo>
                      <a:pt x="1115" y="1535"/>
                    </a:lnTo>
                    <a:lnTo>
                      <a:pt x="892" y="166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4173690" y="3346107"/>
                <a:ext cx="34769" cy="5535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678" extrusionOk="0">
                    <a:moveTo>
                      <a:pt x="0" y="108"/>
                    </a:moveTo>
                    <a:lnTo>
                      <a:pt x="206" y="1"/>
                    </a:lnTo>
                    <a:lnTo>
                      <a:pt x="1053" y="1562"/>
                    </a:lnTo>
                    <a:lnTo>
                      <a:pt x="830" y="16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>
                <a:off x="4138657" y="3363755"/>
                <a:ext cx="3298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714" extrusionOk="0">
                    <a:moveTo>
                      <a:pt x="1" y="108"/>
                    </a:moveTo>
                    <a:lnTo>
                      <a:pt x="215" y="1"/>
                    </a:lnTo>
                    <a:lnTo>
                      <a:pt x="1000" y="1598"/>
                    </a:lnTo>
                    <a:lnTo>
                      <a:pt x="786" y="171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>
                <a:off x="4103361" y="3380546"/>
                <a:ext cx="31206" cy="5683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723" extrusionOk="0">
                    <a:moveTo>
                      <a:pt x="0" y="98"/>
                    </a:moveTo>
                    <a:lnTo>
                      <a:pt x="214" y="0"/>
                    </a:lnTo>
                    <a:lnTo>
                      <a:pt x="946" y="1624"/>
                    </a:lnTo>
                    <a:lnTo>
                      <a:pt x="714" y="17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4067173" y="3395852"/>
                <a:ext cx="29458" cy="5739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740" extrusionOk="0">
                    <a:moveTo>
                      <a:pt x="0" y="89"/>
                    </a:moveTo>
                    <a:lnTo>
                      <a:pt x="223" y="0"/>
                    </a:lnTo>
                    <a:lnTo>
                      <a:pt x="892" y="1651"/>
                    </a:lnTo>
                    <a:lnTo>
                      <a:pt x="660" y="17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>
                <a:off x="4030656" y="3410267"/>
                <a:ext cx="27710" cy="5769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749" extrusionOk="0">
                    <a:moveTo>
                      <a:pt x="1" y="72"/>
                    </a:moveTo>
                    <a:lnTo>
                      <a:pt x="224" y="0"/>
                    </a:lnTo>
                    <a:lnTo>
                      <a:pt x="839" y="1669"/>
                    </a:lnTo>
                    <a:lnTo>
                      <a:pt x="599" y="17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>
                <a:off x="3993578" y="3422638"/>
                <a:ext cx="25631" cy="585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776" extrusionOk="0">
                    <a:moveTo>
                      <a:pt x="1" y="80"/>
                    </a:moveTo>
                    <a:lnTo>
                      <a:pt x="224" y="0"/>
                    </a:lnTo>
                    <a:lnTo>
                      <a:pt x="777" y="1695"/>
                    </a:lnTo>
                    <a:lnTo>
                      <a:pt x="536" y="17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3956203" y="3434084"/>
                <a:ext cx="23586" cy="5861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777" extrusionOk="0">
                    <a:moveTo>
                      <a:pt x="1" y="63"/>
                    </a:moveTo>
                    <a:lnTo>
                      <a:pt x="224" y="1"/>
                    </a:lnTo>
                    <a:lnTo>
                      <a:pt x="714" y="1714"/>
                    </a:lnTo>
                    <a:lnTo>
                      <a:pt x="474" y="17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>
                <a:off x="3918235" y="3444113"/>
                <a:ext cx="21838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785" extrusionOk="0">
                    <a:moveTo>
                      <a:pt x="1" y="54"/>
                    </a:moveTo>
                    <a:lnTo>
                      <a:pt x="233" y="0"/>
                    </a:lnTo>
                    <a:lnTo>
                      <a:pt x="661" y="1731"/>
                    </a:lnTo>
                    <a:lnTo>
                      <a:pt x="411" y="178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>
                <a:off x="3880299" y="3452920"/>
                <a:ext cx="19430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1794" extrusionOk="0">
                    <a:moveTo>
                      <a:pt x="0" y="45"/>
                    </a:moveTo>
                    <a:cubicBezTo>
                      <a:pt x="72" y="37"/>
                      <a:pt x="152" y="19"/>
                      <a:pt x="232" y="1"/>
                    </a:cubicBezTo>
                    <a:lnTo>
                      <a:pt x="589" y="1749"/>
                    </a:lnTo>
                    <a:cubicBezTo>
                      <a:pt x="509" y="1767"/>
                      <a:pt x="428" y="1776"/>
                      <a:pt x="348" y="17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41737" y="3459980"/>
                <a:ext cx="17384" cy="5950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804" extrusionOk="0">
                    <a:moveTo>
                      <a:pt x="0" y="46"/>
                    </a:moveTo>
                    <a:lnTo>
                      <a:pt x="232" y="1"/>
                    </a:lnTo>
                    <a:lnTo>
                      <a:pt x="527" y="1758"/>
                    </a:lnTo>
                    <a:lnTo>
                      <a:pt x="286" y="18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802877" y="3465884"/>
                <a:ext cx="15636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1794" extrusionOk="0">
                    <a:moveTo>
                      <a:pt x="1" y="27"/>
                    </a:moveTo>
                    <a:lnTo>
                      <a:pt x="242" y="0"/>
                    </a:lnTo>
                    <a:lnTo>
                      <a:pt x="474" y="1767"/>
                    </a:lnTo>
                    <a:lnTo>
                      <a:pt x="224" y="179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764051" y="3470602"/>
                <a:ext cx="13558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785" extrusionOk="0">
                    <a:moveTo>
                      <a:pt x="0" y="18"/>
                    </a:moveTo>
                    <a:lnTo>
                      <a:pt x="241" y="0"/>
                    </a:lnTo>
                    <a:lnTo>
                      <a:pt x="411" y="1766"/>
                    </a:lnTo>
                    <a:lnTo>
                      <a:pt x="161" y="178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>
                <a:off x="3725192" y="3473538"/>
                <a:ext cx="11216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794" extrusionOk="0">
                    <a:moveTo>
                      <a:pt x="1" y="18"/>
                    </a:moveTo>
                    <a:lnTo>
                      <a:pt x="233" y="0"/>
                    </a:lnTo>
                    <a:lnTo>
                      <a:pt x="340" y="1776"/>
                    </a:lnTo>
                    <a:lnTo>
                      <a:pt x="90" y="179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>
                <a:off x="3686069" y="3474989"/>
                <a:ext cx="9434" cy="58916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786" extrusionOk="0">
                    <a:moveTo>
                      <a:pt x="0" y="10"/>
                    </a:moveTo>
                    <a:lnTo>
                      <a:pt x="241" y="1"/>
                    </a:lnTo>
                    <a:lnTo>
                      <a:pt x="286" y="1776"/>
                    </a:lnTo>
                    <a:lnTo>
                      <a:pt x="36" y="178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646022" y="3475286"/>
                <a:ext cx="8874" cy="5891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786" extrusionOk="0">
                    <a:moveTo>
                      <a:pt x="28" y="1"/>
                    </a:moveTo>
                    <a:lnTo>
                      <a:pt x="269" y="1"/>
                    </a:lnTo>
                    <a:lnTo>
                      <a:pt x="251" y="1785"/>
                    </a:lnTo>
                    <a:lnTo>
                      <a:pt x="1" y="17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604853" y="3474131"/>
                <a:ext cx="10919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785" extrusionOk="0">
                    <a:moveTo>
                      <a:pt x="89" y="0"/>
                    </a:moveTo>
                    <a:cubicBezTo>
                      <a:pt x="170" y="9"/>
                      <a:pt x="250" y="9"/>
                      <a:pt x="330" y="9"/>
                    </a:cubicBezTo>
                    <a:lnTo>
                      <a:pt x="250" y="1784"/>
                    </a:lnTo>
                    <a:cubicBezTo>
                      <a:pt x="161" y="1784"/>
                      <a:pt x="80" y="1784"/>
                      <a:pt x="0" y="17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563652" y="3471162"/>
                <a:ext cx="12964" cy="59213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795" extrusionOk="0">
                    <a:moveTo>
                      <a:pt x="161" y="1"/>
                    </a:moveTo>
                    <a:lnTo>
                      <a:pt x="393" y="19"/>
                    </a:lnTo>
                    <a:lnTo>
                      <a:pt x="250" y="1794"/>
                    </a:lnTo>
                    <a:lnTo>
                      <a:pt x="0" y="17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>
                <a:off x="3522748" y="3466775"/>
                <a:ext cx="15042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803" extrusionOk="0">
                    <a:moveTo>
                      <a:pt x="223" y="0"/>
                    </a:moveTo>
                    <a:lnTo>
                      <a:pt x="455" y="27"/>
                    </a:lnTo>
                    <a:lnTo>
                      <a:pt x="250" y="1802"/>
                    </a:lnTo>
                    <a:lnTo>
                      <a:pt x="0" y="17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>
                <a:off x="3481843" y="3461464"/>
                <a:ext cx="17088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803" extrusionOk="0">
                    <a:moveTo>
                      <a:pt x="286" y="1"/>
                    </a:moveTo>
                    <a:lnTo>
                      <a:pt x="517" y="36"/>
                    </a:lnTo>
                    <a:lnTo>
                      <a:pt x="250" y="1803"/>
                    </a:lnTo>
                    <a:lnTo>
                      <a:pt x="0" y="17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441202" y="3454405"/>
                <a:ext cx="19463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794" extrusionOk="0">
                    <a:moveTo>
                      <a:pt x="358" y="0"/>
                    </a:moveTo>
                    <a:lnTo>
                      <a:pt x="590" y="45"/>
                    </a:lnTo>
                    <a:lnTo>
                      <a:pt x="251" y="1794"/>
                    </a:lnTo>
                    <a:lnTo>
                      <a:pt x="1" y="17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401189" y="3445861"/>
                <a:ext cx="21211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794" extrusionOk="0">
                    <a:moveTo>
                      <a:pt x="411" y="1"/>
                    </a:moveTo>
                    <a:lnTo>
                      <a:pt x="643" y="54"/>
                    </a:lnTo>
                    <a:lnTo>
                      <a:pt x="242" y="1794"/>
                    </a:lnTo>
                    <a:lnTo>
                      <a:pt x="1" y="17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361175" y="3436163"/>
                <a:ext cx="23289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785" extrusionOk="0">
                    <a:moveTo>
                      <a:pt x="473" y="0"/>
                    </a:moveTo>
                    <a:lnTo>
                      <a:pt x="705" y="63"/>
                    </a:lnTo>
                    <a:lnTo>
                      <a:pt x="241" y="1785"/>
                    </a:lnTo>
                    <a:lnTo>
                      <a:pt x="0" y="171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321755" y="3425277"/>
                <a:ext cx="25038" cy="58586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776" extrusionOk="0">
                    <a:moveTo>
                      <a:pt x="535" y="0"/>
                    </a:moveTo>
                    <a:cubicBezTo>
                      <a:pt x="607" y="27"/>
                      <a:pt x="687" y="54"/>
                      <a:pt x="758" y="72"/>
                    </a:cubicBezTo>
                    <a:lnTo>
                      <a:pt x="232" y="1776"/>
                    </a:lnTo>
                    <a:cubicBezTo>
                      <a:pt x="152" y="1749"/>
                      <a:pt x="80" y="1722"/>
                      <a:pt x="0" y="16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282599" y="3412610"/>
                <a:ext cx="27116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759" extrusionOk="0">
                    <a:moveTo>
                      <a:pt x="598" y="1"/>
                    </a:moveTo>
                    <a:lnTo>
                      <a:pt x="821" y="81"/>
                    </a:lnTo>
                    <a:lnTo>
                      <a:pt x="241" y="1758"/>
                    </a:lnTo>
                    <a:lnTo>
                      <a:pt x="1" y="16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>
                <a:off x="3244036" y="3398788"/>
                <a:ext cx="29194" cy="5769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749" extrusionOk="0">
                    <a:moveTo>
                      <a:pt x="661" y="0"/>
                    </a:moveTo>
                    <a:lnTo>
                      <a:pt x="884" y="90"/>
                    </a:lnTo>
                    <a:lnTo>
                      <a:pt x="233" y="1749"/>
                    </a:lnTo>
                    <a:lnTo>
                      <a:pt x="1" y="16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>
                <a:off x="3206101" y="3383779"/>
                <a:ext cx="30909" cy="5713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732" extrusionOk="0">
                    <a:moveTo>
                      <a:pt x="723" y="0"/>
                    </a:moveTo>
                    <a:lnTo>
                      <a:pt x="937" y="99"/>
                    </a:lnTo>
                    <a:lnTo>
                      <a:pt x="232" y="1731"/>
                    </a:lnTo>
                    <a:lnTo>
                      <a:pt x="0" y="16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168726" y="3367285"/>
                <a:ext cx="32691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714" extrusionOk="0">
                    <a:moveTo>
                      <a:pt x="776" y="1"/>
                    </a:moveTo>
                    <a:cubicBezTo>
                      <a:pt x="848" y="45"/>
                      <a:pt x="919" y="72"/>
                      <a:pt x="990" y="108"/>
                    </a:cubicBezTo>
                    <a:lnTo>
                      <a:pt x="223" y="1714"/>
                    </a:lnTo>
                    <a:cubicBezTo>
                      <a:pt x="143" y="1678"/>
                      <a:pt x="71" y="1642"/>
                      <a:pt x="0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131912" y="3349636"/>
                <a:ext cx="34472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687" extrusionOk="0">
                    <a:moveTo>
                      <a:pt x="840" y="1"/>
                    </a:moveTo>
                    <a:lnTo>
                      <a:pt x="1045" y="108"/>
                    </a:lnTo>
                    <a:lnTo>
                      <a:pt x="224" y="1687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096021" y="3330504"/>
                <a:ext cx="36220" cy="55056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9" extrusionOk="0">
                    <a:moveTo>
                      <a:pt x="893" y="1"/>
                    </a:moveTo>
                    <a:lnTo>
                      <a:pt x="1098" y="117"/>
                    </a:lnTo>
                    <a:lnTo>
                      <a:pt x="215" y="1669"/>
                    </a:lnTo>
                    <a:lnTo>
                      <a:pt x="1" y="15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>
                <a:off x="3060725" y="3310513"/>
                <a:ext cx="37672" cy="5416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642" extrusionOk="0">
                    <a:moveTo>
                      <a:pt x="946" y="0"/>
                    </a:moveTo>
                    <a:lnTo>
                      <a:pt x="1142" y="125"/>
                    </a:lnTo>
                    <a:lnTo>
                      <a:pt x="205" y="1642"/>
                    </a:lnTo>
                    <a:lnTo>
                      <a:pt x="0" y="150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>
                <a:off x="3025989" y="3289302"/>
                <a:ext cx="39453" cy="53011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607" extrusionOk="0">
                    <a:moveTo>
                      <a:pt x="1000" y="1"/>
                    </a:moveTo>
                    <a:cubicBezTo>
                      <a:pt x="1062" y="45"/>
                      <a:pt x="1133" y="90"/>
                      <a:pt x="1196" y="126"/>
                    </a:cubicBezTo>
                    <a:lnTo>
                      <a:pt x="206" y="1607"/>
                    </a:lnTo>
                    <a:cubicBezTo>
                      <a:pt x="143" y="1562"/>
                      <a:pt x="72" y="1517"/>
                      <a:pt x="0" y="14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992441" y="3266640"/>
                <a:ext cx="41234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580" extrusionOk="0">
                    <a:moveTo>
                      <a:pt x="1053" y="1"/>
                    </a:moveTo>
                    <a:lnTo>
                      <a:pt x="1249" y="135"/>
                    </a:lnTo>
                    <a:lnTo>
                      <a:pt x="206" y="1580"/>
                    </a:lnTo>
                    <a:lnTo>
                      <a:pt x="0" y="143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>
                <a:off x="2959783" y="3242823"/>
                <a:ext cx="42686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553" extrusionOk="0">
                    <a:moveTo>
                      <a:pt x="1106" y="0"/>
                    </a:moveTo>
                    <a:lnTo>
                      <a:pt x="1294" y="143"/>
                    </a:lnTo>
                    <a:lnTo>
                      <a:pt x="196" y="1553"/>
                    </a:lnTo>
                    <a:lnTo>
                      <a:pt x="0" y="14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>
                <a:off x="2927983" y="3218082"/>
                <a:ext cx="43873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518" extrusionOk="0">
                    <a:moveTo>
                      <a:pt x="1151" y="1"/>
                    </a:moveTo>
                    <a:lnTo>
                      <a:pt x="1330" y="153"/>
                    </a:lnTo>
                    <a:lnTo>
                      <a:pt x="188" y="1517"/>
                    </a:lnTo>
                    <a:lnTo>
                      <a:pt x="1" y="13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>
                <a:off x="2896810" y="3192187"/>
                <a:ext cx="45325" cy="4918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491" extrusionOk="0">
                    <a:moveTo>
                      <a:pt x="1204" y="1"/>
                    </a:moveTo>
                    <a:cubicBezTo>
                      <a:pt x="1258" y="63"/>
                      <a:pt x="1320" y="108"/>
                      <a:pt x="1374" y="161"/>
                    </a:cubicBezTo>
                    <a:lnTo>
                      <a:pt x="187" y="1491"/>
                    </a:lnTo>
                    <a:cubicBezTo>
                      <a:pt x="125" y="1428"/>
                      <a:pt x="62" y="1375"/>
                      <a:pt x="0" y="13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>
                <a:off x="2867055" y="3165434"/>
                <a:ext cx="46842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46" extrusionOk="0">
                    <a:moveTo>
                      <a:pt x="1250" y="0"/>
                    </a:moveTo>
                    <a:lnTo>
                      <a:pt x="1419" y="161"/>
                    </a:lnTo>
                    <a:lnTo>
                      <a:pt x="179" y="1445"/>
                    </a:lnTo>
                    <a:lnTo>
                      <a:pt x="1" y="12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>
                <a:off x="2838224" y="3137461"/>
                <a:ext cx="47997" cy="46248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02" extrusionOk="0">
                    <a:moveTo>
                      <a:pt x="1294" y="1"/>
                    </a:moveTo>
                    <a:lnTo>
                      <a:pt x="1455" y="170"/>
                    </a:lnTo>
                    <a:lnTo>
                      <a:pt x="170" y="1401"/>
                    </a:lnTo>
                    <a:lnTo>
                      <a:pt x="1" y="12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>
                <a:off x="2810284" y="3108630"/>
                <a:ext cx="49184" cy="45061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66" extrusionOk="0">
                    <a:moveTo>
                      <a:pt x="1338" y="0"/>
                    </a:moveTo>
                    <a:lnTo>
                      <a:pt x="1490" y="179"/>
                    </a:lnTo>
                    <a:lnTo>
                      <a:pt x="170" y="1365"/>
                    </a:lnTo>
                    <a:lnTo>
                      <a:pt x="0" y="11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>
                <a:off x="2783498" y="3078908"/>
                <a:ext cx="50636" cy="4357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321" extrusionOk="0">
                    <a:moveTo>
                      <a:pt x="1383" y="0"/>
                    </a:moveTo>
                    <a:cubicBezTo>
                      <a:pt x="1428" y="63"/>
                      <a:pt x="1481" y="125"/>
                      <a:pt x="1535" y="179"/>
                    </a:cubicBezTo>
                    <a:lnTo>
                      <a:pt x="161" y="1321"/>
                    </a:lnTo>
                    <a:cubicBezTo>
                      <a:pt x="107" y="1258"/>
                      <a:pt x="54" y="1196"/>
                      <a:pt x="0" y="11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>
                <a:off x="2758196" y="3048296"/>
                <a:ext cx="51526" cy="4182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268" extrusionOk="0">
                    <a:moveTo>
                      <a:pt x="1410" y="1"/>
                    </a:moveTo>
                    <a:lnTo>
                      <a:pt x="1561" y="179"/>
                    </a:lnTo>
                    <a:lnTo>
                      <a:pt x="152" y="1267"/>
                    </a:lnTo>
                    <a:lnTo>
                      <a:pt x="0" y="107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>
                <a:off x="2733753" y="3016529"/>
                <a:ext cx="52714" cy="40641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232" extrusionOk="0">
                    <a:moveTo>
                      <a:pt x="1455" y="0"/>
                    </a:moveTo>
                    <a:lnTo>
                      <a:pt x="1598" y="196"/>
                    </a:lnTo>
                    <a:lnTo>
                      <a:pt x="143" y="1231"/>
                    </a:lnTo>
                    <a:lnTo>
                      <a:pt x="1" y="10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>
                <a:off x="2710496" y="2984135"/>
                <a:ext cx="53605" cy="39189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188" extrusionOk="0">
                    <a:moveTo>
                      <a:pt x="1500" y="1"/>
                    </a:moveTo>
                    <a:lnTo>
                      <a:pt x="1625" y="206"/>
                    </a:lnTo>
                    <a:lnTo>
                      <a:pt x="144" y="1187"/>
                    </a:lnTo>
                    <a:lnTo>
                      <a:pt x="1" y="9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>
                <a:off x="2688428" y="2951180"/>
                <a:ext cx="54495" cy="37408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134" extrusionOk="0">
                    <a:moveTo>
                      <a:pt x="1526" y="1"/>
                    </a:moveTo>
                    <a:cubicBezTo>
                      <a:pt x="1571" y="72"/>
                      <a:pt x="1607" y="143"/>
                      <a:pt x="1651" y="206"/>
                    </a:cubicBezTo>
                    <a:lnTo>
                      <a:pt x="135" y="1134"/>
                    </a:lnTo>
                    <a:cubicBezTo>
                      <a:pt x="90" y="1062"/>
                      <a:pt x="46" y="1000"/>
                      <a:pt x="1" y="9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>
                <a:off x="2668140" y="2917335"/>
                <a:ext cx="55056" cy="35659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81" extrusionOk="0">
                    <a:moveTo>
                      <a:pt x="1553" y="1"/>
                    </a:moveTo>
                    <a:lnTo>
                      <a:pt x="1669" y="206"/>
                    </a:lnTo>
                    <a:lnTo>
                      <a:pt x="125" y="1080"/>
                    </a:lnTo>
                    <a:lnTo>
                      <a:pt x="0" y="8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2648711" y="2882896"/>
                <a:ext cx="55947" cy="33878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27" extrusionOk="0">
                    <a:moveTo>
                      <a:pt x="1589" y="1"/>
                    </a:moveTo>
                    <a:lnTo>
                      <a:pt x="1696" y="206"/>
                    </a:lnTo>
                    <a:lnTo>
                      <a:pt x="117" y="1027"/>
                    </a:lnTo>
                    <a:lnTo>
                      <a:pt x="1" y="80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2630766" y="2847600"/>
                <a:ext cx="56541" cy="32394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982" extrusionOk="0">
                    <a:moveTo>
                      <a:pt x="1615" y="0"/>
                    </a:moveTo>
                    <a:lnTo>
                      <a:pt x="1713" y="214"/>
                    </a:lnTo>
                    <a:lnTo>
                      <a:pt x="107" y="982"/>
                    </a:lnTo>
                    <a:lnTo>
                      <a:pt x="0" y="7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2613975" y="2811973"/>
                <a:ext cx="57134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920" extrusionOk="0">
                    <a:moveTo>
                      <a:pt x="1642" y="1"/>
                    </a:moveTo>
                    <a:cubicBezTo>
                      <a:pt x="1669" y="72"/>
                      <a:pt x="1705" y="144"/>
                      <a:pt x="1732" y="215"/>
                    </a:cubicBezTo>
                    <a:lnTo>
                      <a:pt x="99" y="920"/>
                    </a:lnTo>
                    <a:cubicBezTo>
                      <a:pt x="63" y="848"/>
                      <a:pt x="28" y="768"/>
                      <a:pt x="1" y="6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2598669" y="2775489"/>
                <a:ext cx="580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67" extrusionOk="0">
                    <a:moveTo>
                      <a:pt x="1669" y="1"/>
                    </a:moveTo>
                    <a:lnTo>
                      <a:pt x="1758" y="224"/>
                    </a:lnTo>
                    <a:lnTo>
                      <a:pt x="99" y="866"/>
                    </a:lnTo>
                    <a:lnTo>
                      <a:pt x="1" y="6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>
                <a:off x="2585144" y="2738708"/>
                <a:ext cx="58025" cy="26819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13" extrusionOk="0">
                    <a:moveTo>
                      <a:pt x="1687" y="1"/>
                    </a:moveTo>
                    <a:lnTo>
                      <a:pt x="1758" y="224"/>
                    </a:lnTo>
                    <a:lnTo>
                      <a:pt x="81" y="812"/>
                    </a:lnTo>
                    <a:lnTo>
                      <a:pt x="1" y="57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>
                <a:off x="2572510" y="2701630"/>
                <a:ext cx="58586" cy="2474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750" extrusionOk="0">
                    <a:moveTo>
                      <a:pt x="1713" y="1"/>
                    </a:moveTo>
                    <a:lnTo>
                      <a:pt x="1775" y="224"/>
                    </a:lnTo>
                    <a:lnTo>
                      <a:pt x="71" y="750"/>
                    </a:lnTo>
                    <a:lnTo>
                      <a:pt x="0" y="50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>
                <a:off x="2561327" y="2663958"/>
                <a:ext cx="58883" cy="226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688" extrusionOk="0">
                    <a:moveTo>
                      <a:pt x="1722" y="1"/>
                    </a:moveTo>
                    <a:lnTo>
                      <a:pt x="1784" y="233"/>
                    </a:lnTo>
                    <a:lnTo>
                      <a:pt x="62" y="688"/>
                    </a:lnTo>
                    <a:lnTo>
                      <a:pt x="0" y="4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>
                <a:off x="2551892" y="2625990"/>
                <a:ext cx="5918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26" extrusionOk="0">
                    <a:moveTo>
                      <a:pt x="1740" y="1"/>
                    </a:moveTo>
                    <a:lnTo>
                      <a:pt x="1794" y="233"/>
                    </a:lnTo>
                    <a:lnTo>
                      <a:pt x="63" y="625"/>
                    </a:lnTo>
                    <a:lnTo>
                      <a:pt x="1" y="3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2543942" y="2587460"/>
                <a:ext cx="59180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72" extrusionOk="0">
                    <a:moveTo>
                      <a:pt x="1749" y="0"/>
                    </a:moveTo>
                    <a:lnTo>
                      <a:pt x="1794" y="241"/>
                    </a:lnTo>
                    <a:lnTo>
                      <a:pt x="45" y="571"/>
                    </a:lnTo>
                    <a:lnTo>
                      <a:pt x="1" y="3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2537180" y="2548898"/>
                <a:ext cx="59180" cy="16824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10" extrusionOk="0">
                    <a:moveTo>
                      <a:pt x="1767" y="1"/>
                    </a:moveTo>
                    <a:lnTo>
                      <a:pt x="1794" y="241"/>
                    </a:lnTo>
                    <a:lnTo>
                      <a:pt x="36" y="509"/>
                    </a:lnTo>
                    <a:lnTo>
                      <a:pt x="0" y="25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2531869" y="2510335"/>
                <a:ext cx="59476" cy="14482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39" extrusionOk="0">
                    <a:moveTo>
                      <a:pt x="1776" y="1"/>
                    </a:moveTo>
                    <a:lnTo>
                      <a:pt x="1803" y="233"/>
                    </a:lnTo>
                    <a:lnTo>
                      <a:pt x="37" y="438"/>
                    </a:ln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>
                <a:off x="2528636" y="2471212"/>
                <a:ext cx="59180" cy="12403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376" extrusionOk="0">
                    <a:moveTo>
                      <a:pt x="1776" y="0"/>
                    </a:moveTo>
                    <a:lnTo>
                      <a:pt x="1794" y="241"/>
                    </a:lnTo>
                    <a:lnTo>
                      <a:pt x="19" y="375"/>
                    </a:lnTo>
                    <a:lnTo>
                      <a:pt x="1" y="1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>
                <a:off x="2526294" y="2432353"/>
                <a:ext cx="58883" cy="10358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314" extrusionOk="0">
                    <a:moveTo>
                      <a:pt x="1785" y="1"/>
                    </a:moveTo>
                    <a:lnTo>
                      <a:pt x="1785" y="233"/>
                    </a:lnTo>
                    <a:lnTo>
                      <a:pt x="9" y="31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2525403" y="2393230"/>
                <a:ext cx="58883" cy="828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51" extrusionOk="0">
                    <a:moveTo>
                      <a:pt x="1776" y="0"/>
                    </a:moveTo>
                    <a:lnTo>
                      <a:pt x="1785" y="232"/>
                    </a:lnTo>
                    <a:lnTo>
                      <a:pt x="1" y="2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888" name="Google Shape;888;p8"/>
            <p:cNvSpPr/>
            <p:nvPr/>
          </p:nvSpPr>
          <p:spPr>
            <a:xfrm>
              <a:off x="1377500" y="-621000"/>
              <a:ext cx="6389120" cy="6389775"/>
            </a:xfrm>
            <a:custGeom>
              <a:avLst/>
              <a:gdLst/>
              <a:ahLst/>
              <a:cxnLst/>
              <a:rect l="l" t="t" r="r" b="b"/>
              <a:pathLst>
                <a:path w="78016" h="78024" extrusionOk="0">
                  <a:moveTo>
                    <a:pt x="39012" y="233"/>
                  </a:moveTo>
                  <a:cubicBezTo>
                    <a:pt x="17629" y="233"/>
                    <a:pt x="233" y="17629"/>
                    <a:pt x="233" y="39012"/>
                  </a:cubicBezTo>
                  <a:cubicBezTo>
                    <a:pt x="233" y="60387"/>
                    <a:pt x="17629" y="77783"/>
                    <a:pt x="39012" y="77783"/>
                  </a:cubicBezTo>
                  <a:cubicBezTo>
                    <a:pt x="60387" y="77783"/>
                    <a:pt x="77783" y="60387"/>
                    <a:pt x="77783" y="39012"/>
                  </a:cubicBezTo>
                  <a:cubicBezTo>
                    <a:pt x="77783" y="17629"/>
                    <a:pt x="60387" y="233"/>
                    <a:pt x="39012" y="233"/>
                  </a:cubicBezTo>
                  <a:close/>
                  <a:moveTo>
                    <a:pt x="39012" y="78024"/>
                  </a:moveTo>
                  <a:cubicBezTo>
                    <a:pt x="17495" y="78024"/>
                    <a:pt x="1" y="60521"/>
                    <a:pt x="1" y="39012"/>
                  </a:cubicBezTo>
                  <a:cubicBezTo>
                    <a:pt x="1" y="17504"/>
                    <a:pt x="17495" y="1"/>
                    <a:pt x="39012" y="1"/>
                  </a:cubicBezTo>
                  <a:cubicBezTo>
                    <a:pt x="60521" y="1"/>
                    <a:pt x="78015" y="17504"/>
                    <a:pt x="78015" y="39012"/>
                  </a:cubicBezTo>
                  <a:cubicBezTo>
                    <a:pt x="78015" y="60521"/>
                    <a:pt x="60521" y="78024"/>
                    <a:pt x="39012" y="780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89" name="Google Shape;889;p8"/>
            <p:cNvGrpSpPr/>
            <p:nvPr/>
          </p:nvGrpSpPr>
          <p:grpSpPr>
            <a:xfrm>
              <a:off x="1603418" y="-395416"/>
              <a:ext cx="5940009" cy="5937576"/>
              <a:chOff x="1603418" y="-395416"/>
              <a:chExt cx="5940009" cy="5937576"/>
            </a:xfrm>
          </p:grpSpPr>
          <p:sp>
            <p:nvSpPr>
              <p:cNvPr id="890" name="Google Shape;890;p8"/>
              <p:cNvSpPr/>
              <p:nvPr/>
            </p:nvSpPr>
            <p:spPr>
              <a:xfrm>
                <a:off x="1607001" y="2383673"/>
                <a:ext cx="49554" cy="48878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23" extrusionOk="0">
                    <a:moveTo>
                      <a:pt x="349" y="714"/>
                    </a:moveTo>
                    <a:cubicBezTo>
                      <a:pt x="153" y="705"/>
                      <a:pt x="1" y="536"/>
                      <a:pt x="19" y="348"/>
                    </a:cubicBezTo>
                    <a:cubicBezTo>
                      <a:pt x="37" y="152"/>
                      <a:pt x="197" y="0"/>
                      <a:pt x="393" y="18"/>
                    </a:cubicBezTo>
                    <a:cubicBezTo>
                      <a:pt x="581" y="27"/>
                      <a:pt x="732" y="197"/>
                      <a:pt x="715" y="384"/>
                    </a:cubicBezTo>
                    <a:cubicBezTo>
                      <a:pt x="697" y="571"/>
                      <a:pt x="536" y="723"/>
                      <a:pt x="349" y="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1623902" y="2194854"/>
                <a:ext cx="49554" cy="50163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42" extrusionOk="0">
                    <a:moveTo>
                      <a:pt x="322" y="724"/>
                    </a:moveTo>
                    <a:cubicBezTo>
                      <a:pt x="134" y="697"/>
                      <a:pt x="1" y="527"/>
                      <a:pt x="18" y="331"/>
                    </a:cubicBezTo>
                    <a:cubicBezTo>
                      <a:pt x="45" y="144"/>
                      <a:pt x="224" y="1"/>
                      <a:pt x="411" y="28"/>
                    </a:cubicBezTo>
                    <a:cubicBezTo>
                      <a:pt x="598" y="55"/>
                      <a:pt x="732" y="224"/>
                      <a:pt x="714" y="420"/>
                    </a:cubicBezTo>
                    <a:cubicBezTo>
                      <a:pt x="688" y="608"/>
                      <a:pt x="518" y="741"/>
                      <a:pt x="322" y="7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1651687" y="2007927"/>
                <a:ext cx="5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59" extrusionOk="0">
                    <a:moveTo>
                      <a:pt x="312" y="723"/>
                    </a:moveTo>
                    <a:cubicBezTo>
                      <a:pt x="125" y="687"/>
                      <a:pt x="0" y="509"/>
                      <a:pt x="36" y="313"/>
                    </a:cubicBezTo>
                    <a:cubicBezTo>
                      <a:pt x="71" y="125"/>
                      <a:pt x="250" y="0"/>
                      <a:pt x="437" y="36"/>
                    </a:cubicBezTo>
                    <a:cubicBezTo>
                      <a:pt x="624" y="72"/>
                      <a:pt x="749" y="250"/>
                      <a:pt x="723" y="438"/>
                    </a:cubicBezTo>
                    <a:cubicBezTo>
                      <a:pt x="687" y="634"/>
                      <a:pt x="509" y="759"/>
                      <a:pt x="312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1690830" y="1822758"/>
                <a:ext cx="51380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8" extrusionOk="0">
                    <a:moveTo>
                      <a:pt x="304" y="723"/>
                    </a:moveTo>
                    <a:cubicBezTo>
                      <a:pt x="117" y="679"/>
                      <a:pt x="1" y="491"/>
                      <a:pt x="45" y="304"/>
                    </a:cubicBezTo>
                    <a:cubicBezTo>
                      <a:pt x="90" y="108"/>
                      <a:pt x="286" y="1"/>
                      <a:pt x="474" y="45"/>
                    </a:cubicBezTo>
                    <a:cubicBezTo>
                      <a:pt x="661" y="99"/>
                      <a:pt x="759" y="286"/>
                      <a:pt x="723" y="474"/>
                    </a:cubicBezTo>
                    <a:cubicBezTo>
                      <a:pt x="679" y="661"/>
                      <a:pt x="492" y="768"/>
                      <a:pt x="304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1742751" y="1640631"/>
                <a:ext cx="53138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86" extrusionOk="0">
                    <a:moveTo>
                      <a:pt x="286" y="723"/>
                    </a:moveTo>
                    <a:cubicBezTo>
                      <a:pt x="98" y="670"/>
                      <a:pt x="0" y="473"/>
                      <a:pt x="63" y="286"/>
                    </a:cubicBezTo>
                    <a:cubicBezTo>
                      <a:pt x="125" y="108"/>
                      <a:pt x="321" y="1"/>
                      <a:pt x="509" y="63"/>
                    </a:cubicBezTo>
                    <a:cubicBezTo>
                      <a:pt x="687" y="125"/>
                      <a:pt x="785" y="322"/>
                      <a:pt x="723" y="500"/>
                    </a:cubicBezTo>
                    <a:cubicBezTo>
                      <a:pt x="669" y="688"/>
                      <a:pt x="464" y="786"/>
                      <a:pt x="286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1806637" y="1462696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268" y="723"/>
                    </a:moveTo>
                    <a:cubicBezTo>
                      <a:pt x="90" y="652"/>
                      <a:pt x="1" y="456"/>
                      <a:pt x="72" y="269"/>
                    </a:cubicBezTo>
                    <a:cubicBezTo>
                      <a:pt x="143" y="90"/>
                      <a:pt x="349" y="1"/>
                      <a:pt x="527" y="72"/>
                    </a:cubicBezTo>
                    <a:cubicBezTo>
                      <a:pt x="705" y="144"/>
                      <a:pt x="795" y="349"/>
                      <a:pt x="723" y="527"/>
                    </a:cubicBezTo>
                    <a:cubicBezTo>
                      <a:pt x="652" y="706"/>
                      <a:pt x="447" y="795"/>
                      <a:pt x="268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1881408" y="1289020"/>
                <a:ext cx="53746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251" y="723"/>
                    </a:moveTo>
                    <a:cubicBezTo>
                      <a:pt x="81" y="643"/>
                      <a:pt x="1" y="429"/>
                      <a:pt x="81" y="259"/>
                    </a:cubicBezTo>
                    <a:cubicBezTo>
                      <a:pt x="162" y="81"/>
                      <a:pt x="367" y="1"/>
                      <a:pt x="545" y="90"/>
                    </a:cubicBezTo>
                    <a:cubicBezTo>
                      <a:pt x="715" y="170"/>
                      <a:pt x="795" y="375"/>
                      <a:pt x="715" y="554"/>
                    </a:cubicBezTo>
                    <a:cubicBezTo>
                      <a:pt x="634" y="723"/>
                      <a:pt x="429" y="804"/>
                      <a:pt x="251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1967063" y="1121361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233" y="696"/>
                    </a:moveTo>
                    <a:cubicBezTo>
                      <a:pt x="63" y="607"/>
                      <a:pt x="1" y="402"/>
                      <a:pt x="99" y="233"/>
                    </a:cubicBezTo>
                    <a:cubicBezTo>
                      <a:pt x="197" y="63"/>
                      <a:pt x="411" y="1"/>
                      <a:pt x="581" y="99"/>
                    </a:cubicBezTo>
                    <a:cubicBezTo>
                      <a:pt x="750" y="188"/>
                      <a:pt x="804" y="402"/>
                      <a:pt x="705" y="563"/>
                    </a:cubicBezTo>
                    <a:cubicBezTo>
                      <a:pt x="616" y="732"/>
                      <a:pt x="402" y="795"/>
                      <a:pt x="233" y="6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2064751" y="959110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206" y="697"/>
                    </a:moveTo>
                    <a:cubicBezTo>
                      <a:pt x="46" y="590"/>
                      <a:pt x="1" y="376"/>
                      <a:pt x="99" y="215"/>
                    </a:cubicBezTo>
                    <a:cubicBezTo>
                      <a:pt x="206" y="45"/>
                      <a:pt x="420" y="1"/>
                      <a:pt x="581" y="108"/>
                    </a:cubicBezTo>
                    <a:cubicBezTo>
                      <a:pt x="741" y="215"/>
                      <a:pt x="795" y="429"/>
                      <a:pt x="688" y="590"/>
                    </a:cubicBezTo>
                    <a:cubicBezTo>
                      <a:pt x="590" y="750"/>
                      <a:pt x="367" y="795"/>
                      <a:pt x="206" y="6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2171499" y="803552"/>
                <a:ext cx="53138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188" y="678"/>
                    </a:moveTo>
                    <a:cubicBezTo>
                      <a:pt x="37" y="571"/>
                      <a:pt x="1" y="348"/>
                      <a:pt x="117" y="188"/>
                    </a:cubicBezTo>
                    <a:cubicBezTo>
                      <a:pt x="224" y="27"/>
                      <a:pt x="447" y="0"/>
                      <a:pt x="599" y="107"/>
                    </a:cubicBezTo>
                    <a:cubicBezTo>
                      <a:pt x="750" y="223"/>
                      <a:pt x="786" y="446"/>
                      <a:pt x="679" y="607"/>
                    </a:cubicBezTo>
                    <a:cubicBezTo>
                      <a:pt x="563" y="759"/>
                      <a:pt x="349" y="794"/>
                      <a:pt x="188" y="6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2287914" y="655159"/>
                <a:ext cx="53138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170" y="661"/>
                    </a:moveTo>
                    <a:cubicBezTo>
                      <a:pt x="19" y="536"/>
                      <a:pt x="1" y="322"/>
                      <a:pt x="135" y="170"/>
                    </a:cubicBezTo>
                    <a:cubicBezTo>
                      <a:pt x="259" y="27"/>
                      <a:pt x="482" y="1"/>
                      <a:pt x="625" y="134"/>
                    </a:cubicBezTo>
                    <a:cubicBezTo>
                      <a:pt x="777" y="259"/>
                      <a:pt x="786" y="473"/>
                      <a:pt x="661" y="616"/>
                    </a:cubicBezTo>
                    <a:cubicBezTo>
                      <a:pt x="536" y="759"/>
                      <a:pt x="322" y="777"/>
                      <a:pt x="170" y="6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>
                <a:off x="2414605" y="515286"/>
                <a:ext cx="52529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68" extrusionOk="0">
                    <a:moveTo>
                      <a:pt x="152" y="633"/>
                    </a:moveTo>
                    <a:cubicBezTo>
                      <a:pt x="9" y="509"/>
                      <a:pt x="0" y="285"/>
                      <a:pt x="143" y="143"/>
                    </a:cubicBezTo>
                    <a:cubicBezTo>
                      <a:pt x="277" y="0"/>
                      <a:pt x="491" y="0"/>
                      <a:pt x="634" y="134"/>
                    </a:cubicBezTo>
                    <a:cubicBezTo>
                      <a:pt x="767" y="268"/>
                      <a:pt x="776" y="482"/>
                      <a:pt x="642" y="624"/>
                    </a:cubicBezTo>
                    <a:cubicBezTo>
                      <a:pt x="509" y="758"/>
                      <a:pt x="295" y="767"/>
                      <a:pt x="152" y="6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>
                <a:off x="2549070" y="381969"/>
                <a:ext cx="51921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77" extrusionOk="0">
                    <a:moveTo>
                      <a:pt x="134" y="634"/>
                    </a:moveTo>
                    <a:cubicBezTo>
                      <a:pt x="1" y="491"/>
                      <a:pt x="9" y="268"/>
                      <a:pt x="152" y="134"/>
                    </a:cubicBezTo>
                    <a:cubicBezTo>
                      <a:pt x="295" y="0"/>
                      <a:pt x="509" y="9"/>
                      <a:pt x="643" y="152"/>
                    </a:cubicBezTo>
                    <a:cubicBezTo>
                      <a:pt x="768" y="295"/>
                      <a:pt x="768" y="518"/>
                      <a:pt x="625" y="652"/>
                    </a:cubicBezTo>
                    <a:cubicBezTo>
                      <a:pt x="491" y="777"/>
                      <a:pt x="268" y="777"/>
                      <a:pt x="134" y="6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>
                <a:off x="2691378" y="258321"/>
                <a:ext cx="53746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77" extrusionOk="0">
                    <a:moveTo>
                      <a:pt x="126" y="607"/>
                    </a:moveTo>
                    <a:cubicBezTo>
                      <a:pt x="1" y="465"/>
                      <a:pt x="28" y="242"/>
                      <a:pt x="179" y="126"/>
                    </a:cubicBezTo>
                    <a:cubicBezTo>
                      <a:pt x="331" y="1"/>
                      <a:pt x="554" y="27"/>
                      <a:pt x="670" y="179"/>
                    </a:cubicBezTo>
                    <a:cubicBezTo>
                      <a:pt x="795" y="331"/>
                      <a:pt x="768" y="545"/>
                      <a:pt x="616" y="661"/>
                    </a:cubicBezTo>
                    <a:cubicBezTo>
                      <a:pt x="465" y="777"/>
                      <a:pt x="242" y="759"/>
                      <a:pt x="126" y="6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>
                <a:off x="2841595" y="143731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116" y="607"/>
                    </a:moveTo>
                    <a:cubicBezTo>
                      <a:pt x="0" y="447"/>
                      <a:pt x="45" y="233"/>
                      <a:pt x="196" y="117"/>
                    </a:cubicBezTo>
                    <a:cubicBezTo>
                      <a:pt x="357" y="1"/>
                      <a:pt x="580" y="45"/>
                      <a:pt x="687" y="197"/>
                    </a:cubicBezTo>
                    <a:cubicBezTo>
                      <a:pt x="794" y="358"/>
                      <a:pt x="759" y="572"/>
                      <a:pt x="607" y="688"/>
                    </a:cubicBezTo>
                    <a:cubicBezTo>
                      <a:pt x="446" y="795"/>
                      <a:pt x="232" y="759"/>
                      <a:pt x="116" y="6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>
                <a:off x="2998979" y="38809"/>
                <a:ext cx="53746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108" y="589"/>
                    </a:moveTo>
                    <a:cubicBezTo>
                      <a:pt x="1" y="429"/>
                      <a:pt x="54" y="215"/>
                      <a:pt x="215" y="107"/>
                    </a:cubicBezTo>
                    <a:cubicBezTo>
                      <a:pt x="375" y="0"/>
                      <a:pt x="589" y="54"/>
                      <a:pt x="696" y="215"/>
                    </a:cubicBezTo>
                    <a:cubicBezTo>
                      <a:pt x="795" y="384"/>
                      <a:pt x="741" y="598"/>
                      <a:pt x="580" y="696"/>
                    </a:cubicBezTo>
                    <a:cubicBezTo>
                      <a:pt x="420" y="803"/>
                      <a:pt x="206" y="759"/>
                      <a:pt x="108" y="5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>
                <a:off x="3162447" y="-54689"/>
                <a:ext cx="54354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86" extrusionOk="0">
                    <a:moveTo>
                      <a:pt x="89" y="554"/>
                    </a:moveTo>
                    <a:cubicBezTo>
                      <a:pt x="0" y="384"/>
                      <a:pt x="63" y="179"/>
                      <a:pt x="241" y="90"/>
                    </a:cubicBezTo>
                    <a:cubicBezTo>
                      <a:pt x="411" y="1"/>
                      <a:pt x="625" y="63"/>
                      <a:pt x="714" y="233"/>
                    </a:cubicBezTo>
                    <a:cubicBezTo>
                      <a:pt x="803" y="402"/>
                      <a:pt x="741" y="616"/>
                      <a:pt x="562" y="705"/>
                    </a:cubicBezTo>
                    <a:cubicBezTo>
                      <a:pt x="393" y="786"/>
                      <a:pt x="188" y="723"/>
                      <a:pt x="89" y="5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>
                <a:off x="3332472" y="-137910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81" y="545"/>
                    </a:moveTo>
                    <a:cubicBezTo>
                      <a:pt x="1" y="366"/>
                      <a:pt x="72" y="161"/>
                      <a:pt x="251" y="81"/>
                    </a:cubicBezTo>
                    <a:cubicBezTo>
                      <a:pt x="429" y="1"/>
                      <a:pt x="634" y="81"/>
                      <a:pt x="715" y="250"/>
                    </a:cubicBezTo>
                    <a:cubicBezTo>
                      <a:pt x="795" y="429"/>
                      <a:pt x="715" y="634"/>
                      <a:pt x="536" y="714"/>
                    </a:cubicBezTo>
                    <a:cubicBezTo>
                      <a:pt x="367" y="795"/>
                      <a:pt x="162" y="714"/>
                      <a:pt x="81" y="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>
                <a:off x="3506825" y="-210855"/>
                <a:ext cx="53138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72" y="526"/>
                    </a:moveTo>
                    <a:cubicBezTo>
                      <a:pt x="0" y="348"/>
                      <a:pt x="89" y="143"/>
                      <a:pt x="277" y="71"/>
                    </a:cubicBezTo>
                    <a:cubicBezTo>
                      <a:pt x="455" y="0"/>
                      <a:pt x="651" y="89"/>
                      <a:pt x="723" y="277"/>
                    </a:cubicBezTo>
                    <a:cubicBezTo>
                      <a:pt x="785" y="455"/>
                      <a:pt x="696" y="660"/>
                      <a:pt x="518" y="723"/>
                    </a:cubicBezTo>
                    <a:cubicBezTo>
                      <a:pt x="339" y="794"/>
                      <a:pt x="143" y="705"/>
                      <a:pt x="72" y="5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>
                <a:off x="3685909" y="-271158"/>
                <a:ext cx="53138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8" extrusionOk="0">
                    <a:moveTo>
                      <a:pt x="54" y="491"/>
                    </a:moveTo>
                    <a:cubicBezTo>
                      <a:pt x="1" y="303"/>
                      <a:pt x="99" y="107"/>
                      <a:pt x="286" y="54"/>
                    </a:cubicBezTo>
                    <a:cubicBezTo>
                      <a:pt x="474" y="0"/>
                      <a:pt x="670" y="107"/>
                      <a:pt x="723" y="294"/>
                    </a:cubicBezTo>
                    <a:cubicBezTo>
                      <a:pt x="786" y="482"/>
                      <a:pt x="679" y="669"/>
                      <a:pt x="491" y="723"/>
                    </a:cubicBezTo>
                    <a:cubicBezTo>
                      <a:pt x="304" y="767"/>
                      <a:pt x="117" y="669"/>
                      <a:pt x="54" y="4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3868644" y="-319428"/>
                <a:ext cx="51921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45" y="464"/>
                    </a:moveTo>
                    <a:cubicBezTo>
                      <a:pt x="1" y="277"/>
                      <a:pt x="117" y="90"/>
                      <a:pt x="304" y="45"/>
                    </a:cubicBezTo>
                    <a:cubicBezTo>
                      <a:pt x="500" y="0"/>
                      <a:pt x="688" y="116"/>
                      <a:pt x="723" y="304"/>
                    </a:cubicBezTo>
                    <a:cubicBezTo>
                      <a:pt x="768" y="491"/>
                      <a:pt x="652" y="678"/>
                      <a:pt x="465" y="723"/>
                    </a:cubicBezTo>
                    <a:cubicBezTo>
                      <a:pt x="277" y="768"/>
                      <a:pt x="90" y="652"/>
                      <a:pt x="45" y="4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>
                <a:off x="4054422" y="-356814"/>
                <a:ext cx="5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59" extrusionOk="0">
                    <a:moveTo>
                      <a:pt x="36" y="437"/>
                    </a:moveTo>
                    <a:cubicBezTo>
                      <a:pt x="0" y="250"/>
                      <a:pt x="125" y="72"/>
                      <a:pt x="322" y="36"/>
                    </a:cubicBezTo>
                    <a:cubicBezTo>
                      <a:pt x="509" y="0"/>
                      <a:pt x="687" y="125"/>
                      <a:pt x="723" y="321"/>
                    </a:cubicBezTo>
                    <a:cubicBezTo>
                      <a:pt x="750" y="509"/>
                      <a:pt x="625" y="687"/>
                      <a:pt x="438" y="723"/>
                    </a:cubicBezTo>
                    <a:cubicBezTo>
                      <a:pt x="250" y="759"/>
                      <a:pt x="63" y="634"/>
                      <a:pt x="36" y="4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>
                <a:off x="4241957" y="-382165"/>
                <a:ext cx="49554" cy="50163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42" extrusionOk="0">
                    <a:moveTo>
                      <a:pt x="28" y="411"/>
                    </a:moveTo>
                    <a:cubicBezTo>
                      <a:pt x="1" y="224"/>
                      <a:pt x="144" y="45"/>
                      <a:pt x="331" y="27"/>
                    </a:cubicBezTo>
                    <a:cubicBezTo>
                      <a:pt x="527" y="1"/>
                      <a:pt x="697" y="152"/>
                      <a:pt x="715" y="340"/>
                    </a:cubicBezTo>
                    <a:cubicBezTo>
                      <a:pt x="732" y="536"/>
                      <a:pt x="599" y="696"/>
                      <a:pt x="402" y="714"/>
                    </a:cubicBezTo>
                    <a:cubicBezTo>
                      <a:pt x="215" y="741"/>
                      <a:pt x="45" y="607"/>
                      <a:pt x="28" y="4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>
                <a:off x="4431385" y="-394199"/>
                <a:ext cx="48270" cy="4827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14" extrusionOk="0">
                    <a:moveTo>
                      <a:pt x="9" y="366"/>
                    </a:moveTo>
                    <a:cubicBezTo>
                      <a:pt x="0" y="170"/>
                      <a:pt x="152" y="18"/>
                      <a:pt x="339" y="9"/>
                    </a:cubicBezTo>
                    <a:cubicBezTo>
                      <a:pt x="535" y="0"/>
                      <a:pt x="696" y="152"/>
                      <a:pt x="705" y="348"/>
                    </a:cubicBezTo>
                    <a:cubicBezTo>
                      <a:pt x="714" y="544"/>
                      <a:pt x="562" y="696"/>
                      <a:pt x="366" y="705"/>
                    </a:cubicBezTo>
                    <a:cubicBezTo>
                      <a:pt x="179" y="714"/>
                      <a:pt x="18" y="562"/>
                      <a:pt x="9" y="3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>
                <a:off x="4620745" y="-395416"/>
                <a:ext cx="47729" cy="4827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14" extrusionOk="0">
                    <a:moveTo>
                      <a:pt x="0" y="348"/>
                    </a:moveTo>
                    <a:cubicBezTo>
                      <a:pt x="0" y="152"/>
                      <a:pt x="161" y="0"/>
                      <a:pt x="357" y="9"/>
                    </a:cubicBezTo>
                    <a:cubicBezTo>
                      <a:pt x="553" y="18"/>
                      <a:pt x="705" y="170"/>
                      <a:pt x="696" y="366"/>
                    </a:cubicBezTo>
                    <a:cubicBezTo>
                      <a:pt x="687" y="562"/>
                      <a:pt x="536" y="714"/>
                      <a:pt x="339" y="705"/>
                    </a:cubicBezTo>
                    <a:cubicBezTo>
                      <a:pt x="152" y="696"/>
                      <a:pt x="0" y="544"/>
                      <a:pt x="0" y="3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4808280" y="-385748"/>
                <a:ext cx="49554" cy="48878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23" extrusionOk="0">
                    <a:moveTo>
                      <a:pt x="19" y="339"/>
                    </a:moveTo>
                    <a:cubicBezTo>
                      <a:pt x="28" y="152"/>
                      <a:pt x="197" y="0"/>
                      <a:pt x="393" y="18"/>
                    </a:cubicBezTo>
                    <a:cubicBezTo>
                      <a:pt x="590" y="36"/>
                      <a:pt x="732" y="205"/>
                      <a:pt x="714" y="393"/>
                    </a:cubicBezTo>
                    <a:cubicBezTo>
                      <a:pt x="697" y="580"/>
                      <a:pt x="527" y="723"/>
                      <a:pt x="331" y="714"/>
                    </a:cubicBezTo>
                    <a:cubicBezTo>
                      <a:pt x="143" y="696"/>
                      <a:pt x="1" y="535"/>
                      <a:pt x="19" y="3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>
                <a:off x="4995275" y="-364047"/>
                <a:ext cx="50704" cy="50095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1" extrusionOk="0">
                    <a:moveTo>
                      <a:pt x="27" y="321"/>
                    </a:moveTo>
                    <a:cubicBezTo>
                      <a:pt x="54" y="134"/>
                      <a:pt x="232" y="0"/>
                      <a:pt x="428" y="18"/>
                    </a:cubicBezTo>
                    <a:cubicBezTo>
                      <a:pt x="616" y="54"/>
                      <a:pt x="750" y="241"/>
                      <a:pt x="714" y="428"/>
                    </a:cubicBezTo>
                    <a:cubicBezTo>
                      <a:pt x="687" y="616"/>
                      <a:pt x="509" y="741"/>
                      <a:pt x="321" y="714"/>
                    </a:cubicBezTo>
                    <a:cubicBezTo>
                      <a:pt x="134" y="687"/>
                      <a:pt x="0" y="509"/>
                      <a:pt x="27" y="3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>
                <a:off x="5180444" y="-330313"/>
                <a:ext cx="51921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36" y="304"/>
                    </a:moveTo>
                    <a:cubicBezTo>
                      <a:pt x="80" y="117"/>
                      <a:pt x="268" y="1"/>
                      <a:pt x="455" y="45"/>
                    </a:cubicBezTo>
                    <a:cubicBezTo>
                      <a:pt x="642" y="90"/>
                      <a:pt x="767" y="277"/>
                      <a:pt x="723" y="465"/>
                    </a:cubicBezTo>
                    <a:cubicBezTo>
                      <a:pt x="678" y="652"/>
                      <a:pt x="491" y="768"/>
                      <a:pt x="303" y="723"/>
                    </a:cubicBezTo>
                    <a:cubicBezTo>
                      <a:pt x="116" y="679"/>
                      <a:pt x="0" y="491"/>
                      <a:pt x="36" y="3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>
                <a:off x="5363179" y="-283868"/>
                <a:ext cx="52529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7" extrusionOk="0">
                    <a:moveTo>
                      <a:pt x="45" y="295"/>
                    </a:moveTo>
                    <a:cubicBezTo>
                      <a:pt x="98" y="108"/>
                      <a:pt x="295" y="1"/>
                      <a:pt x="482" y="54"/>
                    </a:cubicBezTo>
                    <a:cubicBezTo>
                      <a:pt x="669" y="108"/>
                      <a:pt x="776" y="295"/>
                      <a:pt x="723" y="482"/>
                    </a:cubicBezTo>
                    <a:cubicBezTo>
                      <a:pt x="669" y="670"/>
                      <a:pt x="473" y="777"/>
                      <a:pt x="286" y="723"/>
                    </a:cubicBezTo>
                    <a:cubicBezTo>
                      <a:pt x="107" y="670"/>
                      <a:pt x="0" y="474"/>
                      <a:pt x="45" y="2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>
                <a:off x="5542263" y="-226539"/>
                <a:ext cx="53746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77" extrusionOk="0">
                    <a:moveTo>
                      <a:pt x="63" y="277"/>
                    </a:moveTo>
                    <a:cubicBezTo>
                      <a:pt x="126" y="98"/>
                      <a:pt x="331" y="0"/>
                      <a:pt x="518" y="63"/>
                    </a:cubicBezTo>
                    <a:cubicBezTo>
                      <a:pt x="697" y="125"/>
                      <a:pt x="795" y="321"/>
                      <a:pt x="723" y="509"/>
                    </a:cubicBezTo>
                    <a:cubicBezTo>
                      <a:pt x="661" y="687"/>
                      <a:pt x="465" y="776"/>
                      <a:pt x="277" y="714"/>
                    </a:cubicBezTo>
                    <a:cubicBezTo>
                      <a:pt x="99" y="660"/>
                      <a:pt x="1" y="455"/>
                      <a:pt x="63" y="2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>
                <a:off x="5717765" y="-157786"/>
                <a:ext cx="53746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81" y="259"/>
                    </a:moveTo>
                    <a:cubicBezTo>
                      <a:pt x="152" y="80"/>
                      <a:pt x="358" y="0"/>
                      <a:pt x="536" y="80"/>
                    </a:cubicBezTo>
                    <a:cubicBezTo>
                      <a:pt x="714" y="161"/>
                      <a:pt x="795" y="375"/>
                      <a:pt x="714" y="544"/>
                    </a:cubicBezTo>
                    <a:cubicBezTo>
                      <a:pt x="634" y="723"/>
                      <a:pt x="429" y="803"/>
                      <a:pt x="259" y="723"/>
                    </a:cubicBezTo>
                    <a:cubicBezTo>
                      <a:pt x="81" y="642"/>
                      <a:pt x="1" y="437"/>
                      <a:pt x="81" y="2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>
                <a:off x="5888466" y="-76390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90" y="241"/>
                    </a:moveTo>
                    <a:cubicBezTo>
                      <a:pt x="170" y="63"/>
                      <a:pt x="384" y="1"/>
                      <a:pt x="553" y="90"/>
                    </a:cubicBezTo>
                    <a:cubicBezTo>
                      <a:pt x="732" y="179"/>
                      <a:pt x="794" y="384"/>
                      <a:pt x="705" y="554"/>
                    </a:cubicBezTo>
                    <a:cubicBezTo>
                      <a:pt x="616" y="723"/>
                      <a:pt x="411" y="794"/>
                      <a:pt x="241" y="705"/>
                    </a:cubicBezTo>
                    <a:cubicBezTo>
                      <a:pt x="72" y="616"/>
                      <a:pt x="0" y="411"/>
                      <a:pt x="90" y="2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>
                <a:off x="6053692" y="14674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99" y="224"/>
                    </a:moveTo>
                    <a:cubicBezTo>
                      <a:pt x="197" y="54"/>
                      <a:pt x="411" y="1"/>
                      <a:pt x="581" y="99"/>
                    </a:cubicBezTo>
                    <a:cubicBezTo>
                      <a:pt x="750" y="197"/>
                      <a:pt x="804" y="411"/>
                      <a:pt x="705" y="572"/>
                    </a:cubicBezTo>
                    <a:cubicBezTo>
                      <a:pt x="598" y="741"/>
                      <a:pt x="384" y="795"/>
                      <a:pt x="224" y="696"/>
                    </a:cubicBezTo>
                    <a:cubicBezTo>
                      <a:pt x="54" y="598"/>
                      <a:pt x="1" y="393"/>
                      <a:pt x="99" y="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>
                <a:off x="6212901" y="116621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108" y="196"/>
                    </a:moveTo>
                    <a:cubicBezTo>
                      <a:pt x="224" y="36"/>
                      <a:pt x="438" y="0"/>
                      <a:pt x="590" y="107"/>
                    </a:cubicBezTo>
                    <a:cubicBezTo>
                      <a:pt x="750" y="223"/>
                      <a:pt x="795" y="446"/>
                      <a:pt x="679" y="598"/>
                    </a:cubicBezTo>
                    <a:cubicBezTo>
                      <a:pt x="572" y="759"/>
                      <a:pt x="358" y="794"/>
                      <a:pt x="197" y="687"/>
                    </a:cubicBezTo>
                    <a:cubicBezTo>
                      <a:pt x="45" y="571"/>
                      <a:pt x="1" y="357"/>
                      <a:pt x="108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>
                <a:off x="6364876" y="228777"/>
                <a:ext cx="53746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6" extrusionOk="0">
                    <a:moveTo>
                      <a:pt x="126" y="179"/>
                    </a:moveTo>
                    <a:cubicBezTo>
                      <a:pt x="242" y="27"/>
                      <a:pt x="456" y="1"/>
                      <a:pt x="608" y="125"/>
                    </a:cubicBezTo>
                    <a:cubicBezTo>
                      <a:pt x="768" y="241"/>
                      <a:pt x="795" y="464"/>
                      <a:pt x="670" y="616"/>
                    </a:cubicBezTo>
                    <a:cubicBezTo>
                      <a:pt x="554" y="768"/>
                      <a:pt x="331" y="786"/>
                      <a:pt x="179" y="670"/>
                    </a:cubicBezTo>
                    <a:cubicBezTo>
                      <a:pt x="28" y="554"/>
                      <a:pt x="1" y="331"/>
                      <a:pt x="126" y="1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>
                <a:off x="6510226" y="350601"/>
                <a:ext cx="53138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8" extrusionOk="0">
                    <a:moveTo>
                      <a:pt x="126" y="161"/>
                    </a:moveTo>
                    <a:cubicBezTo>
                      <a:pt x="251" y="9"/>
                      <a:pt x="474" y="1"/>
                      <a:pt x="625" y="125"/>
                    </a:cubicBezTo>
                    <a:cubicBezTo>
                      <a:pt x="768" y="259"/>
                      <a:pt x="786" y="473"/>
                      <a:pt x="652" y="616"/>
                    </a:cubicBezTo>
                    <a:cubicBezTo>
                      <a:pt x="527" y="759"/>
                      <a:pt x="304" y="768"/>
                      <a:pt x="162" y="643"/>
                    </a:cubicBezTo>
                    <a:cubicBezTo>
                      <a:pt x="10" y="518"/>
                      <a:pt x="1" y="304"/>
                      <a:pt x="126" y="1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>
                <a:off x="6775033" y="619599"/>
                <a:ext cx="52529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7" extrusionOk="0">
                    <a:moveTo>
                      <a:pt x="161" y="125"/>
                    </a:moveTo>
                    <a:cubicBezTo>
                      <a:pt x="304" y="0"/>
                      <a:pt x="527" y="18"/>
                      <a:pt x="652" y="161"/>
                    </a:cubicBezTo>
                    <a:cubicBezTo>
                      <a:pt x="776" y="313"/>
                      <a:pt x="759" y="536"/>
                      <a:pt x="616" y="660"/>
                    </a:cubicBezTo>
                    <a:cubicBezTo>
                      <a:pt x="473" y="776"/>
                      <a:pt x="250" y="768"/>
                      <a:pt x="125" y="616"/>
                    </a:cubicBezTo>
                    <a:cubicBezTo>
                      <a:pt x="0" y="473"/>
                      <a:pt x="18" y="259"/>
                      <a:pt x="161" y="1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>
                <a:off x="6893814" y="766166"/>
                <a:ext cx="53746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77" extrusionOk="0">
                    <a:moveTo>
                      <a:pt x="179" y="116"/>
                    </a:moveTo>
                    <a:cubicBezTo>
                      <a:pt x="331" y="0"/>
                      <a:pt x="554" y="27"/>
                      <a:pt x="670" y="179"/>
                    </a:cubicBezTo>
                    <a:cubicBezTo>
                      <a:pt x="795" y="330"/>
                      <a:pt x="768" y="553"/>
                      <a:pt x="607" y="660"/>
                    </a:cubicBezTo>
                    <a:cubicBezTo>
                      <a:pt x="456" y="776"/>
                      <a:pt x="233" y="750"/>
                      <a:pt x="117" y="598"/>
                    </a:cubicBezTo>
                    <a:cubicBezTo>
                      <a:pt x="1" y="446"/>
                      <a:pt x="27" y="232"/>
                      <a:pt x="179" y="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>
                <a:off x="7003604" y="919358"/>
                <a:ext cx="53138" cy="5428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03" extrusionOk="0">
                    <a:moveTo>
                      <a:pt x="197" y="107"/>
                    </a:moveTo>
                    <a:cubicBezTo>
                      <a:pt x="357" y="0"/>
                      <a:pt x="571" y="45"/>
                      <a:pt x="678" y="205"/>
                    </a:cubicBezTo>
                    <a:cubicBezTo>
                      <a:pt x="785" y="375"/>
                      <a:pt x="741" y="589"/>
                      <a:pt x="580" y="696"/>
                    </a:cubicBezTo>
                    <a:cubicBezTo>
                      <a:pt x="420" y="803"/>
                      <a:pt x="206" y="758"/>
                      <a:pt x="98" y="598"/>
                    </a:cubicBezTo>
                    <a:cubicBezTo>
                      <a:pt x="0" y="428"/>
                      <a:pt x="45" y="214"/>
                      <a:pt x="197" y="1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>
                <a:off x="7101901" y="1080325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224" y="99"/>
                    </a:moveTo>
                    <a:cubicBezTo>
                      <a:pt x="393" y="1"/>
                      <a:pt x="607" y="55"/>
                      <a:pt x="705" y="224"/>
                    </a:cubicBezTo>
                    <a:cubicBezTo>
                      <a:pt x="803" y="394"/>
                      <a:pt x="741" y="608"/>
                      <a:pt x="571" y="706"/>
                    </a:cubicBezTo>
                    <a:cubicBezTo>
                      <a:pt x="411" y="795"/>
                      <a:pt x="197" y="741"/>
                      <a:pt x="99" y="572"/>
                    </a:cubicBezTo>
                    <a:cubicBezTo>
                      <a:pt x="0" y="402"/>
                      <a:pt x="63" y="197"/>
                      <a:pt x="224" y="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>
                <a:off x="7191139" y="1246835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242" y="89"/>
                    </a:moveTo>
                    <a:cubicBezTo>
                      <a:pt x="411" y="0"/>
                      <a:pt x="625" y="72"/>
                      <a:pt x="714" y="241"/>
                    </a:cubicBezTo>
                    <a:cubicBezTo>
                      <a:pt x="804" y="419"/>
                      <a:pt x="732" y="625"/>
                      <a:pt x="563" y="714"/>
                    </a:cubicBezTo>
                    <a:cubicBezTo>
                      <a:pt x="384" y="794"/>
                      <a:pt x="170" y="723"/>
                      <a:pt x="90" y="553"/>
                    </a:cubicBezTo>
                    <a:cubicBezTo>
                      <a:pt x="1" y="384"/>
                      <a:pt x="72" y="179"/>
                      <a:pt x="242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>
                <a:off x="7269560" y="1418686"/>
                <a:ext cx="53138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259" y="81"/>
                    </a:moveTo>
                    <a:cubicBezTo>
                      <a:pt x="438" y="1"/>
                      <a:pt x="643" y="90"/>
                      <a:pt x="714" y="268"/>
                    </a:cubicBezTo>
                    <a:cubicBezTo>
                      <a:pt x="786" y="447"/>
                      <a:pt x="696" y="652"/>
                      <a:pt x="518" y="723"/>
                    </a:cubicBezTo>
                    <a:cubicBezTo>
                      <a:pt x="340" y="795"/>
                      <a:pt x="143" y="714"/>
                      <a:pt x="72" y="536"/>
                    </a:cubicBezTo>
                    <a:cubicBezTo>
                      <a:pt x="1" y="357"/>
                      <a:pt x="90" y="152"/>
                      <a:pt x="259" y="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8"/>
              <p:cNvSpPr/>
              <p:nvPr/>
            </p:nvSpPr>
            <p:spPr>
              <a:xfrm>
                <a:off x="7335880" y="1596012"/>
                <a:ext cx="53138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86" extrusionOk="0">
                    <a:moveTo>
                      <a:pt x="277" y="63"/>
                    </a:moveTo>
                    <a:cubicBezTo>
                      <a:pt x="465" y="0"/>
                      <a:pt x="661" y="99"/>
                      <a:pt x="723" y="286"/>
                    </a:cubicBezTo>
                    <a:cubicBezTo>
                      <a:pt x="786" y="464"/>
                      <a:pt x="688" y="670"/>
                      <a:pt x="500" y="723"/>
                    </a:cubicBezTo>
                    <a:cubicBezTo>
                      <a:pt x="322" y="785"/>
                      <a:pt x="126" y="687"/>
                      <a:pt x="63" y="509"/>
                    </a:cubicBezTo>
                    <a:cubicBezTo>
                      <a:pt x="1" y="322"/>
                      <a:pt x="99" y="125"/>
                      <a:pt x="277" y="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" name="Google Shape;933;p8"/>
              <p:cNvSpPr/>
              <p:nvPr/>
            </p:nvSpPr>
            <p:spPr>
              <a:xfrm>
                <a:off x="7391384" y="1776922"/>
                <a:ext cx="52529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7" extrusionOk="0">
                    <a:moveTo>
                      <a:pt x="295" y="54"/>
                    </a:moveTo>
                    <a:cubicBezTo>
                      <a:pt x="482" y="1"/>
                      <a:pt x="670" y="108"/>
                      <a:pt x="723" y="295"/>
                    </a:cubicBezTo>
                    <a:cubicBezTo>
                      <a:pt x="777" y="482"/>
                      <a:pt x="670" y="679"/>
                      <a:pt x="482" y="723"/>
                    </a:cubicBezTo>
                    <a:cubicBezTo>
                      <a:pt x="295" y="777"/>
                      <a:pt x="108" y="661"/>
                      <a:pt x="54" y="482"/>
                    </a:cubicBezTo>
                    <a:cubicBezTo>
                      <a:pt x="1" y="295"/>
                      <a:pt x="108" y="108"/>
                      <a:pt x="295" y="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" name="Google Shape;934;p8"/>
              <p:cNvSpPr/>
              <p:nvPr/>
            </p:nvSpPr>
            <p:spPr>
              <a:xfrm>
                <a:off x="7436003" y="1961483"/>
                <a:ext cx="50771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59" extrusionOk="0">
                    <a:moveTo>
                      <a:pt x="304" y="36"/>
                    </a:moveTo>
                    <a:cubicBezTo>
                      <a:pt x="491" y="1"/>
                      <a:pt x="688" y="117"/>
                      <a:pt x="714" y="313"/>
                    </a:cubicBezTo>
                    <a:cubicBezTo>
                      <a:pt x="750" y="500"/>
                      <a:pt x="625" y="687"/>
                      <a:pt x="438" y="723"/>
                    </a:cubicBezTo>
                    <a:cubicBezTo>
                      <a:pt x="251" y="759"/>
                      <a:pt x="72" y="634"/>
                      <a:pt x="36" y="447"/>
                    </a:cubicBezTo>
                    <a:cubicBezTo>
                      <a:pt x="1" y="259"/>
                      <a:pt x="117" y="72"/>
                      <a:pt x="304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" name="Google Shape;935;p8"/>
              <p:cNvSpPr/>
              <p:nvPr/>
            </p:nvSpPr>
            <p:spPr>
              <a:xfrm>
                <a:off x="7467371" y="2147869"/>
                <a:ext cx="50163" cy="50704"/>
              </a:xfrm>
              <a:custGeom>
                <a:avLst/>
                <a:gdLst/>
                <a:ahLst/>
                <a:cxnLst/>
                <a:rect l="l" t="t" r="r" b="b"/>
                <a:pathLst>
                  <a:path w="742" h="750" extrusionOk="0">
                    <a:moveTo>
                      <a:pt x="322" y="27"/>
                    </a:moveTo>
                    <a:cubicBezTo>
                      <a:pt x="518" y="0"/>
                      <a:pt x="688" y="134"/>
                      <a:pt x="714" y="330"/>
                    </a:cubicBezTo>
                    <a:cubicBezTo>
                      <a:pt x="741" y="526"/>
                      <a:pt x="607" y="696"/>
                      <a:pt x="411" y="723"/>
                    </a:cubicBezTo>
                    <a:cubicBezTo>
                      <a:pt x="224" y="750"/>
                      <a:pt x="45" y="616"/>
                      <a:pt x="27" y="419"/>
                    </a:cubicBezTo>
                    <a:cubicBezTo>
                      <a:pt x="1" y="232"/>
                      <a:pt x="134" y="54"/>
                      <a:pt x="322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6" name="Google Shape;936;p8"/>
              <p:cNvSpPr/>
              <p:nvPr/>
            </p:nvSpPr>
            <p:spPr>
              <a:xfrm>
                <a:off x="7487315" y="2336621"/>
                <a:ext cx="48878" cy="48946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24" extrusionOk="0">
                    <a:moveTo>
                      <a:pt x="330" y="18"/>
                    </a:moveTo>
                    <a:cubicBezTo>
                      <a:pt x="526" y="0"/>
                      <a:pt x="696" y="143"/>
                      <a:pt x="705" y="339"/>
                    </a:cubicBezTo>
                    <a:cubicBezTo>
                      <a:pt x="723" y="536"/>
                      <a:pt x="580" y="696"/>
                      <a:pt x="384" y="714"/>
                    </a:cubicBezTo>
                    <a:cubicBezTo>
                      <a:pt x="196" y="723"/>
                      <a:pt x="27" y="580"/>
                      <a:pt x="9" y="393"/>
                    </a:cubicBezTo>
                    <a:cubicBezTo>
                      <a:pt x="0" y="197"/>
                      <a:pt x="143" y="27"/>
                      <a:pt x="330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7" name="Google Shape;937;p8"/>
              <p:cNvSpPr/>
              <p:nvPr/>
            </p:nvSpPr>
            <p:spPr>
              <a:xfrm>
                <a:off x="7495698" y="2525981"/>
                <a:ext cx="47729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340" y="10"/>
                    </a:moveTo>
                    <a:cubicBezTo>
                      <a:pt x="536" y="1"/>
                      <a:pt x="697" y="161"/>
                      <a:pt x="697" y="349"/>
                    </a:cubicBezTo>
                    <a:cubicBezTo>
                      <a:pt x="706" y="545"/>
                      <a:pt x="554" y="705"/>
                      <a:pt x="358" y="705"/>
                    </a:cubicBezTo>
                    <a:cubicBezTo>
                      <a:pt x="170" y="705"/>
                      <a:pt x="10" y="545"/>
                      <a:pt x="1" y="357"/>
                    </a:cubicBezTo>
                    <a:cubicBezTo>
                      <a:pt x="1" y="170"/>
                      <a:pt x="153" y="10"/>
                      <a:pt x="340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7490898" y="2714733"/>
                <a:ext cx="48946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15" extrusionOk="0">
                    <a:moveTo>
                      <a:pt x="375" y="10"/>
                    </a:moveTo>
                    <a:cubicBezTo>
                      <a:pt x="572" y="19"/>
                      <a:pt x="723" y="179"/>
                      <a:pt x="705" y="376"/>
                    </a:cubicBezTo>
                    <a:cubicBezTo>
                      <a:pt x="696" y="572"/>
                      <a:pt x="527" y="715"/>
                      <a:pt x="331" y="706"/>
                    </a:cubicBezTo>
                    <a:cubicBezTo>
                      <a:pt x="143" y="688"/>
                      <a:pt x="1" y="527"/>
                      <a:pt x="9" y="340"/>
                    </a:cubicBezTo>
                    <a:cubicBezTo>
                      <a:pt x="27" y="144"/>
                      <a:pt x="188" y="1"/>
                      <a:pt x="375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7473388" y="2901727"/>
                <a:ext cx="50163" cy="5009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741" extrusionOk="0">
                    <a:moveTo>
                      <a:pt x="411" y="27"/>
                    </a:moveTo>
                    <a:cubicBezTo>
                      <a:pt x="607" y="45"/>
                      <a:pt x="741" y="223"/>
                      <a:pt x="715" y="411"/>
                    </a:cubicBezTo>
                    <a:cubicBezTo>
                      <a:pt x="688" y="607"/>
                      <a:pt x="518" y="741"/>
                      <a:pt x="322" y="714"/>
                    </a:cubicBezTo>
                    <a:cubicBezTo>
                      <a:pt x="135" y="696"/>
                      <a:pt x="1" y="518"/>
                      <a:pt x="19" y="330"/>
                    </a:cubicBezTo>
                    <a:cubicBezTo>
                      <a:pt x="45" y="143"/>
                      <a:pt x="224" y="0"/>
                      <a:pt x="411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7444453" y="3088046"/>
                <a:ext cx="50771" cy="5138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60" extrusionOk="0">
                    <a:moveTo>
                      <a:pt x="438" y="37"/>
                    </a:moveTo>
                    <a:cubicBezTo>
                      <a:pt x="625" y="63"/>
                      <a:pt x="750" y="251"/>
                      <a:pt x="714" y="438"/>
                    </a:cubicBezTo>
                    <a:cubicBezTo>
                      <a:pt x="688" y="634"/>
                      <a:pt x="500" y="759"/>
                      <a:pt x="313" y="724"/>
                    </a:cubicBezTo>
                    <a:cubicBezTo>
                      <a:pt x="126" y="688"/>
                      <a:pt x="1" y="501"/>
                      <a:pt x="36" y="313"/>
                    </a:cubicBezTo>
                    <a:cubicBezTo>
                      <a:pt x="63" y="126"/>
                      <a:pt x="250" y="1"/>
                      <a:pt x="438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7404634" y="3271998"/>
                <a:ext cx="51380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77" extrusionOk="0">
                    <a:moveTo>
                      <a:pt x="456" y="45"/>
                    </a:moveTo>
                    <a:cubicBezTo>
                      <a:pt x="643" y="90"/>
                      <a:pt x="759" y="286"/>
                      <a:pt x="715" y="474"/>
                    </a:cubicBezTo>
                    <a:cubicBezTo>
                      <a:pt x="670" y="661"/>
                      <a:pt x="474" y="777"/>
                      <a:pt x="286" y="723"/>
                    </a:cubicBezTo>
                    <a:cubicBezTo>
                      <a:pt x="99" y="679"/>
                      <a:pt x="1" y="492"/>
                      <a:pt x="37" y="304"/>
                    </a:cubicBezTo>
                    <a:cubicBezTo>
                      <a:pt x="81" y="117"/>
                      <a:pt x="268" y="1"/>
                      <a:pt x="456" y="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7350956" y="3453584"/>
                <a:ext cx="53138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500" y="54"/>
                    </a:moveTo>
                    <a:cubicBezTo>
                      <a:pt x="688" y="116"/>
                      <a:pt x="786" y="312"/>
                      <a:pt x="723" y="491"/>
                    </a:cubicBezTo>
                    <a:cubicBezTo>
                      <a:pt x="661" y="678"/>
                      <a:pt x="465" y="776"/>
                      <a:pt x="277" y="714"/>
                    </a:cubicBezTo>
                    <a:cubicBezTo>
                      <a:pt x="99" y="651"/>
                      <a:pt x="1" y="464"/>
                      <a:pt x="63" y="277"/>
                    </a:cubicBezTo>
                    <a:cubicBezTo>
                      <a:pt x="126" y="98"/>
                      <a:pt x="322" y="0"/>
                      <a:pt x="500" y="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>
                <a:off x="7287070" y="3630843"/>
                <a:ext cx="53138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86" extrusionOk="0">
                    <a:moveTo>
                      <a:pt x="518" y="63"/>
                    </a:moveTo>
                    <a:cubicBezTo>
                      <a:pt x="696" y="135"/>
                      <a:pt x="785" y="340"/>
                      <a:pt x="714" y="518"/>
                    </a:cubicBezTo>
                    <a:cubicBezTo>
                      <a:pt x="643" y="697"/>
                      <a:pt x="437" y="786"/>
                      <a:pt x="259" y="715"/>
                    </a:cubicBezTo>
                    <a:cubicBezTo>
                      <a:pt x="81" y="643"/>
                      <a:pt x="0" y="438"/>
                      <a:pt x="63" y="260"/>
                    </a:cubicBezTo>
                    <a:cubicBezTo>
                      <a:pt x="134" y="90"/>
                      <a:pt x="339" y="1"/>
                      <a:pt x="518" y="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>
                <a:off x="7212299" y="3803978"/>
                <a:ext cx="53138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04" extrusionOk="0">
                    <a:moveTo>
                      <a:pt x="535" y="80"/>
                    </a:moveTo>
                    <a:cubicBezTo>
                      <a:pt x="705" y="161"/>
                      <a:pt x="785" y="366"/>
                      <a:pt x="705" y="544"/>
                    </a:cubicBezTo>
                    <a:cubicBezTo>
                      <a:pt x="625" y="723"/>
                      <a:pt x="419" y="803"/>
                      <a:pt x="250" y="714"/>
                    </a:cubicBezTo>
                    <a:cubicBezTo>
                      <a:pt x="71" y="634"/>
                      <a:pt x="0" y="419"/>
                      <a:pt x="71" y="250"/>
                    </a:cubicBezTo>
                    <a:cubicBezTo>
                      <a:pt x="152" y="72"/>
                      <a:pt x="357" y="0"/>
                      <a:pt x="535" y="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5" name="Google Shape;945;p8"/>
              <p:cNvSpPr/>
              <p:nvPr/>
            </p:nvSpPr>
            <p:spPr>
              <a:xfrm>
                <a:off x="7125427" y="3972246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571" y="89"/>
                    </a:moveTo>
                    <a:cubicBezTo>
                      <a:pt x="741" y="179"/>
                      <a:pt x="803" y="393"/>
                      <a:pt x="705" y="562"/>
                    </a:cubicBezTo>
                    <a:cubicBezTo>
                      <a:pt x="607" y="732"/>
                      <a:pt x="393" y="794"/>
                      <a:pt x="223" y="696"/>
                    </a:cubicBezTo>
                    <a:cubicBezTo>
                      <a:pt x="63" y="598"/>
                      <a:pt x="0" y="393"/>
                      <a:pt x="99" y="223"/>
                    </a:cubicBezTo>
                    <a:cubicBezTo>
                      <a:pt x="188" y="63"/>
                      <a:pt x="402" y="0"/>
                      <a:pt x="571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6" name="Google Shape;946;p8"/>
              <p:cNvSpPr/>
              <p:nvPr/>
            </p:nvSpPr>
            <p:spPr>
              <a:xfrm>
                <a:off x="7028347" y="4133821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589" y="108"/>
                    </a:moveTo>
                    <a:cubicBezTo>
                      <a:pt x="749" y="206"/>
                      <a:pt x="803" y="420"/>
                      <a:pt x="696" y="590"/>
                    </a:cubicBezTo>
                    <a:cubicBezTo>
                      <a:pt x="589" y="750"/>
                      <a:pt x="375" y="795"/>
                      <a:pt x="214" y="697"/>
                    </a:cubicBezTo>
                    <a:cubicBezTo>
                      <a:pt x="54" y="590"/>
                      <a:pt x="0" y="376"/>
                      <a:pt x="107" y="215"/>
                    </a:cubicBezTo>
                    <a:cubicBezTo>
                      <a:pt x="214" y="55"/>
                      <a:pt x="428" y="1"/>
                      <a:pt x="589" y="1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>
                <a:off x="6922208" y="4290055"/>
                <a:ext cx="53138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598" y="108"/>
                    </a:moveTo>
                    <a:cubicBezTo>
                      <a:pt x="749" y="224"/>
                      <a:pt x="785" y="447"/>
                      <a:pt x="678" y="598"/>
                    </a:cubicBezTo>
                    <a:cubicBezTo>
                      <a:pt x="562" y="759"/>
                      <a:pt x="348" y="794"/>
                      <a:pt x="187" y="679"/>
                    </a:cubicBezTo>
                    <a:cubicBezTo>
                      <a:pt x="36" y="563"/>
                      <a:pt x="0" y="348"/>
                      <a:pt x="116" y="188"/>
                    </a:cubicBezTo>
                    <a:cubicBezTo>
                      <a:pt x="223" y="36"/>
                      <a:pt x="437" y="1"/>
                      <a:pt x="598" y="1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>
                <a:off x="6805793" y="4439056"/>
                <a:ext cx="53138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616" y="125"/>
                    </a:moveTo>
                    <a:cubicBezTo>
                      <a:pt x="767" y="250"/>
                      <a:pt x="785" y="464"/>
                      <a:pt x="660" y="616"/>
                    </a:cubicBezTo>
                    <a:cubicBezTo>
                      <a:pt x="527" y="758"/>
                      <a:pt x="304" y="776"/>
                      <a:pt x="161" y="651"/>
                    </a:cubicBezTo>
                    <a:cubicBezTo>
                      <a:pt x="18" y="526"/>
                      <a:pt x="0" y="312"/>
                      <a:pt x="125" y="161"/>
                    </a:cubicBezTo>
                    <a:cubicBezTo>
                      <a:pt x="250" y="18"/>
                      <a:pt x="473" y="0"/>
                      <a:pt x="616" y="1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9" name="Google Shape;949;p8"/>
              <p:cNvSpPr/>
              <p:nvPr/>
            </p:nvSpPr>
            <p:spPr>
              <a:xfrm>
                <a:off x="6679710" y="4579538"/>
                <a:ext cx="52529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7" extrusionOk="0">
                    <a:moveTo>
                      <a:pt x="625" y="134"/>
                    </a:moveTo>
                    <a:cubicBezTo>
                      <a:pt x="768" y="268"/>
                      <a:pt x="777" y="491"/>
                      <a:pt x="643" y="625"/>
                    </a:cubicBezTo>
                    <a:cubicBezTo>
                      <a:pt x="509" y="768"/>
                      <a:pt x="286" y="777"/>
                      <a:pt x="143" y="643"/>
                    </a:cubicBezTo>
                    <a:cubicBezTo>
                      <a:pt x="10" y="509"/>
                      <a:pt x="1" y="286"/>
                      <a:pt x="135" y="152"/>
                    </a:cubicBezTo>
                    <a:cubicBezTo>
                      <a:pt x="268" y="10"/>
                      <a:pt x="491" y="1"/>
                      <a:pt x="625" y="1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8"/>
              <p:cNvSpPr/>
              <p:nvPr/>
            </p:nvSpPr>
            <p:spPr>
              <a:xfrm>
                <a:off x="6545853" y="4712246"/>
                <a:ext cx="51921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77" extrusionOk="0">
                    <a:moveTo>
                      <a:pt x="634" y="152"/>
                    </a:moveTo>
                    <a:cubicBezTo>
                      <a:pt x="768" y="286"/>
                      <a:pt x="759" y="509"/>
                      <a:pt x="616" y="643"/>
                    </a:cubicBezTo>
                    <a:cubicBezTo>
                      <a:pt x="473" y="776"/>
                      <a:pt x="259" y="776"/>
                      <a:pt x="125" y="634"/>
                    </a:cubicBezTo>
                    <a:cubicBezTo>
                      <a:pt x="0" y="491"/>
                      <a:pt x="9" y="268"/>
                      <a:pt x="143" y="134"/>
                    </a:cubicBezTo>
                    <a:cubicBezTo>
                      <a:pt x="286" y="0"/>
                      <a:pt x="500" y="9"/>
                      <a:pt x="634" y="1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6402329" y="4835894"/>
                <a:ext cx="53138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669" y="170"/>
                    </a:moveTo>
                    <a:cubicBezTo>
                      <a:pt x="785" y="321"/>
                      <a:pt x="767" y="535"/>
                      <a:pt x="607" y="660"/>
                    </a:cubicBezTo>
                    <a:cubicBezTo>
                      <a:pt x="455" y="776"/>
                      <a:pt x="241" y="758"/>
                      <a:pt x="116" y="607"/>
                    </a:cubicBezTo>
                    <a:cubicBezTo>
                      <a:pt x="0" y="455"/>
                      <a:pt x="18" y="241"/>
                      <a:pt x="170" y="116"/>
                    </a:cubicBezTo>
                    <a:cubicBezTo>
                      <a:pt x="321" y="0"/>
                      <a:pt x="544" y="27"/>
                      <a:pt x="669" y="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6251503" y="4949267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679" y="196"/>
                    </a:moveTo>
                    <a:cubicBezTo>
                      <a:pt x="795" y="348"/>
                      <a:pt x="759" y="571"/>
                      <a:pt x="599" y="678"/>
                    </a:cubicBezTo>
                    <a:cubicBezTo>
                      <a:pt x="438" y="794"/>
                      <a:pt x="224" y="758"/>
                      <a:pt x="108" y="598"/>
                    </a:cubicBezTo>
                    <a:cubicBezTo>
                      <a:pt x="1" y="446"/>
                      <a:pt x="37" y="223"/>
                      <a:pt x="197" y="116"/>
                    </a:cubicBezTo>
                    <a:cubicBezTo>
                      <a:pt x="349" y="0"/>
                      <a:pt x="563" y="45"/>
                      <a:pt x="679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6094120" y="5054190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696" y="206"/>
                    </a:moveTo>
                    <a:cubicBezTo>
                      <a:pt x="794" y="366"/>
                      <a:pt x="741" y="589"/>
                      <a:pt x="580" y="696"/>
                    </a:cubicBezTo>
                    <a:cubicBezTo>
                      <a:pt x="420" y="794"/>
                      <a:pt x="206" y="750"/>
                      <a:pt x="107" y="580"/>
                    </a:cubicBezTo>
                    <a:cubicBezTo>
                      <a:pt x="0" y="420"/>
                      <a:pt x="54" y="206"/>
                      <a:pt x="215" y="99"/>
                    </a:cubicBezTo>
                    <a:cubicBezTo>
                      <a:pt x="375" y="0"/>
                      <a:pt x="589" y="45"/>
                      <a:pt x="696" y="2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5930043" y="5148295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715" y="241"/>
                    </a:moveTo>
                    <a:cubicBezTo>
                      <a:pt x="804" y="410"/>
                      <a:pt x="741" y="616"/>
                      <a:pt x="563" y="705"/>
                    </a:cubicBezTo>
                    <a:cubicBezTo>
                      <a:pt x="393" y="794"/>
                      <a:pt x="179" y="723"/>
                      <a:pt x="90" y="553"/>
                    </a:cubicBezTo>
                    <a:cubicBezTo>
                      <a:pt x="1" y="384"/>
                      <a:pt x="72" y="179"/>
                      <a:pt x="242" y="89"/>
                    </a:cubicBezTo>
                    <a:cubicBezTo>
                      <a:pt x="411" y="0"/>
                      <a:pt x="625" y="71"/>
                      <a:pt x="715" y="2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5760626" y="5231516"/>
                <a:ext cx="54287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95" extrusionOk="0">
                    <a:moveTo>
                      <a:pt x="723" y="250"/>
                    </a:moveTo>
                    <a:cubicBezTo>
                      <a:pt x="803" y="428"/>
                      <a:pt x="723" y="634"/>
                      <a:pt x="544" y="714"/>
                    </a:cubicBezTo>
                    <a:cubicBezTo>
                      <a:pt x="366" y="794"/>
                      <a:pt x="161" y="714"/>
                      <a:pt x="80" y="535"/>
                    </a:cubicBezTo>
                    <a:cubicBezTo>
                      <a:pt x="0" y="366"/>
                      <a:pt x="80" y="152"/>
                      <a:pt x="259" y="80"/>
                    </a:cubicBezTo>
                    <a:cubicBezTo>
                      <a:pt x="428" y="0"/>
                      <a:pt x="633" y="80"/>
                      <a:pt x="723" y="2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5586882" y="5303853"/>
                <a:ext cx="53138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715" y="268"/>
                    </a:moveTo>
                    <a:cubicBezTo>
                      <a:pt x="786" y="447"/>
                      <a:pt x="697" y="652"/>
                      <a:pt x="518" y="723"/>
                    </a:cubicBezTo>
                    <a:cubicBezTo>
                      <a:pt x="331" y="795"/>
                      <a:pt x="135" y="705"/>
                      <a:pt x="63" y="527"/>
                    </a:cubicBezTo>
                    <a:cubicBezTo>
                      <a:pt x="1" y="349"/>
                      <a:pt x="90" y="143"/>
                      <a:pt x="268" y="72"/>
                    </a:cubicBezTo>
                    <a:cubicBezTo>
                      <a:pt x="447" y="1"/>
                      <a:pt x="643" y="90"/>
                      <a:pt x="715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5408406" y="5365982"/>
                <a:ext cx="52529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68" extrusionOk="0">
                    <a:moveTo>
                      <a:pt x="723" y="286"/>
                    </a:moveTo>
                    <a:cubicBezTo>
                      <a:pt x="776" y="464"/>
                      <a:pt x="678" y="670"/>
                      <a:pt x="491" y="714"/>
                    </a:cubicBezTo>
                    <a:cubicBezTo>
                      <a:pt x="304" y="768"/>
                      <a:pt x="107" y="661"/>
                      <a:pt x="54" y="482"/>
                    </a:cubicBezTo>
                    <a:cubicBezTo>
                      <a:pt x="0" y="295"/>
                      <a:pt x="98" y="108"/>
                      <a:pt x="286" y="54"/>
                    </a:cubicBezTo>
                    <a:cubicBezTo>
                      <a:pt x="473" y="1"/>
                      <a:pt x="660" y="99"/>
                      <a:pt x="723" y="2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8" name="Google Shape;958;p8"/>
              <p:cNvSpPr/>
              <p:nvPr/>
            </p:nvSpPr>
            <p:spPr>
              <a:xfrm>
                <a:off x="5226280" y="5414860"/>
                <a:ext cx="51921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723" y="303"/>
                    </a:moveTo>
                    <a:cubicBezTo>
                      <a:pt x="767" y="491"/>
                      <a:pt x="651" y="678"/>
                      <a:pt x="464" y="723"/>
                    </a:cubicBezTo>
                    <a:cubicBezTo>
                      <a:pt x="277" y="767"/>
                      <a:pt x="80" y="651"/>
                      <a:pt x="45" y="464"/>
                    </a:cubicBezTo>
                    <a:cubicBezTo>
                      <a:pt x="0" y="277"/>
                      <a:pt x="116" y="89"/>
                      <a:pt x="303" y="45"/>
                    </a:cubicBezTo>
                    <a:cubicBezTo>
                      <a:pt x="491" y="0"/>
                      <a:pt x="678" y="116"/>
                      <a:pt x="723" y="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9" name="Google Shape;959;p8"/>
              <p:cNvSpPr/>
              <p:nvPr/>
            </p:nvSpPr>
            <p:spPr>
              <a:xfrm>
                <a:off x="5041719" y="5452854"/>
                <a:ext cx="50704" cy="50704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50" extrusionOk="0">
                    <a:moveTo>
                      <a:pt x="723" y="312"/>
                    </a:moveTo>
                    <a:cubicBezTo>
                      <a:pt x="750" y="500"/>
                      <a:pt x="625" y="687"/>
                      <a:pt x="428" y="714"/>
                    </a:cubicBezTo>
                    <a:cubicBezTo>
                      <a:pt x="241" y="750"/>
                      <a:pt x="63" y="625"/>
                      <a:pt x="27" y="437"/>
                    </a:cubicBezTo>
                    <a:cubicBezTo>
                      <a:pt x="0" y="250"/>
                      <a:pt x="125" y="63"/>
                      <a:pt x="312" y="36"/>
                    </a:cubicBezTo>
                    <a:cubicBezTo>
                      <a:pt x="509" y="0"/>
                      <a:pt x="687" y="125"/>
                      <a:pt x="723" y="3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4855333" y="5479355"/>
                <a:ext cx="49554" cy="50163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42" extrusionOk="0">
                    <a:moveTo>
                      <a:pt x="714" y="322"/>
                    </a:moveTo>
                    <a:cubicBezTo>
                      <a:pt x="732" y="518"/>
                      <a:pt x="589" y="688"/>
                      <a:pt x="402" y="714"/>
                    </a:cubicBezTo>
                    <a:cubicBezTo>
                      <a:pt x="206" y="741"/>
                      <a:pt x="36" y="590"/>
                      <a:pt x="18" y="402"/>
                    </a:cubicBezTo>
                    <a:cubicBezTo>
                      <a:pt x="1" y="206"/>
                      <a:pt x="134" y="45"/>
                      <a:pt x="331" y="19"/>
                    </a:cubicBezTo>
                    <a:cubicBezTo>
                      <a:pt x="518" y="1"/>
                      <a:pt x="688" y="135"/>
                      <a:pt x="714" y="3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4667798" y="5493214"/>
                <a:ext cx="48270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06" extrusionOk="0">
                    <a:moveTo>
                      <a:pt x="696" y="349"/>
                    </a:moveTo>
                    <a:cubicBezTo>
                      <a:pt x="714" y="536"/>
                      <a:pt x="562" y="697"/>
                      <a:pt x="366" y="706"/>
                    </a:cubicBezTo>
                    <a:cubicBezTo>
                      <a:pt x="170" y="706"/>
                      <a:pt x="9" y="554"/>
                      <a:pt x="0" y="367"/>
                    </a:cubicBezTo>
                    <a:cubicBezTo>
                      <a:pt x="0" y="170"/>
                      <a:pt x="143" y="10"/>
                      <a:pt x="339" y="10"/>
                    </a:cubicBezTo>
                    <a:cubicBezTo>
                      <a:pt x="526" y="1"/>
                      <a:pt x="687" y="153"/>
                      <a:pt x="696" y="3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4478370" y="5494431"/>
                <a:ext cx="48338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706" extrusionOk="0">
                    <a:moveTo>
                      <a:pt x="706" y="367"/>
                    </a:moveTo>
                    <a:cubicBezTo>
                      <a:pt x="706" y="554"/>
                      <a:pt x="545" y="706"/>
                      <a:pt x="349" y="706"/>
                    </a:cubicBezTo>
                    <a:cubicBezTo>
                      <a:pt x="153" y="697"/>
                      <a:pt x="1" y="536"/>
                      <a:pt x="10" y="349"/>
                    </a:cubicBezTo>
                    <a:cubicBezTo>
                      <a:pt x="19" y="152"/>
                      <a:pt x="179" y="1"/>
                      <a:pt x="367" y="10"/>
                    </a:cubicBezTo>
                    <a:cubicBezTo>
                      <a:pt x="563" y="10"/>
                      <a:pt x="715" y="170"/>
                      <a:pt x="706" y="3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4289010" y="5483614"/>
                <a:ext cx="49554" cy="48878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23" extrusionOk="0">
                    <a:moveTo>
                      <a:pt x="723" y="393"/>
                    </a:moveTo>
                    <a:cubicBezTo>
                      <a:pt x="705" y="580"/>
                      <a:pt x="536" y="723"/>
                      <a:pt x="340" y="705"/>
                    </a:cubicBezTo>
                    <a:cubicBezTo>
                      <a:pt x="143" y="696"/>
                      <a:pt x="1" y="527"/>
                      <a:pt x="19" y="339"/>
                    </a:cubicBezTo>
                    <a:cubicBezTo>
                      <a:pt x="36" y="143"/>
                      <a:pt x="206" y="0"/>
                      <a:pt x="402" y="18"/>
                    </a:cubicBezTo>
                    <a:cubicBezTo>
                      <a:pt x="590" y="27"/>
                      <a:pt x="732" y="196"/>
                      <a:pt x="723" y="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4100866" y="5461304"/>
                <a:ext cx="50704" cy="50095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1" extrusionOk="0">
                    <a:moveTo>
                      <a:pt x="723" y="419"/>
                    </a:moveTo>
                    <a:cubicBezTo>
                      <a:pt x="696" y="607"/>
                      <a:pt x="518" y="741"/>
                      <a:pt x="322" y="714"/>
                    </a:cubicBezTo>
                    <a:cubicBezTo>
                      <a:pt x="134" y="687"/>
                      <a:pt x="0" y="500"/>
                      <a:pt x="36" y="312"/>
                    </a:cubicBezTo>
                    <a:cubicBezTo>
                      <a:pt x="63" y="125"/>
                      <a:pt x="241" y="0"/>
                      <a:pt x="429" y="27"/>
                    </a:cubicBezTo>
                    <a:cubicBezTo>
                      <a:pt x="616" y="54"/>
                      <a:pt x="750" y="223"/>
                      <a:pt x="723" y="4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5" name="Google Shape;965;p8"/>
              <p:cNvSpPr/>
              <p:nvPr/>
            </p:nvSpPr>
            <p:spPr>
              <a:xfrm>
                <a:off x="3915089" y="5425677"/>
                <a:ext cx="51312" cy="5138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60" extrusionOk="0">
                    <a:moveTo>
                      <a:pt x="723" y="456"/>
                    </a:moveTo>
                    <a:cubicBezTo>
                      <a:pt x="679" y="643"/>
                      <a:pt x="500" y="759"/>
                      <a:pt x="304" y="723"/>
                    </a:cubicBezTo>
                    <a:cubicBezTo>
                      <a:pt x="117" y="679"/>
                      <a:pt x="1" y="491"/>
                      <a:pt x="36" y="304"/>
                    </a:cubicBezTo>
                    <a:cubicBezTo>
                      <a:pt x="81" y="117"/>
                      <a:pt x="268" y="1"/>
                      <a:pt x="456" y="36"/>
                    </a:cubicBezTo>
                    <a:cubicBezTo>
                      <a:pt x="643" y="81"/>
                      <a:pt x="759" y="268"/>
                      <a:pt x="723" y="4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3731137" y="5378624"/>
                <a:ext cx="53138" cy="5259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8" extrusionOk="0">
                    <a:moveTo>
                      <a:pt x="732" y="483"/>
                    </a:moveTo>
                    <a:cubicBezTo>
                      <a:pt x="679" y="670"/>
                      <a:pt x="483" y="777"/>
                      <a:pt x="295" y="724"/>
                    </a:cubicBezTo>
                    <a:cubicBezTo>
                      <a:pt x="108" y="670"/>
                      <a:pt x="1" y="474"/>
                      <a:pt x="54" y="295"/>
                    </a:cubicBezTo>
                    <a:cubicBezTo>
                      <a:pt x="117" y="108"/>
                      <a:pt x="304" y="1"/>
                      <a:pt x="491" y="54"/>
                    </a:cubicBezTo>
                    <a:cubicBezTo>
                      <a:pt x="670" y="108"/>
                      <a:pt x="786" y="295"/>
                      <a:pt x="732" y="4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3550835" y="5321363"/>
                <a:ext cx="53746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77" extrusionOk="0">
                    <a:moveTo>
                      <a:pt x="732" y="491"/>
                    </a:moveTo>
                    <a:cubicBezTo>
                      <a:pt x="669" y="678"/>
                      <a:pt x="464" y="777"/>
                      <a:pt x="286" y="714"/>
                    </a:cubicBezTo>
                    <a:cubicBezTo>
                      <a:pt x="99" y="652"/>
                      <a:pt x="0" y="446"/>
                      <a:pt x="72" y="268"/>
                    </a:cubicBezTo>
                    <a:cubicBezTo>
                      <a:pt x="134" y="90"/>
                      <a:pt x="339" y="0"/>
                      <a:pt x="518" y="54"/>
                    </a:cubicBezTo>
                    <a:cubicBezTo>
                      <a:pt x="696" y="116"/>
                      <a:pt x="794" y="313"/>
                      <a:pt x="732" y="4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3375334" y="5250784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714" y="545"/>
                    </a:moveTo>
                    <a:cubicBezTo>
                      <a:pt x="643" y="714"/>
                      <a:pt x="437" y="795"/>
                      <a:pt x="259" y="714"/>
                    </a:cubicBezTo>
                    <a:cubicBezTo>
                      <a:pt x="81" y="634"/>
                      <a:pt x="0" y="429"/>
                      <a:pt x="81" y="250"/>
                    </a:cubicBezTo>
                    <a:cubicBezTo>
                      <a:pt x="161" y="81"/>
                      <a:pt x="366" y="1"/>
                      <a:pt x="536" y="81"/>
                    </a:cubicBezTo>
                    <a:cubicBezTo>
                      <a:pt x="714" y="152"/>
                      <a:pt x="794" y="366"/>
                      <a:pt x="714" y="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" name="Google Shape;969;p8"/>
              <p:cNvSpPr/>
              <p:nvPr/>
            </p:nvSpPr>
            <p:spPr>
              <a:xfrm>
                <a:off x="3204632" y="5169996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714" y="553"/>
                    </a:moveTo>
                    <a:cubicBezTo>
                      <a:pt x="625" y="723"/>
                      <a:pt x="411" y="794"/>
                      <a:pt x="242" y="705"/>
                    </a:cubicBezTo>
                    <a:cubicBezTo>
                      <a:pt x="72" y="616"/>
                      <a:pt x="1" y="402"/>
                      <a:pt x="90" y="232"/>
                    </a:cubicBezTo>
                    <a:cubicBezTo>
                      <a:pt x="179" y="63"/>
                      <a:pt x="393" y="0"/>
                      <a:pt x="563" y="81"/>
                    </a:cubicBezTo>
                    <a:cubicBezTo>
                      <a:pt x="732" y="170"/>
                      <a:pt x="795" y="384"/>
                      <a:pt x="714" y="5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0" name="Google Shape;970;p8"/>
              <p:cNvSpPr/>
              <p:nvPr/>
            </p:nvSpPr>
            <p:spPr>
              <a:xfrm>
                <a:off x="3038798" y="5078933"/>
                <a:ext cx="54354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86" extrusionOk="0">
                    <a:moveTo>
                      <a:pt x="705" y="571"/>
                    </a:moveTo>
                    <a:cubicBezTo>
                      <a:pt x="616" y="732"/>
                      <a:pt x="393" y="785"/>
                      <a:pt x="232" y="687"/>
                    </a:cubicBezTo>
                    <a:cubicBezTo>
                      <a:pt x="63" y="598"/>
                      <a:pt x="0" y="384"/>
                      <a:pt x="107" y="214"/>
                    </a:cubicBezTo>
                    <a:cubicBezTo>
                      <a:pt x="206" y="54"/>
                      <a:pt x="420" y="0"/>
                      <a:pt x="589" y="89"/>
                    </a:cubicBezTo>
                    <a:cubicBezTo>
                      <a:pt x="750" y="188"/>
                      <a:pt x="803" y="402"/>
                      <a:pt x="705" y="5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2880806" y="4976377"/>
                <a:ext cx="53138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04" extrusionOk="0">
                    <a:moveTo>
                      <a:pt x="678" y="607"/>
                    </a:moveTo>
                    <a:cubicBezTo>
                      <a:pt x="571" y="768"/>
                      <a:pt x="357" y="804"/>
                      <a:pt x="196" y="688"/>
                    </a:cubicBezTo>
                    <a:cubicBezTo>
                      <a:pt x="36" y="580"/>
                      <a:pt x="0" y="357"/>
                      <a:pt x="107" y="197"/>
                    </a:cubicBezTo>
                    <a:cubicBezTo>
                      <a:pt x="214" y="45"/>
                      <a:pt x="428" y="1"/>
                      <a:pt x="589" y="117"/>
                    </a:cubicBezTo>
                    <a:cubicBezTo>
                      <a:pt x="741" y="224"/>
                      <a:pt x="785" y="447"/>
                      <a:pt x="678" y="6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2728763" y="4864829"/>
                <a:ext cx="53205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86" extrusionOk="0">
                    <a:moveTo>
                      <a:pt x="670" y="607"/>
                    </a:moveTo>
                    <a:cubicBezTo>
                      <a:pt x="554" y="759"/>
                      <a:pt x="331" y="785"/>
                      <a:pt x="179" y="669"/>
                    </a:cubicBezTo>
                    <a:cubicBezTo>
                      <a:pt x="28" y="544"/>
                      <a:pt x="1" y="330"/>
                      <a:pt x="117" y="179"/>
                    </a:cubicBezTo>
                    <a:cubicBezTo>
                      <a:pt x="242" y="27"/>
                      <a:pt x="456" y="0"/>
                      <a:pt x="608" y="116"/>
                    </a:cubicBezTo>
                    <a:cubicBezTo>
                      <a:pt x="759" y="241"/>
                      <a:pt x="786" y="455"/>
                      <a:pt x="670" y="6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3" name="Google Shape;973;p8"/>
              <p:cNvSpPr/>
              <p:nvPr/>
            </p:nvSpPr>
            <p:spPr>
              <a:xfrm>
                <a:off x="2583481" y="4744223"/>
                <a:ext cx="53138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660" y="616"/>
                    </a:moveTo>
                    <a:cubicBezTo>
                      <a:pt x="535" y="758"/>
                      <a:pt x="312" y="776"/>
                      <a:pt x="170" y="642"/>
                    </a:cubicBezTo>
                    <a:cubicBezTo>
                      <a:pt x="18" y="517"/>
                      <a:pt x="0" y="303"/>
                      <a:pt x="134" y="161"/>
                    </a:cubicBezTo>
                    <a:cubicBezTo>
                      <a:pt x="259" y="18"/>
                      <a:pt x="482" y="0"/>
                      <a:pt x="633" y="125"/>
                    </a:cubicBezTo>
                    <a:cubicBezTo>
                      <a:pt x="776" y="250"/>
                      <a:pt x="785" y="473"/>
                      <a:pt x="660" y="6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2447731" y="4613949"/>
                <a:ext cx="51380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77" extrusionOk="0">
                    <a:moveTo>
                      <a:pt x="625" y="642"/>
                    </a:moveTo>
                    <a:cubicBezTo>
                      <a:pt x="491" y="776"/>
                      <a:pt x="268" y="767"/>
                      <a:pt x="135" y="633"/>
                    </a:cubicBezTo>
                    <a:cubicBezTo>
                      <a:pt x="1" y="491"/>
                      <a:pt x="1" y="268"/>
                      <a:pt x="144" y="134"/>
                    </a:cubicBezTo>
                    <a:cubicBezTo>
                      <a:pt x="277" y="0"/>
                      <a:pt x="500" y="0"/>
                      <a:pt x="634" y="143"/>
                    </a:cubicBezTo>
                    <a:cubicBezTo>
                      <a:pt x="759" y="277"/>
                      <a:pt x="759" y="500"/>
                      <a:pt x="625" y="6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2319282" y="4474616"/>
                <a:ext cx="52529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86" extrusionOk="0">
                    <a:moveTo>
                      <a:pt x="616" y="652"/>
                    </a:moveTo>
                    <a:cubicBezTo>
                      <a:pt x="473" y="785"/>
                      <a:pt x="259" y="768"/>
                      <a:pt x="125" y="616"/>
                    </a:cubicBezTo>
                    <a:cubicBezTo>
                      <a:pt x="1" y="473"/>
                      <a:pt x="18" y="250"/>
                      <a:pt x="161" y="125"/>
                    </a:cubicBezTo>
                    <a:cubicBezTo>
                      <a:pt x="313" y="0"/>
                      <a:pt x="527" y="18"/>
                      <a:pt x="652" y="161"/>
                    </a:cubicBezTo>
                    <a:cubicBezTo>
                      <a:pt x="777" y="304"/>
                      <a:pt x="768" y="527"/>
                      <a:pt x="616" y="6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2199284" y="4328049"/>
                <a:ext cx="53746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6" extrusionOk="0">
                    <a:moveTo>
                      <a:pt x="616" y="670"/>
                    </a:moveTo>
                    <a:cubicBezTo>
                      <a:pt x="464" y="786"/>
                      <a:pt x="241" y="759"/>
                      <a:pt x="125" y="607"/>
                    </a:cubicBezTo>
                    <a:cubicBezTo>
                      <a:pt x="0" y="447"/>
                      <a:pt x="27" y="232"/>
                      <a:pt x="188" y="117"/>
                    </a:cubicBezTo>
                    <a:cubicBezTo>
                      <a:pt x="339" y="1"/>
                      <a:pt x="562" y="27"/>
                      <a:pt x="678" y="179"/>
                    </a:cubicBezTo>
                    <a:cubicBezTo>
                      <a:pt x="794" y="331"/>
                      <a:pt x="768" y="554"/>
                      <a:pt x="616" y="6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2090103" y="4173640"/>
                <a:ext cx="53746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589" y="697"/>
                    </a:moveTo>
                    <a:cubicBezTo>
                      <a:pt x="429" y="804"/>
                      <a:pt x="215" y="759"/>
                      <a:pt x="108" y="590"/>
                    </a:cubicBezTo>
                    <a:cubicBezTo>
                      <a:pt x="1" y="429"/>
                      <a:pt x="45" y="206"/>
                      <a:pt x="206" y="108"/>
                    </a:cubicBezTo>
                    <a:cubicBezTo>
                      <a:pt x="375" y="1"/>
                      <a:pt x="589" y="45"/>
                      <a:pt x="688" y="206"/>
                    </a:cubicBezTo>
                    <a:cubicBezTo>
                      <a:pt x="795" y="367"/>
                      <a:pt x="750" y="590"/>
                      <a:pt x="589" y="6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1991197" y="4012606"/>
                <a:ext cx="53746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571" y="706"/>
                    </a:moveTo>
                    <a:cubicBezTo>
                      <a:pt x="402" y="804"/>
                      <a:pt x="188" y="741"/>
                      <a:pt x="99" y="572"/>
                    </a:cubicBezTo>
                    <a:cubicBezTo>
                      <a:pt x="1" y="402"/>
                      <a:pt x="54" y="197"/>
                      <a:pt x="224" y="99"/>
                    </a:cubicBezTo>
                    <a:cubicBezTo>
                      <a:pt x="393" y="1"/>
                      <a:pt x="607" y="63"/>
                      <a:pt x="696" y="233"/>
                    </a:cubicBezTo>
                    <a:cubicBezTo>
                      <a:pt x="795" y="393"/>
                      <a:pt x="732" y="607"/>
                      <a:pt x="571" y="7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1901959" y="3846772"/>
                <a:ext cx="53746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6" extrusionOk="0">
                    <a:moveTo>
                      <a:pt x="553" y="705"/>
                    </a:moveTo>
                    <a:cubicBezTo>
                      <a:pt x="384" y="786"/>
                      <a:pt x="179" y="723"/>
                      <a:pt x="89" y="545"/>
                    </a:cubicBezTo>
                    <a:cubicBezTo>
                      <a:pt x="0" y="375"/>
                      <a:pt x="63" y="161"/>
                      <a:pt x="241" y="81"/>
                    </a:cubicBezTo>
                    <a:cubicBezTo>
                      <a:pt x="411" y="1"/>
                      <a:pt x="625" y="72"/>
                      <a:pt x="714" y="241"/>
                    </a:cubicBezTo>
                    <a:cubicBezTo>
                      <a:pt x="794" y="411"/>
                      <a:pt x="732" y="616"/>
                      <a:pt x="553" y="7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0" name="Google Shape;980;p8"/>
              <p:cNvSpPr/>
              <p:nvPr/>
            </p:nvSpPr>
            <p:spPr>
              <a:xfrm>
                <a:off x="1824146" y="3674313"/>
                <a:ext cx="53138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04" extrusionOk="0">
                    <a:moveTo>
                      <a:pt x="527" y="723"/>
                    </a:moveTo>
                    <a:cubicBezTo>
                      <a:pt x="348" y="803"/>
                      <a:pt x="143" y="714"/>
                      <a:pt x="72" y="535"/>
                    </a:cubicBezTo>
                    <a:cubicBezTo>
                      <a:pt x="0" y="348"/>
                      <a:pt x="90" y="143"/>
                      <a:pt x="268" y="72"/>
                    </a:cubicBezTo>
                    <a:cubicBezTo>
                      <a:pt x="446" y="0"/>
                      <a:pt x="643" y="89"/>
                      <a:pt x="714" y="268"/>
                    </a:cubicBezTo>
                    <a:cubicBezTo>
                      <a:pt x="785" y="446"/>
                      <a:pt x="696" y="651"/>
                      <a:pt x="527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1" name="Google Shape;981;p8"/>
              <p:cNvSpPr/>
              <p:nvPr/>
            </p:nvSpPr>
            <p:spPr>
              <a:xfrm>
                <a:off x="1757826" y="3498203"/>
                <a:ext cx="53138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86" extrusionOk="0">
                    <a:moveTo>
                      <a:pt x="509" y="714"/>
                    </a:moveTo>
                    <a:cubicBezTo>
                      <a:pt x="330" y="785"/>
                      <a:pt x="125" y="687"/>
                      <a:pt x="63" y="500"/>
                    </a:cubicBezTo>
                    <a:cubicBezTo>
                      <a:pt x="0" y="312"/>
                      <a:pt x="98" y="116"/>
                      <a:pt x="286" y="54"/>
                    </a:cubicBezTo>
                    <a:cubicBezTo>
                      <a:pt x="464" y="0"/>
                      <a:pt x="660" y="98"/>
                      <a:pt x="723" y="277"/>
                    </a:cubicBezTo>
                    <a:cubicBezTo>
                      <a:pt x="785" y="455"/>
                      <a:pt x="687" y="651"/>
                      <a:pt x="509" y="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2" name="Google Shape;982;p8"/>
              <p:cNvSpPr/>
              <p:nvPr/>
            </p:nvSpPr>
            <p:spPr>
              <a:xfrm>
                <a:off x="1702931" y="3317834"/>
                <a:ext cx="52529" cy="5198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69" extrusionOk="0">
                    <a:moveTo>
                      <a:pt x="482" y="723"/>
                    </a:moveTo>
                    <a:cubicBezTo>
                      <a:pt x="304" y="768"/>
                      <a:pt x="107" y="661"/>
                      <a:pt x="54" y="474"/>
                    </a:cubicBezTo>
                    <a:cubicBezTo>
                      <a:pt x="0" y="286"/>
                      <a:pt x="107" y="99"/>
                      <a:pt x="295" y="45"/>
                    </a:cubicBezTo>
                    <a:cubicBezTo>
                      <a:pt x="482" y="1"/>
                      <a:pt x="669" y="108"/>
                      <a:pt x="723" y="295"/>
                    </a:cubicBezTo>
                    <a:cubicBezTo>
                      <a:pt x="776" y="474"/>
                      <a:pt x="669" y="670"/>
                      <a:pt x="482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1660070" y="3134490"/>
                <a:ext cx="50771" cy="5138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60" extrusionOk="0">
                    <a:moveTo>
                      <a:pt x="447" y="723"/>
                    </a:moveTo>
                    <a:cubicBezTo>
                      <a:pt x="260" y="759"/>
                      <a:pt x="63" y="643"/>
                      <a:pt x="37" y="447"/>
                    </a:cubicBezTo>
                    <a:cubicBezTo>
                      <a:pt x="1" y="260"/>
                      <a:pt x="126" y="72"/>
                      <a:pt x="313" y="37"/>
                    </a:cubicBezTo>
                    <a:cubicBezTo>
                      <a:pt x="500" y="1"/>
                      <a:pt x="679" y="126"/>
                      <a:pt x="715" y="313"/>
                    </a:cubicBezTo>
                    <a:cubicBezTo>
                      <a:pt x="750" y="500"/>
                      <a:pt x="643" y="679"/>
                      <a:pt x="447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1629919" y="2948780"/>
                <a:ext cx="49554" cy="5009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41" extrusionOk="0">
                    <a:moveTo>
                      <a:pt x="411" y="714"/>
                    </a:moveTo>
                    <a:cubicBezTo>
                      <a:pt x="224" y="741"/>
                      <a:pt x="45" y="607"/>
                      <a:pt x="19" y="420"/>
                    </a:cubicBezTo>
                    <a:cubicBezTo>
                      <a:pt x="1" y="223"/>
                      <a:pt x="135" y="45"/>
                      <a:pt x="322" y="27"/>
                    </a:cubicBezTo>
                    <a:cubicBezTo>
                      <a:pt x="509" y="0"/>
                      <a:pt x="688" y="134"/>
                      <a:pt x="715" y="321"/>
                    </a:cubicBezTo>
                    <a:cubicBezTo>
                      <a:pt x="732" y="509"/>
                      <a:pt x="599" y="687"/>
                      <a:pt x="411" y="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5" name="Google Shape;985;p8"/>
              <p:cNvSpPr/>
              <p:nvPr/>
            </p:nvSpPr>
            <p:spPr>
              <a:xfrm>
                <a:off x="1610651" y="2761177"/>
                <a:ext cx="48878" cy="49554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33" extrusionOk="0">
                    <a:moveTo>
                      <a:pt x="393" y="714"/>
                    </a:moveTo>
                    <a:cubicBezTo>
                      <a:pt x="197" y="732"/>
                      <a:pt x="36" y="581"/>
                      <a:pt x="18" y="393"/>
                    </a:cubicBezTo>
                    <a:cubicBezTo>
                      <a:pt x="0" y="197"/>
                      <a:pt x="143" y="28"/>
                      <a:pt x="339" y="19"/>
                    </a:cubicBezTo>
                    <a:cubicBezTo>
                      <a:pt x="527" y="1"/>
                      <a:pt x="696" y="152"/>
                      <a:pt x="714" y="340"/>
                    </a:cubicBezTo>
                    <a:cubicBezTo>
                      <a:pt x="723" y="527"/>
                      <a:pt x="580" y="697"/>
                      <a:pt x="393" y="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" name="Google Shape;986;p8"/>
              <p:cNvSpPr/>
              <p:nvPr/>
            </p:nvSpPr>
            <p:spPr>
              <a:xfrm>
                <a:off x="1603418" y="2573642"/>
                <a:ext cx="47729" cy="4712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97" extrusionOk="0">
                    <a:moveTo>
                      <a:pt x="366" y="696"/>
                    </a:moveTo>
                    <a:cubicBezTo>
                      <a:pt x="170" y="696"/>
                      <a:pt x="9" y="545"/>
                      <a:pt x="9" y="348"/>
                    </a:cubicBezTo>
                    <a:cubicBezTo>
                      <a:pt x="0" y="152"/>
                      <a:pt x="152" y="0"/>
                      <a:pt x="348" y="0"/>
                    </a:cubicBezTo>
                    <a:cubicBezTo>
                      <a:pt x="536" y="0"/>
                      <a:pt x="696" y="152"/>
                      <a:pt x="705" y="348"/>
                    </a:cubicBezTo>
                    <a:cubicBezTo>
                      <a:pt x="705" y="536"/>
                      <a:pt x="553" y="696"/>
                      <a:pt x="366" y="6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6649576" y="482376"/>
                <a:ext cx="53138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8" extrusionOk="0">
                    <a:moveTo>
                      <a:pt x="126" y="161"/>
                    </a:moveTo>
                    <a:cubicBezTo>
                      <a:pt x="251" y="9"/>
                      <a:pt x="474" y="1"/>
                      <a:pt x="625" y="125"/>
                    </a:cubicBezTo>
                    <a:cubicBezTo>
                      <a:pt x="768" y="259"/>
                      <a:pt x="786" y="473"/>
                      <a:pt x="652" y="616"/>
                    </a:cubicBezTo>
                    <a:cubicBezTo>
                      <a:pt x="527" y="759"/>
                      <a:pt x="304" y="768"/>
                      <a:pt x="162" y="643"/>
                    </a:cubicBezTo>
                    <a:cubicBezTo>
                      <a:pt x="10" y="518"/>
                      <a:pt x="1" y="304"/>
                      <a:pt x="126" y="1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88" name="Google Shape;988;p8"/>
          <p:cNvSpPr/>
          <p:nvPr/>
        </p:nvSpPr>
        <p:spPr>
          <a:xfrm rot="-5400000" flipH="1">
            <a:off x="-55378" y="4338167"/>
            <a:ext cx="1970410" cy="531875"/>
          </a:xfrm>
          <a:custGeom>
            <a:avLst/>
            <a:gdLst/>
            <a:ahLst/>
            <a:cxnLst/>
            <a:rect l="l" t="t" r="r" b="b"/>
            <a:pathLst>
              <a:path w="35712" h="5996" extrusionOk="0">
                <a:moveTo>
                  <a:pt x="35711" y="0"/>
                </a:moveTo>
                <a:lnTo>
                  <a:pt x="5924" y="0"/>
                </a:lnTo>
                <a:lnTo>
                  <a:pt x="0" y="5995"/>
                </a:lnTo>
                <a:lnTo>
                  <a:pt x="35711" y="599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9" name="Google Shape;989;p8"/>
          <p:cNvSpPr/>
          <p:nvPr/>
        </p:nvSpPr>
        <p:spPr>
          <a:xfrm rot="-5400000" flipH="1">
            <a:off x="7229084" y="4338167"/>
            <a:ext cx="1970410" cy="531875"/>
          </a:xfrm>
          <a:custGeom>
            <a:avLst/>
            <a:gdLst/>
            <a:ahLst/>
            <a:cxnLst/>
            <a:rect l="l" t="t" r="r" b="b"/>
            <a:pathLst>
              <a:path w="35712" h="5996" extrusionOk="0">
                <a:moveTo>
                  <a:pt x="35711" y="0"/>
                </a:moveTo>
                <a:lnTo>
                  <a:pt x="5924" y="0"/>
                </a:lnTo>
                <a:lnTo>
                  <a:pt x="0" y="5995"/>
                </a:lnTo>
                <a:lnTo>
                  <a:pt x="35711" y="599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0" name="Google Shape;990;p8"/>
          <p:cNvSpPr/>
          <p:nvPr/>
        </p:nvSpPr>
        <p:spPr>
          <a:xfrm flipH="1">
            <a:off x="-312178" y="212767"/>
            <a:ext cx="1970410" cy="531875"/>
          </a:xfrm>
          <a:custGeom>
            <a:avLst/>
            <a:gdLst/>
            <a:ahLst/>
            <a:cxnLst/>
            <a:rect l="l" t="t" r="r" b="b"/>
            <a:pathLst>
              <a:path w="35712" h="5996" extrusionOk="0">
                <a:moveTo>
                  <a:pt x="35711" y="0"/>
                </a:moveTo>
                <a:lnTo>
                  <a:pt x="5924" y="0"/>
                </a:lnTo>
                <a:lnTo>
                  <a:pt x="0" y="5995"/>
                </a:lnTo>
                <a:lnTo>
                  <a:pt x="35711" y="599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1" name="Google Shape;991;p8"/>
          <p:cNvSpPr txBox="1">
            <a:spLocks noGrp="1"/>
          </p:cNvSpPr>
          <p:nvPr>
            <p:ph type="title"/>
          </p:nvPr>
        </p:nvSpPr>
        <p:spPr>
          <a:xfrm>
            <a:off x="1976000" y="1527375"/>
            <a:ext cx="5192100" cy="19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9"/>
          <p:cNvSpPr/>
          <p:nvPr/>
        </p:nvSpPr>
        <p:spPr>
          <a:xfrm rot="5400000">
            <a:off x="285200" y="45020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4" name="Google Shape;994;p9"/>
          <p:cNvSpPr/>
          <p:nvPr/>
        </p:nvSpPr>
        <p:spPr>
          <a:xfrm rot="5400000">
            <a:off x="7527625" y="45020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5" name="Google Shape;995;p9"/>
          <p:cNvSpPr/>
          <p:nvPr/>
        </p:nvSpPr>
        <p:spPr>
          <a:xfrm rot="-5400000">
            <a:off x="7147200" y="457505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6" name="Google Shape;996;p9"/>
          <p:cNvSpPr/>
          <p:nvPr/>
        </p:nvSpPr>
        <p:spPr>
          <a:xfrm rot="-5400000">
            <a:off x="1225875" y="457505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7" name="Google Shape;997;p9"/>
          <p:cNvSpPr txBox="1">
            <a:spLocks noGrp="1"/>
          </p:cNvSpPr>
          <p:nvPr>
            <p:ph type="title"/>
          </p:nvPr>
        </p:nvSpPr>
        <p:spPr>
          <a:xfrm>
            <a:off x="1950100" y="2024575"/>
            <a:ext cx="524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8" name="Google Shape;998;p9"/>
          <p:cNvSpPr txBox="1">
            <a:spLocks noGrp="1"/>
          </p:cNvSpPr>
          <p:nvPr>
            <p:ph type="subTitle" idx="1"/>
          </p:nvPr>
        </p:nvSpPr>
        <p:spPr>
          <a:xfrm>
            <a:off x="2387650" y="2910475"/>
            <a:ext cx="4368900" cy="12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3"/>
          <p:cNvSpPr/>
          <p:nvPr/>
        </p:nvSpPr>
        <p:spPr>
          <a:xfrm flipH="1">
            <a:off x="7951225" y="381150"/>
            <a:ext cx="1336200" cy="1959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9" name="Google Shape;1009;p13"/>
          <p:cNvSpPr/>
          <p:nvPr/>
        </p:nvSpPr>
        <p:spPr>
          <a:xfrm>
            <a:off x="-411725" y="711100"/>
            <a:ext cx="1336200" cy="1959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0" name="Google Shape;1010;p13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1" name="Google Shape;1011;p13"/>
          <p:cNvSpPr txBox="1">
            <a:spLocks noGrp="1"/>
          </p:cNvSpPr>
          <p:nvPr>
            <p:ph type="title" idx="2"/>
          </p:nvPr>
        </p:nvSpPr>
        <p:spPr>
          <a:xfrm>
            <a:off x="720000" y="20991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2" name="Google Shape;1012;p13"/>
          <p:cNvSpPr txBox="1">
            <a:spLocks noGrp="1"/>
          </p:cNvSpPr>
          <p:nvPr>
            <p:ph type="subTitle" idx="1"/>
          </p:nvPr>
        </p:nvSpPr>
        <p:spPr>
          <a:xfrm>
            <a:off x="720000" y="23049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13"/>
          <p:cNvSpPr txBox="1">
            <a:spLocks noGrp="1"/>
          </p:cNvSpPr>
          <p:nvPr>
            <p:ph type="title" idx="3"/>
          </p:nvPr>
        </p:nvSpPr>
        <p:spPr>
          <a:xfrm>
            <a:off x="3320424" y="20991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4" name="Google Shape;1014;p13"/>
          <p:cNvSpPr txBox="1">
            <a:spLocks noGrp="1"/>
          </p:cNvSpPr>
          <p:nvPr>
            <p:ph type="subTitle" idx="4"/>
          </p:nvPr>
        </p:nvSpPr>
        <p:spPr>
          <a:xfrm>
            <a:off x="3320425" y="23049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5" name="Google Shape;1015;p13"/>
          <p:cNvSpPr txBox="1">
            <a:spLocks noGrp="1"/>
          </p:cNvSpPr>
          <p:nvPr>
            <p:ph type="title" idx="5"/>
          </p:nvPr>
        </p:nvSpPr>
        <p:spPr>
          <a:xfrm>
            <a:off x="720000" y="39135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6" name="Google Shape;1016;p13"/>
          <p:cNvSpPr txBox="1">
            <a:spLocks noGrp="1"/>
          </p:cNvSpPr>
          <p:nvPr>
            <p:ph type="subTitle" idx="6"/>
          </p:nvPr>
        </p:nvSpPr>
        <p:spPr>
          <a:xfrm>
            <a:off x="720000" y="41193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13"/>
          <p:cNvSpPr txBox="1">
            <a:spLocks noGrp="1"/>
          </p:cNvSpPr>
          <p:nvPr>
            <p:ph type="title" idx="7"/>
          </p:nvPr>
        </p:nvSpPr>
        <p:spPr>
          <a:xfrm>
            <a:off x="3320424" y="39135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8" name="Google Shape;1018;p13"/>
          <p:cNvSpPr txBox="1">
            <a:spLocks noGrp="1"/>
          </p:cNvSpPr>
          <p:nvPr>
            <p:ph type="subTitle" idx="8"/>
          </p:nvPr>
        </p:nvSpPr>
        <p:spPr>
          <a:xfrm>
            <a:off x="3320425" y="41193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13"/>
          <p:cNvSpPr txBox="1">
            <a:spLocks noGrp="1"/>
          </p:cNvSpPr>
          <p:nvPr>
            <p:ph type="title" idx="9"/>
          </p:nvPr>
        </p:nvSpPr>
        <p:spPr>
          <a:xfrm>
            <a:off x="5920827" y="20991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0" name="Google Shape;1020;p13"/>
          <p:cNvSpPr txBox="1">
            <a:spLocks noGrp="1"/>
          </p:cNvSpPr>
          <p:nvPr>
            <p:ph type="subTitle" idx="13"/>
          </p:nvPr>
        </p:nvSpPr>
        <p:spPr>
          <a:xfrm>
            <a:off x="5920825" y="23049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13"/>
          <p:cNvSpPr txBox="1">
            <a:spLocks noGrp="1"/>
          </p:cNvSpPr>
          <p:nvPr>
            <p:ph type="title" idx="14"/>
          </p:nvPr>
        </p:nvSpPr>
        <p:spPr>
          <a:xfrm>
            <a:off x="5920827" y="39135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2" name="Google Shape;1022;p13"/>
          <p:cNvSpPr txBox="1">
            <a:spLocks noGrp="1"/>
          </p:cNvSpPr>
          <p:nvPr>
            <p:ph type="subTitle" idx="15"/>
          </p:nvPr>
        </p:nvSpPr>
        <p:spPr>
          <a:xfrm>
            <a:off x="5920825" y="41193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3" name="Google Shape;1023;p13"/>
          <p:cNvSpPr txBox="1">
            <a:spLocks noGrp="1"/>
          </p:cNvSpPr>
          <p:nvPr>
            <p:ph type="title" idx="16" hasCustomPrompt="1"/>
          </p:nvPr>
        </p:nvSpPr>
        <p:spPr>
          <a:xfrm>
            <a:off x="1664250" y="1408124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4" name="Google Shape;1024;p13"/>
          <p:cNvSpPr txBox="1">
            <a:spLocks noGrp="1"/>
          </p:cNvSpPr>
          <p:nvPr>
            <p:ph type="title" idx="17" hasCustomPrompt="1"/>
          </p:nvPr>
        </p:nvSpPr>
        <p:spPr>
          <a:xfrm>
            <a:off x="4264550" y="13907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5" name="Google Shape;1025;p13"/>
          <p:cNvSpPr txBox="1">
            <a:spLocks noGrp="1"/>
          </p:cNvSpPr>
          <p:nvPr>
            <p:ph type="title" idx="18" hasCustomPrompt="1"/>
          </p:nvPr>
        </p:nvSpPr>
        <p:spPr>
          <a:xfrm>
            <a:off x="6865100" y="13907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6" name="Google Shape;1026;p13"/>
          <p:cNvSpPr txBox="1">
            <a:spLocks noGrp="1"/>
          </p:cNvSpPr>
          <p:nvPr>
            <p:ph type="title" idx="19" hasCustomPrompt="1"/>
          </p:nvPr>
        </p:nvSpPr>
        <p:spPr>
          <a:xfrm>
            <a:off x="1664250" y="32051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7" name="Google Shape;1027;p13"/>
          <p:cNvSpPr txBox="1">
            <a:spLocks noGrp="1"/>
          </p:cNvSpPr>
          <p:nvPr>
            <p:ph type="title" idx="20" hasCustomPrompt="1"/>
          </p:nvPr>
        </p:nvSpPr>
        <p:spPr>
          <a:xfrm>
            <a:off x="4264675" y="32051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8" name="Google Shape;1028;p13"/>
          <p:cNvSpPr txBox="1">
            <a:spLocks noGrp="1"/>
          </p:cNvSpPr>
          <p:nvPr>
            <p:ph type="title" idx="21" hasCustomPrompt="1"/>
          </p:nvPr>
        </p:nvSpPr>
        <p:spPr>
          <a:xfrm>
            <a:off x="6865100" y="32051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3"/>
          <p:cNvSpPr/>
          <p:nvPr/>
        </p:nvSpPr>
        <p:spPr>
          <a:xfrm flipH="1">
            <a:off x="7755638" y="1036610"/>
            <a:ext cx="1842600" cy="4824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76" name="Google Shape;1176;p23"/>
          <p:cNvGrpSpPr/>
          <p:nvPr/>
        </p:nvGrpSpPr>
        <p:grpSpPr>
          <a:xfrm>
            <a:off x="-436000" y="4452510"/>
            <a:ext cx="1998666" cy="640039"/>
            <a:chOff x="-436000" y="4452510"/>
            <a:chExt cx="1998666" cy="640039"/>
          </a:xfrm>
        </p:grpSpPr>
        <p:sp>
          <p:nvSpPr>
            <p:cNvPr id="1177" name="Google Shape;1177;p23"/>
            <p:cNvSpPr/>
            <p:nvPr/>
          </p:nvSpPr>
          <p:spPr>
            <a:xfrm rot="10800000" flipH="1">
              <a:off x="-330525" y="4452510"/>
              <a:ext cx="1842600" cy="482400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chemeClr val="accent3"/>
                </a:gs>
                <a:gs pos="43000">
                  <a:srgbClr val="DCDCDC">
                    <a:alpha val="4156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78" name="Google Shape;1178;p23"/>
            <p:cNvGrpSpPr/>
            <p:nvPr/>
          </p:nvGrpSpPr>
          <p:grpSpPr>
            <a:xfrm rot="5400000" flipH="1">
              <a:off x="1087293" y="4617177"/>
              <a:ext cx="157656" cy="793089"/>
              <a:chOff x="9037542" y="4257853"/>
              <a:chExt cx="114169" cy="574328"/>
            </a:xfrm>
          </p:grpSpPr>
          <p:sp>
            <p:nvSpPr>
              <p:cNvPr id="1179" name="Google Shape;1179;p23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83" name="Google Shape;1183;p23"/>
            <p:cNvSpPr/>
            <p:nvPr/>
          </p:nvSpPr>
          <p:spPr>
            <a:xfrm>
              <a:off x="-436000" y="4700262"/>
              <a:ext cx="1239052" cy="30354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84" name="Google Shape;1184;p23"/>
          <p:cNvSpPr txBox="1">
            <a:spLocks noGrp="1"/>
          </p:cNvSpPr>
          <p:nvPr>
            <p:ph type="title"/>
          </p:nvPr>
        </p:nvSpPr>
        <p:spPr>
          <a:xfrm>
            <a:off x="720075" y="39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5" name="Google Shape;1185;p23"/>
          <p:cNvSpPr txBox="1">
            <a:spLocks noGrp="1"/>
          </p:cNvSpPr>
          <p:nvPr>
            <p:ph type="title" idx="2"/>
          </p:nvPr>
        </p:nvSpPr>
        <p:spPr>
          <a:xfrm>
            <a:off x="937700" y="283082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6" name="Google Shape;1186;p23"/>
          <p:cNvSpPr txBox="1">
            <a:spLocks noGrp="1"/>
          </p:cNvSpPr>
          <p:nvPr>
            <p:ph type="subTitle" idx="1"/>
          </p:nvPr>
        </p:nvSpPr>
        <p:spPr>
          <a:xfrm>
            <a:off x="937700" y="30806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" name="Google Shape;1187;p23"/>
          <p:cNvSpPr txBox="1">
            <a:spLocks noGrp="1"/>
          </p:cNvSpPr>
          <p:nvPr>
            <p:ph type="title" idx="3"/>
          </p:nvPr>
        </p:nvSpPr>
        <p:spPr>
          <a:xfrm>
            <a:off x="3484419" y="283082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8" name="Google Shape;1188;p23"/>
          <p:cNvSpPr txBox="1">
            <a:spLocks noGrp="1"/>
          </p:cNvSpPr>
          <p:nvPr>
            <p:ph type="subTitle" idx="4"/>
          </p:nvPr>
        </p:nvSpPr>
        <p:spPr>
          <a:xfrm>
            <a:off x="3484421" y="30806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9" name="Google Shape;1189;p23"/>
          <p:cNvSpPr txBox="1">
            <a:spLocks noGrp="1"/>
          </p:cNvSpPr>
          <p:nvPr>
            <p:ph type="title" idx="5"/>
          </p:nvPr>
        </p:nvSpPr>
        <p:spPr>
          <a:xfrm>
            <a:off x="6031146" y="283082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0" name="Google Shape;1190;p23"/>
          <p:cNvSpPr txBox="1">
            <a:spLocks noGrp="1"/>
          </p:cNvSpPr>
          <p:nvPr>
            <p:ph type="subTitle" idx="6"/>
          </p:nvPr>
        </p:nvSpPr>
        <p:spPr>
          <a:xfrm>
            <a:off x="6031149" y="30806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○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■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○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■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○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■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9"/>
          <p:cNvSpPr/>
          <p:nvPr/>
        </p:nvSpPr>
        <p:spPr>
          <a:xfrm>
            <a:off x="478" y="660025"/>
            <a:ext cx="1199163" cy="577929"/>
          </a:xfrm>
          <a:custGeom>
            <a:avLst/>
            <a:gdLst/>
            <a:ahLst/>
            <a:cxnLst/>
            <a:rect l="l" t="t" r="r" b="b"/>
            <a:pathLst>
              <a:path w="35828" h="10474" extrusionOk="0">
                <a:moveTo>
                  <a:pt x="1" y="10473"/>
                </a:moveTo>
                <a:lnTo>
                  <a:pt x="25470" y="10473"/>
                </a:lnTo>
                <a:lnTo>
                  <a:pt x="3582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65000">
                <a:srgbClr val="DCDCDC">
                  <a:alpha val="3294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92" name="Google Shape;1592;p39"/>
          <p:cNvGrpSpPr/>
          <p:nvPr/>
        </p:nvGrpSpPr>
        <p:grpSpPr>
          <a:xfrm>
            <a:off x="7345563" y="1604755"/>
            <a:ext cx="1744191" cy="2093710"/>
            <a:chOff x="7345563" y="1604755"/>
            <a:chExt cx="1744191" cy="2093710"/>
          </a:xfrm>
        </p:grpSpPr>
        <p:sp>
          <p:nvSpPr>
            <p:cNvPr id="1593" name="Google Shape;1593;p39"/>
            <p:cNvSpPr/>
            <p:nvPr/>
          </p:nvSpPr>
          <p:spPr>
            <a:xfrm>
              <a:off x="8051463" y="1604755"/>
              <a:ext cx="1038292" cy="2093710"/>
            </a:xfrm>
            <a:custGeom>
              <a:avLst/>
              <a:gdLst/>
              <a:ahLst/>
              <a:cxnLst/>
              <a:rect l="l" t="t" r="r" b="b"/>
              <a:pathLst>
                <a:path w="17763" h="35819" extrusionOk="0">
                  <a:moveTo>
                    <a:pt x="1187" y="1"/>
                  </a:moveTo>
                  <a:lnTo>
                    <a:pt x="0" y="1187"/>
                  </a:lnTo>
                  <a:lnTo>
                    <a:pt x="1187" y="2374"/>
                  </a:lnTo>
                  <a:lnTo>
                    <a:pt x="1187" y="1544"/>
                  </a:lnTo>
                  <a:cubicBezTo>
                    <a:pt x="10117" y="1723"/>
                    <a:pt x="17334" y="9038"/>
                    <a:pt x="17334" y="18012"/>
                  </a:cubicBezTo>
                  <a:cubicBezTo>
                    <a:pt x="17334" y="26987"/>
                    <a:pt x="10117" y="34302"/>
                    <a:pt x="1187" y="34472"/>
                  </a:cubicBezTo>
                  <a:lnTo>
                    <a:pt x="1187" y="33446"/>
                  </a:lnTo>
                  <a:lnTo>
                    <a:pt x="0" y="34632"/>
                  </a:lnTo>
                  <a:lnTo>
                    <a:pt x="1187" y="35819"/>
                  </a:lnTo>
                  <a:lnTo>
                    <a:pt x="1187" y="34900"/>
                  </a:lnTo>
                  <a:cubicBezTo>
                    <a:pt x="10349" y="34721"/>
                    <a:pt x="17762" y="27219"/>
                    <a:pt x="17762" y="18012"/>
                  </a:cubicBezTo>
                  <a:cubicBezTo>
                    <a:pt x="17762" y="8806"/>
                    <a:pt x="10349" y="1294"/>
                    <a:pt x="1187" y="112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39"/>
            <p:cNvSpPr/>
            <p:nvPr/>
          </p:nvSpPr>
          <p:spPr>
            <a:xfrm>
              <a:off x="7345563" y="1901002"/>
              <a:ext cx="1513400" cy="1513341"/>
            </a:xfrm>
            <a:custGeom>
              <a:avLst/>
              <a:gdLst/>
              <a:ahLst/>
              <a:cxnLst/>
              <a:rect l="l" t="t" r="r" b="b"/>
              <a:pathLst>
                <a:path w="25890" h="25889" extrusionOk="0">
                  <a:moveTo>
                    <a:pt x="0" y="12944"/>
                  </a:moveTo>
                  <a:cubicBezTo>
                    <a:pt x="0" y="20081"/>
                    <a:pt x="5808" y="25889"/>
                    <a:pt x="12945" y="25889"/>
                  </a:cubicBezTo>
                  <a:lnTo>
                    <a:pt x="12945" y="25889"/>
                  </a:lnTo>
                  <a:cubicBezTo>
                    <a:pt x="20082" y="25889"/>
                    <a:pt x="25889" y="20081"/>
                    <a:pt x="25889" y="12944"/>
                  </a:cubicBezTo>
                  <a:lnTo>
                    <a:pt x="25889" y="12944"/>
                  </a:lnTo>
                  <a:cubicBezTo>
                    <a:pt x="25889" y="5808"/>
                    <a:pt x="20082" y="0"/>
                    <a:pt x="12945" y="0"/>
                  </a:cubicBezTo>
                  <a:lnTo>
                    <a:pt x="12945" y="0"/>
                  </a:lnTo>
                  <a:cubicBezTo>
                    <a:pt x="5808" y="0"/>
                    <a:pt x="0" y="5808"/>
                    <a:pt x="0" y="12944"/>
                  </a:cubicBezTo>
                  <a:moveTo>
                    <a:pt x="8672" y="12837"/>
                  </a:moveTo>
                  <a:cubicBezTo>
                    <a:pt x="8672" y="10518"/>
                    <a:pt x="10554" y="8636"/>
                    <a:pt x="12882" y="8636"/>
                  </a:cubicBezTo>
                  <a:lnTo>
                    <a:pt x="12882" y="8636"/>
                  </a:lnTo>
                  <a:cubicBezTo>
                    <a:pt x="15202" y="8636"/>
                    <a:pt x="17084" y="10518"/>
                    <a:pt x="17084" y="12837"/>
                  </a:cubicBezTo>
                  <a:lnTo>
                    <a:pt x="17084" y="12837"/>
                  </a:lnTo>
                  <a:cubicBezTo>
                    <a:pt x="17084" y="15166"/>
                    <a:pt x="15202" y="17048"/>
                    <a:pt x="12882" y="17048"/>
                  </a:cubicBezTo>
                  <a:lnTo>
                    <a:pt x="12882" y="17048"/>
                  </a:lnTo>
                  <a:cubicBezTo>
                    <a:pt x="10554" y="17048"/>
                    <a:pt x="8672" y="15166"/>
                    <a:pt x="8672" y="128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95" name="Google Shape;1595;p39"/>
            <p:cNvGrpSpPr/>
            <p:nvPr/>
          </p:nvGrpSpPr>
          <p:grpSpPr>
            <a:xfrm>
              <a:off x="7472832" y="2019845"/>
              <a:ext cx="1264065" cy="1263597"/>
              <a:chOff x="5188979" y="2033303"/>
              <a:chExt cx="713355" cy="713091"/>
            </a:xfrm>
          </p:grpSpPr>
          <p:sp>
            <p:nvSpPr>
              <p:cNvPr id="1596" name="Google Shape;1596;p39"/>
              <p:cNvSpPr/>
              <p:nvPr/>
            </p:nvSpPr>
            <p:spPr>
              <a:xfrm>
                <a:off x="5295199" y="2140744"/>
                <a:ext cx="497946" cy="497946"/>
              </a:xfrm>
              <a:custGeom>
                <a:avLst/>
                <a:gdLst/>
                <a:ahLst/>
                <a:cxnLst/>
                <a:rect l="l" t="t" r="r" b="b"/>
                <a:pathLst>
                  <a:path w="15095" h="15095" extrusionOk="0">
                    <a:moveTo>
                      <a:pt x="7548" y="428"/>
                    </a:moveTo>
                    <a:cubicBezTo>
                      <a:pt x="11473" y="428"/>
                      <a:pt x="14667" y="3622"/>
                      <a:pt x="14667" y="7547"/>
                    </a:cubicBezTo>
                    <a:cubicBezTo>
                      <a:pt x="14667" y="11481"/>
                      <a:pt x="11473" y="14675"/>
                      <a:pt x="7548" y="14675"/>
                    </a:cubicBezTo>
                    <a:cubicBezTo>
                      <a:pt x="3614" y="14675"/>
                      <a:pt x="420" y="11481"/>
                      <a:pt x="420" y="7547"/>
                    </a:cubicBezTo>
                    <a:cubicBezTo>
                      <a:pt x="420" y="3622"/>
                      <a:pt x="3614" y="428"/>
                      <a:pt x="7548" y="428"/>
                    </a:cubicBezTo>
                    <a:close/>
                    <a:moveTo>
                      <a:pt x="7548" y="0"/>
                    </a:moveTo>
                    <a:cubicBezTo>
                      <a:pt x="3382" y="0"/>
                      <a:pt x="1" y="3390"/>
                      <a:pt x="1" y="7547"/>
                    </a:cubicBezTo>
                    <a:cubicBezTo>
                      <a:pt x="1" y="11713"/>
                      <a:pt x="3382" y="15094"/>
                      <a:pt x="7548" y="15094"/>
                    </a:cubicBezTo>
                    <a:cubicBezTo>
                      <a:pt x="11705" y="15094"/>
                      <a:pt x="15095" y="11713"/>
                      <a:pt x="15095" y="7547"/>
                    </a:cubicBezTo>
                    <a:cubicBezTo>
                      <a:pt x="15095" y="3390"/>
                      <a:pt x="11705" y="0"/>
                      <a:pt x="75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9"/>
              <p:cNvSpPr/>
              <p:nvPr/>
            </p:nvSpPr>
            <p:spPr>
              <a:xfrm>
                <a:off x="5190431" y="2352622"/>
                <a:ext cx="51526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58" extrusionOk="0">
                    <a:moveTo>
                      <a:pt x="1562" y="161"/>
                    </a:moveTo>
                    <a:cubicBezTo>
                      <a:pt x="1553" y="223"/>
                      <a:pt x="1553" y="286"/>
                      <a:pt x="1553" y="357"/>
                    </a:cubicBezTo>
                    <a:lnTo>
                      <a:pt x="1" y="223"/>
                    </a:lnTo>
                    <a:cubicBezTo>
                      <a:pt x="10" y="152"/>
                      <a:pt x="10" y="72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9"/>
              <p:cNvSpPr/>
              <p:nvPr/>
            </p:nvSpPr>
            <p:spPr>
              <a:xfrm>
                <a:off x="5195445" y="2315841"/>
                <a:ext cx="51526" cy="16791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509" extrusionOk="0">
                    <a:moveTo>
                      <a:pt x="1561" y="321"/>
                    </a:moveTo>
                    <a:cubicBezTo>
                      <a:pt x="1544" y="384"/>
                      <a:pt x="1535" y="446"/>
                      <a:pt x="1526" y="509"/>
                    </a:cubicBezTo>
                    <a:lnTo>
                      <a:pt x="0" y="223"/>
                    </a:lnTo>
                    <a:cubicBezTo>
                      <a:pt x="18" y="143"/>
                      <a:pt x="18" y="72"/>
                      <a:pt x="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9" name="Google Shape;1599;p39"/>
              <p:cNvSpPr/>
              <p:nvPr/>
            </p:nvSpPr>
            <p:spPr>
              <a:xfrm>
                <a:off x="5204252" y="2279621"/>
                <a:ext cx="50966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662" extrusionOk="0">
                    <a:moveTo>
                      <a:pt x="1544" y="483"/>
                    </a:moveTo>
                    <a:cubicBezTo>
                      <a:pt x="1526" y="545"/>
                      <a:pt x="1500" y="599"/>
                      <a:pt x="1491" y="661"/>
                    </a:cubicBezTo>
                    <a:lnTo>
                      <a:pt x="1" y="215"/>
                    </a:lnTo>
                    <a:cubicBezTo>
                      <a:pt x="19" y="144"/>
                      <a:pt x="46" y="72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0" name="Google Shape;1600;p39"/>
              <p:cNvSpPr/>
              <p:nvPr/>
            </p:nvSpPr>
            <p:spPr>
              <a:xfrm>
                <a:off x="5216920" y="2244918"/>
                <a:ext cx="4977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804" extrusionOk="0">
                    <a:moveTo>
                      <a:pt x="1508" y="634"/>
                    </a:moveTo>
                    <a:cubicBezTo>
                      <a:pt x="1481" y="687"/>
                      <a:pt x="1455" y="750"/>
                      <a:pt x="1428" y="803"/>
                    </a:cubicBezTo>
                    <a:lnTo>
                      <a:pt x="1" y="205"/>
                    </a:lnTo>
                    <a:cubicBezTo>
                      <a:pt x="27" y="134"/>
                      <a:pt x="63" y="63"/>
                      <a:pt x="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9"/>
              <p:cNvSpPr/>
              <p:nvPr/>
            </p:nvSpPr>
            <p:spPr>
              <a:xfrm>
                <a:off x="5233116" y="2211667"/>
                <a:ext cx="48294" cy="3120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946" extrusionOk="0">
                    <a:moveTo>
                      <a:pt x="1463" y="776"/>
                    </a:moveTo>
                    <a:lnTo>
                      <a:pt x="1365" y="946"/>
                    </a:lnTo>
                    <a:lnTo>
                      <a:pt x="0" y="196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9"/>
              <p:cNvSpPr/>
              <p:nvPr/>
            </p:nvSpPr>
            <p:spPr>
              <a:xfrm>
                <a:off x="5253107" y="2180460"/>
                <a:ext cx="45655" cy="35330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071" extrusionOk="0">
                    <a:moveTo>
                      <a:pt x="1384" y="910"/>
                    </a:moveTo>
                    <a:lnTo>
                      <a:pt x="1268" y="1071"/>
                    </a:lnTo>
                    <a:lnTo>
                      <a:pt x="1" y="17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9"/>
              <p:cNvSpPr/>
              <p:nvPr/>
            </p:nvSpPr>
            <p:spPr>
              <a:xfrm>
                <a:off x="5275769" y="2151629"/>
                <a:ext cx="43313" cy="38859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78" extrusionOk="0">
                    <a:moveTo>
                      <a:pt x="1312" y="1035"/>
                    </a:moveTo>
                    <a:lnTo>
                      <a:pt x="1178" y="1178"/>
                    </a:lnTo>
                    <a:lnTo>
                      <a:pt x="1" y="161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4" name="Google Shape;1604;p39"/>
              <p:cNvSpPr/>
              <p:nvPr/>
            </p:nvSpPr>
            <p:spPr>
              <a:xfrm>
                <a:off x="5301664" y="2125140"/>
                <a:ext cx="39783" cy="42389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5" extrusionOk="0">
                    <a:moveTo>
                      <a:pt x="1205" y="1151"/>
                    </a:moveTo>
                    <a:lnTo>
                      <a:pt x="1062" y="1285"/>
                    </a:lnTo>
                    <a:lnTo>
                      <a:pt x="1" y="152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5" name="Google Shape;1605;p39"/>
              <p:cNvSpPr/>
              <p:nvPr/>
            </p:nvSpPr>
            <p:spPr>
              <a:xfrm>
                <a:off x="5330232" y="2101587"/>
                <a:ext cx="36220" cy="4535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75" extrusionOk="0">
                    <a:moveTo>
                      <a:pt x="1097" y="1259"/>
                    </a:moveTo>
                    <a:lnTo>
                      <a:pt x="937" y="1374"/>
                    </a:lnTo>
                    <a:lnTo>
                      <a:pt x="0" y="134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6" name="Google Shape;1606;p39"/>
              <p:cNvSpPr/>
              <p:nvPr/>
            </p:nvSpPr>
            <p:spPr>
              <a:xfrm>
                <a:off x="5361108" y="2081300"/>
                <a:ext cx="32130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446" extrusionOk="0">
                    <a:moveTo>
                      <a:pt x="973" y="1338"/>
                    </a:moveTo>
                    <a:lnTo>
                      <a:pt x="804" y="1445"/>
                    </a:lnTo>
                    <a:lnTo>
                      <a:pt x="1" y="116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7" name="Google Shape;1607;p39"/>
              <p:cNvSpPr/>
              <p:nvPr/>
            </p:nvSpPr>
            <p:spPr>
              <a:xfrm>
                <a:off x="5393799" y="2064213"/>
                <a:ext cx="27677" cy="49481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500" extrusionOk="0">
                    <a:moveTo>
                      <a:pt x="839" y="1419"/>
                    </a:moveTo>
                    <a:lnTo>
                      <a:pt x="669" y="1499"/>
                    </a:lnTo>
                    <a:lnTo>
                      <a:pt x="0" y="9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8" name="Google Shape;1608;p39"/>
              <p:cNvSpPr/>
              <p:nvPr/>
            </p:nvSpPr>
            <p:spPr>
              <a:xfrm>
                <a:off x="5428501" y="2050688"/>
                <a:ext cx="22695" cy="50933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544" extrusionOk="0">
                    <a:moveTo>
                      <a:pt x="688" y="1481"/>
                    </a:moveTo>
                    <a:lnTo>
                      <a:pt x="509" y="1544"/>
                    </a:lnTo>
                    <a:lnTo>
                      <a:pt x="1" y="8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9" name="Google Shape;1609;p39"/>
              <p:cNvSpPr/>
              <p:nvPr/>
            </p:nvSpPr>
            <p:spPr>
              <a:xfrm>
                <a:off x="5464425" y="2040956"/>
                <a:ext cx="17681" cy="5185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572" extrusionOk="0">
                    <a:moveTo>
                      <a:pt x="535" y="1518"/>
                    </a:moveTo>
                    <a:lnTo>
                      <a:pt x="348" y="1571"/>
                    </a:lnTo>
                    <a:lnTo>
                      <a:pt x="0" y="63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0" name="Google Shape;1610;p39"/>
              <p:cNvSpPr/>
              <p:nvPr/>
            </p:nvSpPr>
            <p:spPr>
              <a:xfrm>
                <a:off x="5500909" y="2035085"/>
                <a:ext cx="12667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580" extrusionOk="0">
                    <a:moveTo>
                      <a:pt x="384" y="1544"/>
                    </a:moveTo>
                    <a:lnTo>
                      <a:pt x="197" y="1580"/>
                    </a:lnTo>
                    <a:lnTo>
                      <a:pt x="0" y="36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1" name="Google Shape;1611;p39"/>
              <p:cNvSpPr/>
              <p:nvPr/>
            </p:nvSpPr>
            <p:spPr>
              <a:xfrm>
                <a:off x="5538284" y="2033303"/>
                <a:ext cx="7389" cy="5155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563" extrusionOk="0">
                    <a:moveTo>
                      <a:pt x="223" y="1553"/>
                    </a:moveTo>
                    <a:lnTo>
                      <a:pt x="27" y="1562"/>
                    </a:lnTo>
                    <a:lnTo>
                      <a:pt x="0" y="10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39"/>
              <p:cNvSpPr/>
              <p:nvPr/>
            </p:nvSpPr>
            <p:spPr>
              <a:xfrm>
                <a:off x="5571238" y="2034788"/>
                <a:ext cx="11513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53" extrusionOk="0">
                    <a:moveTo>
                      <a:pt x="197" y="1553"/>
                    </a:moveTo>
                    <a:cubicBezTo>
                      <a:pt x="125" y="1553"/>
                      <a:pt x="63" y="1553"/>
                      <a:pt x="0" y="1544"/>
                    </a:cubicBezTo>
                    <a:lnTo>
                      <a:pt x="125" y="1"/>
                    </a:lnTo>
                    <a:cubicBezTo>
                      <a:pt x="206" y="1"/>
                      <a:pt x="277" y="10"/>
                      <a:pt x="348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39"/>
              <p:cNvSpPr/>
              <p:nvPr/>
            </p:nvSpPr>
            <p:spPr>
              <a:xfrm>
                <a:off x="5602741" y="2039802"/>
                <a:ext cx="17088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53" extrusionOk="0">
                    <a:moveTo>
                      <a:pt x="196" y="1553"/>
                    </a:moveTo>
                    <a:cubicBezTo>
                      <a:pt x="134" y="1535"/>
                      <a:pt x="71" y="1535"/>
                      <a:pt x="0" y="1526"/>
                    </a:cubicBezTo>
                    <a:lnTo>
                      <a:pt x="294" y="0"/>
                    </a:lnTo>
                    <a:cubicBezTo>
                      <a:pt x="366" y="9"/>
                      <a:pt x="446" y="18"/>
                      <a:pt x="517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4" name="Google Shape;1614;p39"/>
              <p:cNvSpPr/>
              <p:nvPr/>
            </p:nvSpPr>
            <p:spPr>
              <a:xfrm>
                <a:off x="5633915" y="2048609"/>
                <a:ext cx="21805" cy="5096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545" extrusionOk="0">
                    <a:moveTo>
                      <a:pt x="188" y="1544"/>
                    </a:moveTo>
                    <a:cubicBezTo>
                      <a:pt x="126" y="1517"/>
                      <a:pt x="63" y="1500"/>
                      <a:pt x="1" y="1482"/>
                    </a:cubicBezTo>
                    <a:lnTo>
                      <a:pt x="447" y="1"/>
                    </a:lnTo>
                    <a:cubicBezTo>
                      <a:pt x="518" y="19"/>
                      <a:pt x="589" y="37"/>
                      <a:pt x="661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5" name="Google Shape;1615;p39"/>
              <p:cNvSpPr/>
              <p:nvPr/>
            </p:nvSpPr>
            <p:spPr>
              <a:xfrm>
                <a:off x="5663933" y="2060980"/>
                <a:ext cx="26819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518" extrusionOk="0">
                    <a:moveTo>
                      <a:pt x="179" y="1517"/>
                    </a:moveTo>
                    <a:cubicBezTo>
                      <a:pt x="117" y="1490"/>
                      <a:pt x="63" y="1455"/>
                      <a:pt x="1" y="1437"/>
                    </a:cubicBezTo>
                    <a:lnTo>
                      <a:pt x="607" y="1"/>
                    </a:lnTo>
                    <a:cubicBezTo>
                      <a:pt x="670" y="36"/>
                      <a:pt x="741" y="72"/>
                      <a:pt x="812" y="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39"/>
              <p:cNvSpPr/>
              <p:nvPr/>
            </p:nvSpPr>
            <p:spPr>
              <a:xfrm>
                <a:off x="5692764" y="2077474"/>
                <a:ext cx="30942" cy="47997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455" extrusionOk="0">
                    <a:moveTo>
                      <a:pt x="161" y="1454"/>
                    </a:moveTo>
                    <a:lnTo>
                      <a:pt x="1" y="1356"/>
                    </a:lnTo>
                    <a:lnTo>
                      <a:pt x="750" y="0"/>
                    </a:lnTo>
                    <a:lnTo>
                      <a:pt x="938" y="1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39"/>
              <p:cNvSpPr/>
              <p:nvPr/>
            </p:nvSpPr>
            <p:spPr>
              <a:xfrm>
                <a:off x="5719847" y="2097167"/>
                <a:ext cx="35066" cy="45952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93" extrusionOk="0">
                    <a:moveTo>
                      <a:pt x="152" y="1393"/>
                    </a:moveTo>
                    <a:lnTo>
                      <a:pt x="1" y="1277"/>
                    </a:lnTo>
                    <a:lnTo>
                      <a:pt x="884" y="1"/>
                    </a:lnTo>
                    <a:lnTo>
                      <a:pt x="1062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8" name="Google Shape;1618;p39"/>
              <p:cNvSpPr/>
              <p:nvPr/>
            </p:nvSpPr>
            <p:spPr>
              <a:xfrm>
                <a:off x="5744852" y="2120126"/>
                <a:ext cx="39189" cy="4301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304" extrusionOk="0">
                    <a:moveTo>
                      <a:pt x="144" y="1303"/>
                    </a:moveTo>
                    <a:lnTo>
                      <a:pt x="1" y="1169"/>
                    </a:lnTo>
                    <a:lnTo>
                      <a:pt x="1018" y="1"/>
                    </a:lnTo>
                    <a:lnTo>
                      <a:pt x="1187" y="1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9" name="Google Shape;1619;p39"/>
              <p:cNvSpPr/>
              <p:nvPr/>
            </p:nvSpPr>
            <p:spPr>
              <a:xfrm>
                <a:off x="5768108" y="2146022"/>
                <a:ext cx="42125" cy="39783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06" extrusionOk="0">
                    <a:moveTo>
                      <a:pt x="126" y="1205"/>
                    </a:moveTo>
                    <a:lnTo>
                      <a:pt x="1" y="1062"/>
                    </a:lnTo>
                    <a:lnTo>
                      <a:pt x="1125" y="1"/>
                    </a:lnTo>
                    <a:lnTo>
                      <a:pt x="1276" y="1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0" name="Google Shape;1620;p39"/>
              <p:cNvSpPr/>
              <p:nvPr/>
            </p:nvSpPr>
            <p:spPr>
              <a:xfrm>
                <a:off x="5788725" y="2174589"/>
                <a:ext cx="45061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089" extrusionOk="0">
                    <a:moveTo>
                      <a:pt x="116" y="1088"/>
                    </a:moveTo>
                    <a:lnTo>
                      <a:pt x="0" y="937"/>
                    </a:lnTo>
                    <a:lnTo>
                      <a:pt x="1231" y="0"/>
                    </a:lnTo>
                    <a:lnTo>
                      <a:pt x="1365" y="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1" name="Google Shape;1621;p39"/>
              <p:cNvSpPr/>
              <p:nvPr/>
            </p:nvSpPr>
            <p:spPr>
              <a:xfrm>
                <a:off x="5806670" y="2205168"/>
                <a:ext cx="47403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974" extrusionOk="0">
                    <a:moveTo>
                      <a:pt x="98" y="973"/>
                    </a:moveTo>
                    <a:lnTo>
                      <a:pt x="0" y="813"/>
                    </a:lnTo>
                    <a:lnTo>
                      <a:pt x="1321" y="1"/>
                    </a:lnTo>
                    <a:lnTo>
                      <a:pt x="143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2" name="Google Shape;1622;p39"/>
              <p:cNvSpPr/>
              <p:nvPr/>
            </p:nvSpPr>
            <p:spPr>
              <a:xfrm>
                <a:off x="5821679" y="2238156"/>
                <a:ext cx="49481" cy="27677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39" extrusionOk="0">
                    <a:moveTo>
                      <a:pt x="89" y="839"/>
                    </a:moveTo>
                    <a:lnTo>
                      <a:pt x="0" y="660"/>
                    </a:lnTo>
                    <a:lnTo>
                      <a:pt x="1401" y="0"/>
                    </a:lnTo>
                    <a:lnTo>
                      <a:pt x="1499" y="2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3" name="Google Shape;1623;p39"/>
              <p:cNvSpPr/>
              <p:nvPr/>
            </p:nvSpPr>
            <p:spPr>
              <a:xfrm>
                <a:off x="5833753" y="2272562"/>
                <a:ext cx="50933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97" extrusionOk="0">
                    <a:moveTo>
                      <a:pt x="71" y="697"/>
                    </a:moveTo>
                    <a:lnTo>
                      <a:pt x="0" y="509"/>
                    </a:lnTo>
                    <a:lnTo>
                      <a:pt x="1463" y="1"/>
                    </a:lnTo>
                    <a:lnTo>
                      <a:pt x="1543" y="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4" name="Google Shape;1624;p39"/>
              <p:cNvSpPr/>
              <p:nvPr/>
            </p:nvSpPr>
            <p:spPr>
              <a:xfrm>
                <a:off x="5842561" y="2308485"/>
                <a:ext cx="51823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545" extrusionOk="0">
                    <a:moveTo>
                      <a:pt x="54" y="544"/>
                    </a:moveTo>
                    <a:lnTo>
                      <a:pt x="1" y="357"/>
                    </a:lnTo>
                    <a:lnTo>
                      <a:pt x="1517" y="0"/>
                    </a:lnTo>
                    <a:lnTo>
                      <a:pt x="1571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5" name="Google Shape;1625;p39"/>
              <p:cNvSpPr/>
              <p:nvPr/>
            </p:nvSpPr>
            <p:spPr>
              <a:xfrm>
                <a:off x="5848465" y="2345266"/>
                <a:ext cx="51823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84" extrusionOk="0">
                    <a:moveTo>
                      <a:pt x="27" y="384"/>
                    </a:moveTo>
                    <a:lnTo>
                      <a:pt x="0" y="188"/>
                    </a:lnTo>
                    <a:lnTo>
                      <a:pt x="1535" y="0"/>
                    </a:lnTo>
                    <a:lnTo>
                      <a:pt x="1570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6" name="Google Shape;1626;p39"/>
              <p:cNvSpPr/>
              <p:nvPr/>
            </p:nvSpPr>
            <p:spPr>
              <a:xfrm>
                <a:off x="5850807" y="2382344"/>
                <a:ext cx="51526" cy="7389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24" extrusionOk="0">
                    <a:moveTo>
                      <a:pt x="9" y="223"/>
                    </a:moveTo>
                    <a:lnTo>
                      <a:pt x="0" y="36"/>
                    </a:lnTo>
                    <a:lnTo>
                      <a:pt x="1544" y="0"/>
                    </a:lnTo>
                    <a:lnTo>
                      <a:pt x="1562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7" name="Google Shape;1627;p39"/>
              <p:cNvSpPr/>
              <p:nvPr/>
            </p:nvSpPr>
            <p:spPr>
              <a:xfrm>
                <a:off x="5849323" y="2415299"/>
                <a:ext cx="51263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358" extrusionOk="0">
                    <a:moveTo>
                      <a:pt x="1" y="197"/>
                    </a:moveTo>
                    <a:cubicBezTo>
                      <a:pt x="10" y="134"/>
                      <a:pt x="10" y="72"/>
                      <a:pt x="10" y="0"/>
                    </a:cubicBezTo>
                    <a:lnTo>
                      <a:pt x="1553" y="134"/>
                    </a:lnTo>
                    <a:cubicBezTo>
                      <a:pt x="1553" y="206"/>
                      <a:pt x="1553" y="286"/>
                      <a:pt x="1544" y="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8" name="Google Shape;1628;p39"/>
              <p:cNvSpPr/>
              <p:nvPr/>
            </p:nvSpPr>
            <p:spPr>
              <a:xfrm>
                <a:off x="5844342" y="2447065"/>
                <a:ext cx="51526" cy="16824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510" extrusionOk="0">
                    <a:moveTo>
                      <a:pt x="0" y="188"/>
                    </a:moveTo>
                    <a:cubicBezTo>
                      <a:pt x="18" y="126"/>
                      <a:pt x="27" y="63"/>
                      <a:pt x="36" y="1"/>
                    </a:cubicBezTo>
                    <a:lnTo>
                      <a:pt x="1561" y="286"/>
                    </a:lnTo>
                    <a:cubicBezTo>
                      <a:pt x="1544" y="367"/>
                      <a:pt x="1535" y="438"/>
                      <a:pt x="1517" y="5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9" name="Google Shape;1629;p39"/>
              <p:cNvSpPr/>
              <p:nvPr/>
            </p:nvSpPr>
            <p:spPr>
              <a:xfrm>
                <a:off x="5836095" y="2477975"/>
                <a:ext cx="50933" cy="2210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70" extrusionOk="0">
                    <a:moveTo>
                      <a:pt x="0" y="188"/>
                    </a:moveTo>
                    <a:cubicBezTo>
                      <a:pt x="18" y="126"/>
                      <a:pt x="45" y="72"/>
                      <a:pt x="54" y="1"/>
                    </a:cubicBezTo>
                    <a:lnTo>
                      <a:pt x="1544" y="456"/>
                    </a:lnTo>
                    <a:cubicBezTo>
                      <a:pt x="1526" y="527"/>
                      <a:pt x="1499" y="598"/>
                      <a:pt x="1472" y="6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0" name="Google Shape;1630;p39"/>
              <p:cNvSpPr/>
              <p:nvPr/>
            </p:nvSpPr>
            <p:spPr>
              <a:xfrm>
                <a:off x="5824615" y="2508290"/>
                <a:ext cx="4977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804" extrusionOk="0">
                    <a:moveTo>
                      <a:pt x="0" y="170"/>
                    </a:moveTo>
                    <a:cubicBezTo>
                      <a:pt x="27" y="116"/>
                      <a:pt x="54" y="54"/>
                      <a:pt x="81" y="0"/>
                    </a:cubicBezTo>
                    <a:lnTo>
                      <a:pt x="1508" y="598"/>
                    </a:lnTo>
                    <a:cubicBezTo>
                      <a:pt x="1481" y="670"/>
                      <a:pt x="1446" y="732"/>
                      <a:pt x="1410" y="8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1" name="Google Shape;1631;p39"/>
              <p:cNvSpPr/>
              <p:nvPr/>
            </p:nvSpPr>
            <p:spPr>
              <a:xfrm>
                <a:off x="5809903" y="2536824"/>
                <a:ext cx="48294" cy="31239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947" extrusionOk="0">
                    <a:moveTo>
                      <a:pt x="0" y="170"/>
                    </a:moveTo>
                    <a:lnTo>
                      <a:pt x="99" y="1"/>
                    </a:lnTo>
                    <a:lnTo>
                      <a:pt x="1463" y="750"/>
                    </a:lnTo>
                    <a:lnTo>
                      <a:pt x="1339" y="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2" name="Google Shape;1632;p39"/>
              <p:cNvSpPr/>
              <p:nvPr/>
            </p:nvSpPr>
            <p:spPr>
              <a:xfrm>
                <a:off x="5792551" y="2563907"/>
                <a:ext cx="45622" cy="3536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72" extrusionOk="0">
                    <a:moveTo>
                      <a:pt x="0" y="161"/>
                    </a:moveTo>
                    <a:lnTo>
                      <a:pt x="116" y="1"/>
                    </a:lnTo>
                    <a:lnTo>
                      <a:pt x="1383" y="893"/>
                    </a:lnTo>
                    <a:lnTo>
                      <a:pt x="1249" y="10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3" name="Google Shape;1633;p39"/>
              <p:cNvSpPr/>
              <p:nvPr/>
            </p:nvSpPr>
            <p:spPr>
              <a:xfrm>
                <a:off x="5772231" y="2589209"/>
                <a:ext cx="43016" cy="38892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79" extrusionOk="0">
                    <a:moveTo>
                      <a:pt x="1" y="143"/>
                    </a:moveTo>
                    <a:lnTo>
                      <a:pt x="134" y="1"/>
                    </a:lnTo>
                    <a:lnTo>
                      <a:pt x="1303" y="1018"/>
                    </a:lnTo>
                    <a:lnTo>
                      <a:pt x="1151" y="1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4" name="Google Shape;1634;p39"/>
              <p:cNvSpPr/>
              <p:nvPr/>
            </p:nvSpPr>
            <p:spPr>
              <a:xfrm>
                <a:off x="5749569" y="2612168"/>
                <a:ext cx="40047" cy="42422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286" extrusionOk="0">
                    <a:moveTo>
                      <a:pt x="1" y="134"/>
                    </a:moveTo>
                    <a:lnTo>
                      <a:pt x="152" y="1"/>
                    </a:lnTo>
                    <a:lnTo>
                      <a:pt x="1214" y="1134"/>
                    </a:lnTo>
                    <a:lnTo>
                      <a:pt x="1044" y="12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39"/>
              <p:cNvSpPr/>
              <p:nvPr/>
            </p:nvSpPr>
            <p:spPr>
              <a:xfrm>
                <a:off x="5724861" y="2632785"/>
                <a:ext cx="36220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74" extrusionOk="0">
                    <a:moveTo>
                      <a:pt x="0" y="116"/>
                    </a:moveTo>
                    <a:lnTo>
                      <a:pt x="161" y="0"/>
                    </a:lnTo>
                    <a:lnTo>
                      <a:pt x="1098" y="1240"/>
                    </a:lnTo>
                    <a:lnTo>
                      <a:pt x="910" y="13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6" name="Google Shape;1636;p39"/>
              <p:cNvSpPr/>
              <p:nvPr/>
            </p:nvSpPr>
            <p:spPr>
              <a:xfrm>
                <a:off x="5698075" y="2650730"/>
                <a:ext cx="32097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446" extrusionOk="0">
                    <a:moveTo>
                      <a:pt x="0" y="98"/>
                    </a:moveTo>
                    <a:lnTo>
                      <a:pt x="170" y="0"/>
                    </a:lnTo>
                    <a:lnTo>
                      <a:pt x="973" y="1329"/>
                    </a:lnTo>
                    <a:lnTo>
                      <a:pt x="777" y="14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7" name="Google Shape;1637;p39"/>
              <p:cNvSpPr/>
              <p:nvPr/>
            </p:nvSpPr>
            <p:spPr>
              <a:xfrm>
                <a:off x="5669838" y="2666036"/>
                <a:ext cx="27380" cy="4944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499" extrusionOk="0">
                    <a:moveTo>
                      <a:pt x="0" y="80"/>
                    </a:moveTo>
                    <a:lnTo>
                      <a:pt x="170" y="0"/>
                    </a:lnTo>
                    <a:lnTo>
                      <a:pt x="830" y="1401"/>
                    </a:lnTo>
                    <a:lnTo>
                      <a:pt x="633" y="14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8" name="Google Shape;1638;p39"/>
              <p:cNvSpPr/>
              <p:nvPr/>
            </p:nvSpPr>
            <p:spPr>
              <a:xfrm>
                <a:off x="5640116" y="2678077"/>
                <a:ext cx="22662" cy="5066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536" extrusionOk="0">
                    <a:moveTo>
                      <a:pt x="0" y="63"/>
                    </a:moveTo>
                    <a:lnTo>
                      <a:pt x="178" y="1"/>
                    </a:lnTo>
                    <a:lnTo>
                      <a:pt x="687" y="1464"/>
                    </a:lnTo>
                    <a:lnTo>
                      <a:pt x="473" y="15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39"/>
              <p:cNvSpPr/>
              <p:nvPr/>
            </p:nvSpPr>
            <p:spPr>
              <a:xfrm>
                <a:off x="5609207" y="2686918"/>
                <a:ext cx="17681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562" extrusionOk="0">
                    <a:moveTo>
                      <a:pt x="0" y="45"/>
                    </a:moveTo>
                    <a:lnTo>
                      <a:pt x="188" y="1"/>
                    </a:lnTo>
                    <a:lnTo>
                      <a:pt x="536" y="1508"/>
                    </a:lnTo>
                    <a:lnTo>
                      <a:pt x="321" y="15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39"/>
              <p:cNvSpPr/>
              <p:nvPr/>
            </p:nvSpPr>
            <p:spPr>
              <a:xfrm>
                <a:off x="5577704" y="2692525"/>
                <a:ext cx="12700" cy="5182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571" extrusionOk="0">
                    <a:moveTo>
                      <a:pt x="1" y="27"/>
                    </a:moveTo>
                    <a:lnTo>
                      <a:pt x="188" y="0"/>
                    </a:lnTo>
                    <a:lnTo>
                      <a:pt x="384" y="1543"/>
                    </a:lnTo>
                    <a:lnTo>
                      <a:pt x="152" y="15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39"/>
              <p:cNvSpPr/>
              <p:nvPr/>
            </p:nvSpPr>
            <p:spPr>
              <a:xfrm>
                <a:off x="5545640" y="2694868"/>
                <a:ext cx="7389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562" extrusionOk="0">
                    <a:moveTo>
                      <a:pt x="0" y="9"/>
                    </a:moveTo>
                    <a:lnTo>
                      <a:pt x="197" y="0"/>
                    </a:lnTo>
                    <a:lnTo>
                      <a:pt x="223" y="1553"/>
                    </a:lnTo>
                    <a:lnTo>
                      <a:pt x="0" y="15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2" name="Google Shape;1642;p39"/>
              <p:cNvSpPr/>
              <p:nvPr/>
            </p:nvSpPr>
            <p:spPr>
              <a:xfrm>
                <a:off x="5508265" y="2693383"/>
                <a:ext cx="11810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562" extrusionOk="0">
                    <a:moveTo>
                      <a:pt x="161" y="1"/>
                    </a:moveTo>
                    <a:cubicBezTo>
                      <a:pt x="232" y="10"/>
                      <a:pt x="295" y="10"/>
                      <a:pt x="357" y="19"/>
                    </a:cubicBezTo>
                    <a:lnTo>
                      <a:pt x="232" y="1562"/>
                    </a:lnTo>
                    <a:cubicBezTo>
                      <a:pt x="152" y="1553"/>
                      <a:pt x="81" y="1553"/>
                      <a:pt x="0" y="1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3" name="Google Shape;1643;p39"/>
              <p:cNvSpPr/>
              <p:nvPr/>
            </p:nvSpPr>
            <p:spPr>
              <a:xfrm>
                <a:off x="5471484" y="2688402"/>
                <a:ext cx="16791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562" extrusionOk="0">
                    <a:moveTo>
                      <a:pt x="321" y="0"/>
                    </a:moveTo>
                    <a:cubicBezTo>
                      <a:pt x="384" y="27"/>
                      <a:pt x="446" y="27"/>
                      <a:pt x="509" y="36"/>
                    </a:cubicBezTo>
                    <a:lnTo>
                      <a:pt x="223" y="1561"/>
                    </a:lnTo>
                    <a:cubicBezTo>
                      <a:pt x="152" y="1552"/>
                      <a:pt x="72" y="1543"/>
                      <a:pt x="0" y="15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4" name="Google Shape;1644;p39"/>
              <p:cNvSpPr/>
              <p:nvPr/>
            </p:nvSpPr>
            <p:spPr>
              <a:xfrm>
                <a:off x="5435561" y="2680155"/>
                <a:ext cx="21838" cy="5093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544" extrusionOk="0">
                    <a:moveTo>
                      <a:pt x="474" y="0"/>
                    </a:moveTo>
                    <a:cubicBezTo>
                      <a:pt x="536" y="27"/>
                      <a:pt x="599" y="45"/>
                      <a:pt x="661" y="63"/>
                    </a:cubicBezTo>
                    <a:lnTo>
                      <a:pt x="215" y="1544"/>
                    </a:lnTo>
                    <a:cubicBezTo>
                      <a:pt x="144" y="1526"/>
                      <a:pt x="72" y="1499"/>
                      <a:pt x="1" y="1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39"/>
              <p:cNvSpPr/>
              <p:nvPr/>
            </p:nvSpPr>
            <p:spPr>
              <a:xfrm>
                <a:off x="5400561" y="2668675"/>
                <a:ext cx="26819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517" extrusionOk="0">
                    <a:moveTo>
                      <a:pt x="634" y="0"/>
                    </a:moveTo>
                    <a:cubicBezTo>
                      <a:pt x="696" y="27"/>
                      <a:pt x="750" y="63"/>
                      <a:pt x="812" y="81"/>
                    </a:cubicBezTo>
                    <a:lnTo>
                      <a:pt x="205" y="1517"/>
                    </a:lnTo>
                    <a:cubicBezTo>
                      <a:pt x="143" y="1481"/>
                      <a:pt x="72" y="1446"/>
                      <a:pt x="0" y="14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39"/>
              <p:cNvSpPr/>
              <p:nvPr/>
            </p:nvSpPr>
            <p:spPr>
              <a:xfrm>
                <a:off x="5367606" y="2653963"/>
                <a:ext cx="30909" cy="4829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464" extrusionOk="0">
                    <a:moveTo>
                      <a:pt x="776" y="0"/>
                    </a:moveTo>
                    <a:lnTo>
                      <a:pt x="937" y="107"/>
                    </a:lnTo>
                    <a:lnTo>
                      <a:pt x="187" y="1463"/>
                    </a:lnTo>
                    <a:lnTo>
                      <a:pt x="0" y="13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39"/>
              <p:cNvSpPr/>
              <p:nvPr/>
            </p:nvSpPr>
            <p:spPr>
              <a:xfrm>
                <a:off x="5336103" y="2636612"/>
                <a:ext cx="35363" cy="4591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392" extrusionOk="0">
                    <a:moveTo>
                      <a:pt x="919" y="0"/>
                    </a:moveTo>
                    <a:lnTo>
                      <a:pt x="1071" y="116"/>
                    </a:lnTo>
                    <a:lnTo>
                      <a:pt x="188" y="1392"/>
                    </a:lnTo>
                    <a:lnTo>
                      <a:pt x="1" y="1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8" name="Google Shape;1648;p39"/>
              <p:cNvSpPr/>
              <p:nvPr/>
            </p:nvSpPr>
            <p:spPr>
              <a:xfrm>
                <a:off x="5307272" y="2616588"/>
                <a:ext cx="38859" cy="42983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303" extrusionOk="0">
                    <a:moveTo>
                      <a:pt x="1035" y="0"/>
                    </a:moveTo>
                    <a:lnTo>
                      <a:pt x="1178" y="125"/>
                    </a:lnTo>
                    <a:lnTo>
                      <a:pt x="170" y="1303"/>
                    </a:lnTo>
                    <a:lnTo>
                      <a:pt x="0" y="11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9" name="Google Shape;1649;p39"/>
              <p:cNvSpPr/>
              <p:nvPr/>
            </p:nvSpPr>
            <p:spPr>
              <a:xfrm>
                <a:off x="5280783" y="2593926"/>
                <a:ext cx="42422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05" extrusionOk="0">
                    <a:moveTo>
                      <a:pt x="1160" y="0"/>
                    </a:moveTo>
                    <a:lnTo>
                      <a:pt x="1285" y="143"/>
                    </a:lnTo>
                    <a:lnTo>
                      <a:pt x="161" y="1205"/>
                    </a:lnTo>
                    <a:lnTo>
                      <a:pt x="0" y="10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0" name="Google Shape;1650;p39"/>
              <p:cNvSpPr/>
              <p:nvPr/>
            </p:nvSpPr>
            <p:spPr>
              <a:xfrm>
                <a:off x="5257527" y="2569218"/>
                <a:ext cx="45061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089" extrusionOk="0">
                    <a:moveTo>
                      <a:pt x="1250" y="0"/>
                    </a:moveTo>
                    <a:lnTo>
                      <a:pt x="1366" y="152"/>
                    </a:lnTo>
                    <a:lnTo>
                      <a:pt x="134" y="1088"/>
                    </a:lnTo>
                    <a:lnTo>
                      <a:pt x="1" y="9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1" name="Google Shape;1651;p39"/>
              <p:cNvSpPr/>
              <p:nvPr/>
            </p:nvSpPr>
            <p:spPr>
              <a:xfrm>
                <a:off x="5236943" y="2542432"/>
                <a:ext cx="47700" cy="32097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973" extrusionOk="0">
                    <a:moveTo>
                      <a:pt x="1347" y="0"/>
                    </a:moveTo>
                    <a:lnTo>
                      <a:pt x="1445" y="161"/>
                    </a:lnTo>
                    <a:lnTo>
                      <a:pt x="125" y="973"/>
                    </a:lnTo>
                    <a:lnTo>
                      <a:pt x="0" y="7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2" name="Google Shape;1652;p39"/>
              <p:cNvSpPr/>
              <p:nvPr/>
            </p:nvSpPr>
            <p:spPr>
              <a:xfrm>
                <a:off x="5220152" y="2513865"/>
                <a:ext cx="49481" cy="2771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40" extrusionOk="0">
                    <a:moveTo>
                      <a:pt x="1410" y="1"/>
                    </a:moveTo>
                    <a:lnTo>
                      <a:pt x="1499" y="179"/>
                    </a:lnTo>
                    <a:lnTo>
                      <a:pt x="99" y="840"/>
                    </a:lnTo>
                    <a:lnTo>
                      <a:pt x="1" y="6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3" name="Google Shape;1653;p39"/>
              <p:cNvSpPr/>
              <p:nvPr/>
            </p:nvSpPr>
            <p:spPr>
              <a:xfrm>
                <a:off x="5206627" y="2484143"/>
                <a:ext cx="50933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97" extrusionOk="0">
                    <a:moveTo>
                      <a:pt x="1472" y="1"/>
                    </a:moveTo>
                    <a:lnTo>
                      <a:pt x="1544" y="179"/>
                    </a:lnTo>
                    <a:lnTo>
                      <a:pt x="81" y="697"/>
                    </a:lnTo>
                    <a:lnTo>
                      <a:pt x="0" y="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>
                <a:off x="5196896" y="2453267"/>
                <a:ext cx="51559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45" extrusionOk="0">
                    <a:moveTo>
                      <a:pt x="1517" y="0"/>
                    </a:moveTo>
                    <a:lnTo>
                      <a:pt x="1562" y="188"/>
                    </a:lnTo>
                    <a:lnTo>
                      <a:pt x="54" y="544"/>
                    </a:lnTo>
                    <a:lnTo>
                      <a:pt x="1" y="3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>
                <a:off x="5191024" y="2421764"/>
                <a:ext cx="5182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85" extrusionOk="0">
                    <a:moveTo>
                      <a:pt x="1544" y="1"/>
                    </a:moveTo>
                    <a:lnTo>
                      <a:pt x="1571" y="188"/>
                    </a:lnTo>
                    <a:lnTo>
                      <a:pt x="36" y="384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>
                <a:off x="5188979" y="2389700"/>
                <a:ext cx="51526" cy="768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33" extrusionOk="0">
                    <a:moveTo>
                      <a:pt x="1552" y="0"/>
                    </a:moveTo>
                    <a:lnTo>
                      <a:pt x="1561" y="197"/>
                    </a:lnTo>
                    <a:lnTo>
                      <a:pt x="18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657" name="Google Shape;1657;p39"/>
          <p:cNvGrpSpPr/>
          <p:nvPr/>
        </p:nvGrpSpPr>
        <p:grpSpPr>
          <a:xfrm>
            <a:off x="55088" y="1604628"/>
            <a:ext cx="1744522" cy="2093979"/>
            <a:chOff x="55088" y="1604628"/>
            <a:chExt cx="1744522" cy="2093979"/>
          </a:xfrm>
        </p:grpSpPr>
        <p:sp>
          <p:nvSpPr>
            <p:cNvPr id="1658" name="Google Shape;1658;p39"/>
            <p:cNvSpPr/>
            <p:nvPr/>
          </p:nvSpPr>
          <p:spPr>
            <a:xfrm>
              <a:off x="55088" y="1604628"/>
              <a:ext cx="1038425" cy="2093979"/>
            </a:xfrm>
            <a:custGeom>
              <a:avLst/>
              <a:gdLst/>
              <a:ahLst/>
              <a:cxnLst/>
              <a:rect l="l" t="t" r="r" b="b"/>
              <a:pathLst>
                <a:path w="17763" h="35819" extrusionOk="0">
                  <a:moveTo>
                    <a:pt x="16576" y="1"/>
                  </a:moveTo>
                  <a:lnTo>
                    <a:pt x="16576" y="1125"/>
                  </a:lnTo>
                  <a:cubicBezTo>
                    <a:pt x="7405" y="1294"/>
                    <a:pt x="1" y="8806"/>
                    <a:pt x="1" y="18012"/>
                  </a:cubicBezTo>
                  <a:cubicBezTo>
                    <a:pt x="1" y="27219"/>
                    <a:pt x="7405" y="34721"/>
                    <a:pt x="16576" y="34900"/>
                  </a:cubicBezTo>
                  <a:lnTo>
                    <a:pt x="16576" y="35819"/>
                  </a:lnTo>
                  <a:lnTo>
                    <a:pt x="17763" y="34632"/>
                  </a:lnTo>
                  <a:lnTo>
                    <a:pt x="16576" y="33446"/>
                  </a:lnTo>
                  <a:lnTo>
                    <a:pt x="16576" y="34472"/>
                  </a:lnTo>
                  <a:cubicBezTo>
                    <a:pt x="7637" y="34302"/>
                    <a:pt x="420" y="26987"/>
                    <a:pt x="420" y="18012"/>
                  </a:cubicBezTo>
                  <a:cubicBezTo>
                    <a:pt x="420" y="9038"/>
                    <a:pt x="7637" y="1723"/>
                    <a:pt x="16576" y="1544"/>
                  </a:cubicBezTo>
                  <a:lnTo>
                    <a:pt x="16576" y="2374"/>
                  </a:lnTo>
                  <a:lnTo>
                    <a:pt x="17763" y="1187"/>
                  </a:lnTo>
                  <a:lnTo>
                    <a:pt x="165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286080" y="1900885"/>
              <a:ext cx="1513529" cy="1513471"/>
            </a:xfrm>
            <a:custGeom>
              <a:avLst/>
              <a:gdLst/>
              <a:ahLst/>
              <a:cxnLst/>
              <a:rect l="l" t="t" r="r" b="b"/>
              <a:pathLst>
                <a:path w="25890" h="25889" extrusionOk="0">
                  <a:moveTo>
                    <a:pt x="1" y="12944"/>
                  </a:moveTo>
                  <a:cubicBezTo>
                    <a:pt x="1" y="20081"/>
                    <a:pt x="5809" y="25889"/>
                    <a:pt x="12945" y="25889"/>
                  </a:cubicBezTo>
                  <a:lnTo>
                    <a:pt x="12945" y="25889"/>
                  </a:lnTo>
                  <a:cubicBezTo>
                    <a:pt x="20082" y="25889"/>
                    <a:pt x="25890" y="20081"/>
                    <a:pt x="25890" y="12944"/>
                  </a:cubicBezTo>
                  <a:lnTo>
                    <a:pt x="25890" y="12944"/>
                  </a:lnTo>
                  <a:cubicBezTo>
                    <a:pt x="25890" y="5808"/>
                    <a:pt x="20082" y="0"/>
                    <a:pt x="12945" y="0"/>
                  </a:cubicBezTo>
                  <a:lnTo>
                    <a:pt x="12945" y="0"/>
                  </a:lnTo>
                  <a:cubicBezTo>
                    <a:pt x="5809" y="0"/>
                    <a:pt x="1" y="5808"/>
                    <a:pt x="1" y="12944"/>
                  </a:cubicBezTo>
                  <a:close/>
                  <a:moveTo>
                    <a:pt x="8797" y="12837"/>
                  </a:moveTo>
                  <a:cubicBezTo>
                    <a:pt x="8797" y="10518"/>
                    <a:pt x="10679" y="8636"/>
                    <a:pt x="13008" y="8636"/>
                  </a:cubicBezTo>
                  <a:lnTo>
                    <a:pt x="13008" y="8636"/>
                  </a:lnTo>
                  <a:cubicBezTo>
                    <a:pt x="15327" y="8636"/>
                    <a:pt x="17210" y="10518"/>
                    <a:pt x="17210" y="12837"/>
                  </a:cubicBezTo>
                  <a:lnTo>
                    <a:pt x="17210" y="12837"/>
                  </a:lnTo>
                  <a:cubicBezTo>
                    <a:pt x="17210" y="15166"/>
                    <a:pt x="15327" y="17048"/>
                    <a:pt x="13008" y="17048"/>
                  </a:cubicBezTo>
                  <a:lnTo>
                    <a:pt x="13008" y="17048"/>
                  </a:lnTo>
                  <a:cubicBezTo>
                    <a:pt x="10679" y="17048"/>
                    <a:pt x="8797" y="15166"/>
                    <a:pt x="8797" y="128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60" name="Google Shape;1660;p39"/>
            <p:cNvGrpSpPr/>
            <p:nvPr/>
          </p:nvGrpSpPr>
          <p:grpSpPr>
            <a:xfrm>
              <a:off x="390978" y="2000998"/>
              <a:ext cx="1303317" cy="1301914"/>
              <a:chOff x="1435398" y="2022714"/>
              <a:chExt cx="735423" cy="734632"/>
            </a:xfrm>
          </p:grpSpPr>
          <p:sp>
            <p:nvSpPr>
              <p:cNvPr id="1661" name="Google Shape;1661;p39"/>
              <p:cNvSpPr/>
              <p:nvPr/>
            </p:nvSpPr>
            <p:spPr>
              <a:xfrm>
                <a:off x="2085152" y="2320229"/>
                <a:ext cx="84514" cy="49184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1491" extrusionOk="0">
                    <a:moveTo>
                      <a:pt x="2392" y="1"/>
                    </a:moveTo>
                    <a:lnTo>
                      <a:pt x="1" y="465"/>
                    </a:lnTo>
                    <a:lnTo>
                      <a:pt x="81" y="973"/>
                    </a:lnTo>
                    <a:lnTo>
                      <a:pt x="117" y="1232"/>
                    </a:lnTo>
                    <a:lnTo>
                      <a:pt x="135" y="1491"/>
                    </a:lnTo>
                    <a:lnTo>
                      <a:pt x="2561" y="1312"/>
                    </a:lnTo>
                    <a:lnTo>
                      <a:pt x="2543" y="982"/>
                    </a:lnTo>
                    <a:lnTo>
                      <a:pt x="2490" y="661"/>
                    </a:lnTo>
                    <a:lnTo>
                      <a:pt x="2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2" name="Google Shape;1662;p39"/>
              <p:cNvSpPr/>
              <p:nvPr/>
            </p:nvSpPr>
            <p:spPr>
              <a:xfrm>
                <a:off x="2069846" y="2253132"/>
                <a:ext cx="88044" cy="6244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1893" extrusionOk="0">
                    <a:moveTo>
                      <a:pt x="2258" y="1"/>
                    </a:moveTo>
                    <a:lnTo>
                      <a:pt x="1" y="911"/>
                    </a:lnTo>
                    <a:cubicBezTo>
                      <a:pt x="117" y="1232"/>
                      <a:pt x="251" y="1553"/>
                      <a:pt x="322" y="1892"/>
                    </a:cubicBezTo>
                    <a:lnTo>
                      <a:pt x="2668" y="1268"/>
                    </a:lnTo>
                    <a:cubicBezTo>
                      <a:pt x="2579" y="831"/>
                      <a:pt x="2410" y="420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3" name="Google Shape;1663;p39"/>
              <p:cNvSpPr/>
              <p:nvPr/>
            </p:nvSpPr>
            <p:spPr>
              <a:xfrm>
                <a:off x="2044842" y="2191346"/>
                <a:ext cx="88604" cy="73001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213" extrusionOk="0">
                    <a:moveTo>
                      <a:pt x="2044" y="1"/>
                    </a:moveTo>
                    <a:lnTo>
                      <a:pt x="1" y="1312"/>
                    </a:lnTo>
                    <a:lnTo>
                      <a:pt x="268" y="1758"/>
                    </a:lnTo>
                    <a:lnTo>
                      <a:pt x="340" y="1865"/>
                    </a:lnTo>
                    <a:lnTo>
                      <a:pt x="393" y="1981"/>
                    </a:lnTo>
                    <a:lnTo>
                      <a:pt x="500" y="2213"/>
                    </a:lnTo>
                    <a:lnTo>
                      <a:pt x="2686" y="1151"/>
                    </a:lnTo>
                    <a:lnTo>
                      <a:pt x="2543" y="857"/>
                    </a:lnTo>
                    <a:lnTo>
                      <a:pt x="2472" y="705"/>
                    </a:lnTo>
                    <a:lnTo>
                      <a:pt x="2383" y="563"/>
                    </a:lnTo>
                    <a:lnTo>
                      <a:pt x="20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4" name="Google Shape;1664;p39"/>
              <p:cNvSpPr/>
              <p:nvPr/>
            </p:nvSpPr>
            <p:spPr>
              <a:xfrm>
                <a:off x="2010996" y="2136323"/>
                <a:ext cx="86262" cy="8154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472" extrusionOk="0">
                    <a:moveTo>
                      <a:pt x="1758" y="0"/>
                    </a:moveTo>
                    <a:lnTo>
                      <a:pt x="1" y="1677"/>
                    </a:lnTo>
                    <a:lnTo>
                      <a:pt x="349" y="2061"/>
                    </a:lnTo>
                    <a:cubicBezTo>
                      <a:pt x="473" y="2186"/>
                      <a:pt x="563" y="2338"/>
                      <a:pt x="670" y="2471"/>
                    </a:cubicBezTo>
                    <a:lnTo>
                      <a:pt x="2615" y="1017"/>
                    </a:lnTo>
                    <a:cubicBezTo>
                      <a:pt x="2481" y="839"/>
                      <a:pt x="2356" y="652"/>
                      <a:pt x="2204" y="491"/>
                    </a:cubicBezTo>
                    <a:lnTo>
                      <a:pt x="17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5" name="Google Shape;1665;p39"/>
              <p:cNvSpPr/>
              <p:nvPr/>
            </p:nvSpPr>
            <p:spPr>
              <a:xfrm>
                <a:off x="1969795" y="2090702"/>
                <a:ext cx="80391" cy="86856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2633" extrusionOk="0">
                    <a:moveTo>
                      <a:pt x="1410" y="1"/>
                    </a:moveTo>
                    <a:lnTo>
                      <a:pt x="1" y="1981"/>
                    </a:lnTo>
                    <a:lnTo>
                      <a:pt x="411" y="2293"/>
                    </a:lnTo>
                    <a:cubicBezTo>
                      <a:pt x="554" y="2391"/>
                      <a:pt x="670" y="2516"/>
                      <a:pt x="804" y="2632"/>
                    </a:cubicBezTo>
                    <a:lnTo>
                      <a:pt x="2436" y="830"/>
                    </a:lnTo>
                    <a:cubicBezTo>
                      <a:pt x="2276" y="687"/>
                      <a:pt x="2115" y="527"/>
                      <a:pt x="1937" y="393"/>
                    </a:cubicBezTo>
                    <a:lnTo>
                      <a:pt x="14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6" name="Google Shape;1666;p39"/>
              <p:cNvSpPr/>
              <p:nvPr/>
            </p:nvSpPr>
            <p:spPr>
              <a:xfrm>
                <a:off x="1922425" y="2055669"/>
                <a:ext cx="72144" cy="8923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705" extrusionOk="0">
                    <a:moveTo>
                      <a:pt x="1017" y="1"/>
                    </a:moveTo>
                    <a:lnTo>
                      <a:pt x="0" y="2213"/>
                    </a:lnTo>
                    <a:lnTo>
                      <a:pt x="473" y="2436"/>
                    </a:lnTo>
                    <a:cubicBezTo>
                      <a:pt x="625" y="2517"/>
                      <a:pt x="768" y="2615"/>
                      <a:pt x="910" y="2704"/>
                    </a:cubicBezTo>
                    <a:lnTo>
                      <a:pt x="2186" y="625"/>
                    </a:lnTo>
                    <a:cubicBezTo>
                      <a:pt x="1990" y="518"/>
                      <a:pt x="1811" y="394"/>
                      <a:pt x="1606" y="295"/>
                    </a:cubicBezTo>
                    <a:lnTo>
                      <a:pt x="10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7" name="Google Shape;1667;p39"/>
              <p:cNvSpPr/>
              <p:nvPr/>
            </p:nvSpPr>
            <p:spPr>
              <a:xfrm>
                <a:off x="1870931" y="2033039"/>
                <a:ext cx="60631" cy="88011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2668" extrusionOk="0">
                    <a:moveTo>
                      <a:pt x="571" y="0"/>
                    </a:moveTo>
                    <a:lnTo>
                      <a:pt x="0" y="2364"/>
                    </a:lnTo>
                    <a:lnTo>
                      <a:pt x="500" y="2489"/>
                    </a:lnTo>
                    <a:cubicBezTo>
                      <a:pt x="669" y="2543"/>
                      <a:pt x="830" y="2605"/>
                      <a:pt x="990" y="2667"/>
                    </a:cubicBezTo>
                    <a:lnTo>
                      <a:pt x="1838" y="384"/>
                    </a:lnTo>
                    <a:cubicBezTo>
                      <a:pt x="1633" y="312"/>
                      <a:pt x="1428" y="232"/>
                      <a:pt x="1214" y="161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8" name="Google Shape;1668;p39"/>
              <p:cNvSpPr/>
              <p:nvPr/>
            </p:nvSpPr>
            <p:spPr>
              <a:xfrm>
                <a:off x="1817063" y="2023011"/>
                <a:ext cx="47139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2544" extrusionOk="0">
                    <a:moveTo>
                      <a:pt x="108" y="1"/>
                    </a:moveTo>
                    <a:lnTo>
                      <a:pt x="1" y="2436"/>
                    </a:lnTo>
                    <a:cubicBezTo>
                      <a:pt x="170" y="2445"/>
                      <a:pt x="340" y="2445"/>
                      <a:pt x="518" y="2463"/>
                    </a:cubicBezTo>
                    <a:lnTo>
                      <a:pt x="1027" y="2543"/>
                    </a:lnTo>
                    <a:lnTo>
                      <a:pt x="1428" y="143"/>
                    </a:lnTo>
                    <a:lnTo>
                      <a:pt x="768" y="45"/>
                    </a:lnTo>
                    <a:cubicBezTo>
                      <a:pt x="554" y="19"/>
                      <a:pt x="331" y="19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9" name="Google Shape;1669;p39"/>
              <p:cNvSpPr/>
              <p:nvPr/>
            </p:nvSpPr>
            <p:spPr>
              <a:xfrm>
                <a:off x="1751154" y="2022714"/>
                <a:ext cx="45358" cy="8303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2517" extrusionOk="0">
                    <a:moveTo>
                      <a:pt x="1312" y="1"/>
                    </a:moveTo>
                    <a:cubicBezTo>
                      <a:pt x="875" y="28"/>
                      <a:pt x="429" y="28"/>
                      <a:pt x="0" y="108"/>
                    </a:cubicBezTo>
                    <a:lnTo>
                      <a:pt x="339" y="2517"/>
                    </a:lnTo>
                    <a:cubicBezTo>
                      <a:pt x="678" y="2445"/>
                      <a:pt x="1026" y="2454"/>
                      <a:pt x="1374" y="2427"/>
                    </a:cubicBezTo>
                    <a:lnTo>
                      <a:pt x="1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0" name="Google Shape;1670;p39"/>
              <p:cNvSpPr/>
              <p:nvPr/>
            </p:nvSpPr>
            <p:spPr>
              <a:xfrm>
                <a:off x="1683167" y="2030664"/>
                <a:ext cx="58883" cy="88044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669" extrusionOk="0">
                    <a:moveTo>
                      <a:pt x="1276" y="1"/>
                    </a:moveTo>
                    <a:lnTo>
                      <a:pt x="634" y="170"/>
                    </a:lnTo>
                    <a:cubicBezTo>
                      <a:pt x="527" y="197"/>
                      <a:pt x="420" y="224"/>
                      <a:pt x="313" y="250"/>
                    </a:cubicBezTo>
                    <a:lnTo>
                      <a:pt x="1" y="366"/>
                    </a:lnTo>
                    <a:lnTo>
                      <a:pt x="795" y="2668"/>
                    </a:lnTo>
                    <a:lnTo>
                      <a:pt x="1035" y="2579"/>
                    </a:lnTo>
                    <a:cubicBezTo>
                      <a:pt x="1116" y="2552"/>
                      <a:pt x="1205" y="2534"/>
                      <a:pt x="1285" y="2507"/>
                    </a:cubicBezTo>
                    <a:lnTo>
                      <a:pt x="1785" y="2383"/>
                    </a:lnTo>
                    <a:lnTo>
                      <a:pt x="1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1" name="Google Shape;1671;p39"/>
              <p:cNvSpPr/>
              <p:nvPr/>
            </p:nvSpPr>
            <p:spPr>
              <a:xfrm>
                <a:off x="1619600" y="2051875"/>
                <a:ext cx="70659" cy="8946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712" extrusionOk="0">
                    <a:moveTo>
                      <a:pt x="1178" y="0"/>
                    </a:moveTo>
                    <a:lnTo>
                      <a:pt x="581" y="294"/>
                    </a:lnTo>
                    <a:lnTo>
                      <a:pt x="286" y="437"/>
                    </a:lnTo>
                    <a:cubicBezTo>
                      <a:pt x="188" y="491"/>
                      <a:pt x="99" y="544"/>
                      <a:pt x="1" y="607"/>
                    </a:cubicBezTo>
                    <a:lnTo>
                      <a:pt x="1214" y="2712"/>
                    </a:lnTo>
                    <a:cubicBezTo>
                      <a:pt x="1294" y="2667"/>
                      <a:pt x="1366" y="2614"/>
                      <a:pt x="1437" y="2578"/>
                    </a:cubicBezTo>
                    <a:lnTo>
                      <a:pt x="1678" y="2462"/>
                    </a:lnTo>
                    <a:lnTo>
                      <a:pt x="2142" y="2239"/>
                    </a:lnTo>
                    <a:lnTo>
                      <a:pt x="11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2" name="Google Shape;1672;p39"/>
              <p:cNvSpPr/>
              <p:nvPr/>
            </p:nvSpPr>
            <p:spPr>
              <a:xfrm>
                <a:off x="1562795" y="2085424"/>
                <a:ext cx="79500" cy="8741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50" extrusionOk="0">
                    <a:moveTo>
                      <a:pt x="1045" y="0"/>
                    </a:moveTo>
                    <a:lnTo>
                      <a:pt x="509" y="401"/>
                    </a:lnTo>
                    <a:lnTo>
                      <a:pt x="251" y="598"/>
                    </a:lnTo>
                    <a:cubicBezTo>
                      <a:pt x="161" y="660"/>
                      <a:pt x="81" y="740"/>
                      <a:pt x="1" y="812"/>
                    </a:cubicBezTo>
                    <a:lnTo>
                      <a:pt x="1589" y="2650"/>
                    </a:lnTo>
                    <a:cubicBezTo>
                      <a:pt x="1660" y="2596"/>
                      <a:pt x="1714" y="2534"/>
                      <a:pt x="1785" y="2480"/>
                    </a:cubicBezTo>
                    <a:lnTo>
                      <a:pt x="1990" y="2328"/>
                    </a:lnTo>
                    <a:lnTo>
                      <a:pt x="2410" y="2016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3" name="Google Shape;1673;p39"/>
              <p:cNvSpPr/>
              <p:nvPr/>
            </p:nvSpPr>
            <p:spPr>
              <a:xfrm>
                <a:off x="1514535" y="2129858"/>
                <a:ext cx="85669" cy="82700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2507" extrusionOk="0">
                    <a:moveTo>
                      <a:pt x="875" y="0"/>
                    </a:moveTo>
                    <a:lnTo>
                      <a:pt x="429" y="491"/>
                    </a:lnTo>
                    <a:cubicBezTo>
                      <a:pt x="277" y="651"/>
                      <a:pt x="126" y="821"/>
                      <a:pt x="1" y="999"/>
                    </a:cubicBezTo>
                    <a:lnTo>
                      <a:pt x="1910" y="2507"/>
                    </a:lnTo>
                    <a:cubicBezTo>
                      <a:pt x="2008" y="2355"/>
                      <a:pt x="2133" y="2230"/>
                      <a:pt x="2249" y="2105"/>
                    </a:cubicBezTo>
                    <a:lnTo>
                      <a:pt x="2597" y="1722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4" name="Google Shape;1674;p39"/>
              <p:cNvSpPr/>
              <p:nvPr/>
            </p:nvSpPr>
            <p:spPr>
              <a:xfrm>
                <a:off x="1476863" y="2183693"/>
                <a:ext cx="88341" cy="74486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58" extrusionOk="0">
                    <a:moveTo>
                      <a:pt x="670" y="1"/>
                    </a:moveTo>
                    <a:cubicBezTo>
                      <a:pt x="554" y="188"/>
                      <a:pt x="438" y="384"/>
                      <a:pt x="322" y="572"/>
                    </a:cubicBezTo>
                    <a:cubicBezTo>
                      <a:pt x="206" y="759"/>
                      <a:pt x="90" y="946"/>
                      <a:pt x="1" y="1143"/>
                    </a:cubicBezTo>
                    <a:lnTo>
                      <a:pt x="2160" y="2258"/>
                    </a:lnTo>
                    <a:cubicBezTo>
                      <a:pt x="2222" y="2106"/>
                      <a:pt x="2320" y="1954"/>
                      <a:pt x="2410" y="1812"/>
                    </a:cubicBezTo>
                    <a:lnTo>
                      <a:pt x="2677" y="1366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5" name="Google Shape;1675;p39"/>
              <p:cNvSpPr/>
              <p:nvPr/>
            </p:nvSpPr>
            <p:spPr>
              <a:xfrm>
                <a:off x="1450671" y="2245215"/>
                <a:ext cx="88341" cy="63600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1928" extrusionOk="0">
                    <a:moveTo>
                      <a:pt x="447" y="0"/>
                    </a:moveTo>
                    <a:cubicBezTo>
                      <a:pt x="358" y="205"/>
                      <a:pt x="286" y="410"/>
                      <a:pt x="215" y="616"/>
                    </a:cubicBezTo>
                    <a:cubicBezTo>
                      <a:pt x="144" y="830"/>
                      <a:pt x="46" y="1026"/>
                      <a:pt x="1" y="1249"/>
                    </a:cubicBezTo>
                    <a:lnTo>
                      <a:pt x="2338" y="1927"/>
                    </a:lnTo>
                    <a:cubicBezTo>
                      <a:pt x="2365" y="1758"/>
                      <a:pt x="2445" y="1606"/>
                      <a:pt x="2499" y="1436"/>
                    </a:cubicBezTo>
                    <a:cubicBezTo>
                      <a:pt x="2561" y="1276"/>
                      <a:pt x="2615" y="1115"/>
                      <a:pt x="2677" y="955"/>
                    </a:cubicBezTo>
                    <a:lnTo>
                      <a:pt x="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6" name="Google Shape;1676;p39"/>
              <p:cNvSpPr/>
              <p:nvPr/>
            </p:nvSpPr>
            <p:spPr>
              <a:xfrm>
                <a:off x="1437443" y="2311718"/>
                <a:ext cx="85075" cy="50636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1535" extrusionOk="0">
                    <a:moveTo>
                      <a:pt x="206" y="0"/>
                    </a:moveTo>
                    <a:cubicBezTo>
                      <a:pt x="152" y="214"/>
                      <a:pt x="134" y="437"/>
                      <a:pt x="90" y="651"/>
                    </a:cubicBezTo>
                    <a:cubicBezTo>
                      <a:pt x="63" y="875"/>
                      <a:pt x="18" y="1089"/>
                      <a:pt x="1" y="1312"/>
                    </a:cubicBezTo>
                    <a:lnTo>
                      <a:pt x="2418" y="1535"/>
                    </a:lnTo>
                    <a:cubicBezTo>
                      <a:pt x="2436" y="1365"/>
                      <a:pt x="2472" y="1196"/>
                      <a:pt x="2498" y="1026"/>
                    </a:cubicBezTo>
                    <a:cubicBezTo>
                      <a:pt x="2525" y="857"/>
                      <a:pt x="2534" y="678"/>
                      <a:pt x="2579" y="518"/>
                    </a:cubicBez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7" name="Google Shape;1677;p39"/>
              <p:cNvSpPr/>
              <p:nvPr/>
            </p:nvSpPr>
            <p:spPr>
              <a:xfrm>
                <a:off x="1435398" y="2381156"/>
                <a:ext cx="81842" cy="43576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321" extrusionOk="0">
                    <a:moveTo>
                      <a:pt x="27" y="1"/>
                    </a:moveTo>
                    <a:cubicBezTo>
                      <a:pt x="0" y="215"/>
                      <a:pt x="18" y="438"/>
                      <a:pt x="27" y="661"/>
                    </a:cubicBezTo>
                    <a:lnTo>
                      <a:pt x="63" y="1321"/>
                    </a:lnTo>
                    <a:lnTo>
                      <a:pt x="2480" y="1089"/>
                    </a:lnTo>
                    <a:lnTo>
                      <a:pt x="2462" y="572"/>
                    </a:lnTo>
                    <a:cubicBezTo>
                      <a:pt x="2444" y="402"/>
                      <a:pt x="2436" y="233"/>
                      <a:pt x="2453" y="54"/>
                    </a:cubicBez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8" name="Google Shape;1678;p39"/>
              <p:cNvSpPr/>
              <p:nvPr/>
            </p:nvSpPr>
            <p:spPr>
              <a:xfrm>
                <a:off x="1441269" y="2437367"/>
                <a:ext cx="86559" cy="55947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96" extrusionOk="0">
                    <a:moveTo>
                      <a:pt x="2391" y="1"/>
                    </a:moveTo>
                    <a:lnTo>
                      <a:pt x="1" y="402"/>
                    </a:lnTo>
                    <a:cubicBezTo>
                      <a:pt x="45" y="848"/>
                      <a:pt x="188" y="1267"/>
                      <a:pt x="286" y="1696"/>
                    </a:cubicBezTo>
                    <a:lnTo>
                      <a:pt x="2623" y="1009"/>
                    </a:lnTo>
                    <a:cubicBezTo>
                      <a:pt x="2543" y="679"/>
                      <a:pt x="2427" y="348"/>
                      <a:pt x="23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9" name="Google Shape;1679;p39"/>
              <p:cNvSpPr/>
              <p:nvPr/>
            </p:nvSpPr>
            <p:spPr>
              <a:xfrm>
                <a:off x="1459215" y="2490048"/>
                <a:ext cx="88901" cy="68020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062" extrusionOk="0">
                    <a:moveTo>
                      <a:pt x="2276" y="0"/>
                    </a:moveTo>
                    <a:lnTo>
                      <a:pt x="1" y="857"/>
                    </a:lnTo>
                    <a:cubicBezTo>
                      <a:pt x="135" y="1276"/>
                      <a:pt x="340" y="1669"/>
                      <a:pt x="536" y="2061"/>
                    </a:cubicBezTo>
                    <a:lnTo>
                      <a:pt x="2695" y="946"/>
                    </a:lnTo>
                    <a:cubicBezTo>
                      <a:pt x="2543" y="634"/>
                      <a:pt x="2383" y="330"/>
                      <a:pt x="2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0" name="Google Shape;1680;p39"/>
              <p:cNvSpPr/>
              <p:nvPr/>
            </p:nvSpPr>
            <p:spPr>
              <a:xfrm>
                <a:off x="1489827" y="2539200"/>
                <a:ext cx="87714" cy="77719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356" extrusionOk="0">
                    <a:moveTo>
                      <a:pt x="2070" y="0"/>
                    </a:moveTo>
                    <a:lnTo>
                      <a:pt x="0" y="1267"/>
                    </a:lnTo>
                    <a:cubicBezTo>
                      <a:pt x="116" y="1454"/>
                      <a:pt x="215" y="1651"/>
                      <a:pt x="357" y="1820"/>
                    </a:cubicBezTo>
                    <a:lnTo>
                      <a:pt x="750" y="2355"/>
                    </a:lnTo>
                    <a:lnTo>
                      <a:pt x="2659" y="848"/>
                    </a:lnTo>
                    <a:lnTo>
                      <a:pt x="2347" y="437"/>
                    </a:lnTo>
                    <a:cubicBezTo>
                      <a:pt x="2240" y="303"/>
                      <a:pt x="2168" y="143"/>
                      <a:pt x="20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1" name="Google Shape;1681;p39"/>
              <p:cNvSpPr/>
              <p:nvPr/>
            </p:nvSpPr>
            <p:spPr>
              <a:xfrm>
                <a:off x="1531622" y="2582743"/>
                <a:ext cx="83590" cy="8477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70" extrusionOk="0">
                    <a:moveTo>
                      <a:pt x="1802" y="0"/>
                    </a:moveTo>
                    <a:lnTo>
                      <a:pt x="0" y="1642"/>
                    </a:lnTo>
                    <a:cubicBezTo>
                      <a:pt x="152" y="1803"/>
                      <a:pt x="286" y="1972"/>
                      <a:pt x="455" y="2124"/>
                    </a:cubicBezTo>
                    <a:lnTo>
                      <a:pt x="946" y="2570"/>
                    </a:lnTo>
                    <a:lnTo>
                      <a:pt x="2534" y="732"/>
                    </a:lnTo>
                    <a:lnTo>
                      <a:pt x="2150" y="384"/>
                    </a:lnTo>
                    <a:cubicBezTo>
                      <a:pt x="2025" y="268"/>
                      <a:pt x="1918" y="125"/>
                      <a:pt x="18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1583116" y="2619524"/>
                <a:ext cx="76531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2677" extrusionOk="0">
                    <a:moveTo>
                      <a:pt x="1464" y="1"/>
                    </a:moveTo>
                    <a:lnTo>
                      <a:pt x="0" y="1945"/>
                    </a:lnTo>
                    <a:cubicBezTo>
                      <a:pt x="179" y="2079"/>
                      <a:pt x="348" y="2222"/>
                      <a:pt x="545" y="2338"/>
                    </a:cubicBezTo>
                    <a:lnTo>
                      <a:pt x="1107" y="2677"/>
                    </a:lnTo>
                    <a:lnTo>
                      <a:pt x="2320" y="572"/>
                    </a:lnTo>
                    <a:lnTo>
                      <a:pt x="1883" y="304"/>
                    </a:lnTo>
                    <a:cubicBezTo>
                      <a:pt x="1731" y="215"/>
                      <a:pt x="1606" y="99"/>
                      <a:pt x="14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1642856" y="2648058"/>
                <a:ext cx="66536" cy="8893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696" extrusionOk="0">
                    <a:moveTo>
                      <a:pt x="1062" y="1"/>
                    </a:moveTo>
                    <a:lnTo>
                      <a:pt x="0" y="2187"/>
                    </a:lnTo>
                    <a:cubicBezTo>
                      <a:pt x="197" y="2276"/>
                      <a:pt x="393" y="2383"/>
                      <a:pt x="598" y="2463"/>
                    </a:cubicBezTo>
                    <a:lnTo>
                      <a:pt x="1223" y="2695"/>
                    </a:lnTo>
                    <a:lnTo>
                      <a:pt x="2017" y="393"/>
                    </a:lnTo>
                    <a:lnTo>
                      <a:pt x="1526" y="215"/>
                    </a:lnTo>
                    <a:cubicBezTo>
                      <a:pt x="1374" y="153"/>
                      <a:pt x="1223" y="72"/>
                      <a:pt x="1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1708171" y="2666894"/>
                <a:ext cx="54198" cy="86262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615" extrusionOk="0">
                    <a:moveTo>
                      <a:pt x="634" y="1"/>
                    </a:moveTo>
                    <a:lnTo>
                      <a:pt x="1" y="2356"/>
                    </a:lnTo>
                    <a:lnTo>
                      <a:pt x="643" y="2517"/>
                    </a:lnTo>
                    <a:lnTo>
                      <a:pt x="1303" y="2615"/>
                    </a:lnTo>
                    <a:lnTo>
                      <a:pt x="1642" y="215"/>
                    </a:lnTo>
                    <a:lnTo>
                      <a:pt x="1134" y="1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1777049" y="2676032"/>
                <a:ext cx="43576" cy="81314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2465" extrusionOk="0">
                    <a:moveTo>
                      <a:pt x="170" y="0"/>
                    </a:moveTo>
                    <a:lnTo>
                      <a:pt x="0" y="2427"/>
                    </a:lnTo>
                    <a:lnTo>
                      <a:pt x="661" y="2463"/>
                    </a:lnTo>
                    <a:cubicBezTo>
                      <a:pt x="692" y="2464"/>
                      <a:pt x="723" y="2464"/>
                      <a:pt x="754" y="2464"/>
                    </a:cubicBezTo>
                    <a:cubicBezTo>
                      <a:pt x="946" y="2464"/>
                      <a:pt x="1137" y="2444"/>
                      <a:pt x="1321" y="2436"/>
                    </a:cubicBezTo>
                    <a:lnTo>
                      <a:pt x="1214" y="9"/>
                    </a:lnTo>
                    <a:cubicBezTo>
                      <a:pt x="1078" y="16"/>
                      <a:pt x="948" y="33"/>
                      <a:pt x="815" y="33"/>
                    </a:cubicBezTo>
                    <a:cubicBezTo>
                      <a:pt x="773" y="33"/>
                      <a:pt x="730" y="31"/>
                      <a:pt x="687" y="27"/>
                    </a:cubicBez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6" name="Google Shape;1686;p39"/>
              <p:cNvSpPr/>
              <p:nvPr/>
            </p:nvSpPr>
            <p:spPr>
              <a:xfrm>
                <a:off x="1837383" y="2668675"/>
                <a:ext cx="52417" cy="8596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2606" extrusionOk="0">
                    <a:moveTo>
                      <a:pt x="1017" y="0"/>
                    </a:moveTo>
                    <a:lnTo>
                      <a:pt x="767" y="72"/>
                    </a:lnTo>
                    <a:cubicBezTo>
                      <a:pt x="687" y="90"/>
                      <a:pt x="598" y="99"/>
                      <a:pt x="509" y="107"/>
                    </a:cubicBezTo>
                    <a:lnTo>
                      <a:pt x="0" y="188"/>
                    </a:lnTo>
                    <a:lnTo>
                      <a:pt x="286" y="2605"/>
                    </a:lnTo>
                    <a:lnTo>
                      <a:pt x="946" y="2507"/>
                    </a:lnTo>
                    <a:cubicBezTo>
                      <a:pt x="1053" y="2480"/>
                      <a:pt x="1160" y="2472"/>
                      <a:pt x="1267" y="2445"/>
                    </a:cubicBezTo>
                    <a:lnTo>
                      <a:pt x="1588" y="2364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7" name="Google Shape;1687;p39"/>
              <p:cNvSpPr/>
              <p:nvPr/>
            </p:nvSpPr>
            <p:spPr>
              <a:xfrm>
                <a:off x="1890625" y="2651027"/>
                <a:ext cx="65381" cy="88901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2695" extrusionOk="0">
                    <a:moveTo>
                      <a:pt x="964" y="0"/>
                    </a:moveTo>
                    <a:lnTo>
                      <a:pt x="732" y="107"/>
                    </a:lnTo>
                    <a:lnTo>
                      <a:pt x="492" y="196"/>
                    </a:lnTo>
                    <a:lnTo>
                      <a:pt x="1" y="375"/>
                    </a:lnTo>
                    <a:lnTo>
                      <a:pt x="741" y="2694"/>
                    </a:lnTo>
                    <a:lnTo>
                      <a:pt x="1366" y="2462"/>
                    </a:lnTo>
                    <a:lnTo>
                      <a:pt x="1678" y="2355"/>
                    </a:lnTo>
                    <a:lnTo>
                      <a:pt x="1981" y="2213"/>
                    </a:ln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8" name="Google Shape;1688;p39"/>
              <p:cNvSpPr/>
              <p:nvPr/>
            </p:nvSpPr>
            <p:spPr>
              <a:xfrm>
                <a:off x="1940964" y="2623648"/>
                <a:ext cx="75376" cy="88901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695" extrusionOk="0">
                    <a:moveTo>
                      <a:pt x="875" y="1"/>
                    </a:moveTo>
                    <a:cubicBezTo>
                      <a:pt x="803" y="54"/>
                      <a:pt x="741" y="108"/>
                      <a:pt x="661" y="152"/>
                    </a:cubicBezTo>
                    <a:lnTo>
                      <a:pt x="438" y="286"/>
                    </a:lnTo>
                    <a:lnTo>
                      <a:pt x="0" y="554"/>
                    </a:lnTo>
                    <a:lnTo>
                      <a:pt x="1169" y="2695"/>
                    </a:lnTo>
                    <a:lnTo>
                      <a:pt x="1731" y="2347"/>
                    </a:lnTo>
                    <a:lnTo>
                      <a:pt x="2017" y="2177"/>
                    </a:lnTo>
                    <a:cubicBezTo>
                      <a:pt x="2106" y="2115"/>
                      <a:pt x="2195" y="2043"/>
                      <a:pt x="2284" y="1981"/>
                    </a:cubicBezTo>
                    <a:lnTo>
                      <a:pt x="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9" name="Google Shape;1689;p39"/>
              <p:cNvSpPr/>
              <p:nvPr/>
            </p:nvSpPr>
            <p:spPr>
              <a:xfrm>
                <a:off x="1986289" y="2588054"/>
                <a:ext cx="82733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2579" extrusionOk="0">
                    <a:moveTo>
                      <a:pt x="750" y="0"/>
                    </a:moveTo>
                    <a:cubicBezTo>
                      <a:pt x="643" y="125"/>
                      <a:pt x="509" y="241"/>
                      <a:pt x="384" y="357"/>
                    </a:cubicBezTo>
                    <a:lnTo>
                      <a:pt x="0" y="705"/>
                    </a:lnTo>
                    <a:lnTo>
                      <a:pt x="1544" y="2578"/>
                    </a:lnTo>
                    <a:lnTo>
                      <a:pt x="2034" y="2141"/>
                    </a:lnTo>
                    <a:cubicBezTo>
                      <a:pt x="2204" y="1989"/>
                      <a:pt x="2364" y="1838"/>
                      <a:pt x="2507" y="1677"/>
                    </a:cubicBez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0" name="Google Shape;1690;p39"/>
              <p:cNvSpPr/>
              <p:nvPr/>
            </p:nvSpPr>
            <p:spPr>
              <a:xfrm>
                <a:off x="2024818" y="2545071"/>
                <a:ext cx="87450" cy="78906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392" extrusionOk="0">
                    <a:moveTo>
                      <a:pt x="608" y="1"/>
                    </a:moveTo>
                    <a:cubicBezTo>
                      <a:pt x="527" y="152"/>
                      <a:pt x="411" y="286"/>
                      <a:pt x="313" y="420"/>
                    </a:cubicBezTo>
                    <a:lnTo>
                      <a:pt x="1" y="839"/>
                    </a:lnTo>
                    <a:lnTo>
                      <a:pt x="1874" y="2391"/>
                    </a:lnTo>
                    <a:lnTo>
                      <a:pt x="2276" y="1856"/>
                    </a:lnTo>
                    <a:cubicBezTo>
                      <a:pt x="2401" y="1678"/>
                      <a:pt x="2543" y="1508"/>
                      <a:pt x="2651" y="1312"/>
                    </a:cubicBez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1" name="Google Shape;1691;p39"/>
              <p:cNvSpPr/>
              <p:nvPr/>
            </p:nvSpPr>
            <p:spPr>
              <a:xfrm>
                <a:off x="2055431" y="2496514"/>
                <a:ext cx="88901" cy="69472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106" extrusionOk="0">
                    <a:moveTo>
                      <a:pt x="438" y="1"/>
                    </a:moveTo>
                    <a:cubicBezTo>
                      <a:pt x="384" y="170"/>
                      <a:pt x="295" y="313"/>
                      <a:pt x="224" y="473"/>
                    </a:cubicBezTo>
                    <a:cubicBezTo>
                      <a:pt x="152" y="625"/>
                      <a:pt x="81" y="786"/>
                      <a:pt x="1" y="937"/>
                    </a:cubicBezTo>
                    <a:lnTo>
                      <a:pt x="2133" y="2106"/>
                    </a:lnTo>
                    <a:cubicBezTo>
                      <a:pt x="2240" y="1910"/>
                      <a:pt x="2329" y="1713"/>
                      <a:pt x="2427" y="1508"/>
                    </a:cubicBezTo>
                    <a:cubicBezTo>
                      <a:pt x="2516" y="1312"/>
                      <a:pt x="2624" y="1116"/>
                      <a:pt x="2695" y="902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2" name="Google Shape;1692;p39"/>
              <p:cNvSpPr/>
              <p:nvPr/>
            </p:nvSpPr>
            <p:spPr>
              <a:xfrm>
                <a:off x="2076905" y="2444130"/>
                <a:ext cx="87153" cy="57728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1750" extrusionOk="0">
                    <a:moveTo>
                      <a:pt x="251" y="1"/>
                    </a:moveTo>
                    <a:cubicBezTo>
                      <a:pt x="233" y="179"/>
                      <a:pt x="170" y="340"/>
                      <a:pt x="135" y="509"/>
                    </a:cubicBezTo>
                    <a:cubicBezTo>
                      <a:pt x="90" y="670"/>
                      <a:pt x="55" y="839"/>
                      <a:pt x="1" y="1009"/>
                    </a:cubicBezTo>
                    <a:lnTo>
                      <a:pt x="2320" y="1749"/>
                    </a:lnTo>
                    <a:cubicBezTo>
                      <a:pt x="2383" y="1535"/>
                      <a:pt x="2436" y="1321"/>
                      <a:pt x="2490" y="1107"/>
                    </a:cubicBezTo>
                    <a:cubicBezTo>
                      <a:pt x="2543" y="893"/>
                      <a:pt x="2615" y="679"/>
                      <a:pt x="2642" y="465"/>
                    </a:cubicBezTo>
                    <a:lnTo>
                      <a:pt x="2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3" name="Google Shape;1693;p39"/>
              <p:cNvSpPr/>
              <p:nvPr/>
            </p:nvSpPr>
            <p:spPr>
              <a:xfrm>
                <a:off x="2088385" y="2389700"/>
                <a:ext cx="82436" cy="43576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321" extrusionOk="0">
                    <a:moveTo>
                      <a:pt x="63" y="0"/>
                    </a:moveTo>
                    <a:lnTo>
                      <a:pt x="37" y="527"/>
                    </a:lnTo>
                    <a:cubicBezTo>
                      <a:pt x="28" y="696"/>
                      <a:pt x="37" y="866"/>
                      <a:pt x="1" y="1035"/>
                    </a:cubicBezTo>
                    <a:lnTo>
                      <a:pt x="2410" y="1321"/>
                    </a:lnTo>
                    <a:cubicBezTo>
                      <a:pt x="2454" y="1107"/>
                      <a:pt x="2445" y="883"/>
                      <a:pt x="2463" y="669"/>
                    </a:cubicBezTo>
                    <a:lnTo>
                      <a:pt x="2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4" name="Google Shape;1694;p39"/>
              <p:cNvSpPr/>
              <p:nvPr/>
            </p:nvSpPr>
            <p:spPr>
              <a:xfrm>
                <a:off x="1554284" y="2140744"/>
                <a:ext cx="497946" cy="497946"/>
              </a:xfrm>
              <a:custGeom>
                <a:avLst/>
                <a:gdLst/>
                <a:ahLst/>
                <a:cxnLst/>
                <a:rect l="l" t="t" r="r" b="b"/>
                <a:pathLst>
                  <a:path w="15095" h="15095" extrusionOk="0">
                    <a:moveTo>
                      <a:pt x="7547" y="428"/>
                    </a:moveTo>
                    <a:cubicBezTo>
                      <a:pt x="3622" y="428"/>
                      <a:pt x="419" y="3622"/>
                      <a:pt x="419" y="7547"/>
                    </a:cubicBezTo>
                    <a:cubicBezTo>
                      <a:pt x="419" y="11481"/>
                      <a:pt x="3622" y="14675"/>
                      <a:pt x="7547" y="14675"/>
                    </a:cubicBezTo>
                    <a:cubicBezTo>
                      <a:pt x="11473" y="14675"/>
                      <a:pt x="14675" y="11481"/>
                      <a:pt x="14675" y="7547"/>
                    </a:cubicBezTo>
                    <a:cubicBezTo>
                      <a:pt x="14675" y="3622"/>
                      <a:pt x="11473" y="428"/>
                      <a:pt x="7547" y="428"/>
                    </a:cubicBezTo>
                    <a:close/>
                    <a:moveTo>
                      <a:pt x="7547" y="15094"/>
                    </a:moveTo>
                    <a:cubicBezTo>
                      <a:pt x="3390" y="15094"/>
                      <a:pt x="0" y="11713"/>
                      <a:pt x="0" y="7547"/>
                    </a:cubicBezTo>
                    <a:cubicBezTo>
                      <a:pt x="0" y="3390"/>
                      <a:pt x="3390" y="0"/>
                      <a:pt x="7547" y="0"/>
                    </a:cubicBezTo>
                    <a:cubicBezTo>
                      <a:pt x="11714" y="0"/>
                      <a:pt x="15095" y="3390"/>
                      <a:pt x="15095" y="7547"/>
                    </a:cubicBezTo>
                    <a:cubicBezTo>
                      <a:pt x="15095" y="11713"/>
                      <a:pt x="11714" y="15094"/>
                      <a:pt x="7547" y="150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695" name="Google Shape;1695;p39"/>
          <p:cNvGrpSpPr/>
          <p:nvPr/>
        </p:nvGrpSpPr>
        <p:grpSpPr>
          <a:xfrm>
            <a:off x="7087635" y="3666995"/>
            <a:ext cx="1927046" cy="1486901"/>
            <a:chOff x="7087635" y="3666995"/>
            <a:chExt cx="1927046" cy="1486901"/>
          </a:xfrm>
        </p:grpSpPr>
        <p:sp>
          <p:nvSpPr>
            <p:cNvPr id="1696" name="Google Shape;1696;p39"/>
            <p:cNvSpPr/>
            <p:nvPr/>
          </p:nvSpPr>
          <p:spPr>
            <a:xfrm>
              <a:off x="7994392" y="3764152"/>
              <a:ext cx="577433" cy="1389743"/>
            </a:xfrm>
            <a:custGeom>
              <a:avLst/>
              <a:gdLst/>
              <a:ahLst/>
              <a:cxnLst/>
              <a:rect l="l" t="t" r="r" b="b"/>
              <a:pathLst>
                <a:path w="10465" h="32696" extrusionOk="0">
                  <a:moveTo>
                    <a:pt x="0" y="32696"/>
                  </a:moveTo>
                  <a:lnTo>
                    <a:pt x="0" y="10349"/>
                  </a:lnTo>
                  <a:lnTo>
                    <a:pt x="10465" y="1"/>
                  </a:lnTo>
                  <a:lnTo>
                    <a:pt x="10465" y="3269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97" name="Google Shape;1697;p39"/>
            <p:cNvGrpSpPr/>
            <p:nvPr/>
          </p:nvGrpSpPr>
          <p:grpSpPr>
            <a:xfrm>
              <a:off x="8612064" y="3666995"/>
              <a:ext cx="402616" cy="851485"/>
              <a:chOff x="8612064" y="3666995"/>
              <a:chExt cx="402616" cy="851485"/>
            </a:xfrm>
          </p:grpSpPr>
          <p:sp>
            <p:nvSpPr>
              <p:cNvPr id="1698" name="Google Shape;1698;p39"/>
              <p:cNvSpPr/>
              <p:nvPr/>
            </p:nvSpPr>
            <p:spPr>
              <a:xfrm>
                <a:off x="8612064" y="3666995"/>
                <a:ext cx="402616" cy="454401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9" name="Google Shape;1699;p39"/>
              <p:cNvSpPr/>
              <p:nvPr/>
            </p:nvSpPr>
            <p:spPr>
              <a:xfrm>
                <a:off x="8612064" y="3781486"/>
                <a:ext cx="402616" cy="454401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0" name="Google Shape;1700;p39"/>
              <p:cNvSpPr/>
              <p:nvPr/>
            </p:nvSpPr>
            <p:spPr>
              <a:xfrm>
                <a:off x="8612064" y="3895978"/>
                <a:ext cx="402616" cy="454401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1" name="Google Shape;1701;p39"/>
              <p:cNvSpPr/>
              <p:nvPr/>
            </p:nvSpPr>
            <p:spPr>
              <a:xfrm>
                <a:off x="8612064" y="4010835"/>
                <a:ext cx="402616" cy="454401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2" name="Google Shape;1702;p39"/>
              <p:cNvSpPr/>
              <p:nvPr/>
            </p:nvSpPr>
            <p:spPr>
              <a:xfrm>
                <a:off x="8622949" y="4125326"/>
                <a:ext cx="391732" cy="393153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3" name="Google Shape;1703;p39"/>
              <p:cNvSpPr/>
              <p:nvPr/>
            </p:nvSpPr>
            <p:spPr>
              <a:xfrm>
                <a:off x="8737075" y="4239818"/>
                <a:ext cx="277604" cy="278660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4" name="Google Shape;1704;p39"/>
              <p:cNvSpPr/>
              <p:nvPr/>
            </p:nvSpPr>
            <p:spPr>
              <a:xfrm>
                <a:off x="8851201" y="4354309"/>
                <a:ext cx="163475" cy="164166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705" name="Google Shape;1705;p39"/>
            <p:cNvSpPr/>
            <p:nvPr/>
          </p:nvSpPr>
          <p:spPr>
            <a:xfrm>
              <a:off x="7087635" y="4171734"/>
              <a:ext cx="393312" cy="393261"/>
            </a:xfrm>
            <a:custGeom>
              <a:avLst/>
              <a:gdLst/>
              <a:ahLst/>
              <a:cxnLst/>
              <a:rect l="l" t="t" r="r" b="b"/>
              <a:pathLst>
                <a:path w="7772" h="7771" extrusionOk="0">
                  <a:moveTo>
                    <a:pt x="1" y="3890"/>
                  </a:moveTo>
                  <a:cubicBezTo>
                    <a:pt x="1" y="6031"/>
                    <a:pt x="1740" y="7770"/>
                    <a:pt x="3881" y="7770"/>
                  </a:cubicBezTo>
                  <a:lnTo>
                    <a:pt x="3881" y="7770"/>
                  </a:lnTo>
                  <a:cubicBezTo>
                    <a:pt x="6031" y="7770"/>
                    <a:pt x="7771" y="6031"/>
                    <a:pt x="7771" y="3890"/>
                  </a:cubicBezTo>
                  <a:lnTo>
                    <a:pt x="7771" y="3890"/>
                  </a:lnTo>
                  <a:cubicBezTo>
                    <a:pt x="7771" y="1740"/>
                    <a:pt x="6031" y="0"/>
                    <a:pt x="3881" y="0"/>
                  </a:cubicBezTo>
                  <a:lnTo>
                    <a:pt x="3881" y="0"/>
                  </a:lnTo>
                  <a:cubicBezTo>
                    <a:pt x="1740" y="0"/>
                    <a:pt x="1" y="1740"/>
                    <a:pt x="1" y="38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06" name="Google Shape;1706;p39"/>
            <p:cNvGrpSpPr/>
            <p:nvPr/>
          </p:nvGrpSpPr>
          <p:grpSpPr>
            <a:xfrm>
              <a:off x="7149070" y="3838549"/>
              <a:ext cx="1683034" cy="1239276"/>
              <a:chOff x="7149070" y="3838549"/>
              <a:chExt cx="1683034" cy="1239276"/>
            </a:xfrm>
          </p:grpSpPr>
          <p:sp>
            <p:nvSpPr>
              <p:cNvPr id="1707" name="Google Shape;1707;p39"/>
              <p:cNvSpPr/>
              <p:nvPr/>
            </p:nvSpPr>
            <p:spPr>
              <a:xfrm>
                <a:off x="7149070" y="4234029"/>
                <a:ext cx="269124" cy="268669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5309" extrusionOk="0">
                    <a:moveTo>
                      <a:pt x="2659" y="419"/>
                    </a:moveTo>
                    <a:cubicBezTo>
                      <a:pt x="3890" y="419"/>
                      <a:pt x="4898" y="1419"/>
                      <a:pt x="4898" y="2659"/>
                    </a:cubicBezTo>
                    <a:cubicBezTo>
                      <a:pt x="4898" y="3890"/>
                      <a:pt x="3890" y="4889"/>
                      <a:pt x="2659" y="4889"/>
                    </a:cubicBezTo>
                    <a:cubicBezTo>
                      <a:pt x="1427" y="4889"/>
                      <a:pt x="428" y="3890"/>
                      <a:pt x="428" y="2659"/>
                    </a:cubicBezTo>
                    <a:cubicBezTo>
                      <a:pt x="428" y="1419"/>
                      <a:pt x="1427" y="419"/>
                      <a:pt x="2659" y="419"/>
                    </a:cubicBezTo>
                    <a:close/>
                    <a:moveTo>
                      <a:pt x="2659" y="0"/>
                    </a:moveTo>
                    <a:cubicBezTo>
                      <a:pt x="1196" y="0"/>
                      <a:pt x="0" y="1187"/>
                      <a:pt x="0" y="2659"/>
                    </a:cubicBezTo>
                    <a:cubicBezTo>
                      <a:pt x="0" y="4122"/>
                      <a:pt x="1196" y="5308"/>
                      <a:pt x="2659" y="5308"/>
                    </a:cubicBezTo>
                    <a:cubicBezTo>
                      <a:pt x="4122" y="5308"/>
                      <a:pt x="5317" y="4122"/>
                      <a:pt x="5317" y="2659"/>
                    </a:cubicBezTo>
                    <a:cubicBezTo>
                      <a:pt x="5317" y="1187"/>
                      <a:pt x="4122" y="0"/>
                      <a:pt x="26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8" name="Google Shape;1708;p39"/>
              <p:cNvSpPr/>
              <p:nvPr/>
            </p:nvSpPr>
            <p:spPr>
              <a:xfrm>
                <a:off x="8694353" y="4940074"/>
                <a:ext cx="137750" cy="137750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2" extrusionOk="0">
                    <a:moveTo>
                      <a:pt x="1357" y="420"/>
                    </a:moveTo>
                    <a:cubicBezTo>
                      <a:pt x="1883" y="420"/>
                      <a:pt x="2302" y="839"/>
                      <a:pt x="2302" y="1357"/>
                    </a:cubicBezTo>
                    <a:cubicBezTo>
                      <a:pt x="2302" y="1883"/>
                      <a:pt x="1883" y="2302"/>
                      <a:pt x="1357" y="2302"/>
                    </a:cubicBezTo>
                    <a:cubicBezTo>
                      <a:pt x="839" y="2302"/>
                      <a:pt x="420" y="1883"/>
                      <a:pt x="420" y="1357"/>
                    </a:cubicBezTo>
                    <a:cubicBezTo>
                      <a:pt x="420" y="839"/>
                      <a:pt x="839" y="420"/>
                      <a:pt x="1357" y="420"/>
                    </a:cubicBezTo>
                    <a:close/>
                    <a:moveTo>
                      <a:pt x="1357" y="1"/>
                    </a:moveTo>
                    <a:cubicBezTo>
                      <a:pt x="607" y="1"/>
                      <a:pt x="1" y="607"/>
                      <a:pt x="1" y="1357"/>
                    </a:cubicBezTo>
                    <a:cubicBezTo>
                      <a:pt x="1" y="2115"/>
                      <a:pt x="607" y="2721"/>
                      <a:pt x="1357" y="2721"/>
                    </a:cubicBezTo>
                    <a:cubicBezTo>
                      <a:pt x="2115" y="2721"/>
                      <a:pt x="2722" y="2115"/>
                      <a:pt x="2722" y="1357"/>
                    </a:cubicBezTo>
                    <a:cubicBezTo>
                      <a:pt x="2722" y="607"/>
                      <a:pt x="2115" y="1"/>
                      <a:pt x="1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9" name="Google Shape;1709;p39"/>
              <p:cNvSpPr/>
              <p:nvPr/>
            </p:nvSpPr>
            <p:spPr>
              <a:xfrm>
                <a:off x="7372087" y="4442118"/>
                <a:ext cx="1340409" cy="599583"/>
              </a:xfrm>
              <a:custGeom>
                <a:avLst/>
                <a:gdLst/>
                <a:ahLst/>
                <a:cxnLst/>
                <a:rect l="l" t="t" r="r" b="b"/>
                <a:pathLst>
                  <a:path w="26487" h="11848" extrusionOk="0">
                    <a:moveTo>
                      <a:pt x="294" y="1"/>
                    </a:moveTo>
                    <a:lnTo>
                      <a:pt x="0" y="295"/>
                    </a:lnTo>
                    <a:lnTo>
                      <a:pt x="11544" y="11848"/>
                    </a:lnTo>
                    <a:lnTo>
                      <a:pt x="26487" y="11848"/>
                    </a:lnTo>
                    <a:lnTo>
                      <a:pt x="26487" y="11420"/>
                    </a:lnTo>
                    <a:lnTo>
                      <a:pt x="11722" y="11420"/>
                    </a:lnTo>
                    <a:lnTo>
                      <a:pt x="2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0" name="Google Shape;1710;p39"/>
              <p:cNvSpPr/>
              <p:nvPr/>
            </p:nvSpPr>
            <p:spPr>
              <a:xfrm>
                <a:off x="8297557" y="4510283"/>
                <a:ext cx="21255" cy="51876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0251" extrusionOk="0">
                    <a:moveTo>
                      <a:pt x="0" y="10251"/>
                    </a:moveTo>
                    <a:lnTo>
                      <a:pt x="420" y="10251"/>
                    </a:lnTo>
                    <a:lnTo>
                      <a:pt x="4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1" name="Google Shape;1711;p39"/>
              <p:cNvSpPr/>
              <p:nvPr/>
            </p:nvSpPr>
            <p:spPr>
              <a:xfrm>
                <a:off x="8231618" y="3838549"/>
                <a:ext cx="142254" cy="14225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2" name="Google Shape;1712;p39"/>
              <p:cNvSpPr/>
              <p:nvPr/>
            </p:nvSpPr>
            <p:spPr>
              <a:xfrm>
                <a:off x="8231618" y="4029938"/>
                <a:ext cx="142254" cy="14184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3" name="Google Shape;1713;p39"/>
              <p:cNvSpPr/>
              <p:nvPr/>
            </p:nvSpPr>
            <p:spPr>
              <a:xfrm>
                <a:off x="8231618" y="4220922"/>
                <a:ext cx="142254" cy="14179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4" name="Google Shape;1714;p39"/>
              <p:cNvSpPr/>
              <p:nvPr/>
            </p:nvSpPr>
            <p:spPr>
              <a:xfrm>
                <a:off x="8231618" y="4411907"/>
                <a:ext cx="142254" cy="14225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715" name="Google Shape;1715;p39"/>
          <p:cNvSpPr/>
          <p:nvPr/>
        </p:nvSpPr>
        <p:spPr>
          <a:xfrm flipH="1">
            <a:off x="576378" y="3764171"/>
            <a:ext cx="577433" cy="1389743"/>
          </a:xfrm>
          <a:custGeom>
            <a:avLst/>
            <a:gdLst/>
            <a:ahLst/>
            <a:cxnLst/>
            <a:rect l="l" t="t" r="r" b="b"/>
            <a:pathLst>
              <a:path w="10465" h="32696" extrusionOk="0">
                <a:moveTo>
                  <a:pt x="0" y="32696"/>
                </a:moveTo>
                <a:lnTo>
                  <a:pt x="0" y="10349"/>
                </a:lnTo>
                <a:lnTo>
                  <a:pt x="10465" y="1"/>
                </a:lnTo>
                <a:lnTo>
                  <a:pt x="10465" y="3269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7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6" name="Google Shape;1716;p39"/>
          <p:cNvSpPr/>
          <p:nvPr/>
        </p:nvSpPr>
        <p:spPr>
          <a:xfrm flipH="1">
            <a:off x="133521" y="3667013"/>
            <a:ext cx="402616" cy="454401"/>
          </a:xfrm>
          <a:custGeom>
            <a:avLst/>
            <a:gdLst/>
            <a:ahLst/>
            <a:cxnLst/>
            <a:rect l="l" t="t" r="r" b="b"/>
            <a:pathLst>
              <a:path w="9913" h="11188" extrusionOk="0">
                <a:moveTo>
                  <a:pt x="9912" y="0"/>
                </a:moveTo>
                <a:lnTo>
                  <a:pt x="1" y="9956"/>
                </a:lnTo>
                <a:lnTo>
                  <a:pt x="1" y="11187"/>
                </a:lnTo>
                <a:lnTo>
                  <a:pt x="9912" y="1231"/>
                </a:lnTo>
                <a:lnTo>
                  <a:pt x="9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7" name="Google Shape;1717;p39"/>
          <p:cNvSpPr/>
          <p:nvPr/>
        </p:nvSpPr>
        <p:spPr>
          <a:xfrm flipH="1">
            <a:off x="133521" y="3781504"/>
            <a:ext cx="402616" cy="454401"/>
          </a:xfrm>
          <a:custGeom>
            <a:avLst/>
            <a:gdLst/>
            <a:ahLst/>
            <a:cxnLst/>
            <a:rect l="l" t="t" r="r" b="b"/>
            <a:pathLst>
              <a:path w="9913" h="11188" extrusionOk="0">
                <a:moveTo>
                  <a:pt x="9912" y="0"/>
                </a:moveTo>
                <a:lnTo>
                  <a:pt x="1" y="9965"/>
                </a:lnTo>
                <a:lnTo>
                  <a:pt x="1" y="11187"/>
                </a:lnTo>
                <a:lnTo>
                  <a:pt x="9912" y="1231"/>
                </a:lnTo>
                <a:lnTo>
                  <a:pt x="9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8" name="Google Shape;1718;p39"/>
          <p:cNvSpPr/>
          <p:nvPr/>
        </p:nvSpPr>
        <p:spPr>
          <a:xfrm flipH="1">
            <a:off x="133521" y="3895996"/>
            <a:ext cx="402616" cy="454401"/>
          </a:xfrm>
          <a:custGeom>
            <a:avLst/>
            <a:gdLst/>
            <a:ahLst/>
            <a:cxnLst/>
            <a:rect l="l" t="t" r="r" b="b"/>
            <a:pathLst>
              <a:path w="9913" h="11188" extrusionOk="0">
                <a:moveTo>
                  <a:pt x="9912" y="0"/>
                </a:moveTo>
                <a:lnTo>
                  <a:pt x="1" y="9965"/>
                </a:lnTo>
                <a:lnTo>
                  <a:pt x="1" y="11187"/>
                </a:lnTo>
                <a:lnTo>
                  <a:pt x="9912" y="1231"/>
                </a:lnTo>
                <a:lnTo>
                  <a:pt x="9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9" name="Google Shape;1719;p39"/>
          <p:cNvSpPr/>
          <p:nvPr/>
        </p:nvSpPr>
        <p:spPr>
          <a:xfrm flipH="1">
            <a:off x="133521" y="4010853"/>
            <a:ext cx="402616" cy="454401"/>
          </a:xfrm>
          <a:custGeom>
            <a:avLst/>
            <a:gdLst/>
            <a:ahLst/>
            <a:cxnLst/>
            <a:rect l="l" t="t" r="r" b="b"/>
            <a:pathLst>
              <a:path w="9913" h="11188" extrusionOk="0">
                <a:moveTo>
                  <a:pt x="9912" y="0"/>
                </a:moveTo>
                <a:lnTo>
                  <a:pt x="1" y="9956"/>
                </a:lnTo>
                <a:lnTo>
                  <a:pt x="1" y="11187"/>
                </a:lnTo>
                <a:lnTo>
                  <a:pt x="9912" y="1222"/>
                </a:lnTo>
                <a:lnTo>
                  <a:pt x="9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0" name="Google Shape;1720;p39"/>
          <p:cNvSpPr/>
          <p:nvPr/>
        </p:nvSpPr>
        <p:spPr>
          <a:xfrm flipH="1">
            <a:off x="133522" y="4125344"/>
            <a:ext cx="391732" cy="393153"/>
          </a:xfrm>
          <a:custGeom>
            <a:avLst/>
            <a:gdLst/>
            <a:ahLst/>
            <a:cxnLst/>
            <a:rect l="l" t="t" r="r" b="b"/>
            <a:pathLst>
              <a:path w="9645" h="9680" extrusionOk="0">
                <a:moveTo>
                  <a:pt x="9644" y="0"/>
                </a:moveTo>
                <a:lnTo>
                  <a:pt x="1" y="9680"/>
                </a:lnTo>
                <a:lnTo>
                  <a:pt x="1223" y="9680"/>
                </a:lnTo>
                <a:lnTo>
                  <a:pt x="9644" y="1222"/>
                </a:lnTo>
                <a:lnTo>
                  <a:pt x="96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1" name="Google Shape;1721;p39"/>
          <p:cNvSpPr/>
          <p:nvPr/>
        </p:nvSpPr>
        <p:spPr>
          <a:xfrm flipH="1">
            <a:off x="133524" y="4239836"/>
            <a:ext cx="277604" cy="278660"/>
          </a:xfrm>
          <a:custGeom>
            <a:avLst/>
            <a:gdLst/>
            <a:ahLst/>
            <a:cxnLst/>
            <a:rect l="l" t="t" r="r" b="b"/>
            <a:pathLst>
              <a:path w="6835" h="6861" extrusionOk="0">
                <a:moveTo>
                  <a:pt x="6834" y="0"/>
                </a:moveTo>
                <a:lnTo>
                  <a:pt x="1" y="6861"/>
                </a:lnTo>
                <a:lnTo>
                  <a:pt x="1223" y="6861"/>
                </a:lnTo>
                <a:lnTo>
                  <a:pt x="6834" y="1231"/>
                </a:lnTo>
                <a:lnTo>
                  <a:pt x="68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2" name="Google Shape;1722;p39"/>
          <p:cNvSpPr/>
          <p:nvPr/>
        </p:nvSpPr>
        <p:spPr>
          <a:xfrm flipH="1">
            <a:off x="133526" y="4354327"/>
            <a:ext cx="163475" cy="164166"/>
          </a:xfrm>
          <a:custGeom>
            <a:avLst/>
            <a:gdLst/>
            <a:ahLst/>
            <a:cxnLst/>
            <a:rect l="l" t="t" r="r" b="b"/>
            <a:pathLst>
              <a:path w="4025" h="4042" extrusionOk="0">
                <a:moveTo>
                  <a:pt x="4024" y="0"/>
                </a:moveTo>
                <a:lnTo>
                  <a:pt x="1" y="4042"/>
                </a:lnTo>
                <a:lnTo>
                  <a:pt x="1223" y="4042"/>
                </a:lnTo>
                <a:lnTo>
                  <a:pt x="4024" y="1231"/>
                </a:lnTo>
                <a:lnTo>
                  <a:pt x="40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23" name="Google Shape;1723;p39"/>
          <p:cNvGrpSpPr/>
          <p:nvPr/>
        </p:nvGrpSpPr>
        <p:grpSpPr>
          <a:xfrm flipH="1">
            <a:off x="316099" y="3838567"/>
            <a:ext cx="1744469" cy="1239276"/>
            <a:chOff x="8119417" y="4257853"/>
            <a:chExt cx="1400055" cy="994604"/>
          </a:xfrm>
        </p:grpSpPr>
        <p:sp>
          <p:nvSpPr>
            <p:cNvPr id="1724" name="Google Shape;1724;p39"/>
            <p:cNvSpPr/>
            <p:nvPr/>
          </p:nvSpPr>
          <p:spPr>
            <a:xfrm>
              <a:off x="8119417" y="4525257"/>
              <a:ext cx="315660" cy="315619"/>
            </a:xfrm>
            <a:custGeom>
              <a:avLst/>
              <a:gdLst/>
              <a:ahLst/>
              <a:cxnLst/>
              <a:rect l="l" t="t" r="r" b="b"/>
              <a:pathLst>
                <a:path w="7772" h="7771" extrusionOk="0">
                  <a:moveTo>
                    <a:pt x="1" y="3890"/>
                  </a:moveTo>
                  <a:cubicBezTo>
                    <a:pt x="1" y="6031"/>
                    <a:pt x="1740" y="7770"/>
                    <a:pt x="3881" y="7770"/>
                  </a:cubicBezTo>
                  <a:lnTo>
                    <a:pt x="3881" y="7770"/>
                  </a:lnTo>
                  <a:cubicBezTo>
                    <a:pt x="6031" y="7770"/>
                    <a:pt x="7771" y="6031"/>
                    <a:pt x="7771" y="3890"/>
                  </a:cubicBezTo>
                  <a:lnTo>
                    <a:pt x="7771" y="3890"/>
                  </a:lnTo>
                  <a:cubicBezTo>
                    <a:pt x="7771" y="1740"/>
                    <a:pt x="6031" y="0"/>
                    <a:pt x="3881" y="0"/>
                  </a:cubicBezTo>
                  <a:lnTo>
                    <a:pt x="3881" y="0"/>
                  </a:lnTo>
                  <a:cubicBezTo>
                    <a:pt x="1740" y="0"/>
                    <a:pt x="1" y="1740"/>
                    <a:pt x="1" y="38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9"/>
            <p:cNvSpPr/>
            <p:nvPr/>
          </p:nvSpPr>
          <p:spPr>
            <a:xfrm>
              <a:off x="8168722" y="4575253"/>
              <a:ext cx="215991" cy="215625"/>
            </a:xfrm>
            <a:custGeom>
              <a:avLst/>
              <a:gdLst/>
              <a:ahLst/>
              <a:cxnLst/>
              <a:rect l="l" t="t" r="r" b="b"/>
              <a:pathLst>
                <a:path w="5318" h="5309" extrusionOk="0">
                  <a:moveTo>
                    <a:pt x="2659" y="419"/>
                  </a:moveTo>
                  <a:cubicBezTo>
                    <a:pt x="3890" y="419"/>
                    <a:pt x="4898" y="1419"/>
                    <a:pt x="4898" y="2659"/>
                  </a:cubicBezTo>
                  <a:cubicBezTo>
                    <a:pt x="4898" y="3890"/>
                    <a:pt x="3890" y="4889"/>
                    <a:pt x="2659" y="4889"/>
                  </a:cubicBezTo>
                  <a:cubicBezTo>
                    <a:pt x="1427" y="4889"/>
                    <a:pt x="428" y="3890"/>
                    <a:pt x="428" y="2659"/>
                  </a:cubicBezTo>
                  <a:cubicBezTo>
                    <a:pt x="428" y="1419"/>
                    <a:pt x="1427" y="419"/>
                    <a:pt x="2659" y="419"/>
                  </a:cubicBezTo>
                  <a:close/>
                  <a:moveTo>
                    <a:pt x="2659" y="0"/>
                  </a:moveTo>
                  <a:cubicBezTo>
                    <a:pt x="1196" y="0"/>
                    <a:pt x="0" y="1187"/>
                    <a:pt x="0" y="2659"/>
                  </a:cubicBezTo>
                  <a:cubicBezTo>
                    <a:pt x="0" y="4122"/>
                    <a:pt x="1196" y="5308"/>
                    <a:pt x="2659" y="5308"/>
                  </a:cubicBezTo>
                  <a:cubicBezTo>
                    <a:pt x="4122" y="5308"/>
                    <a:pt x="5317" y="4122"/>
                    <a:pt x="5317" y="2659"/>
                  </a:cubicBezTo>
                  <a:cubicBezTo>
                    <a:pt x="5317" y="1187"/>
                    <a:pt x="4122" y="0"/>
                    <a:pt x="2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9408918" y="5141902"/>
              <a:ext cx="110554" cy="110554"/>
            </a:xfrm>
            <a:custGeom>
              <a:avLst/>
              <a:gdLst/>
              <a:ahLst/>
              <a:cxnLst/>
              <a:rect l="l" t="t" r="r" b="b"/>
              <a:pathLst>
                <a:path w="2722" h="2722" extrusionOk="0">
                  <a:moveTo>
                    <a:pt x="1357" y="420"/>
                  </a:moveTo>
                  <a:cubicBezTo>
                    <a:pt x="1883" y="420"/>
                    <a:pt x="2302" y="839"/>
                    <a:pt x="2302" y="1357"/>
                  </a:cubicBezTo>
                  <a:cubicBezTo>
                    <a:pt x="2302" y="1883"/>
                    <a:pt x="1883" y="2302"/>
                    <a:pt x="1357" y="2302"/>
                  </a:cubicBezTo>
                  <a:cubicBezTo>
                    <a:pt x="839" y="2302"/>
                    <a:pt x="420" y="1883"/>
                    <a:pt x="420" y="1357"/>
                  </a:cubicBezTo>
                  <a:cubicBezTo>
                    <a:pt x="420" y="839"/>
                    <a:pt x="839" y="420"/>
                    <a:pt x="1357" y="420"/>
                  </a:cubicBezTo>
                  <a:close/>
                  <a:moveTo>
                    <a:pt x="1357" y="1"/>
                  </a:moveTo>
                  <a:cubicBezTo>
                    <a:pt x="607" y="1"/>
                    <a:pt x="1" y="607"/>
                    <a:pt x="1" y="1357"/>
                  </a:cubicBezTo>
                  <a:cubicBezTo>
                    <a:pt x="1" y="2115"/>
                    <a:pt x="607" y="2721"/>
                    <a:pt x="1357" y="2721"/>
                  </a:cubicBezTo>
                  <a:cubicBezTo>
                    <a:pt x="2115" y="2721"/>
                    <a:pt x="2722" y="2115"/>
                    <a:pt x="2722" y="1357"/>
                  </a:cubicBezTo>
                  <a:cubicBezTo>
                    <a:pt x="2722" y="607"/>
                    <a:pt x="2115" y="1"/>
                    <a:pt x="1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8347709" y="4742258"/>
              <a:ext cx="1075770" cy="481207"/>
            </a:xfrm>
            <a:custGeom>
              <a:avLst/>
              <a:gdLst/>
              <a:ahLst/>
              <a:cxnLst/>
              <a:rect l="l" t="t" r="r" b="b"/>
              <a:pathLst>
                <a:path w="26487" h="11848" extrusionOk="0">
                  <a:moveTo>
                    <a:pt x="294" y="1"/>
                  </a:moveTo>
                  <a:lnTo>
                    <a:pt x="0" y="295"/>
                  </a:lnTo>
                  <a:lnTo>
                    <a:pt x="11544" y="11848"/>
                  </a:lnTo>
                  <a:lnTo>
                    <a:pt x="26487" y="11848"/>
                  </a:lnTo>
                  <a:lnTo>
                    <a:pt x="26487" y="11420"/>
                  </a:lnTo>
                  <a:lnTo>
                    <a:pt x="11722" y="11420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9090462" y="4796966"/>
              <a:ext cx="17058" cy="416344"/>
            </a:xfrm>
            <a:custGeom>
              <a:avLst/>
              <a:gdLst/>
              <a:ahLst/>
              <a:cxnLst/>
              <a:rect l="l" t="t" r="r" b="b"/>
              <a:pathLst>
                <a:path w="420" h="10251" extrusionOk="0">
                  <a:moveTo>
                    <a:pt x="0" y="10251"/>
                  </a:moveTo>
                  <a:lnTo>
                    <a:pt x="420" y="10251"/>
                  </a:lnTo>
                  <a:lnTo>
                    <a:pt x="4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9037542" y="4257853"/>
              <a:ext cx="114169" cy="114169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9037542" y="4411456"/>
              <a:ext cx="114169" cy="113844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" y="1"/>
                  </a:moveTo>
                  <a:lnTo>
                    <a:pt x="2811" y="1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9"/>
            <p:cNvSpPr/>
            <p:nvPr/>
          </p:nvSpPr>
          <p:spPr>
            <a:xfrm>
              <a:off x="9037542" y="4564734"/>
              <a:ext cx="114169" cy="113803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9"/>
            <p:cNvSpPr/>
            <p:nvPr/>
          </p:nvSpPr>
          <p:spPr>
            <a:xfrm>
              <a:off x="9037542" y="4718012"/>
              <a:ext cx="114169" cy="114169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33" name="Google Shape;1733;p39"/>
          <p:cNvSpPr/>
          <p:nvPr/>
        </p:nvSpPr>
        <p:spPr>
          <a:xfrm>
            <a:off x="8074477" y="660025"/>
            <a:ext cx="1073228" cy="577929"/>
          </a:xfrm>
          <a:custGeom>
            <a:avLst/>
            <a:gdLst/>
            <a:ahLst/>
            <a:cxnLst/>
            <a:rect l="l" t="t" r="r" b="b"/>
            <a:pathLst>
              <a:path w="35828" h="10474" extrusionOk="0">
                <a:moveTo>
                  <a:pt x="35828" y="10473"/>
                </a:moveTo>
                <a:lnTo>
                  <a:pt x="10349" y="10473"/>
                </a:lnTo>
                <a:lnTo>
                  <a:pt x="1" y="0"/>
                </a:lnTo>
                <a:lnTo>
                  <a:pt x="35828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65000">
                <a:srgbClr val="DCDCDC">
                  <a:alpha val="32941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4" name="Google Shape;1734;p39"/>
          <p:cNvSpPr txBox="1">
            <a:spLocks noGrp="1"/>
          </p:cNvSpPr>
          <p:nvPr>
            <p:ph type="ctrTitle"/>
          </p:nvPr>
        </p:nvSpPr>
        <p:spPr>
          <a:xfrm>
            <a:off x="2315741" y="1538917"/>
            <a:ext cx="4528500" cy="19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latin typeface="+mj-lt"/>
                <a:cs typeface="Times New Roman" panose="02020603050405020304" pitchFamily="18" charset="0"/>
              </a:rPr>
              <a:t>PENERAPAN METODE HOLT-WINTER EXPONENTIAL SMOOTHING UNTUK MELAKUKAN PERAMALAN DISTRIBUSI SARI ROTI DIAREA PANTON LABU</a:t>
            </a:r>
            <a:br>
              <a:rPr lang="en-US" sz="2000" dirty="0">
                <a:latin typeface="+mj-lt"/>
                <a:cs typeface="Times New Roman" panose="02020603050405020304" pitchFamily="18" charset="0"/>
              </a:rPr>
            </a:br>
            <a:br>
              <a:rPr lang="en-US" sz="2000" dirty="0">
                <a:latin typeface="+mj-lt"/>
                <a:cs typeface="Times New Roman" panose="02020603050405020304" pitchFamily="18" charset="0"/>
              </a:rPr>
            </a:br>
            <a:br>
              <a:rPr lang="en-US" sz="2000" dirty="0">
                <a:latin typeface="+mj-lt"/>
                <a:cs typeface="Times New Roman" panose="02020603050405020304" pitchFamily="18" charset="0"/>
              </a:rPr>
            </a:b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Disusun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Oleh:</a:t>
            </a:r>
            <a:br>
              <a:rPr lang="en-US" sz="2000" dirty="0">
                <a:latin typeface="+mj-lt"/>
                <a:cs typeface="Times New Roman" panose="02020603050405020304" pitchFamily="18" charset="0"/>
              </a:rPr>
            </a:br>
            <a:r>
              <a:rPr lang="en-US" sz="2000" dirty="0">
                <a:latin typeface="+mj-lt"/>
                <a:cs typeface="Times New Roman" panose="02020603050405020304" pitchFamily="18" charset="0"/>
              </a:rPr>
              <a:t>MUHAMMAD FAUZAN</a:t>
            </a:r>
            <a:br>
              <a:rPr lang="en-US" sz="2000" dirty="0">
                <a:latin typeface="+mj-lt"/>
                <a:cs typeface="Times New Roman" panose="02020603050405020304" pitchFamily="18" charset="0"/>
              </a:rPr>
            </a:br>
            <a:r>
              <a:rPr lang="en-US" sz="2000" dirty="0">
                <a:latin typeface="+mj-lt"/>
                <a:cs typeface="Times New Roman" panose="02020603050405020304" pitchFamily="18" charset="0"/>
              </a:rPr>
              <a:t>1857301019</a:t>
            </a:r>
            <a:endParaRPr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151" y="2067866"/>
            <a:ext cx="1074770" cy="1201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99" y="1906531"/>
            <a:ext cx="1416132" cy="1373389"/>
          </a:xfrm>
          <a:prstGeom prst="rect">
            <a:avLst/>
          </a:prstGeom>
        </p:spPr>
      </p:pic>
      <p:sp>
        <p:nvSpPr>
          <p:cNvPr id="148" name="Google Shape;1734;p39"/>
          <p:cNvSpPr txBox="1"/>
          <p:nvPr/>
        </p:nvSpPr>
        <p:spPr>
          <a:xfrm>
            <a:off x="3016282" y="3980803"/>
            <a:ext cx="3315112" cy="3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rbitron"/>
              <a:buNone/>
              <a:defRPr sz="40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rbitron"/>
              <a:buNone/>
              <a:defRPr sz="5200" b="1" i="0" u="none" strike="noStrike" cap="none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rbitron"/>
              <a:buNone/>
              <a:defRPr sz="5200" b="1" i="0" u="none" strike="noStrike" cap="none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rbitron"/>
              <a:buNone/>
              <a:defRPr sz="5200" b="1" i="0" u="none" strike="noStrike" cap="none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rbitron"/>
              <a:buNone/>
              <a:defRPr sz="5200" b="1" i="0" u="none" strike="noStrike" cap="none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rbitron"/>
              <a:buNone/>
              <a:defRPr sz="5200" b="1" i="0" u="none" strike="noStrike" cap="none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rbitron"/>
              <a:buNone/>
              <a:defRPr sz="5200" b="1" i="0" u="none" strike="noStrike" cap="none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rbitron"/>
              <a:buNone/>
              <a:defRPr sz="5200" b="1" i="0" u="none" strike="noStrike" cap="none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rbitron"/>
              <a:buNone/>
              <a:defRPr sz="5200" b="1" i="0" u="none" strike="noStrike" cap="none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1500" dirty="0" err="1">
                <a:latin typeface="+mj-lt"/>
                <a:cs typeface="Times New Roman" panose="02020603050405020304" pitchFamily="18" charset="0"/>
              </a:rPr>
              <a:t>Pembimbing</a:t>
            </a:r>
            <a:r>
              <a:rPr lang="en-US" sz="1500" dirty="0">
                <a:latin typeface="+mj-lt"/>
                <a:cs typeface="Times New Roman" panose="02020603050405020304" pitchFamily="18" charset="0"/>
              </a:rPr>
              <a:t> 1 : </a:t>
            </a:r>
            <a:r>
              <a:rPr lang="en-US" sz="1500" dirty="0" err="1">
                <a:latin typeface="+mj-lt"/>
                <a:cs typeface="Times New Roman" panose="02020603050405020304" pitchFamily="18" charset="0"/>
              </a:rPr>
              <a:t>Huzaeni</a:t>
            </a:r>
            <a:r>
              <a:rPr lang="en-US" sz="1500" dirty="0">
                <a:latin typeface="+mj-lt"/>
                <a:cs typeface="Times New Roman" panose="02020603050405020304" pitchFamily="18" charset="0"/>
              </a:rPr>
              <a:t> SST.,M.IT</a:t>
            </a:r>
            <a:endParaRPr lang="en-US" sz="1500" dirty="0"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en-US" sz="1500" dirty="0" err="1">
                <a:latin typeface="+mj-lt"/>
                <a:cs typeface="Times New Roman" panose="02020603050405020304" pitchFamily="18" charset="0"/>
              </a:rPr>
              <a:t>Pembimbing</a:t>
            </a:r>
            <a:r>
              <a:rPr lang="en-US" sz="1500" dirty="0">
                <a:latin typeface="+mj-lt"/>
                <a:cs typeface="Times New Roman" panose="02020603050405020304" pitchFamily="18" charset="0"/>
              </a:rPr>
              <a:t> 2 : Mahdi ST.,M.Cs</a:t>
            </a:r>
            <a:endParaRPr lang="en-US" sz="15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45"/>
          <p:cNvSpPr/>
          <p:nvPr/>
        </p:nvSpPr>
        <p:spPr>
          <a:xfrm>
            <a:off x="468854" y="317050"/>
            <a:ext cx="6453233" cy="6696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5" name="Google Shape;2065;p45"/>
          <p:cNvSpPr txBox="1">
            <a:spLocks noGrp="1"/>
          </p:cNvSpPr>
          <p:nvPr>
            <p:ph type="title"/>
          </p:nvPr>
        </p:nvSpPr>
        <p:spPr>
          <a:xfrm>
            <a:off x="644104" y="317050"/>
            <a:ext cx="5926733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HASIL PERAMALAN</a:t>
            </a:r>
            <a:endParaRPr dirty="0"/>
          </a:p>
        </p:txBody>
      </p:sp>
      <p:grpSp>
        <p:nvGrpSpPr>
          <p:cNvPr id="2067" name="Google Shape;2067;p45"/>
          <p:cNvGrpSpPr/>
          <p:nvPr/>
        </p:nvGrpSpPr>
        <p:grpSpPr>
          <a:xfrm>
            <a:off x="3607471" y="4685833"/>
            <a:ext cx="1286237" cy="104943"/>
            <a:chOff x="1131682" y="748176"/>
            <a:chExt cx="769005" cy="62742"/>
          </a:xfrm>
        </p:grpSpPr>
        <p:sp>
          <p:nvSpPr>
            <p:cNvPr id="2068" name="Google Shape;2068;p45"/>
            <p:cNvSpPr/>
            <p:nvPr/>
          </p:nvSpPr>
          <p:spPr>
            <a:xfrm>
              <a:off x="1320601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45"/>
            <p:cNvSpPr/>
            <p:nvPr/>
          </p:nvSpPr>
          <p:spPr>
            <a:xfrm>
              <a:off x="1257628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45"/>
            <p:cNvSpPr/>
            <p:nvPr/>
          </p:nvSpPr>
          <p:spPr>
            <a:xfrm>
              <a:off x="1194655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45"/>
            <p:cNvSpPr/>
            <p:nvPr/>
          </p:nvSpPr>
          <p:spPr>
            <a:xfrm>
              <a:off x="1131682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45"/>
            <p:cNvSpPr/>
            <p:nvPr/>
          </p:nvSpPr>
          <p:spPr>
            <a:xfrm>
              <a:off x="1381529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45"/>
            <p:cNvSpPr/>
            <p:nvPr/>
          </p:nvSpPr>
          <p:spPr>
            <a:xfrm>
              <a:off x="144245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45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45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45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45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084" name="Google Shape;2084;p45"/>
          <p:cNvCxnSpPr/>
          <p:nvPr/>
        </p:nvCxnSpPr>
        <p:spPr>
          <a:xfrm>
            <a:off x="166153" y="333817"/>
            <a:ext cx="0" cy="215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680" y="1090105"/>
            <a:ext cx="1491868" cy="3937183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3472589" y="1090105"/>
            <a:ext cx="2637424" cy="401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6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90" name="Google Shape;2090;p46"/>
          <p:cNvGrpSpPr/>
          <p:nvPr/>
        </p:nvGrpSpPr>
        <p:grpSpPr>
          <a:xfrm>
            <a:off x="2101893" y="1832377"/>
            <a:ext cx="1247700" cy="1247700"/>
            <a:chOff x="2315376" y="1437934"/>
            <a:chExt cx="1247700" cy="1247700"/>
          </a:xfrm>
        </p:grpSpPr>
        <p:sp>
          <p:nvSpPr>
            <p:cNvPr id="2091" name="Google Shape;2091;p46"/>
            <p:cNvSpPr/>
            <p:nvPr/>
          </p:nvSpPr>
          <p:spPr>
            <a:xfrm rot="2367925">
              <a:off x="2496032" y="1618590"/>
              <a:ext cx="886389" cy="886389"/>
            </a:xfrm>
            <a:prstGeom prst="blockArc">
              <a:avLst>
                <a:gd name="adj1" fmla="val 10811974"/>
                <a:gd name="adj2" fmla="val 17002330"/>
                <a:gd name="adj3" fmla="val 103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46"/>
            <p:cNvSpPr/>
            <p:nvPr/>
          </p:nvSpPr>
          <p:spPr>
            <a:xfrm>
              <a:off x="2518926" y="1673959"/>
              <a:ext cx="840600" cy="8406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93" name="Google Shape;2093;p46"/>
          <p:cNvGrpSpPr/>
          <p:nvPr/>
        </p:nvGrpSpPr>
        <p:grpSpPr>
          <a:xfrm>
            <a:off x="5580826" y="1718459"/>
            <a:ext cx="1247700" cy="1247700"/>
            <a:chOff x="2315376" y="1437934"/>
            <a:chExt cx="1247700" cy="1247700"/>
          </a:xfrm>
        </p:grpSpPr>
        <p:sp>
          <p:nvSpPr>
            <p:cNvPr id="2094" name="Google Shape;2094;p46"/>
            <p:cNvSpPr/>
            <p:nvPr/>
          </p:nvSpPr>
          <p:spPr>
            <a:xfrm rot="2367925">
              <a:off x="2496032" y="1618590"/>
              <a:ext cx="886389" cy="886389"/>
            </a:xfrm>
            <a:prstGeom prst="blockArc">
              <a:avLst>
                <a:gd name="adj1" fmla="val 10811974"/>
                <a:gd name="adj2" fmla="val 17002330"/>
                <a:gd name="adj3" fmla="val 103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46"/>
            <p:cNvSpPr/>
            <p:nvPr/>
          </p:nvSpPr>
          <p:spPr>
            <a:xfrm>
              <a:off x="2518926" y="1673959"/>
              <a:ext cx="840600" cy="8406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0" name="Google Shape;2100;p46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KESIMPULAN</a:t>
            </a:r>
            <a:endParaRPr dirty="0"/>
          </a:p>
        </p:txBody>
      </p:sp>
      <p:sp>
        <p:nvSpPr>
          <p:cNvPr id="2103" name="Google Shape;2103;p46"/>
          <p:cNvSpPr txBox="1">
            <a:spLocks noGrp="1"/>
          </p:cNvSpPr>
          <p:nvPr>
            <p:ph type="subTitle" idx="1"/>
          </p:nvPr>
        </p:nvSpPr>
        <p:spPr>
          <a:xfrm>
            <a:off x="4960664" y="3313596"/>
            <a:ext cx="3153038" cy="675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dirty="0"/>
              <a:t>alpha = 0.0000000164, </a:t>
            </a:r>
            <a:endParaRPr lang="en-US" dirty="0"/>
          </a:p>
          <a:p>
            <a:pPr marL="0" lvl="0" indent="0" algn="just"/>
            <a:r>
              <a:rPr lang="en-US" dirty="0"/>
              <a:t>beta = 0.0000000154</a:t>
            </a:r>
            <a:endParaRPr lang="en-US" dirty="0"/>
          </a:p>
          <a:p>
            <a:pPr marL="0" lvl="0" indent="0" algn="just"/>
            <a:r>
              <a:rPr lang="en-US" dirty="0"/>
              <a:t>Gamma = 0.9999999833833514.</a:t>
            </a:r>
            <a:endParaRPr lang="en-US" dirty="0"/>
          </a:p>
          <a:p>
            <a:pPr marL="0" indent="0" algn="just"/>
            <a:r>
              <a:rPr lang="en-US" dirty="0"/>
              <a:t>MAPE = 2,25%</a:t>
            </a:r>
            <a:endParaRPr lang="en-US" dirty="0"/>
          </a:p>
          <a:p>
            <a:pPr marL="0" lvl="0" indent="0" algn="just"/>
            <a:endParaRPr dirty="0"/>
          </a:p>
        </p:txBody>
      </p:sp>
      <p:sp>
        <p:nvSpPr>
          <p:cNvPr id="2104" name="Google Shape;2104;p46"/>
          <p:cNvSpPr txBox="1">
            <a:spLocks noGrp="1"/>
          </p:cNvSpPr>
          <p:nvPr>
            <p:ph type="subTitle" idx="4"/>
          </p:nvPr>
        </p:nvSpPr>
        <p:spPr>
          <a:xfrm>
            <a:off x="1282201" y="3117403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dropping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holt winter exponential smoothing</a:t>
            </a:r>
            <a:endParaRPr dirty="0"/>
          </a:p>
        </p:txBody>
      </p:sp>
      <p:grpSp>
        <p:nvGrpSpPr>
          <p:cNvPr id="2110" name="Google Shape;2110;p46"/>
          <p:cNvGrpSpPr/>
          <p:nvPr/>
        </p:nvGrpSpPr>
        <p:grpSpPr>
          <a:xfrm>
            <a:off x="226149" y="1556724"/>
            <a:ext cx="2799002" cy="3436800"/>
            <a:chOff x="226149" y="1556724"/>
            <a:chExt cx="2799002" cy="3436800"/>
          </a:xfrm>
        </p:grpSpPr>
        <p:grpSp>
          <p:nvGrpSpPr>
            <p:cNvPr id="2111" name="Google Shape;2111;p46"/>
            <p:cNvGrpSpPr/>
            <p:nvPr/>
          </p:nvGrpSpPr>
          <p:grpSpPr>
            <a:xfrm>
              <a:off x="226154" y="1556724"/>
              <a:ext cx="428835" cy="428835"/>
              <a:chOff x="8380157" y="546043"/>
              <a:chExt cx="273300" cy="273300"/>
            </a:xfrm>
          </p:grpSpPr>
          <p:sp>
            <p:nvSpPr>
              <p:cNvPr id="2112" name="Google Shape;2112;p46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3" name="Google Shape;2113;p46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14" name="Google Shape;2114;p46"/>
            <p:cNvSpPr/>
            <p:nvPr/>
          </p:nvSpPr>
          <p:spPr>
            <a:xfrm>
              <a:off x="440000" y="19169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5" name="Google Shape;2115;p46"/>
            <p:cNvSpPr/>
            <p:nvPr/>
          </p:nvSpPr>
          <p:spPr>
            <a:xfrm>
              <a:off x="2870051" y="48384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16" name="Google Shape;2116;p46"/>
            <p:cNvGrpSpPr/>
            <p:nvPr/>
          </p:nvGrpSpPr>
          <p:grpSpPr>
            <a:xfrm>
              <a:off x="226149" y="3927701"/>
              <a:ext cx="455769" cy="963129"/>
              <a:chOff x="750826" y="3144150"/>
              <a:chExt cx="690874" cy="1459949"/>
            </a:xfrm>
          </p:grpSpPr>
          <p:sp>
            <p:nvSpPr>
              <p:cNvPr id="2117" name="Google Shape;2117;p46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8" name="Google Shape;2118;p46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9" name="Google Shape;2119;p46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0" name="Google Shape;2120;p46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1" name="Google Shape;2121;p46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2" name="Google Shape;2122;p46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3" name="Google Shape;2123;p46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124" name="Google Shape;2124;p46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2125" name="Google Shape;2125;p46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32" name="Google Shape;2132;p46"/>
          <p:cNvGrpSpPr/>
          <p:nvPr/>
        </p:nvGrpSpPr>
        <p:grpSpPr>
          <a:xfrm flipH="1">
            <a:off x="3130879" y="1244486"/>
            <a:ext cx="2754220" cy="314050"/>
            <a:chOff x="455999" y="1012736"/>
            <a:chExt cx="1928185" cy="219862"/>
          </a:xfrm>
        </p:grpSpPr>
        <p:sp>
          <p:nvSpPr>
            <p:cNvPr id="2133" name="Google Shape;2133;p46"/>
            <p:cNvSpPr/>
            <p:nvPr/>
          </p:nvSpPr>
          <p:spPr>
            <a:xfrm>
              <a:off x="4559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56284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9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6696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7764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88331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98983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10966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12034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13103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1417122" y="1012736"/>
              <a:ext cx="219895" cy="219862"/>
            </a:xfrm>
            <a:custGeom>
              <a:avLst/>
              <a:gdLst/>
              <a:ahLst/>
              <a:cxnLst/>
              <a:rect l="l" t="t" r="r" b="b"/>
              <a:pathLst>
                <a:path w="6666" h="6665" extrusionOk="0">
                  <a:moveTo>
                    <a:pt x="6487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15239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4" name="Google Shape;2144;p46"/>
            <p:cNvSpPr/>
            <p:nvPr/>
          </p:nvSpPr>
          <p:spPr>
            <a:xfrm>
              <a:off x="16304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5" name="Google Shape;2145;p46"/>
            <p:cNvSpPr/>
            <p:nvPr/>
          </p:nvSpPr>
          <p:spPr>
            <a:xfrm>
              <a:off x="173733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18441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19509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2057806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21643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0" name="Google Shape;2150;p46"/>
          <p:cNvGrpSpPr/>
          <p:nvPr/>
        </p:nvGrpSpPr>
        <p:grpSpPr>
          <a:xfrm>
            <a:off x="4591427" y="4578423"/>
            <a:ext cx="2040275" cy="225700"/>
            <a:chOff x="3421575" y="367423"/>
            <a:chExt cx="1100650" cy="121750"/>
          </a:xfrm>
        </p:grpSpPr>
        <p:sp>
          <p:nvSpPr>
            <p:cNvPr id="2151" name="Google Shape;2151;p46"/>
            <p:cNvSpPr/>
            <p:nvPr/>
          </p:nvSpPr>
          <p:spPr>
            <a:xfrm rot="-5400000">
              <a:off x="3524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46"/>
            <p:cNvSpPr/>
            <p:nvPr/>
          </p:nvSpPr>
          <p:spPr>
            <a:xfrm rot="-5400000">
              <a:off x="3601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46"/>
            <p:cNvSpPr/>
            <p:nvPr/>
          </p:nvSpPr>
          <p:spPr>
            <a:xfrm rot="-5400000">
              <a:off x="3678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4" name="Google Shape;2154;p46"/>
            <p:cNvSpPr/>
            <p:nvPr/>
          </p:nvSpPr>
          <p:spPr>
            <a:xfrm rot="-5400000">
              <a:off x="3756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5" name="Google Shape;2155;p46"/>
            <p:cNvSpPr/>
            <p:nvPr/>
          </p:nvSpPr>
          <p:spPr>
            <a:xfrm rot="-5400000">
              <a:off x="3833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6" name="Google Shape;2156;p46"/>
            <p:cNvSpPr/>
            <p:nvPr/>
          </p:nvSpPr>
          <p:spPr>
            <a:xfrm rot="-5400000">
              <a:off x="3911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7" name="Google Shape;2157;p46"/>
            <p:cNvSpPr/>
            <p:nvPr/>
          </p:nvSpPr>
          <p:spPr>
            <a:xfrm rot="-5400000">
              <a:off x="3988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8" name="Google Shape;2158;p46"/>
            <p:cNvSpPr/>
            <p:nvPr/>
          </p:nvSpPr>
          <p:spPr>
            <a:xfrm rot="-5400000">
              <a:off x="4065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46"/>
            <p:cNvSpPr/>
            <p:nvPr/>
          </p:nvSpPr>
          <p:spPr>
            <a:xfrm rot="-5400000">
              <a:off x="4143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46"/>
            <p:cNvSpPr/>
            <p:nvPr/>
          </p:nvSpPr>
          <p:spPr>
            <a:xfrm rot="-5400000">
              <a:off x="4220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46"/>
            <p:cNvSpPr/>
            <p:nvPr/>
          </p:nvSpPr>
          <p:spPr>
            <a:xfrm rot="-5400000">
              <a:off x="4298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46"/>
            <p:cNvSpPr/>
            <p:nvPr/>
          </p:nvSpPr>
          <p:spPr>
            <a:xfrm rot="-5400000">
              <a:off x="4375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46"/>
            <p:cNvSpPr/>
            <p:nvPr/>
          </p:nvSpPr>
          <p:spPr>
            <a:xfrm rot="-5400000">
              <a:off x="4452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46"/>
            <p:cNvSpPr/>
            <p:nvPr/>
          </p:nvSpPr>
          <p:spPr>
            <a:xfrm rot="-5400000">
              <a:off x="3446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46"/>
            <p:cNvSpPr/>
            <p:nvPr/>
          </p:nvSpPr>
          <p:spPr>
            <a:xfrm rot="-5400000">
              <a:off x="3369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733" y="2212913"/>
            <a:ext cx="1185961" cy="680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24" y="2103717"/>
            <a:ext cx="1185961" cy="6753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50"/>
          <p:cNvSpPr txBox="1">
            <a:spLocks noGrp="1"/>
          </p:cNvSpPr>
          <p:nvPr>
            <p:ph type="title"/>
          </p:nvPr>
        </p:nvSpPr>
        <p:spPr>
          <a:xfrm>
            <a:off x="1976000" y="1527375"/>
            <a:ext cx="5192100" cy="19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TERIMA KASIH</a:t>
            </a:r>
            <a:endParaRPr dirty="0"/>
          </a:p>
        </p:txBody>
      </p:sp>
      <p:grpSp>
        <p:nvGrpSpPr>
          <p:cNvPr id="2418" name="Google Shape;2418;p50"/>
          <p:cNvGrpSpPr/>
          <p:nvPr/>
        </p:nvGrpSpPr>
        <p:grpSpPr>
          <a:xfrm>
            <a:off x="-13600" y="1314900"/>
            <a:ext cx="1814933" cy="3005698"/>
            <a:chOff x="-13600" y="1314900"/>
            <a:chExt cx="1814933" cy="3005698"/>
          </a:xfrm>
        </p:grpSpPr>
        <p:grpSp>
          <p:nvGrpSpPr>
            <p:cNvPr id="2419" name="Google Shape;2419;p50"/>
            <p:cNvGrpSpPr/>
            <p:nvPr/>
          </p:nvGrpSpPr>
          <p:grpSpPr>
            <a:xfrm>
              <a:off x="1419807" y="3574146"/>
              <a:ext cx="381527" cy="381499"/>
              <a:chOff x="8380157" y="546043"/>
              <a:chExt cx="273300" cy="273300"/>
            </a:xfrm>
          </p:grpSpPr>
          <p:sp>
            <p:nvSpPr>
              <p:cNvPr id="2420" name="Google Shape;2420;p50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1" name="Google Shape;2421;p50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22" name="Google Shape;2422;p50"/>
            <p:cNvSpPr/>
            <p:nvPr/>
          </p:nvSpPr>
          <p:spPr>
            <a:xfrm>
              <a:off x="-13600" y="1314900"/>
              <a:ext cx="1496900" cy="2460575"/>
            </a:xfrm>
            <a:custGeom>
              <a:avLst/>
              <a:gdLst/>
              <a:ahLst/>
              <a:cxnLst/>
              <a:rect l="l" t="t" r="r" b="b"/>
              <a:pathLst>
                <a:path w="59876" h="98423" extrusionOk="0">
                  <a:moveTo>
                    <a:pt x="0" y="0"/>
                  </a:moveTo>
                  <a:lnTo>
                    <a:pt x="17037" y="17510"/>
                  </a:lnTo>
                  <a:lnTo>
                    <a:pt x="17037" y="78615"/>
                  </a:lnTo>
                  <a:lnTo>
                    <a:pt x="36845" y="98423"/>
                  </a:lnTo>
                  <a:lnTo>
                    <a:pt x="59876" y="98423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23" name="Google Shape;2423;p50"/>
            <p:cNvGrpSpPr/>
            <p:nvPr/>
          </p:nvGrpSpPr>
          <p:grpSpPr>
            <a:xfrm>
              <a:off x="352502" y="3247447"/>
              <a:ext cx="129655" cy="1073151"/>
              <a:chOff x="5428406" y="-163322"/>
              <a:chExt cx="197135" cy="1631672"/>
            </a:xfrm>
          </p:grpSpPr>
          <p:sp>
            <p:nvSpPr>
              <p:cNvPr id="2424" name="Google Shape;2424;p50"/>
              <p:cNvSpPr/>
              <p:nvPr/>
            </p:nvSpPr>
            <p:spPr>
              <a:xfrm rot="10800000" flipH="1">
                <a:off x="5504318" y="-163322"/>
                <a:ext cx="30182" cy="711009"/>
              </a:xfrm>
              <a:custGeom>
                <a:avLst/>
                <a:gdLst/>
                <a:ahLst/>
                <a:cxnLst/>
                <a:rect l="l" t="t" r="r" b="b"/>
                <a:pathLst>
                  <a:path w="429" h="10251" extrusionOk="0">
                    <a:moveTo>
                      <a:pt x="429" y="10251"/>
                    </a:moveTo>
                    <a:lnTo>
                      <a:pt x="1" y="10251"/>
                    </a:lnTo>
                    <a:lnTo>
                      <a:pt x="1" y="1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5" name="Google Shape;2425;p50"/>
              <p:cNvSpPr/>
              <p:nvPr/>
            </p:nvSpPr>
            <p:spPr>
              <a:xfrm rot="10800000" flipH="1">
                <a:off x="5428406" y="1273379"/>
                <a:ext cx="197135" cy="194971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11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10"/>
                    </a:lnTo>
                    <a:lnTo>
                      <a:pt x="280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6" name="Google Shape;2426;p50"/>
              <p:cNvSpPr/>
              <p:nvPr/>
            </p:nvSpPr>
            <p:spPr>
              <a:xfrm rot="10800000" flipH="1">
                <a:off x="5428406" y="1011621"/>
                <a:ext cx="197135" cy="194416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03" extrusionOk="0">
                    <a:moveTo>
                      <a:pt x="2801" y="1"/>
                    </a:moveTo>
                    <a:lnTo>
                      <a:pt x="0" y="1"/>
                    </a:lnTo>
                    <a:lnTo>
                      <a:pt x="0" y="2802"/>
                    </a:lnTo>
                    <a:lnTo>
                      <a:pt x="280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7" name="Google Shape;2427;p50"/>
              <p:cNvSpPr/>
              <p:nvPr/>
            </p:nvSpPr>
            <p:spPr>
              <a:xfrm rot="10800000" flipH="1">
                <a:off x="5428406" y="749932"/>
                <a:ext cx="197135" cy="194347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02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02"/>
                    </a:lnTo>
                    <a:lnTo>
                      <a:pt x="280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8" name="Google Shape;2428;p50"/>
              <p:cNvSpPr/>
              <p:nvPr/>
            </p:nvSpPr>
            <p:spPr>
              <a:xfrm rot="10800000" flipH="1">
                <a:off x="5428406" y="487549"/>
                <a:ext cx="197135" cy="194971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11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10"/>
                    </a:lnTo>
                    <a:lnTo>
                      <a:pt x="280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29" name="Google Shape;2429;p50"/>
            <p:cNvSpPr/>
            <p:nvPr/>
          </p:nvSpPr>
          <p:spPr>
            <a:xfrm flipH="1">
              <a:off x="365553" y="2143020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30" name="Google Shape;2430;p50"/>
          <p:cNvGrpSpPr/>
          <p:nvPr/>
        </p:nvGrpSpPr>
        <p:grpSpPr>
          <a:xfrm>
            <a:off x="7346457" y="1244146"/>
            <a:ext cx="1813593" cy="2377186"/>
            <a:chOff x="7346457" y="1244146"/>
            <a:chExt cx="1813593" cy="2377186"/>
          </a:xfrm>
        </p:grpSpPr>
        <p:grpSp>
          <p:nvGrpSpPr>
            <p:cNvPr id="2431" name="Google Shape;2431;p50"/>
            <p:cNvGrpSpPr/>
            <p:nvPr/>
          </p:nvGrpSpPr>
          <p:grpSpPr>
            <a:xfrm>
              <a:off x="7346457" y="1244146"/>
              <a:ext cx="381527" cy="381499"/>
              <a:chOff x="8380157" y="546043"/>
              <a:chExt cx="273300" cy="273300"/>
            </a:xfrm>
          </p:grpSpPr>
          <p:sp>
            <p:nvSpPr>
              <p:cNvPr id="2432" name="Google Shape;2432;p50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3" name="Google Shape;2433;p50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34" name="Google Shape;2434;p50"/>
            <p:cNvSpPr/>
            <p:nvPr/>
          </p:nvSpPr>
          <p:spPr>
            <a:xfrm>
              <a:off x="7677750" y="1449500"/>
              <a:ext cx="1482300" cy="2138375"/>
            </a:xfrm>
            <a:custGeom>
              <a:avLst/>
              <a:gdLst/>
              <a:ahLst/>
              <a:cxnLst/>
              <a:rect l="l" t="t" r="r" b="b"/>
              <a:pathLst>
                <a:path w="59292" h="85535" extrusionOk="0">
                  <a:moveTo>
                    <a:pt x="0" y="0"/>
                  </a:moveTo>
                  <a:lnTo>
                    <a:pt x="25514" y="23944"/>
                  </a:lnTo>
                  <a:lnTo>
                    <a:pt x="25514" y="85049"/>
                  </a:lnTo>
                  <a:lnTo>
                    <a:pt x="58511" y="85535"/>
                  </a:lnTo>
                  <a:lnTo>
                    <a:pt x="59292" y="8553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35" name="Google Shape;2435;p50"/>
            <p:cNvGrpSpPr/>
            <p:nvPr/>
          </p:nvGrpSpPr>
          <p:grpSpPr>
            <a:xfrm flipH="1">
              <a:off x="8485867" y="2435333"/>
              <a:ext cx="455769" cy="963129"/>
              <a:chOff x="750826" y="3144150"/>
              <a:chExt cx="690874" cy="1459949"/>
            </a:xfrm>
          </p:grpSpPr>
          <p:sp>
            <p:nvSpPr>
              <p:cNvPr id="2436" name="Google Shape;2436;p50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7" name="Google Shape;2437;p50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8" name="Google Shape;2438;p50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9" name="Google Shape;2439;p50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0" name="Google Shape;2440;p50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1" name="Google Shape;2441;p50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2" name="Google Shape;2442;p50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43" name="Google Shape;2443;p50"/>
            <p:cNvSpPr/>
            <p:nvPr/>
          </p:nvSpPr>
          <p:spPr>
            <a:xfrm flipH="1">
              <a:off x="8661978" y="3517870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44" name="Google Shape;2444;p50"/>
          <p:cNvGrpSpPr/>
          <p:nvPr/>
        </p:nvGrpSpPr>
        <p:grpSpPr>
          <a:xfrm flipH="1">
            <a:off x="3687223" y="4241771"/>
            <a:ext cx="1775744" cy="30175"/>
            <a:chOff x="1859354" y="894626"/>
            <a:chExt cx="344143" cy="5837"/>
          </a:xfrm>
        </p:grpSpPr>
        <p:sp>
          <p:nvSpPr>
            <p:cNvPr id="2445" name="Google Shape;2445;p50"/>
            <p:cNvSpPr/>
            <p:nvPr/>
          </p:nvSpPr>
          <p:spPr>
            <a:xfrm>
              <a:off x="2197786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178918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2160207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2141339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2122628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210376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5049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37" y="185"/>
                    <a:pt x="0" y="143"/>
                    <a:pt x="0" y="93"/>
                  </a:cubicBezTo>
                  <a:cubicBezTo>
                    <a:pt x="0" y="42"/>
                    <a:pt x="37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06618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047438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88" y="185"/>
                  </a:moveTo>
                  <a:cubicBezTo>
                    <a:pt x="38" y="185"/>
                    <a:pt x="1" y="143"/>
                    <a:pt x="1" y="93"/>
                  </a:cubicBezTo>
                  <a:cubicBezTo>
                    <a:pt x="1" y="42"/>
                    <a:pt x="38" y="1"/>
                    <a:pt x="88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02857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009733" y="894626"/>
              <a:ext cx="5806" cy="5837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85"/>
                  </a:moveTo>
                  <a:cubicBezTo>
                    <a:pt x="41" y="185"/>
                    <a:pt x="0" y="143"/>
                    <a:pt x="0" y="93"/>
                  </a:cubicBezTo>
                  <a:cubicBezTo>
                    <a:pt x="0" y="42"/>
                    <a:pt x="41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1990991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1972122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1953412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1934543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1915833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189696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1878222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185935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64" name="Google Shape;2464;p50"/>
          <p:cNvGrpSpPr/>
          <p:nvPr/>
        </p:nvGrpSpPr>
        <p:grpSpPr>
          <a:xfrm>
            <a:off x="7673483" y="309358"/>
            <a:ext cx="1286237" cy="104943"/>
            <a:chOff x="1131682" y="748176"/>
            <a:chExt cx="769005" cy="62742"/>
          </a:xfrm>
        </p:grpSpPr>
        <p:sp>
          <p:nvSpPr>
            <p:cNvPr id="2465" name="Google Shape;2465;p50"/>
            <p:cNvSpPr/>
            <p:nvPr/>
          </p:nvSpPr>
          <p:spPr>
            <a:xfrm>
              <a:off x="1320601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50"/>
            <p:cNvSpPr/>
            <p:nvPr/>
          </p:nvSpPr>
          <p:spPr>
            <a:xfrm>
              <a:off x="1257628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50"/>
            <p:cNvSpPr/>
            <p:nvPr/>
          </p:nvSpPr>
          <p:spPr>
            <a:xfrm>
              <a:off x="1194655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1131682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50"/>
            <p:cNvSpPr/>
            <p:nvPr/>
          </p:nvSpPr>
          <p:spPr>
            <a:xfrm>
              <a:off x="1381529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50"/>
            <p:cNvSpPr/>
            <p:nvPr/>
          </p:nvSpPr>
          <p:spPr>
            <a:xfrm>
              <a:off x="144245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50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50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50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50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50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50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0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1" name="Google Shape;1741;p40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LATAR BELAKANG</a:t>
            </a:r>
            <a:endParaRPr dirty="0"/>
          </a:p>
        </p:txBody>
      </p:sp>
      <p:grpSp>
        <p:nvGrpSpPr>
          <p:cNvPr id="1743" name="Google Shape;1743;p40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1744" name="Google Shape;1744;p40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1" name="Google Shape;1751;p40"/>
          <p:cNvGrpSpPr/>
          <p:nvPr/>
        </p:nvGrpSpPr>
        <p:grpSpPr>
          <a:xfrm rot="-5400000">
            <a:off x="-834751" y="2450119"/>
            <a:ext cx="2133151" cy="243255"/>
            <a:chOff x="4962949" y="1012736"/>
            <a:chExt cx="1928185" cy="219862"/>
          </a:xfrm>
        </p:grpSpPr>
        <p:sp>
          <p:nvSpPr>
            <p:cNvPr id="1752" name="Google Shape;1752;p40"/>
            <p:cNvSpPr/>
            <p:nvPr/>
          </p:nvSpPr>
          <p:spPr>
            <a:xfrm>
              <a:off x="66712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65644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8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64579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635109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62442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613743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60306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5924073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56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58172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57104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56035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54967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53902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5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52834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51766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50697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49629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69" name="Google Shape;1769;p40"/>
          <p:cNvGrpSpPr/>
          <p:nvPr/>
        </p:nvGrpSpPr>
        <p:grpSpPr>
          <a:xfrm>
            <a:off x="8380157" y="546043"/>
            <a:ext cx="518872" cy="1926807"/>
            <a:chOff x="8380157" y="546043"/>
            <a:chExt cx="518872" cy="1926807"/>
          </a:xfrm>
        </p:grpSpPr>
        <p:grpSp>
          <p:nvGrpSpPr>
            <p:cNvPr id="1770" name="Google Shape;1770;p40"/>
            <p:cNvGrpSpPr/>
            <p:nvPr/>
          </p:nvGrpSpPr>
          <p:grpSpPr>
            <a:xfrm flipH="1">
              <a:off x="8784713" y="1897775"/>
              <a:ext cx="114317" cy="575074"/>
              <a:chOff x="9037542" y="4257853"/>
              <a:chExt cx="114169" cy="574328"/>
            </a:xfrm>
          </p:grpSpPr>
          <p:sp>
            <p:nvSpPr>
              <p:cNvPr id="1771" name="Google Shape;1771;p40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2" name="Google Shape;1772;p40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3" name="Google Shape;1773;p40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4" name="Google Shape;1774;p40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775" name="Google Shape;1775;p40"/>
            <p:cNvSpPr/>
            <p:nvPr/>
          </p:nvSpPr>
          <p:spPr>
            <a:xfrm>
              <a:off x="8380157" y="546043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18857" y="584743"/>
              <a:ext cx="195900" cy="1959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8568675" y="760525"/>
              <a:ext cx="271000" cy="1160075"/>
            </a:xfrm>
            <a:custGeom>
              <a:avLst/>
              <a:gdLst/>
              <a:ahLst/>
              <a:cxnLst/>
              <a:rect l="l" t="t" r="r" b="b"/>
              <a:pathLst>
                <a:path w="10840" h="46403" extrusionOk="0">
                  <a:moveTo>
                    <a:pt x="10840" y="46403"/>
                  </a:moveTo>
                  <a:lnTo>
                    <a:pt x="10840" y="1842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026" name="Picture 2" descr="Bos Sari Roti Kucurkan Dana Rp182 Miliar Hanya dalam Enam Bulan, Buat Apa?  - Portal Jemb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45" y="1095768"/>
            <a:ext cx="2778321" cy="174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wongan Kerja PT. Nippon Indosari Corpindo, Tbk (Sari Roti) Area Tangerang  – Serangkab.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94" y="1176890"/>
            <a:ext cx="2778322" cy="16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ri Roti Ekspansi ke Luar Negeri, Bangun Pabrik di Filipina - Bisnis  Tempo.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94" y="3145755"/>
            <a:ext cx="2788946" cy="16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rjual [SARI ROTI] Peluang Usaha Distributor SARI ROTI - Banjarmasin |  KASK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45" y="3154173"/>
            <a:ext cx="2778321" cy="156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" name="Google Shape;1782;p41"/>
          <p:cNvGrpSpPr/>
          <p:nvPr/>
        </p:nvGrpSpPr>
        <p:grpSpPr>
          <a:xfrm>
            <a:off x="5845834" y="1252175"/>
            <a:ext cx="1085700" cy="1085700"/>
            <a:chOff x="1365979" y="1026242"/>
            <a:chExt cx="1085700" cy="1085700"/>
          </a:xfrm>
        </p:grpSpPr>
        <p:grpSp>
          <p:nvGrpSpPr>
            <p:cNvPr id="1783" name="Google Shape;1783;p41"/>
            <p:cNvGrpSpPr/>
            <p:nvPr/>
          </p:nvGrpSpPr>
          <p:grpSpPr>
            <a:xfrm>
              <a:off x="1365979" y="1026242"/>
              <a:ext cx="1085700" cy="1085700"/>
              <a:chOff x="1365979" y="1026242"/>
              <a:chExt cx="1085700" cy="1085700"/>
            </a:xfrm>
          </p:grpSpPr>
          <p:sp>
            <p:nvSpPr>
              <p:cNvPr id="1784" name="Google Shape;1784;p41"/>
              <p:cNvSpPr/>
              <p:nvPr/>
            </p:nvSpPr>
            <p:spPr>
              <a:xfrm rot="6300307">
                <a:off x="1465617" y="1125879"/>
                <a:ext cx="886425" cy="886425"/>
              </a:xfrm>
              <a:prstGeom prst="blockArc">
                <a:avLst>
                  <a:gd name="adj1" fmla="val 10811974"/>
                  <a:gd name="adj2" fmla="val 16954358"/>
                  <a:gd name="adj3" fmla="val 6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5" name="Google Shape;1785;p41"/>
              <p:cNvSpPr/>
              <p:nvPr/>
            </p:nvSpPr>
            <p:spPr>
              <a:xfrm>
                <a:off x="1479875" y="1150675"/>
                <a:ext cx="840600" cy="8406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6" name="Google Shape;1786;p41"/>
              <p:cNvSpPr/>
              <p:nvPr/>
            </p:nvSpPr>
            <p:spPr>
              <a:xfrm>
                <a:off x="2220146" y="1790050"/>
                <a:ext cx="50400" cy="50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7" name="Google Shape;1787;p41"/>
              <p:cNvSpPr/>
              <p:nvPr/>
            </p:nvSpPr>
            <p:spPr>
              <a:xfrm>
                <a:off x="1500950" y="1351200"/>
                <a:ext cx="50400" cy="50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788" name="Google Shape;1788;p41"/>
            <p:cNvSpPr/>
            <p:nvPr/>
          </p:nvSpPr>
          <p:spPr>
            <a:xfrm>
              <a:off x="1556075" y="1226875"/>
              <a:ext cx="688200" cy="688200"/>
            </a:xfrm>
            <a:prstGeom prst="donut">
              <a:avLst>
                <a:gd name="adj" fmla="val 8574"/>
              </a:avLst>
            </a:pr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28575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96" name="Google Shape;1796;p41"/>
          <p:cNvGrpSpPr/>
          <p:nvPr/>
        </p:nvGrpSpPr>
        <p:grpSpPr>
          <a:xfrm>
            <a:off x="1471755" y="1252175"/>
            <a:ext cx="1085700" cy="1085700"/>
            <a:chOff x="1365979" y="1026242"/>
            <a:chExt cx="1085700" cy="1085700"/>
          </a:xfrm>
        </p:grpSpPr>
        <p:grpSp>
          <p:nvGrpSpPr>
            <p:cNvPr id="1797" name="Google Shape;1797;p41"/>
            <p:cNvGrpSpPr/>
            <p:nvPr/>
          </p:nvGrpSpPr>
          <p:grpSpPr>
            <a:xfrm>
              <a:off x="1365979" y="1026242"/>
              <a:ext cx="1085700" cy="1085700"/>
              <a:chOff x="1365979" y="1026242"/>
              <a:chExt cx="1085700" cy="1085700"/>
            </a:xfrm>
          </p:grpSpPr>
          <p:sp>
            <p:nvSpPr>
              <p:cNvPr id="1798" name="Google Shape;1798;p41"/>
              <p:cNvSpPr/>
              <p:nvPr/>
            </p:nvSpPr>
            <p:spPr>
              <a:xfrm rot="6300307">
                <a:off x="1465617" y="1125879"/>
                <a:ext cx="886425" cy="886425"/>
              </a:xfrm>
              <a:prstGeom prst="blockArc">
                <a:avLst>
                  <a:gd name="adj1" fmla="val 10811974"/>
                  <a:gd name="adj2" fmla="val 16954358"/>
                  <a:gd name="adj3" fmla="val 6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9" name="Google Shape;1799;p41"/>
              <p:cNvSpPr/>
              <p:nvPr/>
            </p:nvSpPr>
            <p:spPr>
              <a:xfrm>
                <a:off x="1479875" y="1150675"/>
                <a:ext cx="840600" cy="8406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0" name="Google Shape;1800;p41"/>
              <p:cNvSpPr/>
              <p:nvPr/>
            </p:nvSpPr>
            <p:spPr>
              <a:xfrm>
                <a:off x="2220146" y="1790050"/>
                <a:ext cx="50400" cy="50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1" name="Google Shape;1801;p41"/>
              <p:cNvSpPr/>
              <p:nvPr/>
            </p:nvSpPr>
            <p:spPr>
              <a:xfrm>
                <a:off x="1500950" y="1351200"/>
                <a:ext cx="50400" cy="50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802" name="Google Shape;1802;p41"/>
            <p:cNvSpPr/>
            <p:nvPr/>
          </p:nvSpPr>
          <p:spPr>
            <a:xfrm>
              <a:off x="1556075" y="1226875"/>
              <a:ext cx="688200" cy="688200"/>
            </a:xfrm>
            <a:prstGeom prst="donut">
              <a:avLst>
                <a:gd name="adj" fmla="val 8574"/>
              </a:avLst>
            </a:pr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28575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5" name="Google Shape;1825;p41"/>
          <p:cNvSpPr txBox="1">
            <a:spLocks noGrp="1"/>
          </p:cNvSpPr>
          <p:nvPr>
            <p:ph type="title" idx="2"/>
          </p:nvPr>
        </p:nvSpPr>
        <p:spPr>
          <a:xfrm>
            <a:off x="457095" y="2322258"/>
            <a:ext cx="3313919" cy="931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roti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disuplai</a:t>
            </a:r>
            <a:r>
              <a:rPr lang="en-US" sz="2000" dirty="0"/>
              <a:t> </a:t>
            </a:r>
            <a:r>
              <a:rPr lang="en-US" sz="2000" dirty="0" err="1"/>
              <a:t>ketoko</a:t>
            </a:r>
            <a:r>
              <a:rPr lang="en-US" sz="2000" dirty="0"/>
              <a:t>/</a:t>
            </a:r>
            <a:r>
              <a:rPr lang="en-US" sz="2000" dirty="0" err="1"/>
              <a:t>kios</a:t>
            </a:r>
            <a:endParaRPr sz="2000" dirty="0"/>
          </a:p>
        </p:txBody>
      </p:sp>
      <p:sp>
        <p:nvSpPr>
          <p:cNvPr id="1827" name="Google Shape;1827;p41"/>
          <p:cNvSpPr txBox="1">
            <a:spLocks noGrp="1"/>
          </p:cNvSpPr>
          <p:nvPr>
            <p:ph type="title" idx="3"/>
          </p:nvPr>
        </p:nvSpPr>
        <p:spPr>
          <a:xfrm>
            <a:off x="4095102" y="2325083"/>
            <a:ext cx="4559801" cy="1134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mengimplementasikan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holt winter exponential smoothing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peramalan</a:t>
            </a:r>
            <a:r>
              <a:rPr lang="en-US" sz="2000" dirty="0"/>
              <a:t> </a:t>
            </a:r>
            <a:r>
              <a:rPr lang="en-US" sz="2000" dirty="0" err="1"/>
              <a:t>distribusi</a:t>
            </a:r>
            <a:r>
              <a:rPr lang="en-US" sz="2000" dirty="0"/>
              <a:t> roti</a:t>
            </a:r>
            <a:endParaRPr sz="2000" dirty="0"/>
          </a:p>
        </p:txBody>
      </p:sp>
      <p:sp>
        <p:nvSpPr>
          <p:cNvPr id="1837" name="Google Shape;1837;p41"/>
          <p:cNvSpPr txBox="1">
            <a:spLocks noGrp="1"/>
          </p:cNvSpPr>
          <p:nvPr>
            <p:ph type="title" idx="17"/>
          </p:nvPr>
        </p:nvSpPr>
        <p:spPr>
          <a:xfrm>
            <a:off x="6081217" y="1709393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02</a:t>
            </a:r>
            <a:endParaRPr lang="en-GB" sz="2500"/>
          </a:p>
        </p:txBody>
      </p:sp>
      <p:sp>
        <p:nvSpPr>
          <p:cNvPr id="1842" name="Google Shape;1842;p41"/>
          <p:cNvSpPr txBox="1">
            <a:spLocks noGrp="1"/>
          </p:cNvSpPr>
          <p:nvPr>
            <p:ph type="title" idx="16"/>
          </p:nvPr>
        </p:nvSpPr>
        <p:spPr>
          <a:xfrm>
            <a:off x="1711065" y="1709622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01</a:t>
            </a:r>
            <a:endParaRPr lang="en-GB" sz="2500"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RUMUSAN MASALAH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43"/>
          <p:cNvSpPr/>
          <p:nvPr/>
        </p:nvSpPr>
        <p:spPr>
          <a:xfrm>
            <a:off x="1986636" y="1830749"/>
            <a:ext cx="5146200" cy="9300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6" name="Google Shape;1926;p43"/>
          <p:cNvSpPr txBox="1">
            <a:spLocks noGrp="1"/>
          </p:cNvSpPr>
          <p:nvPr>
            <p:ph type="title"/>
          </p:nvPr>
        </p:nvSpPr>
        <p:spPr>
          <a:xfrm>
            <a:off x="1937861" y="1874849"/>
            <a:ext cx="524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TUJUAN PENELITIAN</a:t>
            </a:r>
            <a:endParaRPr sz="3000" dirty="0"/>
          </a:p>
        </p:txBody>
      </p:sp>
      <p:sp>
        <p:nvSpPr>
          <p:cNvPr id="1927" name="Google Shape;1927;p43"/>
          <p:cNvSpPr txBox="1">
            <a:spLocks noGrp="1"/>
          </p:cNvSpPr>
          <p:nvPr>
            <p:ph type="subTitle" idx="1"/>
          </p:nvPr>
        </p:nvSpPr>
        <p:spPr>
          <a:xfrm>
            <a:off x="2387650" y="2910475"/>
            <a:ext cx="4368900" cy="12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dipergunakan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meramal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peramalan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roti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disuplai</a:t>
            </a:r>
            <a:r>
              <a:rPr lang="en-ID" dirty="0"/>
              <a:t> oleh sales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/</a:t>
            </a:r>
            <a:r>
              <a:rPr lang="en-ID" dirty="0" err="1"/>
              <a:t>kios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dikawasan</a:t>
            </a:r>
            <a:r>
              <a:rPr lang="en-ID" dirty="0"/>
              <a:t> Panton </a:t>
            </a:r>
            <a:r>
              <a:rPr lang="en-ID" dirty="0" err="1"/>
              <a:t>Labu</a:t>
            </a:r>
            <a:r>
              <a:rPr lang="en-ID" dirty="0"/>
              <a:t>.</a:t>
            </a:r>
            <a:endParaRPr dirty="0"/>
          </a:p>
        </p:txBody>
      </p:sp>
      <p:grpSp>
        <p:nvGrpSpPr>
          <p:cNvPr id="1928" name="Google Shape;1928;p43"/>
          <p:cNvGrpSpPr/>
          <p:nvPr/>
        </p:nvGrpSpPr>
        <p:grpSpPr>
          <a:xfrm flipH="1">
            <a:off x="3687223" y="4241771"/>
            <a:ext cx="1775744" cy="30175"/>
            <a:chOff x="1859354" y="894626"/>
            <a:chExt cx="344143" cy="5837"/>
          </a:xfrm>
        </p:grpSpPr>
        <p:sp>
          <p:nvSpPr>
            <p:cNvPr id="1929" name="Google Shape;1929;p43"/>
            <p:cNvSpPr/>
            <p:nvPr/>
          </p:nvSpPr>
          <p:spPr>
            <a:xfrm>
              <a:off x="2197786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178918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160207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141339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2122628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210376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2085049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37" y="185"/>
                    <a:pt x="0" y="143"/>
                    <a:pt x="0" y="93"/>
                  </a:cubicBezTo>
                  <a:cubicBezTo>
                    <a:pt x="0" y="42"/>
                    <a:pt x="37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206618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2047438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88" y="185"/>
                  </a:moveTo>
                  <a:cubicBezTo>
                    <a:pt x="38" y="185"/>
                    <a:pt x="1" y="143"/>
                    <a:pt x="1" y="93"/>
                  </a:cubicBezTo>
                  <a:cubicBezTo>
                    <a:pt x="1" y="42"/>
                    <a:pt x="38" y="1"/>
                    <a:pt x="88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202857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2009733" y="894626"/>
              <a:ext cx="5806" cy="5837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85"/>
                  </a:moveTo>
                  <a:cubicBezTo>
                    <a:pt x="41" y="185"/>
                    <a:pt x="0" y="143"/>
                    <a:pt x="0" y="93"/>
                  </a:cubicBezTo>
                  <a:cubicBezTo>
                    <a:pt x="0" y="42"/>
                    <a:pt x="41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990991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972122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953412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934543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915833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89696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78222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5935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48" name="Google Shape;1948;p43"/>
          <p:cNvGrpSpPr/>
          <p:nvPr/>
        </p:nvGrpSpPr>
        <p:grpSpPr>
          <a:xfrm>
            <a:off x="2241050" y="0"/>
            <a:ext cx="3543075" cy="1799131"/>
            <a:chOff x="2241050" y="-60525"/>
            <a:chExt cx="3543075" cy="1799131"/>
          </a:xfrm>
        </p:grpSpPr>
        <p:sp>
          <p:nvSpPr>
            <p:cNvPr id="1949" name="Google Shape;1949;p43"/>
            <p:cNvSpPr/>
            <p:nvPr/>
          </p:nvSpPr>
          <p:spPr>
            <a:xfrm>
              <a:off x="4087847" y="775028"/>
              <a:ext cx="955800" cy="955800"/>
            </a:xfrm>
            <a:prstGeom prst="donut">
              <a:avLst>
                <a:gd name="adj" fmla="val 9178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28575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43"/>
            <p:cNvSpPr/>
            <p:nvPr/>
          </p:nvSpPr>
          <p:spPr>
            <a:xfrm rot="-8619453">
              <a:off x="4234457" y="943800"/>
              <a:ext cx="662863" cy="662863"/>
            </a:xfrm>
            <a:prstGeom prst="blockArc">
              <a:avLst>
                <a:gd name="adj1" fmla="val 10811974"/>
                <a:gd name="adj2" fmla="val 17061166"/>
                <a:gd name="adj3" fmla="val 1036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4251588" y="938625"/>
              <a:ext cx="628601" cy="628601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2241050" y="-60525"/>
              <a:ext cx="2007950" cy="1344650"/>
            </a:xfrm>
            <a:custGeom>
              <a:avLst/>
              <a:gdLst/>
              <a:ahLst/>
              <a:cxnLst/>
              <a:rect l="l" t="t" r="r" b="b"/>
              <a:pathLst>
                <a:path w="80318" h="53786" extrusionOk="0">
                  <a:moveTo>
                    <a:pt x="80318" y="53786"/>
                  </a:moveTo>
                  <a:lnTo>
                    <a:pt x="37867" y="53786"/>
                  </a:lnTo>
                  <a:lnTo>
                    <a:pt x="114" y="2031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3" name="Google Shape;1953;p43"/>
            <p:cNvSpPr/>
            <p:nvPr/>
          </p:nvSpPr>
          <p:spPr>
            <a:xfrm>
              <a:off x="4790125" y="-59200"/>
              <a:ext cx="994000" cy="1081800"/>
            </a:xfrm>
            <a:custGeom>
              <a:avLst/>
              <a:gdLst/>
              <a:ahLst/>
              <a:cxnLst/>
              <a:rect l="l" t="t" r="r" b="b"/>
              <a:pathLst>
                <a:path w="39760" h="43272" extrusionOk="0">
                  <a:moveTo>
                    <a:pt x="0" y="43272"/>
                  </a:moveTo>
                  <a:lnTo>
                    <a:pt x="15158" y="24120"/>
                  </a:lnTo>
                  <a:lnTo>
                    <a:pt x="39760" y="24120"/>
                  </a:lnTo>
                  <a:lnTo>
                    <a:pt x="3976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54" name="Google Shape;1954;p43"/>
            <p:cNvGrpSpPr/>
            <p:nvPr/>
          </p:nvGrpSpPr>
          <p:grpSpPr>
            <a:xfrm>
              <a:off x="4419109" y="1128513"/>
              <a:ext cx="293388" cy="293415"/>
              <a:chOff x="8380157" y="546043"/>
              <a:chExt cx="273300" cy="273300"/>
            </a:xfrm>
          </p:grpSpPr>
          <p:sp>
            <p:nvSpPr>
              <p:cNvPr id="1955" name="Google Shape;1955;p43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6" name="Google Shape;1956;p43"/>
              <p:cNvSpPr/>
              <p:nvPr/>
            </p:nvSpPr>
            <p:spPr>
              <a:xfrm>
                <a:off x="8418846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957" name="Google Shape;1957;p43"/>
          <p:cNvGrpSpPr/>
          <p:nvPr/>
        </p:nvGrpSpPr>
        <p:grpSpPr>
          <a:xfrm>
            <a:off x="378549" y="1404324"/>
            <a:ext cx="2799002" cy="3436800"/>
            <a:chOff x="378549" y="1404324"/>
            <a:chExt cx="2799002" cy="3436800"/>
          </a:xfrm>
        </p:grpSpPr>
        <p:grpSp>
          <p:nvGrpSpPr>
            <p:cNvPr id="1958" name="Google Shape;1958;p43"/>
            <p:cNvGrpSpPr/>
            <p:nvPr/>
          </p:nvGrpSpPr>
          <p:grpSpPr>
            <a:xfrm>
              <a:off x="378554" y="1404324"/>
              <a:ext cx="428835" cy="428835"/>
              <a:chOff x="8380157" y="546043"/>
              <a:chExt cx="273300" cy="273300"/>
            </a:xfrm>
          </p:grpSpPr>
          <p:sp>
            <p:nvSpPr>
              <p:cNvPr id="1959" name="Google Shape;1959;p43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0" name="Google Shape;1960;p43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61" name="Google Shape;1961;p43"/>
            <p:cNvGrpSpPr/>
            <p:nvPr/>
          </p:nvGrpSpPr>
          <p:grpSpPr>
            <a:xfrm>
              <a:off x="1411181" y="3472359"/>
              <a:ext cx="155097" cy="1298120"/>
              <a:chOff x="-1573661" y="2687323"/>
              <a:chExt cx="155097" cy="1297990"/>
            </a:xfrm>
          </p:grpSpPr>
          <p:sp>
            <p:nvSpPr>
              <p:cNvPr id="1962" name="Google Shape;1962;p43"/>
              <p:cNvSpPr/>
              <p:nvPr/>
            </p:nvSpPr>
            <p:spPr>
              <a:xfrm>
                <a:off x="-1501768" y="3419715"/>
                <a:ext cx="23174" cy="56559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0251" extrusionOk="0">
                    <a:moveTo>
                      <a:pt x="0" y="10251"/>
                    </a:moveTo>
                    <a:lnTo>
                      <a:pt x="420" y="10251"/>
                    </a:lnTo>
                    <a:lnTo>
                      <a:pt x="4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3" name="Google Shape;1963;p43"/>
              <p:cNvSpPr/>
              <p:nvPr/>
            </p:nvSpPr>
            <p:spPr>
              <a:xfrm>
                <a:off x="-1573661" y="2687323"/>
                <a:ext cx="155097" cy="155097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4" name="Google Shape;1964;p43"/>
              <p:cNvSpPr/>
              <p:nvPr/>
            </p:nvSpPr>
            <p:spPr>
              <a:xfrm>
                <a:off x="-1573661" y="2895995"/>
                <a:ext cx="155097" cy="154656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5" name="Google Shape;1965;p43"/>
              <p:cNvSpPr/>
              <p:nvPr/>
            </p:nvSpPr>
            <p:spPr>
              <a:xfrm>
                <a:off x="-1573661" y="3104225"/>
                <a:ext cx="155097" cy="154600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6" name="Google Shape;1966;p43"/>
              <p:cNvSpPr/>
              <p:nvPr/>
            </p:nvSpPr>
            <p:spPr>
              <a:xfrm>
                <a:off x="-1573661" y="3312455"/>
                <a:ext cx="155097" cy="155097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967" name="Google Shape;1967;p43"/>
            <p:cNvSpPr/>
            <p:nvPr/>
          </p:nvSpPr>
          <p:spPr>
            <a:xfrm>
              <a:off x="592400" y="17645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68" name="Google Shape;1968;p43"/>
            <p:cNvSpPr/>
            <p:nvPr/>
          </p:nvSpPr>
          <p:spPr>
            <a:xfrm>
              <a:off x="3022451" y="46860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69" name="Google Shape;1969;p43"/>
            <p:cNvGrpSpPr/>
            <p:nvPr/>
          </p:nvGrpSpPr>
          <p:grpSpPr>
            <a:xfrm>
              <a:off x="378549" y="3775301"/>
              <a:ext cx="455769" cy="963129"/>
              <a:chOff x="750826" y="3144150"/>
              <a:chExt cx="690874" cy="1459949"/>
            </a:xfrm>
          </p:grpSpPr>
          <p:sp>
            <p:nvSpPr>
              <p:cNvPr id="1970" name="Google Shape;1970;p43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1" name="Google Shape;1971;p43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2" name="Google Shape;1972;p43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3" name="Google Shape;1973;p43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4" name="Google Shape;1974;p43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5" name="Google Shape;1975;p43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6" name="Google Shape;1976;p43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977" name="Google Shape;1977;p43"/>
          <p:cNvGrpSpPr/>
          <p:nvPr/>
        </p:nvGrpSpPr>
        <p:grpSpPr>
          <a:xfrm>
            <a:off x="7906679" y="2613924"/>
            <a:ext cx="428835" cy="428835"/>
            <a:chOff x="8380157" y="546043"/>
            <a:chExt cx="273300" cy="273300"/>
          </a:xfrm>
        </p:grpSpPr>
        <p:sp>
          <p:nvSpPr>
            <p:cNvPr id="1978" name="Google Shape;1978;p43"/>
            <p:cNvSpPr/>
            <p:nvPr/>
          </p:nvSpPr>
          <p:spPr>
            <a:xfrm>
              <a:off x="8380157" y="546043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8418857" y="584743"/>
              <a:ext cx="195900" cy="1959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80" name="Google Shape;1980;p43"/>
          <p:cNvGrpSpPr/>
          <p:nvPr/>
        </p:nvGrpSpPr>
        <p:grpSpPr>
          <a:xfrm flipH="1">
            <a:off x="8430892" y="4038508"/>
            <a:ext cx="455769" cy="963129"/>
            <a:chOff x="750826" y="3144150"/>
            <a:chExt cx="690874" cy="1459949"/>
          </a:xfrm>
        </p:grpSpPr>
        <p:sp>
          <p:nvSpPr>
            <p:cNvPr id="1981" name="Google Shape;1981;p43"/>
            <p:cNvSpPr/>
            <p:nvPr/>
          </p:nvSpPr>
          <p:spPr>
            <a:xfrm>
              <a:off x="750826" y="314415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43"/>
            <p:cNvSpPr/>
            <p:nvPr/>
          </p:nvSpPr>
          <p:spPr>
            <a:xfrm>
              <a:off x="750826" y="3340458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43"/>
            <p:cNvSpPr/>
            <p:nvPr/>
          </p:nvSpPr>
          <p:spPr>
            <a:xfrm>
              <a:off x="750826" y="3536765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43"/>
            <p:cNvSpPr/>
            <p:nvPr/>
          </p:nvSpPr>
          <p:spPr>
            <a:xfrm>
              <a:off x="750826" y="373370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22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43"/>
            <p:cNvSpPr/>
            <p:nvPr/>
          </p:nvSpPr>
          <p:spPr>
            <a:xfrm>
              <a:off x="750826" y="3930008"/>
              <a:ext cx="671584" cy="674091"/>
            </a:xfrm>
            <a:custGeom>
              <a:avLst/>
              <a:gdLst/>
              <a:ahLst/>
              <a:cxnLst/>
              <a:rect l="l" t="t" r="r" b="b"/>
              <a:pathLst>
                <a:path w="9644" h="9680" extrusionOk="0">
                  <a:moveTo>
                    <a:pt x="0" y="0"/>
                  </a:moveTo>
                  <a:lnTo>
                    <a:pt x="0" y="1222"/>
                  </a:lnTo>
                  <a:lnTo>
                    <a:pt x="8421" y="9680"/>
                  </a:lnTo>
                  <a:lnTo>
                    <a:pt x="9644" y="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43"/>
            <p:cNvSpPr/>
            <p:nvPr/>
          </p:nvSpPr>
          <p:spPr>
            <a:xfrm>
              <a:off x="750826" y="4126316"/>
              <a:ext cx="476529" cy="477783"/>
            </a:xfrm>
            <a:custGeom>
              <a:avLst/>
              <a:gdLst/>
              <a:ahLst/>
              <a:cxnLst/>
              <a:rect l="l" t="t" r="r" b="b"/>
              <a:pathLst>
                <a:path w="6843" h="6861" extrusionOk="0">
                  <a:moveTo>
                    <a:pt x="0" y="0"/>
                  </a:moveTo>
                  <a:lnTo>
                    <a:pt x="0" y="1231"/>
                  </a:lnTo>
                  <a:lnTo>
                    <a:pt x="5620" y="6861"/>
                  </a:lnTo>
                  <a:lnTo>
                    <a:pt x="6842" y="6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43"/>
            <p:cNvSpPr/>
            <p:nvPr/>
          </p:nvSpPr>
          <p:spPr>
            <a:xfrm>
              <a:off x="750826" y="4322624"/>
              <a:ext cx="280848" cy="281475"/>
            </a:xfrm>
            <a:custGeom>
              <a:avLst/>
              <a:gdLst/>
              <a:ahLst/>
              <a:cxnLst/>
              <a:rect l="l" t="t" r="r" b="b"/>
              <a:pathLst>
                <a:path w="4033" h="4042" extrusionOk="0">
                  <a:moveTo>
                    <a:pt x="0" y="0"/>
                  </a:moveTo>
                  <a:lnTo>
                    <a:pt x="0" y="1231"/>
                  </a:lnTo>
                  <a:lnTo>
                    <a:pt x="2810" y="4042"/>
                  </a:lnTo>
                  <a:lnTo>
                    <a:pt x="4032" y="4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988" name="Google Shape;1988;p43"/>
          <p:cNvCxnSpPr/>
          <p:nvPr/>
        </p:nvCxnSpPr>
        <p:spPr>
          <a:xfrm>
            <a:off x="8121100" y="2984700"/>
            <a:ext cx="0" cy="215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6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90" name="Google Shape;2090;p46"/>
          <p:cNvGrpSpPr/>
          <p:nvPr/>
        </p:nvGrpSpPr>
        <p:grpSpPr>
          <a:xfrm>
            <a:off x="2101893" y="1832377"/>
            <a:ext cx="1247700" cy="1247700"/>
            <a:chOff x="2315376" y="1437934"/>
            <a:chExt cx="1247700" cy="1247700"/>
          </a:xfrm>
        </p:grpSpPr>
        <p:sp>
          <p:nvSpPr>
            <p:cNvPr id="2091" name="Google Shape;2091;p46"/>
            <p:cNvSpPr/>
            <p:nvPr/>
          </p:nvSpPr>
          <p:spPr>
            <a:xfrm rot="2367925">
              <a:off x="2496032" y="1618590"/>
              <a:ext cx="886389" cy="886389"/>
            </a:xfrm>
            <a:prstGeom prst="blockArc">
              <a:avLst>
                <a:gd name="adj1" fmla="val 10811974"/>
                <a:gd name="adj2" fmla="val 17002330"/>
                <a:gd name="adj3" fmla="val 103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46"/>
            <p:cNvSpPr/>
            <p:nvPr/>
          </p:nvSpPr>
          <p:spPr>
            <a:xfrm>
              <a:off x="2518926" y="1673959"/>
              <a:ext cx="840600" cy="8406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93" name="Google Shape;2093;p46"/>
          <p:cNvGrpSpPr/>
          <p:nvPr/>
        </p:nvGrpSpPr>
        <p:grpSpPr>
          <a:xfrm>
            <a:off x="5580826" y="1718459"/>
            <a:ext cx="1247700" cy="1247700"/>
            <a:chOff x="2315376" y="1437934"/>
            <a:chExt cx="1247700" cy="1247700"/>
          </a:xfrm>
        </p:grpSpPr>
        <p:sp>
          <p:nvSpPr>
            <p:cNvPr id="2094" name="Google Shape;2094;p46"/>
            <p:cNvSpPr/>
            <p:nvPr/>
          </p:nvSpPr>
          <p:spPr>
            <a:xfrm rot="2367925">
              <a:off x="2496032" y="1618590"/>
              <a:ext cx="886389" cy="886389"/>
            </a:xfrm>
            <a:prstGeom prst="blockArc">
              <a:avLst>
                <a:gd name="adj1" fmla="val 10811974"/>
                <a:gd name="adj2" fmla="val 17002330"/>
                <a:gd name="adj3" fmla="val 103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46"/>
            <p:cNvSpPr/>
            <p:nvPr/>
          </p:nvSpPr>
          <p:spPr>
            <a:xfrm>
              <a:off x="2518926" y="1673959"/>
              <a:ext cx="840600" cy="8406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0" name="Google Shape;2100;p46"/>
          <p:cNvSpPr txBox="1">
            <a:spLocks noGrp="1"/>
          </p:cNvSpPr>
          <p:nvPr>
            <p:ph type="title"/>
          </p:nvPr>
        </p:nvSpPr>
        <p:spPr>
          <a:xfrm>
            <a:off x="720000" y="54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BATASAN MASALAH</a:t>
            </a:r>
            <a:endParaRPr dirty="0"/>
          </a:p>
        </p:txBody>
      </p:sp>
      <p:sp>
        <p:nvSpPr>
          <p:cNvPr id="2103" name="Google Shape;2103;p46"/>
          <p:cNvSpPr txBox="1">
            <a:spLocks noGrp="1"/>
          </p:cNvSpPr>
          <p:nvPr>
            <p:ph type="subTitle" idx="1"/>
          </p:nvPr>
        </p:nvSpPr>
        <p:spPr>
          <a:xfrm>
            <a:off x="4951872" y="3126073"/>
            <a:ext cx="2576688" cy="675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dirty="0"/>
              <a:t>Basis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website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admin</a:t>
            </a:r>
            <a:r>
              <a:rPr lang="en-US" dirty="0"/>
              <a:t> dan android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104" name="Google Shape;2104;p46"/>
          <p:cNvSpPr txBox="1">
            <a:spLocks noGrp="1"/>
          </p:cNvSpPr>
          <p:nvPr>
            <p:ph type="subTitle" idx="4"/>
          </p:nvPr>
        </p:nvSpPr>
        <p:spPr>
          <a:xfrm>
            <a:off x="1282201" y="3117403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dirty="0"/>
              <a:t>Output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dan data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i="1" dirty="0"/>
              <a:t>real-time</a:t>
            </a:r>
            <a:r>
              <a:rPr lang="en-US" dirty="0"/>
              <a:t> oleh distributor</a:t>
            </a:r>
            <a:endParaRPr dirty="0"/>
          </a:p>
        </p:txBody>
      </p:sp>
      <p:grpSp>
        <p:nvGrpSpPr>
          <p:cNvPr id="2110" name="Google Shape;2110;p46"/>
          <p:cNvGrpSpPr/>
          <p:nvPr/>
        </p:nvGrpSpPr>
        <p:grpSpPr>
          <a:xfrm>
            <a:off x="226149" y="1556724"/>
            <a:ext cx="2799002" cy="3436800"/>
            <a:chOff x="226149" y="1556724"/>
            <a:chExt cx="2799002" cy="3436800"/>
          </a:xfrm>
        </p:grpSpPr>
        <p:grpSp>
          <p:nvGrpSpPr>
            <p:cNvPr id="2111" name="Google Shape;2111;p46"/>
            <p:cNvGrpSpPr/>
            <p:nvPr/>
          </p:nvGrpSpPr>
          <p:grpSpPr>
            <a:xfrm>
              <a:off x="226154" y="1556724"/>
              <a:ext cx="428835" cy="428835"/>
              <a:chOff x="8380157" y="546043"/>
              <a:chExt cx="273300" cy="273300"/>
            </a:xfrm>
          </p:grpSpPr>
          <p:sp>
            <p:nvSpPr>
              <p:cNvPr id="2112" name="Google Shape;2112;p46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3" name="Google Shape;2113;p46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14" name="Google Shape;2114;p46"/>
            <p:cNvSpPr/>
            <p:nvPr/>
          </p:nvSpPr>
          <p:spPr>
            <a:xfrm>
              <a:off x="440000" y="19169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5" name="Google Shape;2115;p46"/>
            <p:cNvSpPr/>
            <p:nvPr/>
          </p:nvSpPr>
          <p:spPr>
            <a:xfrm>
              <a:off x="2870051" y="48384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16" name="Google Shape;2116;p46"/>
            <p:cNvGrpSpPr/>
            <p:nvPr/>
          </p:nvGrpSpPr>
          <p:grpSpPr>
            <a:xfrm>
              <a:off x="226149" y="3927701"/>
              <a:ext cx="455769" cy="963129"/>
              <a:chOff x="750826" y="3144150"/>
              <a:chExt cx="690874" cy="1459949"/>
            </a:xfrm>
          </p:grpSpPr>
          <p:sp>
            <p:nvSpPr>
              <p:cNvPr id="2117" name="Google Shape;2117;p46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8" name="Google Shape;2118;p46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9" name="Google Shape;2119;p46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0" name="Google Shape;2120;p46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1" name="Google Shape;2121;p46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2" name="Google Shape;2122;p46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3" name="Google Shape;2123;p46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124" name="Google Shape;2124;p46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2125" name="Google Shape;2125;p46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32" name="Google Shape;2132;p46"/>
          <p:cNvGrpSpPr/>
          <p:nvPr/>
        </p:nvGrpSpPr>
        <p:grpSpPr>
          <a:xfrm flipH="1">
            <a:off x="3130879" y="1244486"/>
            <a:ext cx="2754220" cy="314050"/>
            <a:chOff x="455999" y="1012736"/>
            <a:chExt cx="1928185" cy="219862"/>
          </a:xfrm>
        </p:grpSpPr>
        <p:sp>
          <p:nvSpPr>
            <p:cNvPr id="2133" name="Google Shape;2133;p46"/>
            <p:cNvSpPr/>
            <p:nvPr/>
          </p:nvSpPr>
          <p:spPr>
            <a:xfrm>
              <a:off x="4559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56284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9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6696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7764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88331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98983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10966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12034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13103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1417122" y="1012736"/>
              <a:ext cx="219895" cy="219862"/>
            </a:xfrm>
            <a:custGeom>
              <a:avLst/>
              <a:gdLst/>
              <a:ahLst/>
              <a:cxnLst/>
              <a:rect l="l" t="t" r="r" b="b"/>
              <a:pathLst>
                <a:path w="6666" h="6665" extrusionOk="0">
                  <a:moveTo>
                    <a:pt x="6487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15239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4" name="Google Shape;2144;p46"/>
            <p:cNvSpPr/>
            <p:nvPr/>
          </p:nvSpPr>
          <p:spPr>
            <a:xfrm>
              <a:off x="16304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5" name="Google Shape;2145;p46"/>
            <p:cNvSpPr/>
            <p:nvPr/>
          </p:nvSpPr>
          <p:spPr>
            <a:xfrm>
              <a:off x="173733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18441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19509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2057806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21643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0" name="Google Shape;2150;p46"/>
          <p:cNvGrpSpPr/>
          <p:nvPr/>
        </p:nvGrpSpPr>
        <p:grpSpPr>
          <a:xfrm>
            <a:off x="4591427" y="4578423"/>
            <a:ext cx="2040275" cy="225700"/>
            <a:chOff x="3421575" y="367423"/>
            <a:chExt cx="1100650" cy="121750"/>
          </a:xfrm>
        </p:grpSpPr>
        <p:sp>
          <p:nvSpPr>
            <p:cNvPr id="2151" name="Google Shape;2151;p46"/>
            <p:cNvSpPr/>
            <p:nvPr/>
          </p:nvSpPr>
          <p:spPr>
            <a:xfrm rot="-5400000">
              <a:off x="3524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46"/>
            <p:cNvSpPr/>
            <p:nvPr/>
          </p:nvSpPr>
          <p:spPr>
            <a:xfrm rot="-5400000">
              <a:off x="3601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46"/>
            <p:cNvSpPr/>
            <p:nvPr/>
          </p:nvSpPr>
          <p:spPr>
            <a:xfrm rot="-5400000">
              <a:off x="3678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4" name="Google Shape;2154;p46"/>
            <p:cNvSpPr/>
            <p:nvPr/>
          </p:nvSpPr>
          <p:spPr>
            <a:xfrm rot="-5400000">
              <a:off x="3756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5" name="Google Shape;2155;p46"/>
            <p:cNvSpPr/>
            <p:nvPr/>
          </p:nvSpPr>
          <p:spPr>
            <a:xfrm rot="-5400000">
              <a:off x="3833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6" name="Google Shape;2156;p46"/>
            <p:cNvSpPr/>
            <p:nvPr/>
          </p:nvSpPr>
          <p:spPr>
            <a:xfrm rot="-5400000">
              <a:off x="3911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7" name="Google Shape;2157;p46"/>
            <p:cNvSpPr/>
            <p:nvPr/>
          </p:nvSpPr>
          <p:spPr>
            <a:xfrm rot="-5400000">
              <a:off x="3988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8" name="Google Shape;2158;p46"/>
            <p:cNvSpPr/>
            <p:nvPr/>
          </p:nvSpPr>
          <p:spPr>
            <a:xfrm rot="-5400000">
              <a:off x="4065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46"/>
            <p:cNvSpPr/>
            <p:nvPr/>
          </p:nvSpPr>
          <p:spPr>
            <a:xfrm rot="-5400000">
              <a:off x="4143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46"/>
            <p:cNvSpPr/>
            <p:nvPr/>
          </p:nvSpPr>
          <p:spPr>
            <a:xfrm rot="-5400000">
              <a:off x="4220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46"/>
            <p:cNvSpPr/>
            <p:nvPr/>
          </p:nvSpPr>
          <p:spPr>
            <a:xfrm rot="-5400000">
              <a:off x="4298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46"/>
            <p:cNvSpPr/>
            <p:nvPr/>
          </p:nvSpPr>
          <p:spPr>
            <a:xfrm rot="-5400000">
              <a:off x="4375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46"/>
            <p:cNvSpPr/>
            <p:nvPr/>
          </p:nvSpPr>
          <p:spPr>
            <a:xfrm rot="-5400000">
              <a:off x="4452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46"/>
            <p:cNvSpPr/>
            <p:nvPr/>
          </p:nvSpPr>
          <p:spPr>
            <a:xfrm rot="-5400000">
              <a:off x="3446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46"/>
            <p:cNvSpPr/>
            <p:nvPr/>
          </p:nvSpPr>
          <p:spPr>
            <a:xfrm rot="-5400000">
              <a:off x="3369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733" y="2212913"/>
            <a:ext cx="1185961" cy="680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24" y="2103717"/>
            <a:ext cx="1185961" cy="675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47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1" name="Google Shape;2171;p47"/>
          <p:cNvSpPr txBox="1">
            <a:spLocks noGrp="1"/>
          </p:cNvSpPr>
          <p:nvPr>
            <p:ph type="title"/>
          </p:nvPr>
        </p:nvSpPr>
        <p:spPr>
          <a:xfrm>
            <a:off x="692135" y="5094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MANFAAT PENELITIAN</a:t>
            </a:r>
            <a:endParaRPr dirty="0"/>
          </a:p>
        </p:txBody>
      </p:sp>
      <p:sp>
        <p:nvSpPr>
          <p:cNvPr id="2172" name="Google Shape;2172;p47"/>
          <p:cNvSpPr txBox="1">
            <a:spLocks noGrp="1"/>
          </p:cNvSpPr>
          <p:nvPr>
            <p:ph type="title" idx="2"/>
          </p:nvPr>
        </p:nvSpPr>
        <p:spPr>
          <a:xfrm>
            <a:off x="1718310" y="2968625"/>
            <a:ext cx="2655570" cy="527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 dirty="0"/>
              <a:t>DISTRIBUTOR</a:t>
            </a:r>
            <a:endParaRPr sz="2500" dirty="0"/>
          </a:p>
        </p:txBody>
      </p:sp>
      <p:sp>
        <p:nvSpPr>
          <p:cNvPr id="2174" name="Google Shape;2174;p47"/>
          <p:cNvSpPr txBox="1">
            <a:spLocks noGrp="1"/>
          </p:cNvSpPr>
          <p:nvPr>
            <p:ph type="title" idx="3"/>
          </p:nvPr>
        </p:nvSpPr>
        <p:spPr>
          <a:xfrm>
            <a:off x="5268860" y="291323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 dirty="0"/>
              <a:t>PENELITI</a:t>
            </a:r>
            <a:endParaRPr sz="2500" dirty="0"/>
          </a:p>
        </p:txBody>
      </p:sp>
      <p:grpSp>
        <p:nvGrpSpPr>
          <p:cNvPr id="2178" name="Google Shape;2178;p47"/>
          <p:cNvGrpSpPr/>
          <p:nvPr/>
        </p:nvGrpSpPr>
        <p:grpSpPr>
          <a:xfrm>
            <a:off x="2182361" y="1720885"/>
            <a:ext cx="1247700" cy="1247700"/>
            <a:chOff x="2315376" y="1437934"/>
            <a:chExt cx="1247700" cy="1247700"/>
          </a:xfrm>
        </p:grpSpPr>
        <p:sp>
          <p:nvSpPr>
            <p:cNvPr id="2179" name="Google Shape;2179;p47"/>
            <p:cNvSpPr/>
            <p:nvPr/>
          </p:nvSpPr>
          <p:spPr>
            <a:xfrm rot="2367925">
              <a:off x="2496032" y="1618590"/>
              <a:ext cx="886389" cy="886389"/>
            </a:xfrm>
            <a:prstGeom prst="blockArc">
              <a:avLst>
                <a:gd name="adj1" fmla="val 10811974"/>
                <a:gd name="adj2" fmla="val 17002330"/>
                <a:gd name="adj3" fmla="val 103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0" name="Google Shape;2180;p47"/>
            <p:cNvSpPr/>
            <p:nvPr/>
          </p:nvSpPr>
          <p:spPr>
            <a:xfrm>
              <a:off x="2518926" y="1673959"/>
              <a:ext cx="840600" cy="8406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81" name="Google Shape;2181;p47"/>
          <p:cNvGrpSpPr/>
          <p:nvPr/>
        </p:nvGrpSpPr>
        <p:grpSpPr>
          <a:xfrm>
            <a:off x="5732667" y="1665745"/>
            <a:ext cx="1247700" cy="1247700"/>
            <a:chOff x="2315376" y="1437934"/>
            <a:chExt cx="1247700" cy="1247700"/>
          </a:xfrm>
        </p:grpSpPr>
        <p:sp>
          <p:nvSpPr>
            <p:cNvPr id="2182" name="Google Shape;2182;p47"/>
            <p:cNvSpPr/>
            <p:nvPr/>
          </p:nvSpPr>
          <p:spPr>
            <a:xfrm rot="2367925">
              <a:off x="2496032" y="1618590"/>
              <a:ext cx="886389" cy="886389"/>
            </a:xfrm>
            <a:prstGeom prst="blockArc">
              <a:avLst>
                <a:gd name="adj1" fmla="val 10811974"/>
                <a:gd name="adj2" fmla="val 17002330"/>
                <a:gd name="adj3" fmla="val 103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3" name="Google Shape;2183;p47"/>
            <p:cNvSpPr/>
            <p:nvPr/>
          </p:nvSpPr>
          <p:spPr>
            <a:xfrm>
              <a:off x="2518926" y="1673959"/>
              <a:ext cx="840600" cy="8406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20" name="Google Shape;2220;p47"/>
          <p:cNvGrpSpPr/>
          <p:nvPr/>
        </p:nvGrpSpPr>
        <p:grpSpPr>
          <a:xfrm>
            <a:off x="8396131" y="1148875"/>
            <a:ext cx="561615" cy="3854925"/>
            <a:chOff x="8396131" y="1148875"/>
            <a:chExt cx="561615" cy="3854925"/>
          </a:xfrm>
        </p:grpSpPr>
        <p:sp>
          <p:nvSpPr>
            <p:cNvPr id="2221" name="Google Shape;2221;p47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2" name="Google Shape;2222;p47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23" name="Google Shape;2223;p47"/>
            <p:cNvGrpSpPr/>
            <p:nvPr/>
          </p:nvGrpSpPr>
          <p:grpSpPr>
            <a:xfrm>
              <a:off x="8601560" y="4250626"/>
              <a:ext cx="356186" cy="753173"/>
              <a:chOff x="8758412" y="4447926"/>
              <a:chExt cx="249535" cy="527691"/>
            </a:xfrm>
          </p:grpSpPr>
          <p:sp>
            <p:nvSpPr>
              <p:cNvPr id="2224" name="Google Shape;2224;p47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5" name="Google Shape;2225;p47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6" name="Google Shape;2226;p47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7" name="Google Shape;2227;p47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8" name="Google Shape;2228;p47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9" name="Google Shape;2229;p47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0" name="Google Shape;2230;p47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31" name="Google Shape;2231;p47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32" name="Google Shape;2232;p47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33" name="Google Shape;2233;p47"/>
          <p:cNvGrpSpPr/>
          <p:nvPr/>
        </p:nvGrpSpPr>
        <p:grpSpPr>
          <a:xfrm flipH="1">
            <a:off x="3602292" y="4710386"/>
            <a:ext cx="2754220" cy="314050"/>
            <a:chOff x="455999" y="1012736"/>
            <a:chExt cx="1928185" cy="219862"/>
          </a:xfrm>
        </p:grpSpPr>
        <p:sp>
          <p:nvSpPr>
            <p:cNvPr id="2234" name="Google Shape;2234;p47"/>
            <p:cNvSpPr/>
            <p:nvPr/>
          </p:nvSpPr>
          <p:spPr>
            <a:xfrm>
              <a:off x="4559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56284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9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6696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7764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88331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98983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0966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12034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13103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1417122" y="1012736"/>
              <a:ext cx="219895" cy="219862"/>
            </a:xfrm>
            <a:custGeom>
              <a:avLst/>
              <a:gdLst/>
              <a:ahLst/>
              <a:cxnLst/>
              <a:rect l="l" t="t" r="r" b="b"/>
              <a:pathLst>
                <a:path w="6666" h="6665" extrusionOk="0">
                  <a:moveTo>
                    <a:pt x="6487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15239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16304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173733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18441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19509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057806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1643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51" name="Google Shape;2251;p47"/>
          <p:cNvGrpSpPr/>
          <p:nvPr/>
        </p:nvGrpSpPr>
        <p:grpSpPr>
          <a:xfrm rot="-5400000" flipH="1">
            <a:off x="-614602" y="1536421"/>
            <a:ext cx="1775744" cy="30175"/>
            <a:chOff x="1859354" y="894626"/>
            <a:chExt cx="344143" cy="5837"/>
          </a:xfrm>
        </p:grpSpPr>
        <p:sp>
          <p:nvSpPr>
            <p:cNvPr id="2252" name="Google Shape;2252;p47"/>
            <p:cNvSpPr/>
            <p:nvPr/>
          </p:nvSpPr>
          <p:spPr>
            <a:xfrm>
              <a:off x="2197786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178918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160207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141339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122628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10376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085049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37" y="185"/>
                    <a:pt x="0" y="143"/>
                    <a:pt x="0" y="93"/>
                  </a:cubicBezTo>
                  <a:cubicBezTo>
                    <a:pt x="0" y="42"/>
                    <a:pt x="37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06618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047438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88" y="185"/>
                  </a:moveTo>
                  <a:cubicBezTo>
                    <a:pt x="38" y="185"/>
                    <a:pt x="1" y="143"/>
                    <a:pt x="1" y="93"/>
                  </a:cubicBezTo>
                  <a:cubicBezTo>
                    <a:pt x="1" y="42"/>
                    <a:pt x="38" y="1"/>
                    <a:pt x="88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2857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2009733" y="894626"/>
              <a:ext cx="5806" cy="5837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85"/>
                  </a:moveTo>
                  <a:cubicBezTo>
                    <a:pt x="41" y="185"/>
                    <a:pt x="0" y="143"/>
                    <a:pt x="0" y="93"/>
                  </a:cubicBezTo>
                  <a:cubicBezTo>
                    <a:pt x="0" y="42"/>
                    <a:pt x="41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90991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72122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53412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1934543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1915833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189696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1878222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185935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" name="Google Shape;20465;p93"/>
          <p:cNvGrpSpPr/>
          <p:nvPr/>
        </p:nvGrpSpPr>
        <p:grpSpPr>
          <a:xfrm>
            <a:off x="2590963" y="2134449"/>
            <a:ext cx="446348" cy="437301"/>
            <a:chOff x="3702395" y="1990746"/>
            <a:chExt cx="363396" cy="356030"/>
          </a:xfrm>
        </p:grpSpPr>
        <p:sp>
          <p:nvSpPr>
            <p:cNvPr id="113" name="Google Shape;20466;p93"/>
            <p:cNvSpPr/>
            <p:nvPr/>
          </p:nvSpPr>
          <p:spPr>
            <a:xfrm>
              <a:off x="3854318" y="1995926"/>
              <a:ext cx="66891" cy="66969"/>
            </a:xfrm>
            <a:custGeom>
              <a:avLst/>
              <a:gdLst/>
              <a:ahLst/>
              <a:cxnLst/>
              <a:rect l="l" t="t" r="r" b="b"/>
              <a:pathLst>
                <a:path w="2570" h="2573" extrusionOk="0">
                  <a:moveTo>
                    <a:pt x="1285" y="1"/>
                  </a:moveTo>
                  <a:cubicBezTo>
                    <a:pt x="574" y="1"/>
                    <a:pt x="1" y="578"/>
                    <a:pt x="1" y="1285"/>
                  </a:cubicBezTo>
                  <a:cubicBezTo>
                    <a:pt x="1" y="1996"/>
                    <a:pt x="574" y="2573"/>
                    <a:pt x="1285" y="2573"/>
                  </a:cubicBezTo>
                  <a:cubicBezTo>
                    <a:pt x="1996" y="2573"/>
                    <a:pt x="2569" y="1996"/>
                    <a:pt x="2569" y="1285"/>
                  </a:cubicBezTo>
                  <a:cubicBezTo>
                    <a:pt x="2569" y="578"/>
                    <a:pt x="1996" y="1"/>
                    <a:pt x="1285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20467;p93"/>
            <p:cNvSpPr/>
            <p:nvPr/>
          </p:nvSpPr>
          <p:spPr>
            <a:xfrm>
              <a:off x="3847447" y="1997305"/>
              <a:ext cx="66422" cy="65563"/>
            </a:xfrm>
            <a:custGeom>
              <a:avLst/>
              <a:gdLst/>
              <a:ahLst/>
              <a:cxnLst/>
              <a:rect l="l" t="t" r="r" b="b"/>
              <a:pathLst>
                <a:path w="2552" h="2519" extrusionOk="0">
                  <a:moveTo>
                    <a:pt x="1190" y="1"/>
                  </a:moveTo>
                  <a:cubicBezTo>
                    <a:pt x="356" y="244"/>
                    <a:pt x="1" y="1225"/>
                    <a:pt x="479" y="1946"/>
                  </a:cubicBezTo>
                  <a:cubicBezTo>
                    <a:pt x="733" y="2325"/>
                    <a:pt x="1141" y="2519"/>
                    <a:pt x="1551" y="2519"/>
                  </a:cubicBezTo>
                  <a:cubicBezTo>
                    <a:pt x="1921" y="2519"/>
                    <a:pt x="2293" y="2360"/>
                    <a:pt x="2552" y="2038"/>
                  </a:cubicBezTo>
                  <a:lnTo>
                    <a:pt x="2552" y="2038"/>
                  </a:lnTo>
                  <a:cubicBezTo>
                    <a:pt x="2432" y="2073"/>
                    <a:pt x="2313" y="2091"/>
                    <a:pt x="2193" y="2091"/>
                  </a:cubicBezTo>
                  <a:cubicBezTo>
                    <a:pt x="1113" y="2091"/>
                    <a:pt x="515" y="842"/>
                    <a:pt x="1190" y="1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20468;p93"/>
            <p:cNvSpPr/>
            <p:nvPr/>
          </p:nvSpPr>
          <p:spPr>
            <a:xfrm>
              <a:off x="3787479" y="2146495"/>
              <a:ext cx="44611" cy="44533"/>
            </a:xfrm>
            <a:custGeom>
              <a:avLst/>
              <a:gdLst/>
              <a:ahLst/>
              <a:cxnLst/>
              <a:rect l="l" t="t" r="r" b="b"/>
              <a:pathLst>
                <a:path w="1714" h="1711" extrusionOk="0">
                  <a:moveTo>
                    <a:pt x="855" y="0"/>
                  </a:moveTo>
                  <a:cubicBezTo>
                    <a:pt x="384" y="0"/>
                    <a:pt x="0" y="384"/>
                    <a:pt x="0" y="855"/>
                  </a:cubicBezTo>
                  <a:cubicBezTo>
                    <a:pt x="0" y="1327"/>
                    <a:pt x="384" y="1710"/>
                    <a:pt x="855" y="1710"/>
                  </a:cubicBezTo>
                  <a:cubicBezTo>
                    <a:pt x="1330" y="1710"/>
                    <a:pt x="1714" y="1327"/>
                    <a:pt x="1714" y="855"/>
                  </a:cubicBezTo>
                  <a:cubicBezTo>
                    <a:pt x="1714" y="384"/>
                    <a:pt x="1330" y="0"/>
                    <a:pt x="855" y="0"/>
                  </a:cubicBezTo>
                  <a:close/>
                </a:path>
              </a:pathLst>
            </a:custGeom>
            <a:solidFill>
              <a:srgbClr val="B0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20469;p93"/>
            <p:cNvSpPr/>
            <p:nvPr/>
          </p:nvSpPr>
          <p:spPr>
            <a:xfrm>
              <a:off x="3782794" y="2147301"/>
              <a:ext cx="44351" cy="43778"/>
            </a:xfrm>
            <a:custGeom>
              <a:avLst/>
              <a:gdLst/>
              <a:ahLst/>
              <a:cxnLst/>
              <a:rect l="l" t="t" r="r" b="b"/>
              <a:pathLst>
                <a:path w="1704" h="1682" extrusionOk="0">
                  <a:moveTo>
                    <a:pt x="796" y="1"/>
                  </a:moveTo>
                  <a:cubicBezTo>
                    <a:pt x="240" y="163"/>
                    <a:pt x="1" y="817"/>
                    <a:pt x="321" y="1299"/>
                  </a:cubicBezTo>
                  <a:cubicBezTo>
                    <a:pt x="491" y="1553"/>
                    <a:pt x="764" y="1682"/>
                    <a:pt x="1038" y="1682"/>
                  </a:cubicBezTo>
                  <a:cubicBezTo>
                    <a:pt x="1285" y="1682"/>
                    <a:pt x="1532" y="1576"/>
                    <a:pt x="1704" y="1363"/>
                  </a:cubicBezTo>
                  <a:lnTo>
                    <a:pt x="1704" y="1363"/>
                  </a:lnTo>
                  <a:cubicBezTo>
                    <a:pt x="1626" y="1384"/>
                    <a:pt x="1545" y="1394"/>
                    <a:pt x="1465" y="1394"/>
                  </a:cubicBezTo>
                  <a:cubicBezTo>
                    <a:pt x="743" y="1394"/>
                    <a:pt x="346" y="564"/>
                    <a:pt x="796" y="1"/>
                  </a:cubicBezTo>
                  <a:close/>
                </a:path>
              </a:pathLst>
            </a:custGeom>
            <a:solidFill>
              <a:srgbClr val="D2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20470;p93"/>
            <p:cNvSpPr/>
            <p:nvPr/>
          </p:nvSpPr>
          <p:spPr>
            <a:xfrm>
              <a:off x="3943514" y="2146495"/>
              <a:ext cx="44637" cy="44533"/>
            </a:xfrm>
            <a:custGeom>
              <a:avLst/>
              <a:gdLst/>
              <a:ahLst/>
              <a:cxnLst/>
              <a:rect l="l" t="t" r="r" b="b"/>
              <a:pathLst>
                <a:path w="1715" h="1711" extrusionOk="0">
                  <a:moveTo>
                    <a:pt x="856" y="0"/>
                  </a:moveTo>
                  <a:cubicBezTo>
                    <a:pt x="384" y="0"/>
                    <a:pt x="1" y="384"/>
                    <a:pt x="1" y="855"/>
                  </a:cubicBezTo>
                  <a:cubicBezTo>
                    <a:pt x="1" y="1327"/>
                    <a:pt x="384" y="1710"/>
                    <a:pt x="856" y="1710"/>
                  </a:cubicBezTo>
                  <a:cubicBezTo>
                    <a:pt x="1331" y="1710"/>
                    <a:pt x="1714" y="1327"/>
                    <a:pt x="1714" y="855"/>
                  </a:cubicBezTo>
                  <a:cubicBezTo>
                    <a:pt x="1714" y="384"/>
                    <a:pt x="1331" y="0"/>
                    <a:pt x="856" y="0"/>
                  </a:cubicBezTo>
                  <a:close/>
                </a:path>
              </a:pathLst>
            </a:custGeom>
            <a:solidFill>
              <a:srgbClr val="B0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20471;p93"/>
            <p:cNvSpPr/>
            <p:nvPr/>
          </p:nvSpPr>
          <p:spPr>
            <a:xfrm>
              <a:off x="3938855" y="2147301"/>
              <a:ext cx="44351" cy="43778"/>
            </a:xfrm>
            <a:custGeom>
              <a:avLst/>
              <a:gdLst/>
              <a:ahLst/>
              <a:cxnLst/>
              <a:rect l="l" t="t" r="r" b="b"/>
              <a:pathLst>
                <a:path w="1704" h="1682" extrusionOk="0">
                  <a:moveTo>
                    <a:pt x="796" y="1"/>
                  </a:moveTo>
                  <a:lnTo>
                    <a:pt x="796" y="1"/>
                  </a:lnTo>
                  <a:cubicBezTo>
                    <a:pt x="240" y="163"/>
                    <a:pt x="0" y="817"/>
                    <a:pt x="321" y="1299"/>
                  </a:cubicBezTo>
                  <a:cubicBezTo>
                    <a:pt x="491" y="1553"/>
                    <a:pt x="764" y="1682"/>
                    <a:pt x="1037" y="1682"/>
                  </a:cubicBezTo>
                  <a:cubicBezTo>
                    <a:pt x="1284" y="1682"/>
                    <a:pt x="1531" y="1576"/>
                    <a:pt x="1703" y="1363"/>
                  </a:cubicBezTo>
                  <a:lnTo>
                    <a:pt x="1703" y="1363"/>
                  </a:lnTo>
                  <a:cubicBezTo>
                    <a:pt x="1626" y="1384"/>
                    <a:pt x="1545" y="1394"/>
                    <a:pt x="1464" y="1394"/>
                  </a:cubicBezTo>
                  <a:cubicBezTo>
                    <a:pt x="743" y="1394"/>
                    <a:pt x="345" y="564"/>
                    <a:pt x="796" y="1"/>
                  </a:cubicBezTo>
                  <a:close/>
                </a:path>
              </a:pathLst>
            </a:custGeom>
            <a:solidFill>
              <a:srgbClr val="D2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20472;p93"/>
            <p:cNvSpPr/>
            <p:nvPr/>
          </p:nvSpPr>
          <p:spPr>
            <a:xfrm>
              <a:off x="3715045" y="2308021"/>
              <a:ext cx="33445" cy="33471"/>
            </a:xfrm>
            <a:custGeom>
              <a:avLst/>
              <a:gdLst/>
              <a:ahLst/>
              <a:cxnLst/>
              <a:rect l="l" t="t" r="r" b="b"/>
              <a:pathLst>
                <a:path w="1285" h="1286" extrusionOk="0">
                  <a:moveTo>
                    <a:pt x="641" y="1"/>
                  </a:moveTo>
                  <a:cubicBezTo>
                    <a:pt x="285" y="1"/>
                    <a:pt x="0" y="289"/>
                    <a:pt x="0" y="645"/>
                  </a:cubicBezTo>
                  <a:cubicBezTo>
                    <a:pt x="0" y="1000"/>
                    <a:pt x="285" y="1285"/>
                    <a:pt x="641" y="1285"/>
                  </a:cubicBezTo>
                  <a:cubicBezTo>
                    <a:pt x="996" y="1285"/>
                    <a:pt x="1284" y="1000"/>
                    <a:pt x="1284" y="645"/>
                  </a:cubicBezTo>
                  <a:cubicBezTo>
                    <a:pt x="1284" y="289"/>
                    <a:pt x="996" y="1"/>
                    <a:pt x="641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20473;p93"/>
            <p:cNvSpPr/>
            <p:nvPr/>
          </p:nvSpPr>
          <p:spPr>
            <a:xfrm>
              <a:off x="3711557" y="2308776"/>
              <a:ext cx="33185" cy="32743"/>
            </a:xfrm>
            <a:custGeom>
              <a:avLst/>
              <a:gdLst/>
              <a:ahLst/>
              <a:cxnLst/>
              <a:rect l="l" t="t" r="r" b="b"/>
              <a:pathLst>
                <a:path w="1275" h="1258" extrusionOk="0">
                  <a:moveTo>
                    <a:pt x="595" y="0"/>
                  </a:moveTo>
                  <a:cubicBezTo>
                    <a:pt x="180" y="120"/>
                    <a:pt x="1" y="612"/>
                    <a:pt x="240" y="971"/>
                  </a:cubicBezTo>
                  <a:cubicBezTo>
                    <a:pt x="367" y="1161"/>
                    <a:pt x="570" y="1257"/>
                    <a:pt x="774" y="1257"/>
                  </a:cubicBezTo>
                  <a:cubicBezTo>
                    <a:pt x="960" y="1257"/>
                    <a:pt x="1145" y="1178"/>
                    <a:pt x="1274" y="1017"/>
                  </a:cubicBezTo>
                  <a:lnTo>
                    <a:pt x="1274" y="1017"/>
                  </a:lnTo>
                  <a:cubicBezTo>
                    <a:pt x="1218" y="1034"/>
                    <a:pt x="1158" y="1045"/>
                    <a:pt x="1095" y="1045"/>
                  </a:cubicBezTo>
                  <a:cubicBezTo>
                    <a:pt x="556" y="1045"/>
                    <a:pt x="257" y="419"/>
                    <a:pt x="595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20474;p93"/>
            <p:cNvSpPr/>
            <p:nvPr/>
          </p:nvSpPr>
          <p:spPr>
            <a:xfrm>
              <a:off x="3871002" y="2308021"/>
              <a:ext cx="33523" cy="33471"/>
            </a:xfrm>
            <a:custGeom>
              <a:avLst/>
              <a:gdLst/>
              <a:ahLst/>
              <a:cxnLst/>
              <a:rect l="l" t="t" r="r" b="b"/>
              <a:pathLst>
                <a:path w="1288" h="1286" extrusionOk="0">
                  <a:moveTo>
                    <a:pt x="644" y="1"/>
                  </a:moveTo>
                  <a:cubicBezTo>
                    <a:pt x="289" y="1"/>
                    <a:pt x="0" y="289"/>
                    <a:pt x="0" y="645"/>
                  </a:cubicBezTo>
                  <a:cubicBezTo>
                    <a:pt x="0" y="1000"/>
                    <a:pt x="289" y="1285"/>
                    <a:pt x="644" y="1285"/>
                  </a:cubicBezTo>
                  <a:cubicBezTo>
                    <a:pt x="999" y="1285"/>
                    <a:pt x="1288" y="1000"/>
                    <a:pt x="1288" y="645"/>
                  </a:cubicBezTo>
                  <a:cubicBezTo>
                    <a:pt x="1288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20475;p93"/>
            <p:cNvSpPr/>
            <p:nvPr/>
          </p:nvSpPr>
          <p:spPr>
            <a:xfrm>
              <a:off x="3867592" y="2308776"/>
              <a:ext cx="33185" cy="32743"/>
            </a:xfrm>
            <a:custGeom>
              <a:avLst/>
              <a:gdLst/>
              <a:ahLst/>
              <a:cxnLst/>
              <a:rect l="l" t="t" r="r" b="b"/>
              <a:pathLst>
                <a:path w="1275" h="1258" extrusionOk="0">
                  <a:moveTo>
                    <a:pt x="596" y="0"/>
                  </a:moveTo>
                  <a:lnTo>
                    <a:pt x="596" y="0"/>
                  </a:lnTo>
                  <a:cubicBezTo>
                    <a:pt x="180" y="120"/>
                    <a:pt x="1" y="612"/>
                    <a:pt x="240" y="971"/>
                  </a:cubicBezTo>
                  <a:cubicBezTo>
                    <a:pt x="367" y="1161"/>
                    <a:pt x="571" y="1257"/>
                    <a:pt x="775" y="1257"/>
                  </a:cubicBezTo>
                  <a:cubicBezTo>
                    <a:pt x="960" y="1257"/>
                    <a:pt x="1146" y="1178"/>
                    <a:pt x="1275" y="1017"/>
                  </a:cubicBezTo>
                  <a:lnTo>
                    <a:pt x="1275" y="1017"/>
                  </a:lnTo>
                  <a:cubicBezTo>
                    <a:pt x="1218" y="1034"/>
                    <a:pt x="1159" y="1045"/>
                    <a:pt x="1099" y="1045"/>
                  </a:cubicBezTo>
                  <a:cubicBezTo>
                    <a:pt x="557" y="1045"/>
                    <a:pt x="258" y="419"/>
                    <a:pt x="596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20476;p93"/>
            <p:cNvSpPr/>
            <p:nvPr/>
          </p:nvSpPr>
          <p:spPr>
            <a:xfrm>
              <a:off x="4027036" y="2308021"/>
              <a:ext cx="33549" cy="33471"/>
            </a:xfrm>
            <a:custGeom>
              <a:avLst/>
              <a:gdLst/>
              <a:ahLst/>
              <a:cxnLst/>
              <a:rect l="l" t="t" r="r" b="b"/>
              <a:pathLst>
                <a:path w="1289" h="1286" extrusionOk="0">
                  <a:moveTo>
                    <a:pt x="645" y="1"/>
                  </a:moveTo>
                  <a:cubicBezTo>
                    <a:pt x="289" y="1"/>
                    <a:pt x="1" y="289"/>
                    <a:pt x="1" y="645"/>
                  </a:cubicBezTo>
                  <a:cubicBezTo>
                    <a:pt x="1" y="1000"/>
                    <a:pt x="289" y="1285"/>
                    <a:pt x="645" y="1285"/>
                  </a:cubicBezTo>
                  <a:cubicBezTo>
                    <a:pt x="1000" y="1285"/>
                    <a:pt x="1288" y="1000"/>
                    <a:pt x="1288" y="645"/>
                  </a:cubicBezTo>
                  <a:cubicBezTo>
                    <a:pt x="1288" y="289"/>
                    <a:pt x="1000" y="1"/>
                    <a:pt x="64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20477;p93"/>
            <p:cNvSpPr/>
            <p:nvPr/>
          </p:nvSpPr>
          <p:spPr>
            <a:xfrm>
              <a:off x="4023653" y="2308776"/>
              <a:ext cx="33185" cy="32743"/>
            </a:xfrm>
            <a:custGeom>
              <a:avLst/>
              <a:gdLst/>
              <a:ahLst/>
              <a:cxnLst/>
              <a:rect l="l" t="t" r="r" b="b"/>
              <a:pathLst>
                <a:path w="1275" h="1258" extrusionOk="0">
                  <a:moveTo>
                    <a:pt x="595" y="0"/>
                  </a:moveTo>
                  <a:lnTo>
                    <a:pt x="595" y="0"/>
                  </a:lnTo>
                  <a:cubicBezTo>
                    <a:pt x="180" y="120"/>
                    <a:pt x="0" y="612"/>
                    <a:pt x="240" y="971"/>
                  </a:cubicBezTo>
                  <a:cubicBezTo>
                    <a:pt x="367" y="1161"/>
                    <a:pt x="570" y="1257"/>
                    <a:pt x="774" y="1257"/>
                  </a:cubicBezTo>
                  <a:cubicBezTo>
                    <a:pt x="960" y="1257"/>
                    <a:pt x="1145" y="1178"/>
                    <a:pt x="1274" y="1017"/>
                  </a:cubicBezTo>
                  <a:lnTo>
                    <a:pt x="1274" y="1017"/>
                  </a:lnTo>
                  <a:cubicBezTo>
                    <a:pt x="1218" y="1034"/>
                    <a:pt x="1158" y="1045"/>
                    <a:pt x="1095" y="1045"/>
                  </a:cubicBezTo>
                  <a:cubicBezTo>
                    <a:pt x="556" y="1045"/>
                    <a:pt x="257" y="419"/>
                    <a:pt x="595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20478;p93"/>
            <p:cNvSpPr/>
            <p:nvPr/>
          </p:nvSpPr>
          <p:spPr>
            <a:xfrm>
              <a:off x="3858456" y="2302816"/>
              <a:ext cx="51300" cy="43960"/>
            </a:xfrm>
            <a:custGeom>
              <a:avLst/>
              <a:gdLst/>
              <a:ahLst/>
              <a:cxnLst/>
              <a:rect l="l" t="t" r="r" b="b"/>
              <a:pathLst>
                <a:path w="1971" h="1689" extrusionOk="0">
                  <a:moveTo>
                    <a:pt x="1122" y="402"/>
                  </a:moveTo>
                  <a:cubicBezTo>
                    <a:pt x="1350" y="402"/>
                    <a:pt x="1569" y="578"/>
                    <a:pt x="1569" y="845"/>
                  </a:cubicBezTo>
                  <a:cubicBezTo>
                    <a:pt x="1569" y="1088"/>
                    <a:pt x="1369" y="1285"/>
                    <a:pt x="1126" y="1288"/>
                  </a:cubicBezTo>
                  <a:cubicBezTo>
                    <a:pt x="732" y="1288"/>
                    <a:pt x="535" y="810"/>
                    <a:pt x="813" y="532"/>
                  </a:cubicBezTo>
                  <a:cubicBezTo>
                    <a:pt x="903" y="442"/>
                    <a:pt x="1014" y="402"/>
                    <a:pt x="1122" y="402"/>
                  </a:cubicBezTo>
                  <a:close/>
                  <a:moveTo>
                    <a:pt x="1126" y="0"/>
                  </a:moveTo>
                  <a:cubicBezTo>
                    <a:pt x="377" y="0"/>
                    <a:pt x="0" y="908"/>
                    <a:pt x="531" y="1439"/>
                  </a:cubicBezTo>
                  <a:cubicBezTo>
                    <a:pt x="703" y="1611"/>
                    <a:pt x="915" y="1688"/>
                    <a:pt x="1122" y="1688"/>
                  </a:cubicBezTo>
                  <a:cubicBezTo>
                    <a:pt x="1555" y="1688"/>
                    <a:pt x="1971" y="1352"/>
                    <a:pt x="1971" y="845"/>
                  </a:cubicBezTo>
                  <a:cubicBezTo>
                    <a:pt x="1967" y="380"/>
                    <a:pt x="1591" y="4"/>
                    <a:pt x="11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20479;p93"/>
            <p:cNvSpPr/>
            <p:nvPr/>
          </p:nvSpPr>
          <p:spPr>
            <a:xfrm>
              <a:off x="3938309" y="2141237"/>
              <a:ext cx="64210" cy="54996"/>
            </a:xfrm>
            <a:custGeom>
              <a:avLst/>
              <a:gdLst/>
              <a:ahLst/>
              <a:cxnLst/>
              <a:rect l="l" t="t" r="r" b="b"/>
              <a:pathLst>
                <a:path w="2467" h="2113" extrusionOk="0">
                  <a:moveTo>
                    <a:pt x="1056" y="399"/>
                  </a:moveTo>
                  <a:cubicBezTo>
                    <a:pt x="1640" y="399"/>
                    <a:pt x="1932" y="1107"/>
                    <a:pt x="1520" y="1522"/>
                  </a:cubicBezTo>
                  <a:cubicBezTo>
                    <a:pt x="1387" y="1655"/>
                    <a:pt x="1223" y="1714"/>
                    <a:pt x="1063" y="1714"/>
                  </a:cubicBezTo>
                  <a:cubicBezTo>
                    <a:pt x="725" y="1714"/>
                    <a:pt x="401" y="1453"/>
                    <a:pt x="401" y="1057"/>
                  </a:cubicBezTo>
                  <a:cubicBezTo>
                    <a:pt x="401" y="695"/>
                    <a:pt x="693" y="403"/>
                    <a:pt x="1056" y="403"/>
                  </a:cubicBezTo>
                  <a:lnTo>
                    <a:pt x="1056" y="399"/>
                  </a:lnTo>
                  <a:close/>
                  <a:moveTo>
                    <a:pt x="1063" y="0"/>
                  </a:moveTo>
                  <a:cubicBezTo>
                    <a:pt x="521" y="0"/>
                    <a:pt x="0" y="422"/>
                    <a:pt x="0" y="1057"/>
                  </a:cubicBezTo>
                  <a:cubicBezTo>
                    <a:pt x="4" y="1641"/>
                    <a:pt x="475" y="2113"/>
                    <a:pt x="1056" y="2113"/>
                  </a:cubicBezTo>
                  <a:cubicBezTo>
                    <a:pt x="1995" y="2113"/>
                    <a:pt x="2467" y="976"/>
                    <a:pt x="1802" y="311"/>
                  </a:cubicBezTo>
                  <a:cubicBezTo>
                    <a:pt x="1587" y="96"/>
                    <a:pt x="1322" y="0"/>
                    <a:pt x="10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20480;p93"/>
            <p:cNvSpPr/>
            <p:nvPr/>
          </p:nvSpPr>
          <p:spPr>
            <a:xfrm>
              <a:off x="3782248" y="2141237"/>
              <a:ext cx="64236" cy="54996"/>
            </a:xfrm>
            <a:custGeom>
              <a:avLst/>
              <a:gdLst/>
              <a:ahLst/>
              <a:cxnLst/>
              <a:rect l="l" t="t" r="r" b="b"/>
              <a:pathLst>
                <a:path w="2468" h="2113" extrusionOk="0">
                  <a:moveTo>
                    <a:pt x="1056" y="399"/>
                  </a:moveTo>
                  <a:cubicBezTo>
                    <a:pt x="1640" y="399"/>
                    <a:pt x="1932" y="1107"/>
                    <a:pt x="1521" y="1522"/>
                  </a:cubicBezTo>
                  <a:cubicBezTo>
                    <a:pt x="1388" y="1655"/>
                    <a:pt x="1224" y="1714"/>
                    <a:pt x="1063" y="1714"/>
                  </a:cubicBezTo>
                  <a:cubicBezTo>
                    <a:pt x="726" y="1714"/>
                    <a:pt x="402" y="1453"/>
                    <a:pt x="402" y="1057"/>
                  </a:cubicBezTo>
                  <a:cubicBezTo>
                    <a:pt x="402" y="695"/>
                    <a:pt x="694" y="403"/>
                    <a:pt x="1056" y="403"/>
                  </a:cubicBezTo>
                  <a:lnTo>
                    <a:pt x="1056" y="399"/>
                  </a:lnTo>
                  <a:close/>
                  <a:moveTo>
                    <a:pt x="1064" y="0"/>
                  </a:moveTo>
                  <a:cubicBezTo>
                    <a:pt x="521" y="0"/>
                    <a:pt x="1" y="422"/>
                    <a:pt x="1" y="1057"/>
                  </a:cubicBezTo>
                  <a:cubicBezTo>
                    <a:pt x="4" y="1641"/>
                    <a:pt x="476" y="2113"/>
                    <a:pt x="1056" y="2113"/>
                  </a:cubicBezTo>
                  <a:cubicBezTo>
                    <a:pt x="1996" y="2113"/>
                    <a:pt x="2467" y="976"/>
                    <a:pt x="1802" y="311"/>
                  </a:cubicBezTo>
                  <a:cubicBezTo>
                    <a:pt x="1587" y="96"/>
                    <a:pt x="1323" y="0"/>
                    <a:pt x="10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20481;p93"/>
            <p:cNvSpPr/>
            <p:nvPr/>
          </p:nvSpPr>
          <p:spPr>
            <a:xfrm>
              <a:off x="3702395" y="2302816"/>
              <a:ext cx="51300" cy="43960"/>
            </a:xfrm>
            <a:custGeom>
              <a:avLst/>
              <a:gdLst/>
              <a:ahLst/>
              <a:cxnLst/>
              <a:rect l="l" t="t" r="r" b="b"/>
              <a:pathLst>
                <a:path w="1971" h="1689" extrusionOk="0">
                  <a:moveTo>
                    <a:pt x="1123" y="402"/>
                  </a:moveTo>
                  <a:cubicBezTo>
                    <a:pt x="1351" y="402"/>
                    <a:pt x="1570" y="578"/>
                    <a:pt x="1570" y="845"/>
                  </a:cubicBezTo>
                  <a:cubicBezTo>
                    <a:pt x="1570" y="1088"/>
                    <a:pt x="1369" y="1285"/>
                    <a:pt x="1127" y="1288"/>
                  </a:cubicBezTo>
                  <a:cubicBezTo>
                    <a:pt x="733" y="1288"/>
                    <a:pt x="535" y="810"/>
                    <a:pt x="813" y="532"/>
                  </a:cubicBezTo>
                  <a:cubicBezTo>
                    <a:pt x="903" y="442"/>
                    <a:pt x="1014" y="402"/>
                    <a:pt x="1123" y="402"/>
                  </a:cubicBezTo>
                  <a:close/>
                  <a:moveTo>
                    <a:pt x="1127" y="0"/>
                  </a:moveTo>
                  <a:cubicBezTo>
                    <a:pt x="377" y="0"/>
                    <a:pt x="1" y="908"/>
                    <a:pt x="532" y="1439"/>
                  </a:cubicBezTo>
                  <a:cubicBezTo>
                    <a:pt x="704" y="1611"/>
                    <a:pt x="915" y="1688"/>
                    <a:pt x="1122" y="1688"/>
                  </a:cubicBezTo>
                  <a:cubicBezTo>
                    <a:pt x="1556" y="1688"/>
                    <a:pt x="1971" y="1352"/>
                    <a:pt x="1971" y="845"/>
                  </a:cubicBezTo>
                  <a:cubicBezTo>
                    <a:pt x="1967" y="380"/>
                    <a:pt x="1591" y="4"/>
                    <a:pt x="11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20482;p93"/>
            <p:cNvSpPr/>
            <p:nvPr/>
          </p:nvSpPr>
          <p:spPr>
            <a:xfrm>
              <a:off x="4014491" y="2302816"/>
              <a:ext cx="51300" cy="43960"/>
            </a:xfrm>
            <a:custGeom>
              <a:avLst/>
              <a:gdLst/>
              <a:ahLst/>
              <a:cxnLst/>
              <a:rect l="l" t="t" r="r" b="b"/>
              <a:pathLst>
                <a:path w="1971" h="1689" extrusionOk="0">
                  <a:moveTo>
                    <a:pt x="1123" y="402"/>
                  </a:moveTo>
                  <a:cubicBezTo>
                    <a:pt x="1351" y="402"/>
                    <a:pt x="1570" y="578"/>
                    <a:pt x="1570" y="845"/>
                  </a:cubicBezTo>
                  <a:cubicBezTo>
                    <a:pt x="1570" y="1088"/>
                    <a:pt x="1369" y="1285"/>
                    <a:pt x="1127" y="1288"/>
                  </a:cubicBezTo>
                  <a:cubicBezTo>
                    <a:pt x="732" y="1288"/>
                    <a:pt x="535" y="810"/>
                    <a:pt x="813" y="532"/>
                  </a:cubicBezTo>
                  <a:cubicBezTo>
                    <a:pt x="903" y="442"/>
                    <a:pt x="1014" y="402"/>
                    <a:pt x="1123" y="402"/>
                  </a:cubicBezTo>
                  <a:close/>
                  <a:moveTo>
                    <a:pt x="1127" y="0"/>
                  </a:moveTo>
                  <a:cubicBezTo>
                    <a:pt x="377" y="0"/>
                    <a:pt x="1" y="908"/>
                    <a:pt x="532" y="1439"/>
                  </a:cubicBezTo>
                  <a:cubicBezTo>
                    <a:pt x="704" y="1611"/>
                    <a:pt x="915" y="1688"/>
                    <a:pt x="1122" y="1688"/>
                  </a:cubicBezTo>
                  <a:cubicBezTo>
                    <a:pt x="1556" y="1688"/>
                    <a:pt x="1971" y="1352"/>
                    <a:pt x="1971" y="845"/>
                  </a:cubicBezTo>
                  <a:cubicBezTo>
                    <a:pt x="1967" y="380"/>
                    <a:pt x="1591" y="4"/>
                    <a:pt x="11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20483;p93"/>
            <p:cNvSpPr/>
            <p:nvPr/>
          </p:nvSpPr>
          <p:spPr>
            <a:xfrm>
              <a:off x="3849112" y="1990746"/>
              <a:ext cx="80321" cy="77380"/>
            </a:xfrm>
            <a:custGeom>
              <a:avLst/>
              <a:gdLst/>
              <a:ahLst/>
              <a:cxnLst/>
              <a:rect l="l" t="t" r="r" b="b"/>
              <a:pathLst>
                <a:path w="3086" h="2973" extrusionOk="0">
                  <a:moveTo>
                    <a:pt x="1485" y="401"/>
                  </a:moveTo>
                  <a:cubicBezTo>
                    <a:pt x="2453" y="404"/>
                    <a:pt x="2935" y="1572"/>
                    <a:pt x="2252" y="2255"/>
                  </a:cubicBezTo>
                  <a:cubicBezTo>
                    <a:pt x="2031" y="2475"/>
                    <a:pt x="1759" y="2574"/>
                    <a:pt x="1492" y="2574"/>
                  </a:cubicBezTo>
                  <a:cubicBezTo>
                    <a:pt x="934" y="2574"/>
                    <a:pt x="399" y="2140"/>
                    <a:pt x="401" y="1488"/>
                  </a:cubicBezTo>
                  <a:cubicBezTo>
                    <a:pt x="401" y="886"/>
                    <a:pt x="887" y="401"/>
                    <a:pt x="1485" y="401"/>
                  </a:cubicBezTo>
                  <a:close/>
                  <a:moveTo>
                    <a:pt x="1488" y="1"/>
                  </a:moveTo>
                  <a:cubicBezTo>
                    <a:pt x="1296" y="1"/>
                    <a:pt x="1102" y="38"/>
                    <a:pt x="919" y="116"/>
                  </a:cubicBezTo>
                  <a:cubicBezTo>
                    <a:pt x="363" y="344"/>
                    <a:pt x="0" y="886"/>
                    <a:pt x="0" y="1488"/>
                  </a:cubicBezTo>
                  <a:cubicBezTo>
                    <a:pt x="0" y="2308"/>
                    <a:pt x="665" y="2969"/>
                    <a:pt x="1485" y="2973"/>
                  </a:cubicBezTo>
                  <a:cubicBezTo>
                    <a:pt x="2087" y="2973"/>
                    <a:pt x="2629" y="2610"/>
                    <a:pt x="2857" y="2054"/>
                  </a:cubicBezTo>
                  <a:cubicBezTo>
                    <a:pt x="3086" y="1498"/>
                    <a:pt x="2959" y="861"/>
                    <a:pt x="2537" y="436"/>
                  </a:cubicBezTo>
                  <a:cubicBezTo>
                    <a:pt x="2253" y="152"/>
                    <a:pt x="1873" y="1"/>
                    <a:pt x="14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20484;p93"/>
            <p:cNvSpPr/>
            <p:nvPr/>
          </p:nvSpPr>
          <p:spPr>
            <a:xfrm>
              <a:off x="3742374" y="2208336"/>
              <a:ext cx="133677" cy="88415"/>
            </a:xfrm>
            <a:custGeom>
              <a:avLst/>
              <a:gdLst/>
              <a:ahLst/>
              <a:cxnLst/>
              <a:rect l="l" t="t" r="r" b="b"/>
              <a:pathLst>
                <a:path w="5136" h="3397" extrusionOk="0">
                  <a:moveTo>
                    <a:pt x="2587" y="0"/>
                  </a:moveTo>
                  <a:cubicBezTo>
                    <a:pt x="2490" y="0"/>
                    <a:pt x="2393" y="64"/>
                    <a:pt x="2388" y="193"/>
                  </a:cubicBezTo>
                  <a:lnTo>
                    <a:pt x="2388" y="1706"/>
                  </a:lnTo>
                  <a:lnTo>
                    <a:pt x="1336" y="1706"/>
                  </a:lnTo>
                  <a:cubicBezTo>
                    <a:pt x="1023" y="1706"/>
                    <a:pt x="734" y="1878"/>
                    <a:pt x="590" y="2153"/>
                  </a:cubicBezTo>
                  <a:lnTo>
                    <a:pt x="90" y="3096"/>
                  </a:lnTo>
                  <a:cubicBezTo>
                    <a:pt x="0" y="3256"/>
                    <a:pt x="136" y="3396"/>
                    <a:pt x="272" y="3396"/>
                  </a:cubicBezTo>
                  <a:cubicBezTo>
                    <a:pt x="339" y="3396"/>
                    <a:pt x="405" y="3363"/>
                    <a:pt x="446" y="3282"/>
                  </a:cubicBezTo>
                  <a:lnTo>
                    <a:pt x="945" y="2339"/>
                  </a:lnTo>
                  <a:cubicBezTo>
                    <a:pt x="1023" y="2195"/>
                    <a:pt x="1170" y="2103"/>
                    <a:pt x="1336" y="2103"/>
                  </a:cubicBezTo>
                  <a:lnTo>
                    <a:pt x="3844" y="2103"/>
                  </a:lnTo>
                  <a:cubicBezTo>
                    <a:pt x="4006" y="2103"/>
                    <a:pt x="4158" y="2195"/>
                    <a:pt x="4235" y="2339"/>
                  </a:cubicBezTo>
                  <a:lnTo>
                    <a:pt x="4731" y="3282"/>
                  </a:lnTo>
                  <a:cubicBezTo>
                    <a:pt x="4768" y="3351"/>
                    <a:pt x="4837" y="3390"/>
                    <a:pt x="4909" y="3390"/>
                  </a:cubicBezTo>
                  <a:cubicBezTo>
                    <a:pt x="4940" y="3390"/>
                    <a:pt x="4972" y="3383"/>
                    <a:pt x="5002" y="3366"/>
                  </a:cubicBezTo>
                  <a:cubicBezTo>
                    <a:pt x="5101" y="3314"/>
                    <a:pt x="5136" y="3194"/>
                    <a:pt x="5086" y="3096"/>
                  </a:cubicBezTo>
                  <a:lnTo>
                    <a:pt x="4590" y="2153"/>
                  </a:lnTo>
                  <a:cubicBezTo>
                    <a:pt x="4444" y="1877"/>
                    <a:pt x="4160" y="1706"/>
                    <a:pt x="3850" y="1706"/>
                  </a:cubicBezTo>
                  <a:cubicBezTo>
                    <a:pt x="3847" y="1706"/>
                    <a:pt x="3844" y="1706"/>
                    <a:pt x="3841" y="1706"/>
                  </a:cubicBezTo>
                  <a:lnTo>
                    <a:pt x="2789" y="1706"/>
                  </a:lnTo>
                  <a:lnTo>
                    <a:pt x="2789" y="193"/>
                  </a:lnTo>
                  <a:cubicBezTo>
                    <a:pt x="2782" y="64"/>
                    <a:pt x="2684" y="0"/>
                    <a:pt x="25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20485;p93"/>
            <p:cNvSpPr/>
            <p:nvPr/>
          </p:nvSpPr>
          <p:spPr>
            <a:xfrm>
              <a:off x="3828785" y="2080177"/>
              <a:ext cx="118295" cy="54788"/>
            </a:xfrm>
            <a:custGeom>
              <a:avLst/>
              <a:gdLst/>
              <a:ahLst/>
              <a:cxnLst/>
              <a:rect l="l" t="t" r="r" b="b"/>
              <a:pathLst>
                <a:path w="4545" h="2105" extrusionOk="0">
                  <a:moveTo>
                    <a:pt x="2265" y="1"/>
                  </a:moveTo>
                  <a:cubicBezTo>
                    <a:pt x="2168" y="1"/>
                    <a:pt x="2071" y="64"/>
                    <a:pt x="2066" y="191"/>
                  </a:cubicBezTo>
                  <a:lnTo>
                    <a:pt x="2066" y="849"/>
                  </a:lnTo>
                  <a:lnTo>
                    <a:pt x="940" y="849"/>
                  </a:lnTo>
                  <a:cubicBezTo>
                    <a:pt x="707" y="849"/>
                    <a:pt x="493" y="976"/>
                    <a:pt x="384" y="1183"/>
                  </a:cubicBezTo>
                  <a:lnTo>
                    <a:pt x="53" y="1809"/>
                  </a:lnTo>
                  <a:cubicBezTo>
                    <a:pt x="0" y="1908"/>
                    <a:pt x="39" y="2031"/>
                    <a:pt x="137" y="2080"/>
                  </a:cubicBezTo>
                  <a:cubicBezTo>
                    <a:pt x="168" y="2097"/>
                    <a:pt x="200" y="2104"/>
                    <a:pt x="231" y="2104"/>
                  </a:cubicBezTo>
                  <a:cubicBezTo>
                    <a:pt x="303" y="2104"/>
                    <a:pt x="372" y="2065"/>
                    <a:pt x="408" y="1999"/>
                  </a:cubicBezTo>
                  <a:lnTo>
                    <a:pt x="743" y="1370"/>
                  </a:lnTo>
                  <a:cubicBezTo>
                    <a:pt x="780" y="1298"/>
                    <a:pt x="854" y="1250"/>
                    <a:pt x="935" y="1250"/>
                  </a:cubicBezTo>
                  <a:cubicBezTo>
                    <a:pt x="937" y="1250"/>
                    <a:pt x="940" y="1250"/>
                    <a:pt x="943" y="1250"/>
                  </a:cubicBezTo>
                  <a:lnTo>
                    <a:pt x="3593" y="1250"/>
                  </a:lnTo>
                  <a:cubicBezTo>
                    <a:pt x="3595" y="1250"/>
                    <a:pt x="3598" y="1250"/>
                    <a:pt x="3601" y="1250"/>
                  </a:cubicBezTo>
                  <a:cubicBezTo>
                    <a:pt x="3682" y="1250"/>
                    <a:pt x="3756" y="1298"/>
                    <a:pt x="3797" y="1370"/>
                  </a:cubicBezTo>
                  <a:lnTo>
                    <a:pt x="4127" y="1999"/>
                  </a:lnTo>
                  <a:cubicBezTo>
                    <a:pt x="4170" y="2063"/>
                    <a:pt x="4230" y="2090"/>
                    <a:pt x="4289" y="2090"/>
                  </a:cubicBezTo>
                  <a:cubicBezTo>
                    <a:pt x="4418" y="2090"/>
                    <a:pt x="4544" y="1964"/>
                    <a:pt x="4479" y="1809"/>
                  </a:cubicBezTo>
                  <a:lnTo>
                    <a:pt x="4148" y="1183"/>
                  </a:lnTo>
                  <a:cubicBezTo>
                    <a:pt x="4039" y="976"/>
                    <a:pt x="3825" y="845"/>
                    <a:pt x="3593" y="845"/>
                  </a:cubicBezTo>
                  <a:lnTo>
                    <a:pt x="2467" y="845"/>
                  </a:lnTo>
                  <a:lnTo>
                    <a:pt x="2467" y="191"/>
                  </a:lnTo>
                  <a:cubicBezTo>
                    <a:pt x="2460" y="64"/>
                    <a:pt x="2362" y="1"/>
                    <a:pt x="22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20486;p93"/>
            <p:cNvSpPr/>
            <p:nvPr/>
          </p:nvSpPr>
          <p:spPr>
            <a:xfrm>
              <a:off x="3898799" y="2208336"/>
              <a:ext cx="133755" cy="88285"/>
            </a:xfrm>
            <a:custGeom>
              <a:avLst/>
              <a:gdLst/>
              <a:ahLst/>
              <a:cxnLst/>
              <a:rect l="l" t="t" r="r" b="b"/>
              <a:pathLst>
                <a:path w="5139" h="3392" extrusionOk="0">
                  <a:moveTo>
                    <a:pt x="2575" y="0"/>
                  </a:moveTo>
                  <a:cubicBezTo>
                    <a:pt x="2478" y="0"/>
                    <a:pt x="2380" y="64"/>
                    <a:pt x="2373" y="193"/>
                  </a:cubicBezTo>
                  <a:lnTo>
                    <a:pt x="2373" y="1706"/>
                  </a:lnTo>
                  <a:lnTo>
                    <a:pt x="1321" y="1706"/>
                  </a:lnTo>
                  <a:cubicBezTo>
                    <a:pt x="1008" y="1706"/>
                    <a:pt x="723" y="1878"/>
                    <a:pt x="575" y="2153"/>
                  </a:cubicBezTo>
                  <a:lnTo>
                    <a:pt x="79" y="3096"/>
                  </a:lnTo>
                  <a:cubicBezTo>
                    <a:pt x="1" y="3252"/>
                    <a:pt x="131" y="3387"/>
                    <a:pt x="264" y="3387"/>
                  </a:cubicBezTo>
                  <a:cubicBezTo>
                    <a:pt x="328" y="3387"/>
                    <a:pt x="392" y="3356"/>
                    <a:pt x="435" y="3282"/>
                  </a:cubicBezTo>
                  <a:lnTo>
                    <a:pt x="931" y="2339"/>
                  </a:lnTo>
                  <a:cubicBezTo>
                    <a:pt x="1008" y="2195"/>
                    <a:pt x="1156" y="2103"/>
                    <a:pt x="1321" y="2103"/>
                  </a:cubicBezTo>
                  <a:lnTo>
                    <a:pt x="3826" y="2103"/>
                  </a:lnTo>
                  <a:cubicBezTo>
                    <a:pt x="3992" y="2103"/>
                    <a:pt x="4143" y="2195"/>
                    <a:pt x="4220" y="2339"/>
                  </a:cubicBezTo>
                  <a:lnTo>
                    <a:pt x="4717" y="3282"/>
                  </a:lnTo>
                  <a:cubicBezTo>
                    <a:pt x="4752" y="3349"/>
                    <a:pt x="4819" y="3391"/>
                    <a:pt x="4892" y="3391"/>
                  </a:cubicBezTo>
                  <a:cubicBezTo>
                    <a:pt x="5044" y="3388"/>
                    <a:pt x="5139" y="3229"/>
                    <a:pt x="5068" y="3096"/>
                  </a:cubicBezTo>
                  <a:lnTo>
                    <a:pt x="4572" y="2153"/>
                  </a:lnTo>
                  <a:cubicBezTo>
                    <a:pt x="4425" y="1878"/>
                    <a:pt x="4140" y="1706"/>
                    <a:pt x="3826" y="1706"/>
                  </a:cubicBezTo>
                  <a:lnTo>
                    <a:pt x="2774" y="1706"/>
                  </a:lnTo>
                  <a:lnTo>
                    <a:pt x="2774" y="193"/>
                  </a:lnTo>
                  <a:cubicBezTo>
                    <a:pt x="2769" y="64"/>
                    <a:pt x="2672" y="0"/>
                    <a:pt x="25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" name="Google Shape;16883;p90"/>
          <p:cNvGrpSpPr/>
          <p:nvPr/>
        </p:nvGrpSpPr>
        <p:grpSpPr>
          <a:xfrm>
            <a:off x="6160878" y="2067779"/>
            <a:ext cx="401910" cy="514876"/>
            <a:chOff x="4905714" y="2431198"/>
            <a:chExt cx="284958" cy="365052"/>
          </a:xfrm>
        </p:grpSpPr>
        <p:sp>
          <p:nvSpPr>
            <p:cNvPr id="135" name="Google Shape;16884;p90"/>
            <p:cNvSpPr/>
            <p:nvPr/>
          </p:nvSpPr>
          <p:spPr>
            <a:xfrm>
              <a:off x="4951568" y="2436599"/>
              <a:ext cx="193249" cy="131455"/>
            </a:xfrm>
            <a:custGeom>
              <a:avLst/>
              <a:gdLst/>
              <a:ahLst/>
              <a:cxnLst/>
              <a:rect l="l" t="t" r="r" b="b"/>
              <a:pathLst>
                <a:path w="7371" h="5014" extrusionOk="0">
                  <a:moveTo>
                    <a:pt x="3064" y="1"/>
                  </a:moveTo>
                  <a:cubicBezTo>
                    <a:pt x="1330" y="1"/>
                    <a:pt x="0" y="1547"/>
                    <a:pt x="265" y="3264"/>
                  </a:cubicBezTo>
                  <a:lnTo>
                    <a:pt x="533" y="5013"/>
                  </a:lnTo>
                  <a:lnTo>
                    <a:pt x="6838" y="5013"/>
                  </a:lnTo>
                  <a:lnTo>
                    <a:pt x="7106" y="3264"/>
                  </a:lnTo>
                  <a:cubicBezTo>
                    <a:pt x="7371" y="1547"/>
                    <a:pt x="6041" y="1"/>
                    <a:pt x="43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6885;p90"/>
            <p:cNvSpPr/>
            <p:nvPr/>
          </p:nvSpPr>
          <p:spPr>
            <a:xfrm>
              <a:off x="4911115" y="2630871"/>
              <a:ext cx="274261" cy="160032"/>
            </a:xfrm>
            <a:custGeom>
              <a:avLst/>
              <a:gdLst/>
              <a:ahLst/>
              <a:cxnLst/>
              <a:rect l="l" t="t" r="r" b="b"/>
              <a:pathLst>
                <a:path w="10461" h="6104" extrusionOk="0">
                  <a:moveTo>
                    <a:pt x="3706" y="1"/>
                  </a:moveTo>
                  <a:lnTo>
                    <a:pt x="3706" y="1037"/>
                  </a:lnTo>
                  <a:cubicBezTo>
                    <a:pt x="3706" y="1326"/>
                    <a:pt x="3514" y="1580"/>
                    <a:pt x="3235" y="1663"/>
                  </a:cubicBezTo>
                  <a:lnTo>
                    <a:pt x="939" y="2341"/>
                  </a:lnTo>
                  <a:cubicBezTo>
                    <a:pt x="381" y="2504"/>
                    <a:pt x="1" y="3014"/>
                    <a:pt x="1" y="3594"/>
                  </a:cubicBezTo>
                  <a:lnTo>
                    <a:pt x="1" y="6104"/>
                  </a:lnTo>
                  <a:lnTo>
                    <a:pt x="10460" y="6104"/>
                  </a:lnTo>
                  <a:lnTo>
                    <a:pt x="10460" y="3594"/>
                  </a:lnTo>
                  <a:cubicBezTo>
                    <a:pt x="10460" y="3014"/>
                    <a:pt x="10080" y="2504"/>
                    <a:pt x="9522" y="2341"/>
                  </a:cubicBezTo>
                  <a:lnTo>
                    <a:pt x="7226" y="1663"/>
                  </a:lnTo>
                  <a:cubicBezTo>
                    <a:pt x="6947" y="1580"/>
                    <a:pt x="6755" y="1326"/>
                    <a:pt x="6755" y="1037"/>
                  </a:cubicBezTo>
                  <a:lnTo>
                    <a:pt x="6755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6886;p90"/>
            <p:cNvSpPr/>
            <p:nvPr/>
          </p:nvSpPr>
          <p:spPr>
            <a:xfrm>
              <a:off x="4911010" y="2674471"/>
              <a:ext cx="274366" cy="116432"/>
            </a:xfrm>
            <a:custGeom>
              <a:avLst/>
              <a:gdLst/>
              <a:ahLst/>
              <a:cxnLst/>
              <a:rect l="l" t="t" r="r" b="b"/>
              <a:pathLst>
                <a:path w="10465" h="4441" extrusionOk="0">
                  <a:moveTo>
                    <a:pt x="7230" y="0"/>
                  </a:moveTo>
                  <a:cubicBezTo>
                    <a:pt x="7288" y="29"/>
                    <a:pt x="7349" y="58"/>
                    <a:pt x="7411" y="80"/>
                  </a:cubicBezTo>
                  <a:lnTo>
                    <a:pt x="5231" y="735"/>
                  </a:lnTo>
                  <a:lnTo>
                    <a:pt x="3054" y="80"/>
                  </a:lnTo>
                  <a:cubicBezTo>
                    <a:pt x="3116" y="58"/>
                    <a:pt x="3177" y="29"/>
                    <a:pt x="3239" y="0"/>
                  </a:cubicBezTo>
                  <a:lnTo>
                    <a:pt x="3239" y="0"/>
                  </a:lnTo>
                  <a:lnTo>
                    <a:pt x="943" y="674"/>
                  </a:lnTo>
                  <a:cubicBezTo>
                    <a:pt x="385" y="841"/>
                    <a:pt x="1" y="1351"/>
                    <a:pt x="1" y="1931"/>
                  </a:cubicBezTo>
                  <a:lnTo>
                    <a:pt x="1" y="4441"/>
                  </a:lnTo>
                  <a:lnTo>
                    <a:pt x="10464" y="4441"/>
                  </a:lnTo>
                  <a:lnTo>
                    <a:pt x="10464" y="1931"/>
                  </a:lnTo>
                  <a:cubicBezTo>
                    <a:pt x="10464" y="1351"/>
                    <a:pt x="10080" y="841"/>
                    <a:pt x="9526" y="678"/>
                  </a:cubicBezTo>
                  <a:lnTo>
                    <a:pt x="723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6887;p90"/>
            <p:cNvSpPr/>
            <p:nvPr/>
          </p:nvSpPr>
          <p:spPr>
            <a:xfrm>
              <a:off x="4979674" y="2679216"/>
              <a:ext cx="137144" cy="111687"/>
            </a:xfrm>
            <a:custGeom>
              <a:avLst/>
              <a:gdLst/>
              <a:ahLst/>
              <a:cxnLst/>
              <a:rect l="l" t="t" r="r" b="b"/>
              <a:pathLst>
                <a:path w="5231" h="4260" extrusionOk="0">
                  <a:moveTo>
                    <a:pt x="768" y="0"/>
                  </a:moveTo>
                  <a:lnTo>
                    <a:pt x="511" y="261"/>
                  </a:lnTo>
                  <a:cubicBezTo>
                    <a:pt x="182" y="587"/>
                    <a:pt x="0" y="1033"/>
                    <a:pt x="0" y="1493"/>
                  </a:cubicBezTo>
                  <a:lnTo>
                    <a:pt x="0" y="4260"/>
                  </a:lnTo>
                  <a:lnTo>
                    <a:pt x="5230" y="4260"/>
                  </a:lnTo>
                  <a:lnTo>
                    <a:pt x="5230" y="1493"/>
                  </a:lnTo>
                  <a:cubicBezTo>
                    <a:pt x="5230" y="1033"/>
                    <a:pt x="5046" y="587"/>
                    <a:pt x="4720" y="261"/>
                  </a:cubicBezTo>
                  <a:lnTo>
                    <a:pt x="4459" y="0"/>
                  </a:lnTo>
                  <a:lnTo>
                    <a:pt x="2615" y="33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6888;p90"/>
            <p:cNvSpPr/>
            <p:nvPr/>
          </p:nvSpPr>
          <p:spPr>
            <a:xfrm>
              <a:off x="4983082" y="2679216"/>
              <a:ext cx="130222" cy="51884"/>
            </a:xfrm>
            <a:custGeom>
              <a:avLst/>
              <a:gdLst/>
              <a:ahLst/>
              <a:cxnLst/>
              <a:rect l="l" t="t" r="r" b="b"/>
              <a:pathLst>
                <a:path w="4967" h="1979" extrusionOk="0">
                  <a:moveTo>
                    <a:pt x="638" y="0"/>
                  </a:moveTo>
                  <a:lnTo>
                    <a:pt x="381" y="261"/>
                  </a:lnTo>
                  <a:cubicBezTo>
                    <a:pt x="218" y="424"/>
                    <a:pt x="88" y="616"/>
                    <a:pt x="1" y="826"/>
                  </a:cubicBezTo>
                  <a:lnTo>
                    <a:pt x="751" y="1681"/>
                  </a:lnTo>
                  <a:cubicBezTo>
                    <a:pt x="922" y="1879"/>
                    <a:pt x="1163" y="1979"/>
                    <a:pt x="1404" y="1979"/>
                  </a:cubicBezTo>
                  <a:cubicBezTo>
                    <a:pt x="1627" y="1979"/>
                    <a:pt x="1850" y="1894"/>
                    <a:pt x="2022" y="1724"/>
                  </a:cubicBezTo>
                  <a:lnTo>
                    <a:pt x="2485" y="1261"/>
                  </a:lnTo>
                  <a:lnTo>
                    <a:pt x="2945" y="1724"/>
                  </a:lnTo>
                  <a:cubicBezTo>
                    <a:pt x="3117" y="1894"/>
                    <a:pt x="3340" y="1979"/>
                    <a:pt x="3563" y="1979"/>
                  </a:cubicBezTo>
                  <a:cubicBezTo>
                    <a:pt x="3805" y="1979"/>
                    <a:pt x="4047" y="1879"/>
                    <a:pt x="4220" y="1681"/>
                  </a:cubicBezTo>
                  <a:lnTo>
                    <a:pt x="4966" y="826"/>
                  </a:lnTo>
                  <a:cubicBezTo>
                    <a:pt x="4879" y="616"/>
                    <a:pt x="4749" y="424"/>
                    <a:pt x="4590" y="261"/>
                  </a:cubicBezTo>
                  <a:lnTo>
                    <a:pt x="4329" y="0"/>
                  </a:lnTo>
                  <a:lnTo>
                    <a:pt x="2485" y="337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899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6889;p90"/>
            <p:cNvSpPr/>
            <p:nvPr/>
          </p:nvSpPr>
          <p:spPr>
            <a:xfrm>
              <a:off x="5031034" y="2716523"/>
              <a:ext cx="34319" cy="74379"/>
            </a:xfrm>
            <a:custGeom>
              <a:avLst/>
              <a:gdLst/>
              <a:ahLst/>
              <a:cxnLst/>
              <a:rect l="l" t="t" r="r" b="b"/>
              <a:pathLst>
                <a:path w="1309" h="2837" extrusionOk="0">
                  <a:moveTo>
                    <a:pt x="341" y="1"/>
                  </a:moveTo>
                  <a:lnTo>
                    <a:pt x="1" y="2837"/>
                  </a:lnTo>
                  <a:lnTo>
                    <a:pt x="1308" y="2837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6890;p90"/>
            <p:cNvSpPr/>
            <p:nvPr/>
          </p:nvSpPr>
          <p:spPr>
            <a:xfrm>
              <a:off x="5025240" y="2688051"/>
              <a:ext cx="45802" cy="34292"/>
            </a:xfrm>
            <a:custGeom>
              <a:avLst/>
              <a:gdLst/>
              <a:ahLst/>
              <a:cxnLst/>
              <a:rect l="l" t="t" r="r" b="b"/>
              <a:pathLst>
                <a:path w="1747" h="1308" extrusionOk="0">
                  <a:moveTo>
                    <a:pt x="1" y="0"/>
                  </a:moveTo>
                  <a:lnTo>
                    <a:pt x="388" y="1156"/>
                  </a:lnTo>
                  <a:cubicBezTo>
                    <a:pt x="417" y="1246"/>
                    <a:pt x="501" y="1308"/>
                    <a:pt x="595" y="1308"/>
                  </a:cubicBezTo>
                  <a:lnTo>
                    <a:pt x="1153" y="1308"/>
                  </a:lnTo>
                  <a:cubicBezTo>
                    <a:pt x="1247" y="1304"/>
                    <a:pt x="1330" y="1246"/>
                    <a:pt x="1359" y="1156"/>
                  </a:cubicBezTo>
                  <a:lnTo>
                    <a:pt x="1747" y="0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6891;p90"/>
            <p:cNvSpPr/>
            <p:nvPr/>
          </p:nvSpPr>
          <p:spPr>
            <a:xfrm>
              <a:off x="5008146" y="2630871"/>
              <a:ext cx="80094" cy="28577"/>
            </a:xfrm>
            <a:custGeom>
              <a:avLst/>
              <a:gdLst/>
              <a:ahLst/>
              <a:cxnLst/>
              <a:rect l="l" t="t" r="r" b="b"/>
              <a:pathLst>
                <a:path w="3055" h="1090" extrusionOk="0">
                  <a:moveTo>
                    <a:pt x="1" y="1"/>
                  </a:moveTo>
                  <a:lnTo>
                    <a:pt x="1" y="704"/>
                  </a:lnTo>
                  <a:cubicBezTo>
                    <a:pt x="477" y="961"/>
                    <a:pt x="1002" y="1089"/>
                    <a:pt x="1528" y="1089"/>
                  </a:cubicBezTo>
                  <a:cubicBezTo>
                    <a:pt x="2053" y="1089"/>
                    <a:pt x="2578" y="961"/>
                    <a:pt x="3054" y="704"/>
                  </a:cubicBezTo>
                  <a:lnTo>
                    <a:pt x="3054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6892;p90"/>
            <p:cNvSpPr/>
            <p:nvPr/>
          </p:nvSpPr>
          <p:spPr>
            <a:xfrm>
              <a:off x="4989348" y="2663643"/>
              <a:ext cx="58806" cy="50285"/>
            </a:xfrm>
            <a:custGeom>
              <a:avLst/>
              <a:gdLst/>
              <a:ahLst/>
              <a:cxnLst/>
              <a:rect l="l" t="t" r="r" b="b"/>
              <a:pathLst>
                <a:path w="2243" h="1918" extrusionOk="0">
                  <a:moveTo>
                    <a:pt x="577" y="0"/>
                  </a:moveTo>
                  <a:lnTo>
                    <a:pt x="1" y="699"/>
                  </a:lnTo>
                  <a:lnTo>
                    <a:pt x="1004" y="1844"/>
                  </a:lnTo>
                  <a:cubicBezTo>
                    <a:pt x="1047" y="1893"/>
                    <a:pt x="1107" y="1917"/>
                    <a:pt x="1167" y="1917"/>
                  </a:cubicBezTo>
                  <a:cubicBezTo>
                    <a:pt x="1222" y="1917"/>
                    <a:pt x="1277" y="1896"/>
                    <a:pt x="1319" y="1855"/>
                  </a:cubicBezTo>
                  <a:lnTo>
                    <a:pt x="2243" y="931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6893;p90"/>
            <p:cNvSpPr/>
            <p:nvPr/>
          </p:nvSpPr>
          <p:spPr>
            <a:xfrm>
              <a:off x="5048232" y="2663643"/>
              <a:ext cx="58885" cy="50285"/>
            </a:xfrm>
            <a:custGeom>
              <a:avLst/>
              <a:gdLst/>
              <a:ahLst/>
              <a:cxnLst/>
              <a:rect l="l" t="t" r="r" b="b"/>
              <a:pathLst>
                <a:path w="2246" h="1918" extrusionOk="0">
                  <a:moveTo>
                    <a:pt x="1670" y="0"/>
                  </a:moveTo>
                  <a:lnTo>
                    <a:pt x="0" y="931"/>
                  </a:lnTo>
                  <a:lnTo>
                    <a:pt x="928" y="1855"/>
                  </a:lnTo>
                  <a:cubicBezTo>
                    <a:pt x="969" y="1896"/>
                    <a:pt x="1024" y="1917"/>
                    <a:pt x="1080" y="1917"/>
                  </a:cubicBezTo>
                  <a:cubicBezTo>
                    <a:pt x="1139" y="1917"/>
                    <a:pt x="1199" y="1893"/>
                    <a:pt x="1243" y="1844"/>
                  </a:cubicBezTo>
                  <a:lnTo>
                    <a:pt x="2246" y="699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6894;p90"/>
            <p:cNvSpPr/>
            <p:nvPr/>
          </p:nvSpPr>
          <p:spPr>
            <a:xfrm>
              <a:off x="4940085" y="2647965"/>
              <a:ext cx="68087" cy="142938"/>
            </a:xfrm>
            <a:custGeom>
              <a:avLst/>
              <a:gdLst/>
              <a:ahLst/>
              <a:cxnLst/>
              <a:rect l="l" t="t" r="r" b="b"/>
              <a:pathLst>
                <a:path w="2597" h="5452" extrusionOk="0">
                  <a:moveTo>
                    <a:pt x="2597" y="1"/>
                  </a:moveTo>
                  <a:cubicBezTo>
                    <a:pt x="2597" y="1"/>
                    <a:pt x="1000" y="399"/>
                    <a:pt x="482" y="1964"/>
                  </a:cubicBezTo>
                  <a:cubicBezTo>
                    <a:pt x="435" y="2091"/>
                    <a:pt x="453" y="2235"/>
                    <a:pt x="529" y="2351"/>
                  </a:cubicBezTo>
                  <a:lnTo>
                    <a:pt x="851" y="2837"/>
                  </a:lnTo>
                  <a:lnTo>
                    <a:pt x="149" y="3539"/>
                  </a:lnTo>
                  <a:cubicBezTo>
                    <a:pt x="44" y="3644"/>
                    <a:pt x="0" y="3796"/>
                    <a:pt x="33" y="3941"/>
                  </a:cubicBezTo>
                  <a:lnTo>
                    <a:pt x="417" y="5452"/>
                  </a:lnTo>
                  <a:lnTo>
                    <a:pt x="1510" y="5452"/>
                  </a:lnTo>
                  <a:lnTo>
                    <a:pt x="1510" y="2685"/>
                  </a:lnTo>
                  <a:cubicBezTo>
                    <a:pt x="1510" y="2225"/>
                    <a:pt x="1692" y="1779"/>
                    <a:pt x="2021" y="1453"/>
                  </a:cubicBezTo>
                  <a:lnTo>
                    <a:pt x="2278" y="1192"/>
                  </a:lnTo>
                  <a:cubicBezTo>
                    <a:pt x="2481" y="990"/>
                    <a:pt x="2597" y="711"/>
                    <a:pt x="2597" y="421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6895;p90"/>
            <p:cNvSpPr/>
            <p:nvPr/>
          </p:nvSpPr>
          <p:spPr>
            <a:xfrm>
              <a:off x="5088214" y="2647965"/>
              <a:ext cx="68087" cy="142938"/>
            </a:xfrm>
            <a:custGeom>
              <a:avLst/>
              <a:gdLst/>
              <a:ahLst/>
              <a:cxnLst/>
              <a:rect l="l" t="t" r="r" b="b"/>
              <a:pathLst>
                <a:path w="2597" h="5452" extrusionOk="0">
                  <a:moveTo>
                    <a:pt x="0" y="1"/>
                  </a:moveTo>
                  <a:lnTo>
                    <a:pt x="0" y="421"/>
                  </a:lnTo>
                  <a:cubicBezTo>
                    <a:pt x="0" y="711"/>
                    <a:pt x="116" y="990"/>
                    <a:pt x="319" y="1192"/>
                  </a:cubicBezTo>
                  <a:lnTo>
                    <a:pt x="580" y="1453"/>
                  </a:lnTo>
                  <a:cubicBezTo>
                    <a:pt x="906" y="1779"/>
                    <a:pt x="1090" y="2221"/>
                    <a:pt x="1090" y="2685"/>
                  </a:cubicBezTo>
                  <a:lnTo>
                    <a:pt x="1090" y="5452"/>
                  </a:lnTo>
                  <a:lnTo>
                    <a:pt x="2180" y="5452"/>
                  </a:lnTo>
                  <a:lnTo>
                    <a:pt x="2564" y="3941"/>
                  </a:lnTo>
                  <a:cubicBezTo>
                    <a:pt x="2597" y="3796"/>
                    <a:pt x="2550" y="3644"/>
                    <a:pt x="2445" y="3539"/>
                  </a:cubicBezTo>
                  <a:lnTo>
                    <a:pt x="1742" y="2837"/>
                  </a:lnTo>
                  <a:lnTo>
                    <a:pt x="2068" y="2351"/>
                  </a:lnTo>
                  <a:cubicBezTo>
                    <a:pt x="2141" y="2235"/>
                    <a:pt x="2159" y="2091"/>
                    <a:pt x="2115" y="1964"/>
                  </a:cubicBezTo>
                  <a:cubicBezTo>
                    <a:pt x="1594" y="39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6896;p90"/>
            <p:cNvSpPr/>
            <p:nvPr/>
          </p:nvSpPr>
          <p:spPr>
            <a:xfrm>
              <a:off x="4951096" y="2493780"/>
              <a:ext cx="194298" cy="148627"/>
            </a:xfrm>
            <a:custGeom>
              <a:avLst/>
              <a:gdLst/>
              <a:ahLst/>
              <a:cxnLst/>
              <a:rect l="l" t="t" r="r" b="b"/>
              <a:pathLst>
                <a:path w="7411" h="5669" extrusionOk="0">
                  <a:moveTo>
                    <a:pt x="2365" y="0"/>
                  </a:moveTo>
                  <a:cubicBezTo>
                    <a:pt x="1598" y="0"/>
                    <a:pt x="1029" y="706"/>
                    <a:pt x="1196" y="1456"/>
                  </a:cubicBezTo>
                  <a:cubicBezTo>
                    <a:pt x="1253" y="1713"/>
                    <a:pt x="1054" y="1960"/>
                    <a:pt x="790" y="1960"/>
                  </a:cubicBezTo>
                  <a:lnTo>
                    <a:pt x="544" y="1960"/>
                  </a:lnTo>
                  <a:cubicBezTo>
                    <a:pt x="243" y="1960"/>
                    <a:pt x="0" y="2202"/>
                    <a:pt x="0" y="2503"/>
                  </a:cubicBezTo>
                  <a:cubicBezTo>
                    <a:pt x="0" y="2807"/>
                    <a:pt x="243" y="3050"/>
                    <a:pt x="544" y="3050"/>
                  </a:cubicBezTo>
                  <a:lnTo>
                    <a:pt x="880" y="3050"/>
                  </a:lnTo>
                  <a:cubicBezTo>
                    <a:pt x="993" y="4527"/>
                    <a:pt x="2224" y="5668"/>
                    <a:pt x="3705" y="5668"/>
                  </a:cubicBezTo>
                  <a:cubicBezTo>
                    <a:pt x="5187" y="5668"/>
                    <a:pt x="6414" y="4527"/>
                    <a:pt x="6527" y="3050"/>
                  </a:cubicBezTo>
                  <a:lnTo>
                    <a:pt x="6864" y="3050"/>
                  </a:lnTo>
                  <a:cubicBezTo>
                    <a:pt x="7164" y="3050"/>
                    <a:pt x="7410" y="2807"/>
                    <a:pt x="7410" y="2503"/>
                  </a:cubicBezTo>
                  <a:cubicBezTo>
                    <a:pt x="7410" y="2202"/>
                    <a:pt x="7164" y="1960"/>
                    <a:pt x="6864" y="1960"/>
                  </a:cubicBezTo>
                  <a:lnTo>
                    <a:pt x="6617" y="1960"/>
                  </a:lnTo>
                  <a:cubicBezTo>
                    <a:pt x="6353" y="1960"/>
                    <a:pt x="6157" y="1713"/>
                    <a:pt x="6215" y="1456"/>
                  </a:cubicBezTo>
                  <a:cubicBezTo>
                    <a:pt x="6378" y="706"/>
                    <a:pt x="5810" y="0"/>
                    <a:pt x="5045" y="0"/>
                  </a:cubicBez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6897;p90"/>
            <p:cNvSpPr/>
            <p:nvPr/>
          </p:nvSpPr>
          <p:spPr>
            <a:xfrm>
              <a:off x="4950231" y="2493675"/>
              <a:ext cx="132294" cy="148653"/>
            </a:xfrm>
            <a:custGeom>
              <a:avLst/>
              <a:gdLst/>
              <a:ahLst/>
              <a:cxnLst/>
              <a:rect l="l" t="t" r="r" b="b"/>
              <a:pathLst>
                <a:path w="5046" h="5670" extrusionOk="0">
                  <a:moveTo>
                    <a:pt x="2398" y="1"/>
                  </a:moveTo>
                  <a:cubicBezTo>
                    <a:pt x="1631" y="1"/>
                    <a:pt x="1062" y="714"/>
                    <a:pt x="1229" y="1460"/>
                  </a:cubicBezTo>
                  <a:cubicBezTo>
                    <a:pt x="1286" y="1721"/>
                    <a:pt x="1087" y="1964"/>
                    <a:pt x="823" y="1964"/>
                  </a:cubicBezTo>
                  <a:lnTo>
                    <a:pt x="609" y="1964"/>
                  </a:lnTo>
                  <a:cubicBezTo>
                    <a:pt x="323" y="1964"/>
                    <a:pt x="66" y="2170"/>
                    <a:pt x="33" y="2452"/>
                  </a:cubicBezTo>
                  <a:cubicBezTo>
                    <a:pt x="1" y="2775"/>
                    <a:pt x="254" y="3054"/>
                    <a:pt x="577" y="3054"/>
                  </a:cubicBezTo>
                  <a:lnTo>
                    <a:pt x="917" y="3054"/>
                  </a:lnTo>
                  <a:cubicBezTo>
                    <a:pt x="1019" y="4549"/>
                    <a:pt x="2266" y="5670"/>
                    <a:pt x="3716" y="5670"/>
                  </a:cubicBezTo>
                  <a:cubicBezTo>
                    <a:pt x="3868" y="5670"/>
                    <a:pt x="4022" y="5658"/>
                    <a:pt x="4177" y="5632"/>
                  </a:cubicBezTo>
                  <a:cubicBezTo>
                    <a:pt x="2793" y="5422"/>
                    <a:pt x="1775" y="4234"/>
                    <a:pt x="1775" y="2836"/>
                  </a:cubicBezTo>
                  <a:lnTo>
                    <a:pt x="1775" y="1746"/>
                  </a:lnTo>
                  <a:cubicBezTo>
                    <a:pt x="1775" y="1145"/>
                    <a:pt x="2264" y="656"/>
                    <a:pt x="2866" y="656"/>
                  </a:cubicBezTo>
                  <a:lnTo>
                    <a:pt x="4390" y="656"/>
                  </a:lnTo>
                  <a:cubicBezTo>
                    <a:pt x="4752" y="656"/>
                    <a:pt x="5046" y="363"/>
                    <a:pt x="5046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6898;p90"/>
            <p:cNvSpPr/>
            <p:nvPr/>
          </p:nvSpPr>
          <p:spPr>
            <a:xfrm>
              <a:off x="5014910" y="2436599"/>
              <a:ext cx="115488" cy="39929"/>
            </a:xfrm>
            <a:custGeom>
              <a:avLst/>
              <a:gdLst/>
              <a:ahLst/>
              <a:cxnLst/>
              <a:rect l="l" t="t" r="r" b="b"/>
              <a:pathLst>
                <a:path w="4405" h="1523" extrusionOk="0">
                  <a:moveTo>
                    <a:pt x="1900" y="1"/>
                  </a:moveTo>
                  <a:cubicBezTo>
                    <a:pt x="1897" y="1"/>
                    <a:pt x="1894" y="1"/>
                    <a:pt x="1891" y="1"/>
                  </a:cubicBezTo>
                  <a:lnTo>
                    <a:pt x="648" y="1"/>
                  </a:lnTo>
                  <a:cubicBezTo>
                    <a:pt x="431" y="1"/>
                    <a:pt x="214" y="26"/>
                    <a:pt x="0" y="73"/>
                  </a:cubicBezTo>
                  <a:cubicBezTo>
                    <a:pt x="40" y="888"/>
                    <a:pt x="710" y="1522"/>
                    <a:pt x="1521" y="1522"/>
                  </a:cubicBezTo>
                  <a:lnTo>
                    <a:pt x="4404" y="1522"/>
                  </a:lnTo>
                  <a:cubicBezTo>
                    <a:pt x="3917" y="590"/>
                    <a:pt x="2954" y="1"/>
                    <a:pt x="1900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6899;p90"/>
            <p:cNvSpPr/>
            <p:nvPr/>
          </p:nvSpPr>
          <p:spPr>
            <a:xfrm>
              <a:off x="4974273" y="2739805"/>
              <a:ext cx="10749" cy="56446"/>
            </a:xfrm>
            <a:custGeom>
              <a:avLst/>
              <a:gdLst/>
              <a:ahLst/>
              <a:cxnLst/>
              <a:rect l="l" t="t" r="r" b="b"/>
              <a:pathLst>
                <a:path w="410" h="2153" extrusionOk="0">
                  <a:moveTo>
                    <a:pt x="206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1949"/>
                  </a:lnTo>
                  <a:cubicBezTo>
                    <a:pt x="0" y="2084"/>
                    <a:pt x="102" y="2152"/>
                    <a:pt x="205" y="2152"/>
                  </a:cubicBezTo>
                  <a:cubicBezTo>
                    <a:pt x="307" y="2152"/>
                    <a:pt x="409" y="2084"/>
                    <a:pt x="409" y="1949"/>
                  </a:cubicBezTo>
                  <a:lnTo>
                    <a:pt x="409" y="203"/>
                  </a:lnTo>
                  <a:cubicBezTo>
                    <a:pt x="409" y="91"/>
                    <a:pt x="319" y="0"/>
                    <a:pt x="20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6900;p90"/>
            <p:cNvSpPr/>
            <p:nvPr/>
          </p:nvSpPr>
          <p:spPr>
            <a:xfrm>
              <a:off x="5111469" y="2739805"/>
              <a:ext cx="10671" cy="56446"/>
            </a:xfrm>
            <a:custGeom>
              <a:avLst/>
              <a:gdLst/>
              <a:ahLst/>
              <a:cxnLst/>
              <a:rect l="l" t="t" r="r" b="b"/>
              <a:pathLst>
                <a:path w="407" h="2153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1949"/>
                  </a:lnTo>
                  <a:cubicBezTo>
                    <a:pt x="0" y="2084"/>
                    <a:pt x="102" y="2152"/>
                    <a:pt x="203" y="2152"/>
                  </a:cubicBezTo>
                  <a:cubicBezTo>
                    <a:pt x="305" y="2152"/>
                    <a:pt x="406" y="2084"/>
                    <a:pt x="406" y="1949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6901;p90"/>
            <p:cNvSpPr/>
            <p:nvPr/>
          </p:nvSpPr>
          <p:spPr>
            <a:xfrm>
              <a:off x="4905714" y="2431198"/>
              <a:ext cx="284958" cy="365026"/>
            </a:xfrm>
            <a:custGeom>
              <a:avLst/>
              <a:gdLst/>
              <a:ahLst/>
              <a:cxnLst/>
              <a:rect l="l" t="t" r="r" b="b"/>
              <a:pathLst>
                <a:path w="10869" h="13923" extrusionOk="0">
                  <a:moveTo>
                    <a:pt x="5954" y="410"/>
                  </a:moveTo>
                  <a:cubicBezTo>
                    <a:pt x="7599" y="410"/>
                    <a:pt x="8837" y="1898"/>
                    <a:pt x="8540" y="3517"/>
                  </a:cubicBezTo>
                  <a:lnTo>
                    <a:pt x="8424" y="4144"/>
                  </a:lnTo>
                  <a:lnTo>
                    <a:pt x="8319" y="4144"/>
                  </a:lnTo>
                  <a:cubicBezTo>
                    <a:pt x="8182" y="4144"/>
                    <a:pt x="8073" y="4024"/>
                    <a:pt x="8087" y="3887"/>
                  </a:cubicBezTo>
                  <a:lnTo>
                    <a:pt x="8120" y="3619"/>
                  </a:lnTo>
                  <a:cubicBezTo>
                    <a:pt x="8203" y="2851"/>
                    <a:pt x="7602" y="2181"/>
                    <a:pt x="6834" y="2181"/>
                  </a:cubicBezTo>
                  <a:lnTo>
                    <a:pt x="6744" y="2181"/>
                  </a:lnTo>
                  <a:cubicBezTo>
                    <a:pt x="6472" y="2181"/>
                    <a:pt x="6472" y="2590"/>
                    <a:pt x="6744" y="2590"/>
                  </a:cubicBezTo>
                  <a:lnTo>
                    <a:pt x="6834" y="2590"/>
                  </a:lnTo>
                  <a:cubicBezTo>
                    <a:pt x="7359" y="2590"/>
                    <a:pt x="7772" y="3046"/>
                    <a:pt x="7714" y="3571"/>
                  </a:cubicBezTo>
                  <a:lnTo>
                    <a:pt x="7682" y="3839"/>
                  </a:lnTo>
                  <a:cubicBezTo>
                    <a:pt x="7642" y="4220"/>
                    <a:pt x="7935" y="4549"/>
                    <a:pt x="8316" y="4549"/>
                  </a:cubicBezTo>
                  <a:lnTo>
                    <a:pt x="8595" y="4549"/>
                  </a:lnTo>
                  <a:cubicBezTo>
                    <a:pt x="8797" y="4549"/>
                    <a:pt x="8953" y="4727"/>
                    <a:pt x="8931" y="4926"/>
                  </a:cubicBezTo>
                  <a:cubicBezTo>
                    <a:pt x="8913" y="5100"/>
                    <a:pt x="8750" y="5234"/>
                    <a:pt x="8562" y="5234"/>
                  </a:cubicBezTo>
                  <a:lnTo>
                    <a:pt x="8471" y="5234"/>
                  </a:lnTo>
                  <a:lnTo>
                    <a:pt x="8471" y="5219"/>
                  </a:lnTo>
                  <a:cubicBezTo>
                    <a:pt x="8471" y="5107"/>
                    <a:pt x="8381" y="5017"/>
                    <a:pt x="8269" y="5017"/>
                  </a:cubicBezTo>
                  <a:cubicBezTo>
                    <a:pt x="8156" y="5017"/>
                    <a:pt x="8062" y="5107"/>
                    <a:pt x="8062" y="5219"/>
                  </a:cubicBezTo>
                  <a:cubicBezTo>
                    <a:pt x="8062" y="6672"/>
                    <a:pt x="6885" y="7849"/>
                    <a:pt x="5433" y="7849"/>
                  </a:cubicBezTo>
                  <a:cubicBezTo>
                    <a:pt x="3984" y="7849"/>
                    <a:pt x="2807" y="6672"/>
                    <a:pt x="2803" y="5219"/>
                  </a:cubicBezTo>
                  <a:lnTo>
                    <a:pt x="2807" y="5219"/>
                  </a:lnTo>
                  <a:cubicBezTo>
                    <a:pt x="2807" y="5084"/>
                    <a:pt x="2706" y="5016"/>
                    <a:pt x="2604" y="5016"/>
                  </a:cubicBezTo>
                  <a:cubicBezTo>
                    <a:pt x="2503" y="5016"/>
                    <a:pt x="2401" y="5084"/>
                    <a:pt x="2401" y="5219"/>
                  </a:cubicBezTo>
                  <a:lnTo>
                    <a:pt x="2401" y="5230"/>
                  </a:lnTo>
                  <a:lnTo>
                    <a:pt x="2278" y="5230"/>
                  </a:lnTo>
                  <a:cubicBezTo>
                    <a:pt x="2276" y="5230"/>
                    <a:pt x="2274" y="5230"/>
                    <a:pt x="2272" y="5230"/>
                  </a:cubicBezTo>
                  <a:cubicBezTo>
                    <a:pt x="2072" y="5230"/>
                    <a:pt x="1916" y="5054"/>
                    <a:pt x="1938" y="4854"/>
                  </a:cubicBezTo>
                  <a:cubicBezTo>
                    <a:pt x="1956" y="4683"/>
                    <a:pt x="2119" y="4549"/>
                    <a:pt x="2307" y="4549"/>
                  </a:cubicBezTo>
                  <a:lnTo>
                    <a:pt x="2553" y="4549"/>
                  </a:lnTo>
                  <a:cubicBezTo>
                    <a:pt x="2934" y="4549"/>
                    <a:pt x="3227" y="4220"/>
                    <a:pt x="3187" y="3839"/>
                  </a:cubicBezTo>
                  <a:lnTo>
                    <a:pt x="3155" y="3571"/>
                  </a:lnTo>
                  <a:cubicBezTo>
                    <a:pt x="3097" y="3046"/>
                    <a:pt x="3510" y="2590"/>
                    <a:pt x="4038" y="2590"/>
                  </a:cubicBezTo>
                  <a:lnTo>
                    <a:pt x="5871" y="2590"/>
                  </a:lnTo>
                  <a:cubicBezTo>
                    <a:pt x="6143" y="2590"/>
                    <a:pt x="6143" y="2181"/>
                    <a:pt x="5871" y="2181"/>
                  </a:cubicBezTo>
                  <a:lnTo>
                    <a:pt x="4038" y="2181"/>
                  </a:lnTo>
                  <a:cubicBezTo>
                    <a:pt x="3267" y="2181"/>
                    <a:pt x="2666" y="2851"/>
                    <a:pt x="2753" y="3619"/>
                  </a:cubicBezTo>
                  <a:lnTo>
                    <a:pt x="2782" y="3887"/>
                  </a:lnTo>
                  <a:cubicBezTo>
                    <a:pt x="2796" y="4024"/>
                    <a:pt x="2687" y="4144"/>
                    <a:pt x="2550" y="4144"/>
                  </a:cubicBezTo>
                  <a:lnTo>
                    <a:pt x="2340" y="4144"/>
                  </a:lnTo>
                  <a:lnTo>
                    <a:pt x="2231" y="3448"/>
                  </a:lnTo>
                  <a:cubicBezTo>
                    <a:pt x="1978" y="1855"/>
                    <a:pt x="3213" y="410"/>
                    <a:pt x="4828" y="410"/>
                  </a:cubicBezTo>
                  <a:close/>
                  <a:moveTo>
                    <a:pt x="6758" y="7954"/>
                  </a:moveTo>
                  <a:lnTo>
                    <a:pt x="6758" y="8653"/>
                  </a:lnTo>
                  <a:cubicBezTo>
                    <a:pt x="6758" y="8700"/>
                    <a:pt x="6762" y="8751"/>
                    <a:pt x="6766" y="8801"/>
                  </a:cubicBezTo>
                  <a:lnTo>
                    <a:pt x="5436" y="9562"/>
                  </a:lnTo>
                  <a:lnTo>
                    <a:pt x="4107" y="8801"/>
                  </a:lnTo>
                  <a:cubicBezTo>
                    <a:pt x="4111" y="8751"/>
                    <a:pt x="4114" y="8700"/>
                    <a:pt x="4114" y="8653"/>
                  </a:cubicBezTo>
                  <a:lnTo>
                    <a:pt x="4114" y="7954"/>
                  </a:lnTo>
                  <a:cubicBezTo>
                    <a:pt x="4527" y="8153"/>
                    <a:pt x="4976" y="8254"/>
                    <a:pt x="5436" y="8254"/>
                  </a:cubicBezTo>
                  <a:cubicBezTo>
                    <a:pt x="5893" y="8254"/>
                    <a:pt x="6345" y="8153"/>
                    <a:pt x="6758" y="7954"/>
                  </a:cubicBezTo>
                  <a:close/>
                  <a:moveTo>
                    <a:pt x="6881" y="9207"/>
                  </a:moveTo>
                  <a:cubicBezTo>
                    <a:pt x="6947" y="9341"/>
                    <a:pt x="7034" y="9464"/>
                    <a:pt x="7139" y="9569"/>
                  </a:cubicBezTo>
                  <a:lnTo>
                    <a:pt x="7258" y="9689"/>
                  </a:lnTo>
                  <a:lnTo>
                    <a:pt x="6675" y="10388"/>
                  </a:lnTo>
                  <a:cubicBezTo>
                    <a:pt x="6629" y="10443"/>
                    <a:pt x="6563" y="10471"/>
                    <a:pt x="6497" y="10471"/>
                  </a:cubicBezTo>
                  <a:cubicBezTo>
                    <a:pt x="6438" y="10471"/>
                    <a:pt x="6379" y="10448"/>
                    <a:pt x="6335" y="10402"/>
                  </a:cubicBezTo>
                  <a:lnTo>
                    <a:pt x="5770" y="9841"/>
                  </a:lnTo>
                  <a:lnTo>
                    <a:pt x="6881" y="9207"/>
                  </a:lnTo>
                  <a:close/>
                  <a:moveTo>
                    <a:pt x="3991" y="9203"/>
                  </a:moveTo>
                  <a:lnTo>
                    <a:pt x="5103" y="9837"/>
                  </a:lnTo>
                  <a:lnTo>
                    <a:pt x="4542" y="10402"/>
                  </a:lnTo>
                  <a:cubicBezTo>
                    <a:pt x="4498" y="10446"/>
                    <a:pt x="4438" y="10471"/>
                    <a:pt x="4377" y="10471"/>
                  </a:cubicBezTo>
                  <a:cubicBezTo>
                    <a:pt x="4373" y="10471"/>
                    <a:pt x="4368" y="10471"/>
                    <a:pt x="4364" y="10471"/>
                  </a:cubicBezTo>
                  <a:cubicBezTo>
                    <a:pt x="4299" y="10467"/>
                    <a:pt x="4238" y="10438"/>
                    <a:pt x="4198" y="10388"/>
                  </a:cubicBezTo>
                  <a:lnTo>
                    <a:pt x="3615" y="9689"/>
                  </a:lnTo>
                  <a:lnTo>
                    <a:pt x="3738" y="9565"/>
                  </a:lnTo>
                  <a:cubicBezTo>
                    <a:pt x="3843" y="9460"/>
                    <a:pt x="3930" y="9337"/>
                    <a:pt x="3991" y="9203"/>
                  </a:cubicBezTo>
                  <a:close/>
                  <a:moveTo>
                    <a:pt x="5436" y="10083"/>
                  </a:moveTo>
                  <a:lnTo>
                    <a:pt x="5860" y="10503"/>
                  </a:lnTo>
                  <a:lnTo>
                    <a:pt x="5780" y="10742"/>
                  </a:lnTo>
                  <a:cubicBezTo>
                    <a:pt x="5748" y="10837"/>
                    <a:pt x="5661" y="10898"/>
                    <a:pt x="5560" y="10898"/>
                  </a:cubicBezTo>
                  <a:lnTo>
                    <a:pt x="5317" y="10898"/>
                  </a:lnTo>
                  <a:cubicBezTo>
                    <a:pt x="5215" y="10898"/>
                    <a:pt x="5129" y="10837"/>
                    <a:pt x="5096" y="10742"/>
                  </a:cubicBezTo>
                  <a:lnTo>
                    <a:pt x="5016" y="10503"/>
                  </a:lnTo>
                  <a:lnTo>
                    <a:pt x="5436" y="10083"/>
                  </a:lnTo>
                  <a:close/>
                  <a:moveTo>
                    <a:pt x="4828" y="0"/>
                  </a:moveTo>
                  <a:cubicBezTo>
                    <a:pt x="2959" y="0"/>
                    <a:pt x="1536" y="1666"/>
                    <a:pt x="1826" y="3514"/>
                  </a:cubicBezTo>
                  <a:lnTo>
                    <a:pt x="1941" y="4231"/>
                  </a:lnTo>
                  <a:cubicBezTo>
                    <a:pt x="1630" y="4383"/>
                    <a:pt x="1471" y="4730"/>
                    <a:pt x="1550" y="5067"/>
                  </a:cubicBezTo>
                  <a:cubicBezTo>
                    <a:pt x="1626" y="5404"/>
                    <a:pt x="1927" y="5639"/>
                    <a:pt x="2275" y="5639"/>
                  </a:cubicBezTo>
                  <a:lnTo>
                    <a:pt x="2427" y="5639"/>
                  </a:lnTo>
                  <a:cubicBezTo>
                    <a:pt x="2546" y="6480"/>
                    <a:pt x="3006" y="7229"/>
                    <a:pt x="3705" y="7715"/>
                  </a:cubicBezTo>
                  <a:lnTo>
                    <a:pt x="3705" y="8081"/>
                  </a:lnTo>
                  <a:cubicBezTo>
                    <a:pt x="3347" y="8204"/>
                    <a:pt x="2459" y="8580"/>
                    <a:pt x="1902" y="9482"/>
                  </a:cubicBezTo>
                  <a:lnTo>
                    <a:pt x="1087" y="9721"/>
                  </a:lnTo>
                  <a:cubicBezTo>
                    <a:pt x="446" y="9913"/>
                    <a:pt x="4" y="10500"/>
                    <a:pt x="0" y="11170"/>
                  </a:cubicBezTo>
                  <a:lnTo>
                    <a:pt x="0" y="13716"/>
                  </a:lnTo>
                  <a:cubicBezTo>
                    <a:pt x="0" y="13852"/>
                    <a:pt x="102" y="13920"/>
                    <a:pt x="203" y="13920"/>
                  </a:cubicBezTo>
                  <a:cubicBezTo>
                    <a:pt x="304" y="13920"/>
                    <a:pt x="406" y="13852"/>
                    <a:pt x="406" y="13716"/>
                  </a:cubicBezTo>
                  <a:lnTo>
                    <a:pt x="406" y="11170"/>
                  </a:lnTo>
                  <a:cubicBezTo>
                    <a:pt x="409" y="10681"/>
                    <a:pt x="732" y="10250"/>
                    <a:pt x="1199" y="10112"/>
                  </a:cubicBezTo>
                  <a:lnTo>
                    <a:pt x="1652" y="9978"/>
                  </a:lnTo>
                  <a:lnTo>
                    <a:pt x="1652" y="9978"/>
                  </a:lnTo>
                  <a:cubicBezTo>
                    <a:pt x="1634" y="10025"/>
                    <a:pt x="1615" y="10076"/>
                    <a:pt x="1597" y="10127"/>
                  </a:cubicBezTo>
                  <a:cubicBezTo>
                    <a:pt x="1532" y="10315"/>
                    <a:pt x="1561" y="10525"/>
                    <a:pt x="1670" y="10692"/>
                  </a:cubicBezTo>
                  <a:lnTo>
                    <a:pt x="1902" y="11039"/>
                  </a:lnTo>
                  <a:lnTo>
                    <a:pt x="1322" y="11619"/>
                  </a:lnTo>
                  <a:cubicBezTo>
                    <a:pt x="1163" y="11775"/>
                    <a:pt x="1101" y="12006"/>
                    <a:pt x="1152" y="12220"/>
                  </a:cubicBezTo>
                  <a:lnTo>
                    <a:pt x="1532" y="13767"/>
                  </a:lnTo>
                  <a:cubicBezTo>
                    <a:pt x="1557" y="13875"/>
                    <a:pt x="1639" y="13923"/>
                    <a:pt x="1723" y="13923"/>
                  </a:cubicBezTo>
                  <a:cubicBezTo>
                    <a:pt x="1843" y="13923"/>
                    <a:pt x="1965" y="13825"/>
                    <a:pt x="1927" y="13669"/>
                  </a:cubicBezTo>
                  <a:lnTo>
                    <a:pt x="1550" y="12126"/>
                  </a:lnTo>
                  <a:cubicBezTo>
                    <a:pt x="1529" y="12046"/>
                    <a:pt x="1554" y="11963"/>
                    <a:pt x="1612" y="11905"/>
                  </a:cubicBezTo>
                  <a:lnTo>
                    <a:pt x="2307" y="11206"/>
                  </a:lnTo>
                  <a:cubicBezTo>
                    <a:pt x="2376" y="11141"/>
                    <a:pt x="2387" y="11032"/>
                    <a:pt x="2333" y="10949"/>
                  </a:cubicBezTo>
                  <a:lnTo>
                    <a:pt x="2010" y="10467"/>
                  </a:lnTo>
                  <a:cubicBezTo>
                    <a:pt x="1970" y="10402"/>
                    <a:pt x="1960" y="10326"/>
                    <a:pt x="1985" y="10257"/>
                  </a:cubicBezTo>
                  <a:cubicBezTo>
                    <a:pt x="2340" y="9185"/>
                    <a:pt x="3256" y="8696"/>
                    <a:pt x="3705" y="8515"/>
                  </a:cubicBezTo>
                  <a:lnTo>
                    <a:pt x="3705" y="8653"/>
                  </a:lnTo>
                  <a:cubicBezTo>
                    <a:pt x="3705" y="8888"/>
                    <a:pt x="3615" y="9113"/>
                    <a:pt x="3448" y="9279"/>
                  </a:cubicBezTo>
                  <a:lnTo>
                    <a:pt x="3187" y="9540"/>
                  </a:lnTo>
                  <a:cubicBezTo>
                    <a:pt x="2821" y="9902"/>
                    <a:pt x="2615" y="10398"/>
                    <a:pt x="2615" y="10916"/>
                  </a:cubicBezTo>
                  <a:lnTo>
                    <a:pt x="2615" y="11105"/>
                  </a:lnTo>
                  <a:cubicBezTo>
                    <a:pt x="2615" y="11240"/>
                    <a:pt x="2717" y="11308"/>
                    <a:pt x="2820" y="11308"/>
                  </a:cubicBezTo>
                  <a:cubicBezTo>
                    <a:pt x="2922" y="11308"/>
                    <a:pt x="3024" y="11240"/>
                    <a:pt x="3024" y="11105"/>
                  </a:cubicBezTo>
                  <a:lnTo>
                    <a:pt x="3024" y="10916"/>
                  </a:lnTo>
                  <a:cubicBezTo>
                    <a:pt x="3024" y="10583"/>
                    <a:pt x="3133" y="10257"/>
                    <a:pt x="3332" y="9989"/>
                  </a:cubicBezTo>
                  <a:lnTo>
                    <a:pt x="3883" y="10648"/>
                  </a:lnTo>
                  <a:cubicBezTo>
                    <a:pt x="3999" y="10786"/>
                    <a:pt x="4165" y="10869"/>
                    <a:pt x="4346" y="10880"/>
                  </a:cubicBezTo>
                  <a:lnTo>
                    <a:pt x="4375" y="10880"/>
                  </a:lnTo>
                  <a:cubicBezTo>
                    <a:pt x="4484" y="10880"/>
                    <a:pt x="4589" y="10851"/>
                    <a:pt x="4683" y="10800"/>
                  </a:cubicBezTo>
                  <a:lnTo>
                    <a:pt x="4705" y="10869"/>
                  </a:lnTo>
                  <a:cubicBezTo>
                    <a:pt x="4741" y="10974"/>
                    <a:pt x="4806" y="11072"/>
                    <a:pt x="4889" y="11144"/>
                  </a:cubicBezTo>
                  <a:lnTo>
                    <a:pt x="4578" y="13694"/>
                  </a:lnTo>
                  <a:cubicBezTo>
                    <a:pt x="4560" y="13840"/>
                    <a:pt x="4673" y="13922"/>
                    <a:pt x="4784" y="13922"/>
                  </a:cubicBezTo>
                  <a:cubicBezTo>
                    <a:pt x="4877" y="13922"/>
                    <a:pt x="4969" y="13865"/>
                    <a:pt x="4984" y="13741"/>
                  </a:cubicBezTo>
                  <a:lnTo>
                    <a:pt x="5281" y="11304"/>
                  </a:lnTo>
                  <a:lnTo>
                    <a:pt x="5588" y="11304"/>
                  </a:lnTo>
                  <a:lnTo>
                    <a:pt x="5885" y="13741"/>
                  </a:lnTo>
                  <a:cubicBezTo>
                    <a:pt x="5900" y="13865"/>
                    <a:pt x="5992" y="13922"/>
                    <a:pt x="6085" y="13922"/>
                  </a:cubicBezTo>
                  <a:cubicBezTo>
                    <a:pt x="6196" y="13922"/>
                    <a:pt x="6309" y="13840"/>
                    <a:pt x="6291" y="13694"/>
                  </a:cubicBezTo>
                  <a:lnTo>
                    <a:pt x="5980" y="11148"/>
                  </a:lnTo>
                  <a:cubicBezTo>
                    <a:pt x="6063" y="11072"/>
                    <a:pt x="6128" y="10974"/>
                    <a:pt x="6164" y="10869"/>
                  </a:cubicBezTo>
                  <a:lnTo>
                    <a:pt x="6186" y="10800"/>
                  </a:lnTo>
                  <a:cubicBezTo>
                    <a:pt x="6280" y="10851"/>
                    <a:pt x="6389" y="10880"/>
                    <a:pt x="6494" y="10880"/>
                  </a:cubicBezTo>
                  <a:lnTo>
                    <a:pt x="6523" y="10880"/>
                  </a:lnTo>
                  <a:cubicBezTo>
                    <a:pt x="6704" y="10869"/>
                    <a:pt x="6871" y="10786"/>
                    <a:pt x="6986" y="10648"/>
                  </a:cubicBezTo>
                  <a:lnTo>
                    <a:pt x="7537" y="9989"/>
                  </a:lnTo>
                  <a:cubicBezTo>
                    <a:pt x="7740" y="10257"/>
                    <a:pt x="7848" y="10583"/>
                    <a:pt x="7845" y="10916"/>
                  </a:cubicBezTo>
                  <a:lnTo>
                    <a:pt x="7845" y="11105"/>
                  </a:lnTo>
                  <a:cubicBezTo>
                    <a:pt x="7845" y="11240"/>
                    <a:pt x="7947" y="11308"/>
                    <a:pt x="8049" y="11308"/>
                  </a:cubicBezTo>
                  <a:cubicBezTo>
                    <a:pt x="8152" y="11308"/>
                    <a:pt x="8254" y="11240"/>
                    <a:pt x="8254" y="11105"/>
                  </a:cubicBezTo>
                  <a:lnTo>
                    <a:pt x="8254" y="10916"/>
                  </a:lnTo>
                  <a:cubicBezTo>
                    <a:pt x="8254" y="10398"/>
                    <a:pt x="8051" y="9902"/>
                    <a:pt x="7682" y="9540"/>
                  </a:cubicBezTo>
                  <a:lnTo>
                    <a:pt x="7425" y="9279"/>
                  </a:lnTo>
                  <a:cubicBezTo>
                    <a:pt x="7258" y="9113"/>
                    <a:pt x="7164" y="8888"/>
                    <a:pt x="7164" y="8653"/>
                  </a:cubicBezTo>
                  <a:lnTo>
                    <a:pt x="7164" y="8515"/>
                  </a:lnTo>
                  <a:cubicBezTo>
                    <a:pt x="7609" y="8696"/>
                    <a:pt x="8526" y="9182"/>
                    <a:pt x="8884" y="10257"/>
                  </a:cubicBezTo>
                  <a:cubicBezTo>
                    <a:pt x="8910" y="10326"/>
                    <a:pt x="8899" y="10406"/>
                    <a:pt x="8859" y="10467"/>
                  </a:cubicBezTo>
                  <a:lnTo>
                    <a:pt x="8537" y="10953"/>
                  </a:lnTo>
                  <a:cubicBezTo>
                    <a:pt x="8482" y="11032"/>
                    <a:pt x="8493" y="11141"/>
                    <a:pt x="8562" y="11210"/>
                  </a:cubicBezTo>
                  <a:lnTo>
                    <a:pt x="9261" y="11909"/>
                  </a:lnTo>
                  <a:cubicBezTo>
                    <a:pt x="9315" y="11963"/>
                    <a:pt x="9341" y="12046"/>
                    <a:pt x="9319" y="12126"/>
                  </a:cubicBezTo>
                  <a:lnTo>
                    <a:pt x="8942" y="13669"/>
                  </a:lnTo>
                  <a:cubicBezTo>
                    <a:pt x="8904" y="13825"/>
                    <a:pt x="9026" y="13923"/>
                    <a:pt x="9147" y="13923"/>
                  </a:cubicBezTo>
                  <a:cubicBezTo>
                    <a:pt x="9231" y="13923"/>
                    <a:pt x="9314" y="13875"/>
                    <a:pt x="9341" y="13767"/>
                  </a:cubicBezTo>
                  <a:lnTo>
                    <a:pt x="9717" y="12224"/>
                  </a:lnTo>
                  <a:cubicBezTo>
                    <a:pt x="9768" y="12006"/>
                    <a:pt x="9706" y="11778"/>
                    <a:pt x="9547" y="11619"/>
                  </a:cubicBezTo>
                  <a:lnTo>
                    <a:pt x="8968" y="11039"/>
                  </a:lnTo>
                  <a:lnTo>
                    <a:pt x="9199" y="10692"/>
                  </a:lnTo>
                  <a:cubicBezTo>
                    <a:pt x="9308" y="10525"/>
                    <a:pt x="9337" y="10319"/>
                    <a:pt x="9272" y="10127"/>
                  </a:cubicBezTo>
                  <a:cubicBezTo>
                    <a:pt x="9254" y="10076"/>
                    <a:pt x="9236" y="10029"/>
                    <a:pt x="9217" y="9978"/>
                  </a:cubicBezTo>
                  <a:lnTo>
                    <a:pt x="9217" y="9978"/>
                  </a:lnTo>
                  <a:lnTo>
                    <a:pt x="9670" y="10112"/>
                  </a:lnTo>
                  <a:cubicBezTo>
                    <a:pt x="10137" y="10254"/>
                    <a:pt x="10460" y="10681"/>
                    <a:pt x="10463" y="11170"/>
                  </a:cubicBezTo>
                  <a:lnTo>
                    <a:pt x="10463" y="13716"/>
                  </a:lnTo>
                  <a:cubicBezTo>
                    <a:pt x="10463" y="13852"/>
                    <a:pt x="10565" y="13920"/>
                    <a:pt x="10666" y="13920"/>
                  </a:cubicBezTo>
                  <a:cubicBezTo>
                    <a:pt x="10768" y="13920"/>
                    <a:pt x="10869" y="13852"/>
                    <a:pt x="10869" y="13716"/>
                  </a:cubicBezTo>
                  <a:lnTo>
                    <a:pt x="10869" y="11170"/>
                  </a:lnTo>
                  <a:cubicBezTo>
                    <a:pt x="10865" y="10500"/>
                    <a:pt x="10427" y="9913"/>
                    <a:pt x="9786" y="9721"/>
                  </a:cubicBezTo>
                  <a:lnTo>
                    <a:pt x="8971" y="9482"/>
                  </a:lnTo>
                  <a:cubicBezTo>
                    <a:pt x="8413" y="8580"/>
                    <a:pt x="7526" y="8204"/>
                    <a:pt x="7168" y="8081"/>
                  </a:cubicBezTo>
                  <a:lnTo>
                    <a:pt x="7168" y="7715"/>
                  </a:lnTo>
                  <a:cubicBezTo>
                    <a:pt x="7863" y="7229"/>
                    <a:pt x="8326" y="6480"/>
                    <a:pt x="8446" y="5639"/>
                  </a:cubicBezTo>
                  <a:lnTo>
                    <a:pt x="8566" y="5639"/>
                  </a:lnTo>
                  <a:cubicBezTo>
                    <a:pt x="8960" y="5639"/>
                    <a:pt x="9301" y="5346"/>
                    <a:pt x="9341" y="4966"/>
                  </a:cubicBezTo>
                  <a:cubicBezTo>
                    <a:pt x="9377" y="4618"/>
                    <a:pt x="9163" y="4292"/>
                    <a:pt x="8834" y="4180"/>
                  </a:cubicBezTo>
                  <a:lnTo>
                    <a:pt x="8942" y="3590"/>
                  </a:lnTo>
                  <a:cubicBezTo>
                    <a:pt x="9286" y="1721"/>
                    <a:pt x="7852" y="0"/>
                    <a:pt x="59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6902;p90"/>
            <p:cNvSpPr/>
            <p:nvPr/>
          </p:nvSpPr>
          <p:spPr>
            <a:xfrm>
              <a:off x="5008539" y="2545533"/>
              <a:ext cx="10749" cy="16360"/>
            </a:xfrm>
            <a:custGeom>
              <a:avLst/>
              <a:gdLst/>
              <a:ahLst/>
              <a:cxnLst/>
              <a:rect l="l" t="t" r="r" b="b"/>
              <a:pathLst>
                <a:path w="410" h="624" extrusionOk="0">
                  <a:moveTo>
                    <a:pt x="207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420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0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6903;p90"/>
            <p:cNvSpPr/>
            <p:nvPr/>
          </p:nvSpPr>
          <p:spPr>
            <a:xfrm>
              <a:off x="5077176" y="2545533"/>
              <a:ext cx="10671" cy="16360"/>
            </a:xfrm>
            <a:custGeom>
              <a:avLst/>
              <a:gdLst/>
              <a:ahLst/>
              <a:cxnLst/>
              <a:rect l="l" t="t" r="r" b="b"/>
              <a:pathLst>
                <a:path w="407" h="624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6904;p90"/>
            <p:cNvSpPr/>
            <p:nvPr/>
          </p:nvSpPr>
          <p:spPr>
            <a:xfrm>
              <a:off x="5023378" y="2585410"/>
              <a:ext cx="49656" cy="16543"/>
            </a:xfrm>
            <a:custGeom>
              <a:avLst/>
              <a:gdLst/>
              <a:ahLst/>
              <a:cxnLst/>
              <a:rect l="l" t="t" r="r" b="b"/>
              <a:pathLst>
                <a:path w="1894" h="631" extrusionOk="0">
                  <a:moveTo>
                    <a:pt x="296" y="1"/>
                  </a:moveTo>
                  <a:cubicBezTo>
                    <a:pt x="137" y="1"/>
                    <a:pt x="1" y="207"/>
                    <a:pt x="152" y="355"/>
                  </a:cubicBezTo>
                  <a:cubicBezTo>
                    <a:pt x="325" y="525"/>
                    <a:pt x="622" y="630"/>
                    <a:pt x="948" y="630"/>
                  </a:cubicBezTo>
                  <a:cubicBezTo>
                    <a:pt x="1271" y="630"/>
                    <a:pt x="1568" y="525"/>
                    <a:pt x="1745" y="355"/>
                  </a:cubicBezTo>
                  <a:cubicBezTo>
                    <a:pt x="1893" y="207"/>
                    <a:pt x="1757" y="1"/>
                    <a:pt x="1598" y="1"/>
                  </a:cubicBezTo>
                  <a:cubicBezTo>
                    <a:pt x="1552" y="1"/>
                    <a:pt x="1503" y="19"/>
                    <a:pt x="1459" y="62"/>
                  </a:cubicBezTo>
                  <a:cubicBezTo>
                    <a:pt x="1383" y="138"/>
                    <a:pt x="1206" y="221"/>
                    <a:pt x="948" y="221"/>
                  </a:cubicBezTo>
                  <a:cubicBezTo>
                    <a:pt x="688" y="221"/>
                    <a:pt x="510" y="138"/>
                    <a:pt x="438" y="62"/>
                  </a:cubicBezTo>
                  <a:cubicBezTo>
                    <a:pt x="393" y="19"/>
                    <a:pt x="344" y="1"/>
                    <a:pt x="29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6905;p90"/>
            <p:cNvSpPr/>
            <p:nvPr/>
          </p:nvSpPr>
          <p:spPr>
            <a:xfrm>
              <a:off x="5001041" y="2528334"/>
              <a:ext cx="25746" cy="10749"/>
            </a:xfrm>
            <a:custGeom>
              <a:avLst/>
              <a:gdLst/>
              <a:ahLst/>
              <a:cxnLst/>
              <a:rect l="l" t="t" r="r" b="b"/>
              <a:pathLst>
                <a:path w="982" h="410" extrusionOk="0">
                  <a:moveTo>
                    <a:pt x="272" y="0"/>
                  </a:moveTo>
                  <a:cubicBezTo>
                    <a:pt x="0" y="0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982" y="410"/>
                    <a:pt x="982" y="0"/>
                    <a:pt x="7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6906;p90"/>
            <p:cNvSpPr/>
            <p:nvPr/>
          </p:nvSpPr>
          <p:spPr>
            <a:xfrm>
              <a:off x="5069678" y="2528334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49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2" name="Google Shape;2372;p49"/>
          <p:cNvSpPr txBox="1">
            <a:spLocks noGrp="1"/>
          </p:cNvSpPr>
          <p:nvPr>
            <p:ph type="title"/>
          </p:nvPr>
        </p:nvSpPr>
        <p:spPr>
          <a:xfrm>
            <a:off x="720000" y="39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RANCANGAN SISTEM</a:t>
            </a:r>
            <a:endParaRPr dirty="0"/>
          </a:p>
        </p:txBody>
      </p:sp>
      <p:grpSp>
        <p:nvGrpSpPr>
          <p:cNvPr id="2387" name="Google Shape;2387;p49"/>
          <p:cNvGrpSpPr/>
          <p:nvPr/>
        </p:nvGrpSpPr>
        <p:grpSpPr>
          <a:xfrm rot="-5400000">
            <a:off x="7961340" y="1082124"/>
            <a:ext cx="1754868" cy="143178"/>
            <a:chOff x="1131682" y="748176"/>
            <a:chExt cx="769005" cy="62742"/>
          </a:xfrm>
        </p:grpSpPr>
        <p:sp>
          <p:nvSpPr>
            <p:cNvPr id="2388" name="Google Shape;2388;p49"/>
            <p:cNvSpPr/>
            <p:nvPr/>
          </p:nvSpPr>
          <p:spPr>
            <a:xfrm>
              <a:off x="1320601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1257628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0" name="Google Shape;2390;p49"/>
            <p:cNvSpPr/>
            <p:nvPr/>
          </p:nvSpPr>
          <p:spPr>
            <a:xfrm>
              <a:off x="1194655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49"/>
            <p:cNvSpPr/>
            <p:nvPr/>
          </p:nvSpPr>
          <p:spPr>
            <a:xfrm>
              <a:off x="1131682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1381529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144245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00" name="Google Shape;2400;p49"/>
          <p:cNvGrpSpPr/>
          <p:nvPr/>
        </p:nvGrpSpPr>
        <p:grpSpPr>
          <a:xfrm>
            <a:off x="215116" y="2613924"/>
            <a:ext cx="428835" cy="2529576"/>
            <a:chOff x="215116" y="2682099"/>
            <a:chExt cx="428835" cy="2529576"/>
          </a:xfrm>
        </p:grpSpPr>
        <p:grpSp>
          <p:nvGrpSpPr>
            <p:cNvPr id="2401" name="Google Shape;2401;p49"/>
            <p:cNvGrpSpPr/>
            <p:nvPr/>
          </p:nvGrpSpPr>
          <p:grpSpPr>
            <a:xfrm>
              <a:off x="215116" y="2682099"/>
              <a:ext cx="428835" cy="428835"/>
              <a:chOff x="8380157" y="546043"/>
              <a:chExt cx="273300" cy="273300"/>
            </a:xfrm>
          </p:grpSpPr>
          <p:sp>
            <p:nvSpPr>
              <p:cNvPr id="2402" name="Google Shape;2402;p49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3" name="Google Shape;2403;p49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404" name="Google Shape;2404;p49"/>
            <p:cNvCxnSpPr/>
            <p:nvPr/>
          </p:nvCxnSpPr>
          <p:spPr>
            <a:xfrm>
              <a:off x="429538" y="3052875"/>
              <a:ext cx="0" cy="2158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05" name="Google Shape;2405;p49"/>
          <p:cNvGrpSpPr/>
          <p:nvPr/>
        </p:nvGrpSpPr>
        <p:grpSpPr>
          <a:xfrm flipH="1">
            <a:off x="8505851" y="3968508"/>
            <a:ext cx="475045" cy="963129"/>
            <a:chOff x="750826" y="3144150"/>
            <a:chExt cx="690874" cy="1459949"/>
          </a:xfrm>
        </p:grpSpPr>
        <p:sp>
          <p:nvSpPr>
            <p:cNvPr id="2406" name="Google Shape;2406;p49"/>
            <p:cNvSpPr/>
            <p:nvPr/>
          </p:nvSpPr>
          <p:spPr>
            <a:xfrm>
              <a:off x="750826" y="314415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49"/>
            <p:cNvSpPr/>
            <p:nvPr/>
          </p:nvSpPr>
          <p:spPr>
            <a:xfrm>
              <a:off x="750826" y="3340458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49"/>
            <p:cNvSpPr/>
            <p:nvPr/>
          </p:nvSpPr>
          <p:spPr>
            <a:xfrm>
              <a:off x="750826" y="3536765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750826" y="373370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22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750826" y="3930008"/>
              <a:ext cx="671584" cy="674091"/>
            </a:xfrm>
            <a:custGeom>
              <a:avLst/>
              <a:gdLst/>
              <a:ahLst/>
              <a:cxnLst/>
              <a:rect l="l" t="t" r="r" b="b"/>
              <a:pathLst>
                <a:path w="9644" h="9680" extrusionOk="0">
                  <a:moveTo>
                    <a:pt x="0" y="0"/>
                  </a:moveTo>
                  <a:lnTo>
                    <a:pt x="0" y="1222"/>
                  </a:lnTo>
                  <a:lnTo>
                    <a:pt x="8421" y="9680"/>
                  </a:lnTo>
                  <a:lnTo>
                    <a:pt x="9644" y="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49"/>
            <p:cNvSpPr/>
            <p:nvPr/>
          </p:nvSpPr>
          <p:spPr>
            <a:xfrm>
              <a:off x="750826" y="4126316"/>
              <a:ext cx="476529" cy="477783"/>
            </a:xfrm>
            <a:custGeom>
              <a:avLst/>
              <a:gdLst/>
              <a:ahLst/>
              <a:cxnLst/>
              <a:rect l="l" t="t" r="r" b="b"/>
              <a:pathLst>
                <a:path w="6843" h="6861" extrusionOk="0">
                  <a:moveTo>
                    <a:pt x="0" y="0"/>
                  </a:moveTo>
                  <a:lnTo>
                    <a:pt x="0" y="1231"/>
                  </a:lnTo>
                  <a:lnTo>
                    <a:pt x="5620" y="6861"/>
                  </a:lnTo>
                  <a:lnTo>
                    <a:pt x="6842" y="6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49"/>
            <p:cNvSpPr/>
            <p:nvPr/>
          </p:nvSpPr>
          <p:spPr>
            <a:xfrm>
              <a:off x="750826" y="4322624"/>
              <a:ext cx="280848" cy="281475"/>
            </a:xfrm>
            <a:custGeom>
              <a:avLst/>
              <a:gdLst/>
              <a:ahLst/>
              <a:cxnLst/>
              <a:rect l="l" t="t" r="r" b="b"/>
              <a:pathLst>
                <a:path w="4033" h="4042" extrusionOk="0">
                  <a:moveTo>
                    <a:pt x="0" y="0"/>
                  </a:moveTo>
                  <a:lnTo>
                    <a:pt x="0" y="1231"/>
                  </a:lnTo>
                  <a:lnTo>
                    <a:pt x="2810" y="4042"/>
                  </a:lnTo>
                  <a:lnTo>
                    <a:pt x="4032" y="4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91" name="Picture 90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77" y="1559399"/>
            <a:ext cx="5039995" cy="2966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47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1" name="Google Shape;2171;p47"/>
          <p:cNvSpPr txBox="1">
            <a:spLocks noGrp="1"/>
          </p:cNvSpPr>
          <p:nvPr>
            <p:ph type="title"/>
          </p:nvPr>
        </p:nvSpPr>
        <p:spPr>
          <a:xfrm>
            <a:off x="720075" y="39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300" i="1" dirty="0"/>
              <a:t>ACTIVITY DIAGRAM </a:t>
            </a:r>
            <a:r>
              <a:rPr lang="pt-BR" sz="2300" dirty="0"/>
              <a:t>DISTRIBUSI PADA USER</a:t>
            </a:r>
            <a:endParaRPr lang="pt-BR" sz="2300" i="1" dirty="0"/>
          </a:p>
        </p:txBody>
      </p:sp>
      <p:grpSp>
        <p:nvGrpSpPr>
          <p:cNvPr id="2220" name="Google Shape;2220;p47"/>
          <p:cNvGrpSpPr/>
          <p:nvPr/>
        </p:nvGrpSpPr>
        <p:grpSpPr>
          <a:xfrm>
            <a:off x="8396131" y="1148875"/>
            <a:ext cx="561615" cy="3854925"/>
            <a:chOff x="8396131" y="1148875"/>
            <a:chExt cx="561615" cy="3854925"/>
          </a:xfrm>
        </p:grpSpPr>
        <p:sp>
          <p:nvSpPr>
            <p:cNvPr id="2221" name="Google Shape;2221;p47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2" name="Google Shape;2222;p47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23" name="Google Shape;2223;p47"/>
            <p:cNvGrpSpPr/>
            <p:nvPr/>
          </p:nvGrpSpPr>
          <p:grpSpPr>
            <a:xfrm>
              <a:off x="8601560" y="4250626"/>
              <a:ext cx="356186" cy="753173"/>
              <a:chOff x="8758412" y="4447926"/>
              <a:chExt cx="249535" cy="527691"/>
            </a:xfrm>
          </p:grpSpPr>
          <p:sp>
            <p:nvSpPr>
              <p:cNvPr id="2224" name="Google Shape;2224;p47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5" name="Google Shape;2225;p47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6" name="Google Shape;2226;p47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7" name="Google Shape;2227;p47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8" name="Google Shape;2228;p47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9" name="Google Shape;2229;p47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0" name="Google Shape;2230;p47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31" name="Google Shape;2231;p47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32" name="Google Shape;2232;p47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51" name="Google Shape;2251;p47"/>
          <p:cNvGrpSpPr/>
          <p:nvPr/>
        </p:nvGrpSpPr>
        <p:grpSpPr>
          <a:xfrm rot="-5400000" flipH="1">
            <a:off x="-614602" y="1536421"/>
            <a:ext cx="1775744" cy="30175"/>
            <a:chOff x="1859354" y="894626"/>
            <a:chExt cx="344143" cy="5837"/>
          </a:xfrm>
        </p:grpSpPr>
        <p:sp>
          <p:nvSpPr>
            <p:cNvPr id="2252" name="Google Shape;2252;p47"/>
            <p:cNvSpPr/>
            <p:nvPr/>
          </p:nvSpPr>
          <p:spPr>
            <a:xfrm>
              <a:off x="2197786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178918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160207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141339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122628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10376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085049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37" y="185"/>
                    <a:pt x="0" y="143"/>
                    <a:pt x="0" y="93"/>
                  </a:cubicBezTo>
                  <a:cubicBezTo>
                    <a:pt x="0" y="42"/>
                    <a:pt x="37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06618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047438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88" y="185"/>
                  </a:moveTo>
                  <a:cubicBezTo>
                    <a:pt x="38" y="185"/>
                    <a:pt x="1" y="143"/>
                    <a:pt x="1" y="93"/>
                  </a:cubicBezTo>
                  <a:cubicBezTo>
                    <a:pt x="1" y="42"/>
                    <a:pt x="38" y="1"/>
                    <a:pt x="88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2857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2009733" y="894626"/>
              <a:ext cx="5806" cy="5837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85"/>
                  </a:moveTo>
                  <a:cubicBezTo>
                    <a:pt x="41" y="185"/>
                    <a:pt x="0" y="143"/>
                    <a:pt x="0" y="93"/>
                  </a:cubicBezTo>
                  <a:cubicBezTo>
                    <a:pt x="0" y="42"/>
                    <a:pt x="41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90991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72122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53412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1934543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1915833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189696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1878222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185935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9" name="Picture 38"/>
          <p:cNvPicPr/>
          <p:nvPr/>
        </p:nvPicPr>
        <p:blipFill>
          <a:blip r:embed="rId1"/>
          <a:stretch>
            <a:fillRect/>
          </a:stretch>
        </p:blipFill>
        <p:spPr>
          <a:xfrm>
            <a:off x="2276269" y="1148876"/>
            <a:ext cx="3688762" cy="3081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p55"/>
          <p:cNvSpPr/>
          <p:nvPr/>
        </p:nvSpPr>
        <p:spPr>
          <a:xfrm>
            <a:off x="2223692" y="583620"/>
            <a:ext cx="4696800" cy="842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7" name="Google Shape;2917;p55"/>
          <p:cNvSpPr txBox="1">
            <a:spLocks noGrp="1"/>
          </p:cNvSpPr>
          <p:nvPr>
            <p:ph type="title"/>
          </p:nvPr>
        </p:nvSpPr>
        <p:spPr>
          <a:xfrm>
            <a:off x="2524867" y="620395"/>
            <a:ext cx="40944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METODE PENELITIAN</a:t>
            </a:r>
            <a:endParaRPr sz="2500" dirty="0"/>
          </a:p>
        </p:txBody>
      </p:sp>
      <p:grpSp>
        <p:nvGrpSpPr>
          <p:cNvPr id="2921" name="Google Shape;2921;p55"/>
          <p:cNvGrpSpPr/>
          <p:nvPr/>
        </p:nvGrpSpPr>
        <p:grpSpPr>
          <a:xfrm flipH="1">
            <a:off x="4843523" y="424546"/>
            <a:ext cx="1775744" cy="30175"/>
            <a:chOff x="1859354" y="894626"/>
            <a:chExt cx="344143" cy="5837"/>
          </a:xfrm>
        </p:grpSpPr>
        <p:sp>
          <p:nvSpPr>
            <p:cNvPr id="2922" name="Google Shape;2922;p55"/>
            <p:cNvSpPr/>
            <p:nvPr/>
          </p:nvSpPr>
          <p:spPr>
            <a:xfrm>
              <a:off x="2197786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3" name="Google Shape;2923;p55"/>
            <p:cNvSpPr/>
            <p:nvPr/>
          </p:nvSpPr>
          <p:spPr>
            <a:xfrm>
              <a:off x="2178918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4" name="Google Shape;2924;p55"/>
            <p:cNvSpPr/>
            <p:nvPr/>
          </p:nvSpPr>
          <p:spPr>
            <a:xfrm>
              <a:off x="2160207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5" name="Google Shape;2925;p55"/>
            <p:cNvSpPr/>
            <p:nvPr/>
          </p:nvSpPr>
          <p:spPr>
            <a:xfrm>
              <a:off x="2141339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6" name="Google Shape;2926;p55"/>
            <p:cNvSpPr/>
            <p:nvPr/>
          </p:nvSpPr>
          <p:spPr>
            <a:xfrm>
              <a:off x="2122628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7" name="Google Shape;2927;p55"/>
            <p:cNvSpPr/>
            <p:nvPr/>
          </p:nvSpPr>
          <p:spPr>
            <a:xfrm>
              <a:off x="210376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8" name="Google Shape;2928;p55"/>
            <p:cNvSpPr/>
            <p:nvPr/>
          </p:nvSpPr>
          <p:spPr>
            <a:xfrm>
              <a:off x="2085049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37" y="185"/>
                    <a:pt x="0" y="143"/>
                    <a:pt x="0" y="93"/>
                  </a:cubicBezTo>
                  <a:cubicBezTo>
                    <a:pt x="0" y="42"/>
                    <a:pt x="37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9" name="Google Shape;2929;p55"/>
            <p:cNvSpPr/>
            <p:nvPr/>
          </p:nvSpPr>
          <p:spPr>
            <a:xfrm>
              <a:off x="206618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0" name="Google Shape;2930;p55"/>
            <p:cNvSpPr/>
            <p:nvPr/>
          </p:nvSpPr>
          <p:spPr>
            <a:xfrm>
              <a:off x="2047438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88" y="185"/>
                  </a:moveTo>
                  <a:cubicBezTo>
                    <a:pt x="38" y="185"/>
                    <a:pt x="1" y="143"/>
                    <a:pt x="1" y="93"/>
                  </a:cubicBezTo>
                  <a:cubicBezTo>
                    <a:pt x="1" y="42"/>
                    <a:pt x="38" y="1"/>
                    <a:pt x="88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1" name="Google Shape;2931;p55"/>
            <p:cNvSpPr/>
            <p:nvPr/>
          </p:nvSpPr>
          <p:spPr>
            <a:xfrm>
              <a:off x="202857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2" name="Google Shape;2932;p55"/>
            <p:cNvSpPr/>
            <p:nvPr/>
          </p:nvSpPr>
          <p:spPr>
            <a:xfrm>
              <a:off x="2009733" y="894626"/>
              <a:ext cx="5806" cy="5837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85"/>
                  </a:moveTo>
                  <a:cubicBezTo>
                    <a:pt x="41" y="185"/>
                    <a:pt x="0" y="143"/>
                    <a:pt x="0" y="93"/>
                  </a:cubicBezTo>
                  <a:cubicBezTo>
                    <a:pt x="0" y="42"/>
                    <a:pt x="41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3" name="Google Shape;2933;p55"/>
            <p:cNvSpPr/>
            <p:nvPr/>
          </p:nvSpPr>
          <p:spPr>
            <a:xfrm>
              <a:off x="1990991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4" name="Google Shape;2934;p55"/>
            <p:cNvSpPr/>
            <p:nvPr/>
          </p:nvSpPr>
          <p:spPr>
            <a:xfrm>
              <a:off x="1972122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5" name="Google Shape;2935;p55"/>
            <p:cNvSpPr/>
            <p:nvPr/>
          </p:nvSpPr>
          <p:spPr>
            <a:xfrm>
              <a:off x="1953412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6" name="Google Shape;2936;p55"/>
            <p:cNvSpPr/>
            <p:nvPr/>
          </p:nvSpPr>
          <p:spPr>
            <a:xfrm>
              <a:off x="1934543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7" name="Google Shape;2937;p55"/>
            <p:cNvSpPr/>
            <p:nvPr/>
          </p:nvSpPr>
          <p:spPr>
            <a:xfrm>
              <a:off x="1915833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8" name="Google Shape;2938;p55"/>
            <p:cNvSpPr/>
            <p:nvPr/>
          </p:nvSpPr>
          <p:spPr>
            <a:xfrm>
              <a:off x="189696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9" name="Google Shape;2939;p55"/>
            <p:cNvSpPr/>
            <p:nvPr/>
          </p:nvSpPr>
          <p:spPr>
            <a:xfrm>
              <a:off x="1878222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0" name="Google Shape;2940;p55"/>
            <p:cNvSpPr/>
            <p:nvPr/>
          </p:nvSpPr>
          <p:spPr>
            <a:xfrm>
              <a:off x="185935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41" name="Google Shape;2941;p55"/>
          <p:cNvGrpSpPr/>
          <p:nvPr/>
        </p:nvGrpSpPr>
        <p:grpSpPr>
          <a:xfrm rot="-5400000">
            <a:off x="7995368" y="2481958"/>
            <a:ext cx="1790537" cy="198075"/>
            <a:chOff x="3421575" y="367423"/>
            <a:chExt cx="1100650" cy="121750"/>
          </a:xfrm>
        </p:grpSpPr>
        <p:sp>
          <p:nvSpPr>
            <p:cNvPr id="2942" name="Google Shape;2942;p55"/>
            <p:cNvSpPr/>
            <p:nvPr/>
          </p:nvSpPr>
          <p:spPr>
            <a:xfrm rot="-5400000">
              <a:off x="3524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3" name="Google Shape;2943;p55"/>
            <p:cNvSpPr/>
            <p:nvPr/>
          </p:nvSpPr>
          <p:spPr>
            <a:xfrm rot="-5400000">
              <a:off x="3601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4" name="Google Shape;2944;p55"/>
            <p:cNvSpPr/>
            <p:nvPr/>
          </p:nvSpPr>
          <p:spPr>
            <a:xfrm rot="-5400000">
              <a:off x="3678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5" name="Google Shape;2945;p55"/>
            <p:cNvSpPr/>
            <p:nvPr/>
          </p:nvSpPr>
          <p:spPr>
            <a:xfrm rot="-5400000">
              <a:off x="3756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6" name="Google Shape;2946;p55"/>
            <p:cNvSpPr/>
            <p:nvPr/>
          </p:nvSpPr>
          <p:spPr>
            <a:xfrm rot="-5400000">
              <a:off x="3833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7" name="Google Shape;2947;p55"/>
            <p:cNvSpPr/>
            <p:nvPr/>
          </p:nvSpPr>
          <p:spPr>
            <a:xfrm rot="-5400000">
              <a:off x="3911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8" name="Google Shape;2948;p55"/>
            <p:cNvSpPr/>
            <p:nvPr/>
          </p:nvSpPr>
          <p:spPr>
            <a:xfrm rot="-5400000">
              <a:off x="3988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9" name="Google Shape;2949;p55"/>
            <p:cNvSpPr/>
            <p:nvPr/>
          </p:nvSpPr>
          <p:spPr>
            <a:xfrm rot="-5400000">
              <a:off x="4065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0" name="Google Shape;2950;p55"/>
            <p:cNvSpPr/>
            <p:nvPr/>
          </p:nvSpPr>
          <p:spPr>
            <a:xfrm rot="-5400000">
              <a:off x="4143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1" name="Google Shape;2951;p55"/>
            <p:cNvSpPr/>
            <p:nvPr/>
          </p:nvSpPr>
          <p:spPr>
            <a:xfrm rot="-5400000">
              <a:off x="4220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2" name="Google Shape;2952;p55"/>
            <p:cNvSpPr/>
            <p:nvPr/>
          </p:nvSpPr>
          <p:spPr>
            <a:xfrm rot="-5400000">
              <a:off x="4298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3" name="Google Shape;2953;p55"/>
            <p:cNvSpPr/>
            <p:nvPr/>
          </p:nvSpPr>
          <p:spPr>
            <a:xfrm rot="-5400000">
              <a:off x="4375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4" name="Google Shape;2954;p55"/>
            <p:cNvSpPr/>
            <p:nvPr/>
          </p:nvSpPr>
          <p:spPr>
            <a:xfrm rot="-5400000">
              <a:off x="4452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5" name="Google Shape;2955;p55"/>
            <p:cNvSpPr/>
            <p:nvPr/>
          </p:nvSpPr>
          <p:spPr>
            <a:xfrm rot="-5400000">
              <a:off x="3446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6" name="Google Shape;2956;p55"/>
            <p:cNvSpPr/>
            <p:nvPr/>
          </p:nvSpPr>
          <p:spPr>
            <a:xfrm rot="-5400000">
              <a:off x="3369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57" name="Google Shape;2957;p55"/>
          <p:cNvGrpSpPr/>
          <p:nvPr/>
        </p:nvGrpSpPr>
        <p:grpSpPr>
          <a:xfrm>
            <a:off x="8502814" y="4021795"/>
            <a:ext cx="402616" cy="851485"/>
            <a:chOff x="8612064" y="3666995"/>
            <a:chExt cx="402616" cy="851485"/>
          </a:xfrm>
        </p:grpSpPr>
        <p:sp>
          <p:nvSpPr>
            <p:cNvPr id="2958" name="Google Shape;2958;p55"/>
            <p:cNvSpPr/>
            <p:nvPr/>
          </p:nvSpPr>
          <p:spPr>
            <a:xfrm>
              <a:off x="8612064" y="3666995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9" name="Google Shape;2959;p55"/>
            <p:cNvSpPr/>
            <p:nvPr/>
          </p:nvSpPr>
          <p:spPr>
            <a:xfrm>
              <a:off x="8612064" y="3781486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0" name="Google Shape;2960;p55"/>
            <p:cNvSpPr/>
            <p:nvPr/>
          </p:nvSpPr>
          <p:spPr>
            <a:xfrm>
              <a:off x="8612064" y="3895978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1" name="Google Shape;2961;p55"/>
            <p:cNvSpPr/>
            <p:nvPr/>
          </p:nvSpPr>
          <p:spPr>
            <a:xfrm>
              <a:off x="8612064" y="4010835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2" name="Google Shape;2962;p55"/>
            <p:cNvSpPr/>
            <p:nvPr/>
          </p:nvSpPr>
          <p:spPr>
            <a:xfrm>
              <a:off x="8622949" y="4125326"/>
              <a:ext cx="391732" cy="393153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3" name="Google Shape;2963;p55"/>
            <p:cNvSpPr/>
            <p:nvPr/>
          </p:nvSpPr>
          <p:spPr>
            <a:xfrm>
              <a:off x="8737075" y="4239818"/>
              <a:ext cx="277604" cy="278660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4" name="Google Shape;2964;p55"/>
            <p:cNvSpPr/>
            <p:nvPr/>
          </p:nvSpPr>
          <p:spPr>
            <a:xfrm>
              <a:off x="8851201" y="4354309"/>
              <a:ext cx="163475" cy="164166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65" name="Google Shape;2965;p55"/>
          <p:cNvGrpSpPr/>
          <p:nvPr/>
        </p:nvGrpSpPr>
        <p:grpSpPr>
          <a:xfrm>
            <a:off x="7203074" y="200179"/>
            <a:ext cx="1744469" cy="1239276"/>
            <a:chOff x="7203074" y="200179"/>
            <a:chExt cx="1744469" cy="1239276"/>
          </a:xfrm>
        </p:grpSpPr>
        <p:sp>
          <p:nvSpPr>
            <p:cNvPr id="2966" name="Google Shape;2966;p55"/>
            <p:cNvSpPr/>
            <p:nvPr/>
          </p:nvSpPr>
          <p:spPr>
            <a:xfrm rot="10800000" flipH="1">
              <a:off x="7203074" y="713009"/>
              <a:ext cx="393312" cy="393261"/>
            </a:xfrm>
            <a:custGeom>
              <a:avLst/>
              <a:gdLst/>
              <a:ahLst/>
              <a:cxnLst/>
              <a:rect l="l" t="t" r="r" b="b"/>
              <a:pathLst>
                <a:path w="7772" h="7771" extrusionOk="0">
                  <a:moveTo>
                    <a:pt x="1" y="3890"/>
                  </a:moveTo>
                  <a:cubicBezTo>
                    <a:pt x="1" y="6031"/>
                    <a:pt x="1740" y="7770"/>
                    <a:pt x="3881" y="7770"/>
                  </a:cubicBezTo>
                  <a:lnTo>
                    <a:pt x="3881" y="7770"/>
                  </a:lnTo>
                  <a:cubicBezTo>
                    <a:pt x="6031" y="7770"/>
                    <a:pt x="7771" y="6031"/>
                    <a:pt x="7771" y="3890"/>
                  </a:cubicBezTo>
                  <a:lnTo>
                    <a:pt x="7771" y="3890"/>
                  </a:lnTo>
                  <a:cubicBezTo>
                    <a:pt x="7771" y="1740"/>
                    <a:pt x="6031" y="0"/>
                    <a:pt x="3881" y="0"/>
                  </a:cubicBezTo>
                  <a:lnTo>
                    <a:pt x="3881" y="0"/>
                  </a:lnTo>
                  <a:cubicBezTo>
                    <a:pt x="1740" y="0"/>
                    <a:pt x="1" y="1740"/>
                    <a:pt x="1" y="38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7" name="Google Shape;2967;p55"/>
            <p:cNvSpPr/>
            <p:nvPr/>
          </p:nvSpPr>
          <p:spPr>
            <a:xfrm rot="10800000" flipH="1">
              <a:off x="7264509" y="775306"/>
              <a:ext cx="269124" cy="268669"/>
            </a:xfrm>
            <a:custGeom>
              <a:avLst/>
              <a:gdLst/>
              <a:ahLst/>
              <a:cxnLst/>
              <a:rect l="l" t="t" r="r" b="b"/>
              <a:pathLst>
                <a:path w="5318" h="5309" extrusionOk="0">
                  <a:moveTo>
                    <a:pt x="2659" y="419"/>
                  </a:moveTo>
                  <a:cubicBezTo>
                    <a:pt x="3890" y="419"/>
                    <a:pt x="4898" y="1419"/>
                    <a:pt x="4898" y="2659"/>
                  </a:cubicBezTo>
                  <a:cubicBezTo>
                    <a:pt x="4898" y="3890"/>
                    <a:pt x="3890" y="4889"/>
                    <a:pt x="2659" y="4889"/>
                  </a:cubicBezTo>
                  <a:cubicBezTo>
                    <a:pt x="1427" y="4889"/>
                    <a:pt x="428" y="3890"/>
                    <a:pt x="428" y="2659"/>
                  </a:cubicBezTo>
                  <a:cubicBezTo>
                    <a:pt x="428" y="1419"/>
                    <a:pt x="1427" y="419"/>
                    <a:pt x="2659" y="419"/>
                  </a:cubicBezTo>
                  <a:close/>
                  <a:moveTo>
                    <a:pt x="2659" y="0"/>
                  </a:moveTo>
                  <a:cubicBezTo>
                    <a:pt x="1196" y="0"/>
                    <a:pt x="0" y="1187"/>
                    <a:pt x="0" y="2659"/>
                  </a:cubicBezTo>
                  <a:cubicBezTo>
                    <a:pt x="0" y="4122"/>
                    <a:pt x="1196" y="5308"/>
                    <a:pt x="2659" y="5308"/>
                  </a:cubicBezTo>
                  <a:cubicBezTo>
                    <a:pt x="4122" y="5308"/>
                    <a:pt x="5317" y="4122"/>
                    <a:pt x="5317" y="2659"/>
                  </a:cubicBezTo>
                  <a:cubicBezTo>
                    <a:pt x="5317" y="1187"/>
                    <a:pt x="4122" y="0"/>
                    <a:pt x="2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8" name="Google Shape;2968;p55"/>
            <p:cNvSpPr/>
            <p:nvPr/>
          </p:nvSpPr>
          <p:spPr>
            <a:xfrm rot="10800000" flipH="1">
              <a:off x="8809792" y="200179"/>
              <a:ext cx="137750" cy="137750"/>
            </a:xfrm>
            <a:custGeom>
              <a:avLst/>
              <a:gdLst/>
              <a:ahLst/>
              <a:cxnLst/>
              <a:rect l="l" t="t" r="r" b="b"/>
              <a:pathLst>
                <a:path w="2722" h="2722" extrusionOk="0">
                  <a:moveTo>
                    <a:pt x="1357" y="420"/>
                  </a:moveTo>
                  <a:cubicBezTo>
                    <a:pt x="1883" y="420"/>
                    <a:pt x="2302" y="839"/>
                    <a:pt x="2302" y="1357"/>
                  </a:cubicBezTo>
                  <a:cubicBezTo>
                    <a:pt x="2302" y="1883"/>
                    <a:pt x="1883" y="2302"/>
                    <a:pt x="1357" y="2302"/>
                  </a:cubicBezTo>
                  <a:cubicBezTo>
                    <a:pt x="839" y="2302"/>
                    <a:pt x="420" y="1883"/>
                    <a:pt x="420" y="1357"/>
                  </a:cubicBezTo>
                  <a:cubicBezTo>
                    <a:pt x="420" y="839"/>
                    <a:pt x="839" y="420"/>
                    <a:pt x="1357" y="420"/>
                  </a:cubicBezTo>
                  <a:close/>
                  <a:moveTo>
                    <a:pt x="1357" y="1"/>
                  </a:moveTo>
                  <a:cubicBezTo>
                    <a:pt x="607" y="1"/>
                    <a:pt x="1" y="607"/>
                    <a:pt x="1" y="1357"/>
                  </a:cubicBezTo>
                  <a:cubicBezTo>
                    <a:pt x="1" y="2115"/>
                    <a:pt x="607" y="2721"/>
                    <a:pt x="1357" y="2721"/>
                  </a:cubicBezTo>
                  <a:cubicBezTo>
                    <a:pt x="2115" y="2721"/>
                    <a:pt x="2722" y="2115"/>
                    <a:pt x="2722" y="1357"/>
                  </a:cubicBezTo>
                  <a:cubicBezTo>
                    <a:pt x="2722" y="607"/>
                    <a:pt x="2115" y="1"/>
                    <a:pt x="1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9" name="Google Shape;2969;p55"/>
            <p:cNvSpPr/>
            <p:nvPr/>
          </p:nvSpPr>
          <p:spPr>
            <a:xfrm rot="10800000" flipH="1">
              <a:off x="7487526" y="236303"/>
              <a:ext cx="1340409" cy="599583"/>
            </a:xfrm>
            <a:custGeom>
              <a:avLst/>
              <a:gdLst/>
              <a:ahLst/>
              <a:cxnLst/>
              <a:rect l="l" t="t" r="r" b="b"/>
              <a:pathLst>
                <a:path w="26487" h="11848" extrusionOk="0">
                  <a:moveTo>
                    <a:pt x="294" y="1"/>
                  </a:moveTo>
                  <a:lnTo>
                    <a:pt x="0" y="295"/>
                  </a:lnTo>
                  <a:lnTo>
                    <a:pt x="11544" y="11848"/>
                  </a:lnTo>
                  <a:lnTo>
                    <a:pt x="26487" y="11848"/>
                  </a:lnTo>
                  <a:lnTo>
                    <a:pt x="26487" y="11420"/>
                  </a:lnTo>
                  <a:lnTo>
                    <a:pt x="11722" y="11420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0" name="Google Shape;2970;p55"/>
            <p:cNvSpPr/>
            <p:nvPr/>
          </p:nvSpPr>
          <p:spPr>
            <a:xfrm rot="10800000" flipH="1">
              <a:off x="8412996" y="248955"/>
              <a:ext cx="21255" cy="518765"/>
            </a:xfrm>
            <a:custGeom>
              <a:avLst/>
              <a:gdLst/>
              <a:ahLst/>
              <a:cxnLst/>
              <a:rect l="l" t="t" r="r" b="b"/>
              <a:pathLst>
                <a:path w="420" h="10251" extrusionOk="0">
                  <a:moveTo>
                    <a:pt x="0" y="10251"/>
                  </a:moveTo>
                  <a:lnTo>
                    <a:pt x="420" y="10251"/>
                  </a:lnTo>
                  <a:lnTo>
                    <a:pt x="4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1" name="Google Shape;2971;p55"/>
            <p:cNvSpPr/>
            <p:nvPr/>
          </p:nvSpPr>
          <p:spPr>
            <a:xfrm rot="10800000" flipH="1">
              <a:off x="8347057" y="1297201"/>
              <a:ext cx="142254" cy="142254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2" name="Google Shape;2972;p55"/>
            <p:cNvSpPr/>
            <p:nvPr/>
          </p:nvSpPr>
          <p:spPr>
            <a:xfrm rot="10800000" flipH="1">
              <a:off x="8347057" y="1106217"/>
              <a:ext cx="142254" cy="141849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" y="1"/>
                  </a:moveTo>
                  <a:lnTo>
                    <a:pt x="2811" y="1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3" name="Google Shape;2973;p55"/>
            <p:cNvSpPr/>
            <p:nvPr/>
          </p:nvSpPr>
          <p:spPr>
            <a:xfrm rot="10800000" flipH="1">
              <a:off x="8347057" y="915283"/>
              <a:ext cx="142254" cy="141799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4" name="Google Shape;2974;p55"/>
            <p:cNvSpPr/>
            <p:nvPr/>
          </p:nvSpPr>
          <p:spPr>
            <a:xfrm rot="10800000" flipH="1">
              <a:off x="8347057" y="723843"/>
              <a:ext cx="142254" cy="142254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75" name="Google Shape;2975;p55"/>
          <p:cNvGrpSpPr/>
          <p:nvPr/>
        </p:nvGrpSpPr>
        <p:grpSpPr>
          <a:xfrm>
            <a:off x="338865" y="1284509"/>
            <a:ext cx="2997684" cy="3887616"/>
            <a:chOff x="338865" y="1284509"/>
            <a:chExt cx="2997684" cy="3887616"/>
          </a:xfrm>
        </p:grpSpPr>
        <p:grpSp>
          <p:nvGrpSpPr>
            <p:cNvPr id="2976" name="Google Shape;2976;p55"/>
            <p:cNvGrpSpPr/>
            <p:nvPr/>
          </p:nvGrpSpPr>
          <p:grpSpPr>
            <a:xfrm>
              <a:off x="521335" y="1284509"/>
              <a:ext cx="393321" cy="393271"/>
              <a:chOff x="7087635" y="4171734"/>
              <a:chExt cx="393321" cy="393271"/>
            </a:xfrm>
          </p:grpSpPr>
          <p:sp>
            <p:nvSpPr>
              <p:cNvPr id="2977" name="Google Shape;2977;p55"/>
              <p:cNvSpPr/>
              <p:nvPr/>
            </p:nvSpPr>
            <p:spPr>
              <a:xfrm>
                <a:off x="7087635" y="4171734"/>
                <a:ext cx="393321" cy="393271"/>
              </a:xfrm>
              <a:custGeom>
                <a:avLst/>
                <a:gdLst/>
                <a:ahLst/>
                <a:cxnLst/>
                <a:rect l="l" t="t" r="r" b="b"/>
                <a:pathLst>
                  <a:path w="7772" h="7771" extrusionOk="0">
                    <a:moveTo>
                      <a:pt x="1" y="3890"/>
                    </a:moveTo>
                    <a:cubicBezTo>
                      <a:pt x="1" y="6031"/>
                      <a:pt x="1740" y="7770"/>
                      <a:pt x="3881" y="7770"/>
                    </a:cubicBezTo>
                    <a:lnTo>
                      <a:pt x="3881" y="7770"/>
                    </a:lnTo>
                    <a:cubicBezTo>
                      <a:pt x="6031" y="7770"/>
                      <a:pt x="7771" y="6031"/>
                      <a:pt x="7771" y="3890"/>
                    </a:cubicBezTo>
                    <a:lnTo>
                      <a:pt x="7771" y="3890"/>
                    </a:lnTo>
                    <a:cubicBezTo>
                      <a:pt x="7771" y="1740"/>
                      <a:pt x="6031" y="0"/>
                      <a:pt x="3881" y="0"/>
                    </a:cubicBezTo>
                    <a:lnTo>
                      <a:pt x="3881" y="0"/>
                    </a:lnTo>
                    <a:cubicBezTo>
                      <a:pt x="1740" y="0"/>
                      <a:pt x="1" y="1740"/>
                      <a:pt x="1" y="38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  <a:effectLst>
                <a:outerShdw blurRad="114300" dist="19050" dir="30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8" name="Google Shape;2978;p55"/>
              <p:cNvSpPr/>
              <p:nvPr/>
            </p:nvSpPr>
            <p:spPr>
              <a:xfrm>
                <a:off x="7149070" y="4234029"/>
                <a:ext cx="269131" cy="268675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5309" extrusionOk="0">
                    <a:moveTo>
                      <a:pt x="2659" y="419"/>
                    </a:moveTo>
                    <a:cubicBezTo>
                      <a:pt x="3890" y="419"/>
                      <a:pt x="4898" y="1419"/>
                      <a:pt x="4898" y="2659"/>
                    </a:cubicBezTo>
                    <a:cubicBezTo>
                      <a:pt x="4898" y="3890"/>
                      <a:pt x="3890" y="4889"/>
                      <a:pt x="2659" y="4889"/>
                    </a:cubicBezTo>
                    <a:cubicBezTo>
                      <a:pt x="1427" y="4889"/>
                      <a:pt x="428" y="3890"/>
                      <a:pt x="428" y="2659"/>
                    </a:cubicBezTo>
                    <a:cubicBezTo>
                      <a:pt x="428" y="1419"/>
                      <a:pt x="1427" y="419"/>
                      <a:pt x="2659" y="419"/>
                    </a:cubicBezTo>
                    <a:close/>
                    <a:moveTo>
                      <a:pt x="2659" y="0"/>
                    </a:moveTo>
                    <a:cubicBezTo>
                      <a:pt x="1196" y="0"/>
                      <a:pt x="0" y="1187"/>
                      <a:pt x="0" y="2659"/>
                    </a:cubicBezTo>
                    <a:cubicBezTo>
                      <a:pt x="0" y="4122"/>
                      <a:pt x="1196" y="5308"/>
                      <a:pt x="2659" y="5308"/>
                    </a:cubicBezTo>
                    <a:cubicBezTo>
                      <a:pt x="4122" y="5308"/>
                      <a:pt x="5317" y="4122"/>
                      <a:pt x="5317" y="2659"/>
                    </a:cubicBezTo>
                    <a:cubicBezTo>
                      <a:pt x="5317" y="1187"/>
                      <a:pt x="4122" y="0"/>
                      <a:pt x="26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979" name="Google Shape;2979;p55"/>
            <p:cNvSpPr/>
            <p:nvPr/>
          </p:nvSpPr>
          <p:spPr>
            <a:xfrm>
              <a:off x="386800" y="1598375"/>
              <a:ext cx="335275" cy="3573750"/>
            </a:xfrm>
            <a:custGeom>
              <a:avLst/>
              <a:gdLst/>
              <a:ahLst/>
              <a:cxnLst/>
              <a:rect l="l" t="t" r="r" b="b"/>
              <a:pathLst>
                <a:path w="13411" h="142950" extrusionOk="0">
                  <a:moveTo>
                    <a:pt x="0" y="142950"/>
                  </a:moveTo>
                  <a:lnTo>
                    <a:pt x="0" y="77220"/>
                  </a:lnTo>
                  <a:lnTo>
                    <a:pt x="13411" y="53992"/>
                  </a:lnTo>
                  <a:lnTo>
                    <a:pt x="13411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80" name="Google Shape;2980;p55"/>
            <p:cNvSpPr/>
            <p:nvPr/>
          </p:nvSpPr>
          <p:spPr>
            <a:xfrm flipH="1">
              <a:off x="338865" y="3476270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981" name="Google Shape;2981;p55"/>
            <p:cNvGrpSpPr/>
            <p:nvPr/>
          </p:nvGrpSpPr>
          <p:grpSpPr>
            <a:xfrm flipH="1">
              <a:off x="582329" y="4447086"/>
              <a:ext cx="2754220" cy="314050"/>
              <a:chOff x="455999" y="1012736"/>
              <a:chExt cx="1928185" cy="219862"/>
            </a:xfrm>
          </p:grpSpPr>
          <p:sp>
            <p:nvSpPr>
              <p:cNvPr id="2982" name="Google Shape;2982;p55"/>
              <p:cNvSpPr/>
              <p:nvPr/>
            </p:nvSpPr>
            <p:spPr>
              <a:xfrm>
                <a:off x="45599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3" name="Google Shape;2983;p55"/>
              <p:cNvSpPr/>
              <p:nvPr/>
            </p:nvSpPr>
            <p:spPr>
              <a:xfrm>
                <a:off x="562845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9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4" name="Google Shape;2984;p55"/>
              <p:cNvSpPr/>
              <p:nvPr/>
            </p:nvSpPr>
            <p:spPr>
              <a:xfrm>
                <a:off x="66965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5" name="Google Shape;2985;p55"/>
              <p:cNvSpPr/>
              <p:nvPr/>
            </p:nvSpPr>
            <p:spPr>
              <a:xfrm>
                <a:off x="776472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6" name="Google Shape;2986;p55"/>
              <p:cNvSpPr/>
              <p:nvPr/>
            </p:nvSpPr>
            <p:spPr>
              <a:xfrm>
                <a:off x="88331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86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7" name="Google Shape;2987;p55"/>
              <p:cNvSpPr/>
              <p:nvPr/>
            </p:nvSpPr>
            <p:spPr>
              <a:xfrm>
                <a:off x="989835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8" name="Google Shape;2988;p55"/>
              <p:cNvSpPr/>
              <p:nvPr/>
            </p:nvSpPr>
            <p:spPr>
              <a:xfrm>
                <a:off x="109664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9" name="Google Shape;2989;p55"/>
              <p:cNvSpPr/>
              <p:nvPr/>
            </p:nvSpPr>
            <p:spPr>
              <a:xfrm>
                <a:off x="1203495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0" name="Google Shape;2990;p55"/>
              <p:cNvSpPr/>
              <p:nvPr/>
            </p:nvSpPr>
            <p:spPr>
              <a:xfrm>
                <a:off x="131030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1" name="Google Shape;2991;p55"/>
              <p:cNvSpPr/>
              <p:nvPr/>
            </p:nvSpPr>
            <p:spPr>
              <a:xfrm>
                <a:off x="1417122" y="1012736"/>
                <a:ext cx="219895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6665" extrusionOk="0">
                    <a:moveTo>
                      <a:pt x="6487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2" name="Google Shape;2992;p55"/>
              <p:cNvSpPr/>
              <p:nvPr/>
            </p:nvSpPr>
            <p:spPr>
              <a:xfrm>
                <a:off x="1523969" y="1012736"/>
                <a:ext cx="219565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6665" extrusionOk="0">
                    <a:moveTo>
                      <a:pt x="6486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5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3" name="Google Shape;2993;p55"/>
              <p:cNvSpPr/>
              <p:nvPr/>
            </p:nvSpPr>
            <p:spPr>
              <a:xfrm>
                <a:off x="1630486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4" name="Google Shape;2994;p55"/>
              <p:cNvSpPr/>
              <p:nvPr/>
            </p:nvSpPr>
            <p:spPr>
              <a:xfrm>
                <a:off x="1737332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5" name="Google Shape;2995;p55"/>
              <p:cNvSpPr/>
              <p:nvPr/>
            </p:nvSpPr>
            <p:spPr>
              <a:xfrm>
                <a:off x="1844146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6" name="Google Shape;2996;p55"/>
              <p:cNvSpPr/>
              <p:nvPr/>
            </p:nvSpPr>
            <p:spPr>
              <a:xfrm>
                <a:off x="195095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86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7" name="Google Shape;2997;p55"/>
              <p:cNvSpPr/>
              <p:nvPr/>
            </p:nvSpPr>
            <p:spPr>
              <a:xfrm>
                <a:off x="2057806" y="1012736"/>
                <a:ext cx="219565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6665" extrusionOk="0">
                    <a:moveTo>
                      <a:pt x="6486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5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8" name="Google Shape;2998;p55"/>
              <p:cNvSpPr/>
              <p:nvPr/>
            </p:nvSpPr>
            <p:spPr>
              <a:xfrm>
                <a:off x="2164322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999" name="Google Shape;2999;p55"/>
            <p:cNvSpPr/>
            <p:nvPr/>
          </p:nvSpPr>
          <p:spPr>
            <a:xfrm>
              <a:off x="386800" y="3550450"/>
              <a:ext cx="1008650" cy="581150"/>
            </a:xfrm>
            <a:custGeom>
              <a:avLst/>
              <a:gdLst/>
              <a:ahLst/>
              <a:cxnLst/>
              <a:rect l="l" t="t" r="r" b="b"/>
              <a:pathLst>
                <a:path w="40346" h="23246" extrusionOk="0">
                  <a:moveTo>
                    <a:pt x="0" y="23246"/>
                  </a:moveTo>
                  <a:lnTo>
                    <a:pt x="40346" y="23246"/>
                  </a:lnTo>
                  <a:lnTo>
                    <a:pt x="40346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0" name="Google Shape;3000;p55"/>
            <p:cNvSpPr/>
            <p:nvPr/>
          </p:nvSpPr>
          <p:spPr>
            <a:xfrm flipH="1">
              <a:off x="1327492" y="3412701"/>
              <a:ext cx="137754" cy="137754"/>
            </a:xfrm>
            <a:custGeom>
              <a:avLst/>
              <a:gdLst/>
              <a:ahLst/>
              <a:cxnLst/>
              <a:rect l="l" t="t" r="r" b="b"/>
              <a:pathLst>
                <a:path w="2722" h="2722" extrusionOk="0">
                  <a:moveTo>
                    <a:pt x="1357" y="420"/>
                  </a:moveTo>
                  <a:cubicBezTo>
                    <a:pt x="1883" y="420"/>
                    <a:pt x="2302" y="839"/>
                    <a:pt x="2302" y="1357"/>
                  </a:cubicBezTo>
                  <a:cubicBezTo>
                    <a:pt x="2302" y="1883"/>
                    <a:pt x="1883" y="2302"/>
                    <a:pt x="1357" y="2302"/>
                  </a:cubicBezTo>
                  <a:cubicBezTo>
                    <a:pt x="839" y="2302"/>
                    <a:pt x="420" y="1883"/>
                    <a:pt x="420" y="1357"/>
                  </a:cubicBezTo>
                  <a:cubicBezTo>
                    <a:pt x="420" y="839"/>
                    <a:pt x="839" y="420"/>
                    <a:pt x="1357" y="420"/>
                  </a:cubicBezTo>
                  <a:close/>
                  <a:moveTo>
                    <a:pt x="1357" y="1"/>
                  </a:moveTo>
                  <a:cubicBezTo>
                    <a:pt x="607" y="1"/>
                    <a:pt x="1" y="607"/>
                    <a:pt x="1" y="1357"/>
                  </a:cubicBezTo>
                  <a:cubicBezTo>
                    <a:pt x="1" y="2115"/>
                    <a:pt x="607" y="2721"/>
                    <a:pt x="1357" y="2721"/>
                  </a:cubicBezTo>
                  <a:cubicBezTo>
                    <a:pt x="2115" y="2721"/>
                    <a:pt x="2722" y="2115"/>
                    <a:pt x="2722" y="1357"/>
                  </a:cubicBezTo>
                  <a:cubicBezTo>
                    <a:pt x="2722" y="607"/>
                    <a:pt x="2115" y="1"/>
                    <a:pt x="1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01" name="Google Shape;3001;p55"/>
          <p:cNvGrpSpPr/>
          <p:nvPr/>
        </p:nvGrpSpPr>
        <p:grpSpPr>
          <a:xfrm>
            <a:off x="6257817" y="4527701"/>
            <a:ext cx="1432779" cy="410454"/>
            <a:chOff x="4387467" y="4527701"/>
            <a:chExt cx="1432779" cy="410454"/>
          </a:xfrm>
        </p:grpSpPr>
        <p:sp>
          <p:nvSpPr>
            <p:cNvPr id="3002" name="Google Shape;3002;p55"/>
            <p:cNvSpPr/>
            <p:nvPr/>
          </p:nvSpPr>
          <p:spPr>
            <a:xfrm>
              <a:off x="4508275" y="4619225"/>
              <a:ext cx="1189025" cy="251925"/>
            </a:xfrm>
            <a:custGeom>
              <a:avLst/>
              <a:gdLst/>
              <a:ahLst/>
              <a:cxnLst/>
              <a:rect l="l" t="t" r="r" b="b"/>
              <a:pathLst>
                <a:path w="47561" h="10077" extrusionOk="0">
                  <a:moveTo>
                    <a:pt x="0" y="0"/>
                  </a:moveTo>
                  <a:lnTo>
                    <a:pt x="17454" y="10077"/>
                  </a:lnTo>
                  <a:lnTo>
                    <a:pt x="47561" y="10077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3" name="Google Shape;3003;p55"/>
            <p:cNvSpPr/>
            <p:nvPr/>
          </p:nvSpPr>
          <p:spPr>
            <a:xfrm flipH="1">
              <a:off x="4387467" y="4527701"/>
              <a:ext cx="137754" cy="137754"/>
            </a:xfrm>
            <a:custGeom>
              <a:avLst/>
              <a:gdLst/>
              <a:ahLst/>
              <a:cxnLst/>
              <a:rect l="l" t="t" r="r" b="b"/>
              <a:pathLst>
                <a:path w="2722" h="2722" extrusionOk="0">
                  <a:moveTo>
                    <a:pt x="1357" y="420"/>
                  </a:moveTo>
                  <a:cubicBezTo>
                    <a:pt x="1883" y="420"/>
                    <a:pt x="2302" y="839"/>
                    <a:pt x="2302" y="1357"/>
                  </a:cubicBezTo>
                  <a:cubicBezTo>
                    <a:pt x="2302" y="1883"/>
                    <a:pt x="1883" y="2302"/>
                    <a:pt x="1357" y="2302"/>
                  </a:cubicBezTo>
                  <a:cubicBezTo>
                    <a:pt x="839" y="2302"/>
                    <a:pt x="420" y="1883"/>
                    <a:pt x="420" y="1357"/>
                  </a:cubicBezTo>
                  <a:cubicBezTo>
                    <a:pt x="420" y="839"/>
                    <a:pt x="839" y="420"/>
                    <a:pt x="1357" y="420"/>
                  </a:cubicBezTo>
                  <a:close/>
                  <a:moveTo>
                    <a:pt x="1357" y="1"/>
                  </a:moveTo>
                  <a:cubicBezTo>
                    <a:pt x="607" y="1"/>
                    <a:pt x="1" y="607"/>
                    <a:pt x="1" y="1357"/>
                  </a:cubicBezTo>
                  <a:cubicBezTo>
                    <a:pt x="1" y="2115"/>
                    <a:pt x="607" y="2721"/>
                    <a:pt x="1357" y="2721"/>
                  </a:cubicBezTo>
                  <a:cubicBezTo>
                    <a:pt x="2115" y="2721"/>
                    <a:pt x="2722" y="2115"/>
                    <a:pt x="2722" y="1357"/>
                  </a:cubicBezTo>
                  <a:cubicBezTo>
                    <a:pt x="2722" y="607"/>
                    <a:pt x="2115" y="1"/>
                    <a:pt x="1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4" name="Google Shape;3004;p55"/>
            <p:cNvSpPr/>
            <p:nvPr/>
          </p:nvSpPr>
          <p:spPr>
            <a:xfrm flipH="1">
              <a:off x="5682492" y="4800401"/>
              <a:ext cx="137754" cy="137754"/>
            </a:xfrm>
            <a:custGeom>
              <a:avLst/>
              <a:gdLst/>
              <a:ahLst/>
              <a:cxnLst/>
              <a:rect l="l" t="t" r="r" b="b"/>
              <a:pathLst>
                <a:path w="2722" h="2722" extrusionOk="0">
                  <a:moveTo>
                    <a:pt x="1357" y="420"/>
                  </a:moveTo>
                  <a:cubicBezTo>
                    <a:pt x="1883" y="420"/>
                    <a:pt x="2302" y="839"/>
                    <a:pt x="2302" y="1357"/>
                  </a:cubicBezTo>
                  <a:cubicBezTo>
                    <a:pt x="2302" y="1883"/>
                    <a:pt x="1883" y="2302"/>
                    <a:pt x="1357" y="2302"/>
                  </a:cubicBezTo>
                  <a:cubicBezTo>
                    <a:pt x="839" y="2302"/>
                    <a:pt x="420" y="1883"/>
                    <a:pt x="420" y="1357"/>
                  </a:cubicBezTo>
                  <a:cubicBezTo>
                    <a:pt x="420" y="839"/>
                    <a:pt x="839" y="420"/>
                    <a:pt x="1357" y="420"/>
                  </a:cubicBezTo>
                  <a:close/>
                  <a:moveTo>
                    <a:pt x="1357" y="1"/>
                  </a:moveTo>
                  <a:cubicBezTo>
                    <a:pt x="607" y="1"/>
                    <a:pt x="1" y="607"/>
                    <a:pt x="1" y="1357"/>
                  </a:cubicBezTo>
                  <a:cubicBezTo>
                    <a:pt x="1" y="2115"/>
                    <a:pt x="607" y="2721"/>
                    <a:pt x="1357" y="2721"/>
                  </a:cubicBezTo>
                  <a:cubicBezTo>
                    <a:pt x="2115" y="2721"/>
                    <a:pt x="2722" y="2115"/>
                    <a:pt x="2722" y="1357"/>
                  </a:cubicBezTo>
                  <a:cubicBezTo>
                    <a:pt x="2722" y="607"/>
                    <a:pt x="2115" y="1"/>
                    <a:pt x="1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98" name="Picture 97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52" y="1721916"/>
            <a:ext cx="5039995" cy="23437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S National Technology Day by Slidesgo">
  <a:themeElements>
    <a:clrScheme name="Simple Light">
      <a:dk1>
        <a:srgbClr val="3D3D3D"/>
      </a:dk1>
      <a:lt1>
        <a:srgbClr val="FFFFFF"/>
      </a:lt1>
      <a:dk2>
        <a:srgbClr val="6B6B6B"/>
      </a:dk2>
      <a:lt2>
        <a:srgbClr val="F3F3F3"/>
      </a:lt2>
      <a:accent1>
        <a:srgbClr val="E2E2E2"/>
      </a:accent1>
      <a:accent2>
        <a:srgbClr val="D1D1D1"/>
      </a:accent2>
      <a:accent3>
        <a:srgbClr val="B9B9B9"/>
      </a:accent3>
      <a:accent4>
        <a:srgbClr val="949494"/>
      </a:accent4>
      <a:accent5>
        <a:srgbClr val="6B6B6B"/>
      </a:accent5>
      <a:accent6>
        <a:srgbClr val="E2E2E2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1183</Words>
  <Application>WPS Presentation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Orbitron</vt:lpstr>
      <vt:lpstr>Gubbi</vt:lpstr>
      <vt:lpstr>Libre Franklin</vt:lpstr>
      <vt:lpstr>Roboto Condensed Light</vt:lpstr>
      <vt:lpstr>PT Sans</vt:lpstr>
      <vt:lpstr>Times New Roman</vt:lpstr>
      <vt:lpstr>Microsoft YaHei</vt:lpstr>
      <vt:lpstr>Droid Sans Fallback</vt:lpstr>
      <vt:lpstr>Arial Unicode MS</vt:lpstr>
      <vt:lpstr>US National Technology Day by Slidesgo</vt:lpstr>
      <vt:lpstr>PENERAPAN METODE HOLT-WINTER EXPONENTIAL SMOOTHING UNTUK MELAKUKAN PERAMALAN DISTRIBUSI SARI ROTI DIAREA PANTON LABU   Disusun Oleh: MUHAMMAD FAUZAN 1857301019</vt:lpstr>
      <vt:lpstr>LATAR BELAKANG</vt:lpstr>
      <vt:lpstr>RUMUSAN MASALAH</vt:lpstr>
      <vt:lpstr>TUJUAN PENELITIAN</vt:lpstr>
      <vt:lpstr>BATASAN MASALAH</vt:lpstr>
      <vt:lpstr>PENELITI</vt:lpstr>
      <vt:lpstr>RANCANGAN SISTEM</vt:lpstr>
      <vt:lpstr>ACTIVITY DIAGRAM DISTRIBUSI PADA USER</vt:lpstr>
      <vt:lpstr>METODE PENELITIAN</vt:lpstr>
      <vt:lpstr>HASIL PERAMALAN</vt:lpstr>
      <vt:lpstr>KESIMPULAN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METODE HOLT-WINTER EXPONENTIAL SMOOTHING UNTUK MEMPREDIKSI DISTRIBUSI SARI ROTI DIAREA PANTON LABU     Disusun Oleh: MUHAMMAD FAUZAN</dc:title>
  <dc:creator>xox</dc:creator>
  <cp:lastModifiedBy>fauzan</cp:lastModifiedBy>
  <cp:revision>18</cp:revision>
  <dcterms:created xsi:type="dcterms:W3CDTF">2022-08-24T06:17:38Z</dcterms:created>
  <dcterms:modified xsi:type="dcterms:W3CDTF">2022-08-24T06:17:38Z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