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57" r:id="rId5"/>
    <p:sldId id="291" r:id="rId6"/>
    <p:sldId id="292" r:id="rId7"/>
    <p:sldId id="294" r:id="rId8"/>
    <p:sldId id="295" r:id="rId9"/>
    <p:sldId id="299" r:id="rId10"/>
    <p:sldId id="298" r:id="rId11"/>
    <p:sldId id="296" r:id="rId12"/>
    <p:sldId id="297" r:id="rId13"/>
    <p:sldId id="300" r:id="rId14"/>
    <p:sldId id="258" r:id="rId15"/>
    <p:sldId id="302" r:id="rId16"/>
    <p:sldId id="301" r:id="rId17"/>
    <p:sldId id="303" r:id="rId18"/>
    <p:sldId id="304" r:id="rId19"/>
    <p:sldId id="305" r:id="rId20"/>
    <p:sldId id="288" r:id="rId21"/>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86" d="100"/>
          <a:sy n="86" d="100"/>
        </p:scale>
        <p:origin x="1248"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30581"/>
            <a:ext cx="9144000" cy="0"/>
          </a:xfrm>
          <a:custGeom>
            <a:avLst/>
            <a:gdLst/>
            <a:ahLst/>
            <a:cxnLst/>
            <a:rect l="l" t="t" r="r" b="b"/>
            <a:pathLst>
              <a:path w="9144000">
                <a:moveTo>
                  <a:pt x="0" y="0"/>
                </a:moveTo>
                <a:lnTo>
                  <a:pt x="9144000" y="0"/>
                </a:lnTo>
              </a:path>
            </a:pathLst>
          </a:custGeom>
          <a:ln w="57150">
            <a:solidFill>
              <a:srgbClr val="C00000"/>
            </a:solidFill>
          </a:ln>
        </p:spPr>
        <p:txBody>
          <a:bodyPr wrap="square" lIns="0" tIns="0" rIns="0" bIns="0" rtlCol="0"/>
          <a:lstStyle/>
          <a:p>
            <a:endParaRPr/>
          </a:p>
        </p:txBody>
      </p:sp>
      <p:sp>
        <p:nvSpPr>
          <p:cNvPr id="2" name="Holder 2"/>
          <p:cNvSpPr>
            <a:spLocks noGrp="1"/>
          </p:cNvSpPr>
          <p:nvPr>
            <p:ph type="title"/>
          </p:nvPr>
        </p:nvSpPr>
        <p:spPr>
          <a:xfrm>
            <a:off x="2223643" y="6350"/>
            <a:ext cx="4696713" cy="29908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7"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7"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304800"/>
            <a:ext cx="9144000" cy="0"/>
          </a:xfrm>
          <a:custGeom>
            <a:avLst/>
            <a:gdLst/>
            <a:ahLst/>
            <a:cxnLst/>
            <a:rect l="l" t="t" r="r" b="b"/>
            <a:pathLst>
              <a:path w="9144000">
                <a:moveTo>
                  <a:pt x="0" y="0"/>
                </a:moveTo>
                <a:lnTo>
                  <a:pt x="9144000" y="0"/>
                </a:lnTo>
              </a:path>
            </a:pathLst>
          </a:custGeom>
          <a:ln w="9525">
            <a:solidFill>
              <a:srgbClr val="497DBA"/>
            </a:solidFill>
          </a:ln>
        </p:spPr>
        <p:txBody>
          <a:bodyPr wrap="square" lIns="0" tIns="0" rIns="0" bIns="0" rtlCol="0"/>
          <a:lstStyle/>
          <a:p>
            <a:endParaRPr/>
          </a:p>
        </p:txBody>
      </p:sp>
      <p:sp>
        <p:nvSpPr>
          <p:cNvPr id="5" name="object 5"/>
          <p:cNvSpPr txBox="1"/>
          <p:nvPr/>
        </p:nvSpPr>
        <p:spPr>
          <a:xfrm>
            <a:off x="882132" y="1219200"/>
            <a:ext cx="7536815" cy="3672800"/>
          </a:xfrm>
          <a:prstGeom prst="rect">
            <a:avLst/>
          </a:prstGeom>
        </p:spPr>
        <p:txBody>
          <a:bodyPr vert="horz" wrap="square" lIns="0" tIns="0" rIns="0" bIns="0" rtlCol="0">
            <a:spAutoFit/>
          </a:bodyPr>
          <a:lstStyle/>
          <a:p>
            <a:pPr algn="ctr">
              <a:lnSpc>
                <a:spcPts val="3645"/>
              </a:lnSpc>
            </a:pPr>
            <a:endParaRPr sz="3100" dirty="0">
              <a:latin typeface="Microsoft YaHei"/>
              <a:cs typeface="Microsoft YaHei"/>
            </a:endParaRPr>
          </a:p>
          <a:p>
            <a:pPr algn="ctr">
              <a:lnSpc>
                <a:spcPts val="5205"/>
              </a:lnSpc>
            </a:pPr>
            <a:r>
              <a:rPr lang="en-US" sz="4400" b="1" dirty="0">
                <a:latin typeface="Calibri"/>
                <a:cs typeface="Calibri"/>
              </a:rPr>
              <a:t>Xp0intCon</a:t>
            </a:r>
            <a:endParaRPr lang="en-US" sz="4400" dirty="0">
              <a:latin typeface="Calibri"/>
              <a:cs typeface="Calibri"/>
            </a:endParaRPr>
          </a:p>
          <a:p>
            <a:pPr algn="ctr">
              <a:lnSpc>
                <a:spcPts val="3650"/>
              </a:lnSpc>
              <a:spcBef>
                <a:spcPts val="384"/>
              </a:spcBef>
            </a:pPr>
            <a:endParaRPr lang="en-US" altLang="zh-CN" sz="3200" spc="-10" dirty="0">
              <a:solidFill>
                <a:srgbClr val="C00000"/>
              </a:solidFill>
              <a:latin typeface="Calibri"/>
              <a:cs typeface="Calibri"/>
            </a:endParaRPr>
          </a:p>
          <a:p>
            <a:pPr algn="ctr">
              <a:lnSpc>
                <a:spcPts val="3650"/>
              </a:lnSpc>
              <a:spcBef>
                <a:spcPts val="384"/>
              </a:spcBef>
            </a:pPr>
            <a:r>
              <a:rPr sz="3200" spc="-10" dirty="0">
                <a:solidFill>
                  <a:srgbClr val="C00000"/>
                </a:solidFill>
                <a:latin typeface="Calibri"/>
                <a:cs typeface="Calibri"/>
              </a:rPr>
              <a:t>Anonymous communication</a:t>
            </a:r>
            <a:r>
              <a:rPr sz="3200" spc="15" dirty="0">
                <a:solidFill>
                  <a:srgbClr val="C00000"/>
                </a:solidFill>
                <a:latin typeface="Calibri"/>
                <a:cs typeface="Calibri"/>
              </a:rPr>
              <a:t> </a:t>
            </a:r>
            <a:r>
              <a:rPr sz="3200" spc="-10" dirty="0">
                <a:solidFill>
                  <a:srgbClr val="C00000"/>
                </a:solidFill>
                <a:latin typeface="Calibri"/>
                <a:cs typeface="Calibri"/>
              </a:rPr>
              <a:t>network</a:t>
            </a:r>
            <a:endParaRPr sz="3200" dirty="0">
              <a:latin typeface="Calibri"/>
              <a:cs typeface="Calibri"/>
            </a:endParaRPr>
          </a:p>
          <a:p>
            <a:pPr marL="2861310">
              <a:lnSpc>
                <a:spcPts val="3650"/>
              </a:lnSpc>
            </a:pPr>
            <a:r>
              <a:rPr lang="en-US" sz="3200" spc="-10" dirty="0">
                <a:solidFill>
                  <a:srgbClr val="C00000"/>
                </a:solidFill>
                <a:latin typeface="Calibri"/>
                <a:cs typeface="Calibri"/>
              </a:rPr>
              <a:t>T</a:t>
            </a:r>
            <a:r>
              <a:rPr sz="3200" spc="-10" dirty="0">
                <a:solidFill>
                  <a:srgbClr val="C00000"/>
                </a:solidFill>
                <a:latin typeface="Calibri"/>
                <a:cs typeface="Calibri"/>
              </a:rPr>
              <a:t>echniques</a:t>
            </a:r>
            <a:endParaRPr lang="en-US" altLang="zh-CN" sz="3200" spc="-10" dirty="0">
              <a:solidFill>
                <a:srgbClr val="C00000"/>
              </a:solidFill>
              <a:latin typeface="Calibri"/>
              <a:cs typeface="Calibri"/>
            </a:endParaRPr>
          </a:p>
          <a:p>
            <a:pPr marL="2861310">
              <a:lnSpc>
                <a:spcPts val="3650"/>
              </a:lnSpc>
            </a:pPr>
            <a:endParaRPr sz="3200" dirty="0">
              <a:latin typeface="Calibri"/>
              <a:cs typeface="Calibri"/>
            </a:endParaRPr>
          </a:p>
          <a:p>
            <a:pPr algn="ctr">
              <a:lnSpc>
                <a:spcPct val="100000"/>
              </a:lnSpc>
              <a:spcBef>
                <a:spcPts val="380"/>
              </a:spcBef>
            </a:pPr>
            <a:r>
              <a:rPr sz="3200" b="1" spc="-5" dirty="0">
                <a:latin typeface="Calibri"/>
                <a:cs typeface="Calibri"/>
              </a:rPr>
              <a:t>Lecturer:</a:t>
            </a:r>
            <a:r>
              <a:rPr lang="zh-CN" altLang="en-US" sz="3200" b="1" spc="-5" dirty="0">
                <a:latin typeface="Calibri"/>
                <a:cs typeface="Calibri"/>
              </a:rPr>
              <a:t>陈艺康</a:t>
            </a:r>
            <a:endParaRPr sz="3200" dirty="0">
              <a:latin typeface="Calibri"/>
              <a:cs typeface="Calibri"/>
            </a:endParaRPr>
          </a:p>
        </p:txBody>
      </p:sp>
      <p:sp>
        <p:nvSpPr>
          <p:cNvPr id="6" name="object 6"/>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7" name="object 7"/>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1</a:t>
            </a:r>
            <a:endParaRPr sz="1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5" name="object 5"/>
          <p:cNvSpPr txBox="1"/>
          <p:nvPr/>
        </p:nvSpPr>
        <p:spPr>
          <a:xfrm>
            <a:off x="8694546" y="38100"/>
            <a:ext cx="297054" cy="276999"/>
          </a:xfrm>
          <a:prstGeom prst="rect">
            <a:avLst/>
          </a:prstGeom>
        </p:spPr>
        <p:txBody>
          <a:bodyPr vert="horz" wrap="square" lIns="0" tIns="0" rIns="0" bIns="0" rtlCol="0">
            <a:spAutoFit/>
          </a:bodyPr>
          <a:lstStyle/>
          <a:p>
            <a:pPr marL="12700">
              <a:lnSpc>
                <a:spcPct val="100000"/>
              </a:lnSpc>
            </a:pPr>
            <a:r>
              <a:rPr lang="en-US" altLang="zh-CN" sz="1800" b="1" dirty="0">
                <a:latin typeface="Times New Roman"/>
                <a:cs typeface="Times New Roman"/>
              </a:rPr>
              <a:t>10</a:t>
            </a:r>
            <a:endParaRPr sz="1800" dirty="0">
              <a:latin typeface="Times New Roman"/>
              <a:cs typeface="Times New Roman"/>
            </a:endParaRPr>
          </a:p>
        </p:txBody>
      </p:sp>
      <p:sp>
        <p:nvSpPr>
          <p:cNvPr id="161" name="object 161"/>
          <p:cNvSpPr txBox="1"/>
          <p:nvPr/>
        </p:nvSpPr>
        <p:spPr>
          <a:xfrm>
            <a:off x="1906904" y="475107"/>
            <a:ext cx="4523105" cy="677108"/>
          </a:xfrm>
          <a:prstGeom prst="rect">
            <a:avLst/>
          </a:prstGeom>
        </p:spPr>
        <p:txBody>
          <a:bodyPr vert="horz" wrap="square" lIns="0" tIns="0" rIns="0" bIns="0" rtlCol="0">
            <a:spAutoFit/>
          </a:bodyPr>
          <a:lstStyle/>
          <a:p>
            <a:pPr marL="822325">
              <a:lnSpc>
                <a:spcPct val="100000"/>
              </a:lnSpc>
            </a:pPr>
            <a:r>
              <a:rPr sz="4400" dirty="0">
                <a:latin typeface="Calibri"/>
                <a:cs typeface="Calibri"/>
              </a:rPr>
              <a:t>Mix </a:t>
            </a:r>
            <a:r>
              <a:rPr sz="4400" spc="-10" dirty="0">
                <a:latin typeface="Calibri"/>
                <a:cs typeface="Calibri"/>
              </a:rPr>
              <a:t>Network</a:t>
            </a:r>
            <a:r>
              <a:rPr sz="4400" spc="-75" dirty="0">
                <a:latin typeface="Calibri"/>
                <a:cs typeface="Calibri"/>
              </a:rPr>
              <a:t> </a:t>
            </a:r>
            <a:r>
              <a:rPr sz="4400" spc="-5" dirty="0">
                <a:latin typeface="Calibri"/>
                <a:cs typeface="Calibri"/>
              </a:rPr>
              <a:t>(2)</a:t>
            </a:r>
            <a:endParaRPr sz="4400" dirty="0">
              <a:latin typeface="Calibri"/>
              <a:cs typeface="Calibri"/>
            </a:endParaRPr>
          </a:p>
        </p:txBody>
      </p:sp>
      <p:sp>
        <p:nvSpPr>
          <p:cNvPr id="180"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mc:AlternateContent xmlns:mc="http://schemas.openxmlformats.org/markup-compatibility/2006" xmlns:a14="http://schemas.microsoft.com/office/drawing/2010/main">
        <mc:Choice Requires="a14">
          <p:sp>
            <p:nvSpPr>
              <p:cNvPr id="186" name="矩形 185"/>
              <p:cNvSpPr/>
              <p:nvPr/>
            </p:nvSpPr>
            <p:spPr>
              <a:xfrm>
                <a:off x="-533400" y="2723515"/>
                <a:ext cx="10439400" cy="954107"/>
              </a:xfrm>
              <a:prstGeom prst="rect">
                <a:avLst/>
              </a:prstGeom>
            </p:spPr>
            <p:txBody>
              <a:bodyPr wrap="square">
                <a:spAutoFit/>
              </a:bodyPr>
              <a:lstStyle/>
              <a:p>
                <a:r>
                  <a:rPr lang="en-US" altLang="zh-CN" sz="2800" dirty="0">
                    <a:latin typeface="Cambria Math" panose="02040503050406030204" pitchFamily="18" charset="0"/>
                  </a:rPr>
                  <a:t>	2.</a:t>
                </a:r>
              </a:p>
              <a:p>
                <a:pPr/>
                <a14:m>
                  <m:oMathPara xmlns:m="http://schemas.openxmlformats.org/officeDocument/2006/math">
                    <m:oMathParaPr>
                      <m:jc m:val="centerGroup"/>
                    </m:oMathParaPr>
                    <m:oMath xmlns:m="http://schemas.openxmlformats.org/officeDocument/2006/math">
                      <m:d>
                        <m:dPr>
                          <m:begChr m:val=""/>
                          <m:ctrlPr>
                            <a:rPr lang="zh-CN" altLang="en-US" sz="2800" i="1" smtClean="0">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m:rPr>
                                  <m:nor/>
                                </m:rPr>
                                <a:rPr lang="zh-CN" altLang="en-US" sz="2800" i="1">
                                  <a:latin typeface="Cambria Math" panose="02040503050406030204" pitchFamily="18" charset="0"/>
                                </a:rPr>
                                <m:t>m</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1,</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0,</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r>
                            <a:rPr lang="zh-CN" altLang="en-US" sz="2800" i="1">
                              <a:latin typeface="Cambria Math" panose="02040503050406030204" pitchFamily="18" charset="0"/>
                            </a:rPr>
                            <m:t>𝐵</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0,</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r>
                            <a:rPr lang="zh-CN" altLang="en-US" sz="2800" i="1">
                              <a:latin typeface="Cambria Math" panose="02040503050406030204" pitchFamily="18" charset="0"/>
                            </a:rPr>
                            <m:t>𝐵</m:t>
                          </m:r>
                        </m:e>
                      </m:d>
                    </m:oMath>
                  </m:oMathPara>
                </a14:m>
                <a:endParaRPr lang="zh-CN" altLang="en-US" sz="2800" dirty="0"/>
              </a:p>
            </p:txBody>
          </p:sp>
        </mc:Choice>
        <mc:Fallback xmlns="">
          <p:sp>
            <p:nvSpPr>
              <p:cNvPr id="186" name="矩形 185"/>
              <p:cNvSpPr>
                <a:spLocks noRot="1" noChangeAspect="1" noMove="1" noResize="1" noEditPoints="1" noAdjustHandles="1" noChangeArrowheads="1" noChangeShapeType="1" noTextEdit="1"/>
              </p:cNvSpPr>
              <p:nvPr/>
            </p:nvSpPr>
            <p:spPr>
              <a:xfrm>
                <a:off x="-533400" y="2723515"/>
                <a:ext cx="10439400" cy="954107"/>
              </a:xfrm>
              <a:prstGeom prst="rect">
                <a:avLst/>
              </a:prstGeom>
              <a:blipFill>
                <a:blip r:embed="rId4"/>
                <a:stretch>
                  <a:fillRect t="-70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矩形 186"/>
              <p:cNvSpPr/>
              <p:nvPr/>
            </p:nvSpPr>
            <p:spPr>
              <a:xfrm>
                <a:off x="381000" y="1600200"/>
                <a:ext cx="6957161" cy="954107"/>
              </a:xfrm>
              <a:prstGeom prst="rect">
                <a:avLst/>
              </a:prstGeom>
            </p:spPr>
            <p:txBody>
              <a:bodyPr wrap="none">
                <a:spAutoFit/>
              </a:bodyPr>
              <a:lstStyle/>
              <a:p>
                <a:r>
                  <a:rPr lang="en-US" altLang="zh-CN" sz="2800" dirty="0">
                    <a:latin typeface="Cambria Math" panose="02040503050406030204" pitchFamily="18" charset="0"/>
                  </a:rPr>
                  <a:t>1.</a:t>
                </a:r>
              </a:p>
              <a:p>
                <a:pPr/>
                <a14:m>
                  <m:oMathPara xmlns:m="http://schemas.openxmlformats.org/officeDocument/2006/math">
                    <m:oMathParaPr>
                      <m:jc m:val="centerGroup"/>
                    </m:oMathParaPr>
                    <m:oMath xmlns:m="http://schemas.openxmlformats.org/officeDocument/2006/math">
                      <m:d>
                        <m:dPr>
                          <m:begChr m:val=""/>
                          <m:ctrlPr>
                            <a:rPr lang="zh-CN" altLang="en-US" sz="2800" i="1" smtClean="0">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m:rPr>
                                  <m:nor/>
                                </m:rPr>
                                <a:rPr lang="zh-CN" altLang="en-US" sz="2800" i="1">
                                  <a:latin typeface="Cambria Math" panose="02040503050406030204" pitchFamily="18" charset="0"/>
                                </a:rPr>
                                <m:t>m</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r>
                            <a:rPr lang="zh-CN" altLang="en-US" sz="2800" i="1">
                              <a:latin typeface="Cambria Math" panose="02040503050406030204" pitchFamily="18" charset="0"/>
                            </a:rPr>
                            <m:t>𝐵</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r>
                            <a:rPr lang="zh-CN" altLang="en-US" sz="2800" i="1">
                              <a:latin typeface="Cambria Math" panose="02040503050406030204" pitchFamily="18" charset="0"/>
                            </a:rPr>
                            <m:t>𝐵</m:t>
                          </m:r>
                        </m:e>
                      </m:d>
                    </m:oMath>
                  </m:oMathPara>
                </a14:m>
                <a:endParaRPr lang="zh-CN" altLang="en-US" sz="2800" dirty="0"/>
              </a:p>
            </p:txBody>
          </p:sp>
        </mc:Choice>
        <mc:Fallback xmlns="">
          <p:sp>
            <p:nvSpPr>
              <p:cNvPr id="187" name="矩形 186"/>
              <p:cNvSpPr>
                <a:spLocks noRot="1" noChangeAspect="1" noMove="1" noResize="1" noEditPoints="1" noAdjustHandles="1" noChangeArrowheads="1" noChangeShapeType="1" noTextEdit="1"/>
              </p:cNvSpPr>
              <p:nvPr/>
            </p:nvSpPr>
            <p:spPr>
              <a:xfrm>
                <a:off x="381000" y="1600200"/>
                <a:ext cx="6957161" cy="954107"/>
              </a:xfrm>
              <a:prstGeom prst="rect">
                <a:avLst/>
              </a:prstGeom>
              <a:blipFill>
                <a:blip r:embed="rId5"/>
                <a:stretch>
                  <a:fillRect l="-1840" t="-70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8" name="矩形 187"/>
              <p:cNvSpPr/>
              <p:nvPr/>
            </p:nvSpPr>
            <p:spPr>
              <a:xfrm>
                <a:off x="-152400" y="3962400"/>
                <a:ext cx="8224646" cy="1375056"/>
              </a:xfrm>
              <a:prstGeom prst="rect">
                <a:avLst/>
              </a:prstGeom>
            </p:spPr>
            <p:txBody>
              <a:bodyPr wrap="square">
                <a:spAutoFit/>
              </a:bodyPr>
              <a:lstStyle/>
              <a:p>
                <a:r>
                  <a:rPr lang="en-US" altLang="zh-CN" sz="2800" dirty="0">
                    <a:latin typeface="Cambria Math" panose="02040503050406030204" pitchFamily="18" charset="0"/>
                  </a:rPr>
                  <a:t>        3.</a:t>
                </a:r>
              </a:p>
              <a:p>
                <a:pPr/>
                <a14:m>
                  <m:oMathPara xmlns:m="http://schemas.openxmlformats.org/officeDocument/2006/math">
                    <m:oMathParaPr>
                      <m:jc m:val="centerGroup"/>
                    </m:oMathParaPr>
                    <m:oMath xmlns:m="http://schemas.openxmlformats.org/officeDocument/2006/math">
                      <m:d>
                        <m:dPr>
                          <m:begChr m:val=""/>
                          <m:ctrlPr>
                            <a:rPr lang="zh-CN" altLang="en-US" sz="2800" i="1" smtClean="0">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m:rPr>
                                  <m:nor/>
                                </m:rPr>
                                <a:rPr lang="zh-CN" altLang="en-US" sz="2800" i="1">
                                  <a:latin typeface="Cambria Math" panose="02040503050406030204" pitchFamily="18" charset="0"/>
                                </a:rPr>
                                <m:t>m</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1,</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0,</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𝑚</m:t>
                              </m:r>
                            </m:sub>
                          </m:sSub>
                          <m:r>
                            <a:rPr lang="zh-CN" altLang="en-US" sz="2800" i="0">
                              <a:latin typeface="Cambria Math" panose="02040503050406030204" pitchFamily="18" charset="0"/>
                            </a:rPr>
                            <m:t>(</m:t>
                          </m:r>
                          <m:r>
                            <a:rPr lang="zh-CN" altLang="en-US" sz="2800" i="1">
                              <a:latin typeface="Cambria Math" panose="02040503050406030204" pitchFamily="18" charset="0"/>
                            </a:rPr>
                            <m:t>𝑆</m:t>
                          </m:r>
                          <m:r>
                            <a:rPr lang="zh-CN" altLang="en-US" sz="2800" i="0">
                              <a:latin typeface="Cambria Math" panose="02040503050406030204" pitchFamily="18" charset="0"/>
                            </a:rPr>
                            <m:t>1,</m:t>
                          </m:r>
                          <m:r>
                            <a:rPr lang="zh-CN" altLang="en-US" sz="2800" i="1">
                              <a:latin typeface="Cambria Math" panose="02040503050406030204" pitchFamily="18" charset="0"/>
                            </a:rPr>
                            <m:t>𝐴</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𝐵</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0,</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𝑚</m:t>
                              </m:r>
                            </m:sub>
                          </m:sSub>
                          <m:r>
                            <a:rPr lang="zh-CN" altLang="en-US" sz="2800" i="0">
                              <a:latin typeface="Cambria Math" panose="02040503050406030204" pitchFamily="18" charset="0"/>
                            </a:rPr>
                            <m:t>(</m:t>
                          </m:r>
                          <m:r>
                            <a:rPr lang="zh-CN" altLang="en-US" sz="2800" i="1">
                              <a:latin typeface="Cambria Math" panose="02040503050406030204" pitchFamily="18" charset="0"/>
                            </a:rPr>
                            <m:t>𝑆</m:t>
                          </m:r>
                          <m:r>
                            <a:rPr lang="zh-CN" altLang="en-US" sz="2800" i="0">
                              <a:latin typeface="Cambria Math" panose="02040503050406030204" pitchFamily="18" charset="0"/>
                            </a:rPr>
                            <m:t>1,</m:t>
                          </m:r>
                          <m:r>
                            <a:rPr lang="zh-CN" altLang="en-US" sz="2800" i="1">
                              <a:latin typeface="Cambria Math" panose="02040503050406030204" pitchFamily="18" charset="0"/>
                            </a:rPr>
                            <m:t>𝐴</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𝐵</m:t>
                          </m:r>
                        </m:e>
                      </m:d>
                    </m:oMath>
                  </m:oMathPara>
                </a14:m>
                <a:endParaRPr lang="zh-CN" altLang="en-US" sz="2800" dirty="0"/>
              </a:p>
            </p:txBody>
          </p:sp>
        </mc:Choice>
        <mc:Fallback xmlns="">
          <p:sp>
            <p:nvSpPr>
              <p:cNvPr id="188" name="矩形 187"/>
              <p:cNvSpPr>
                <a:spLocks noRot="1" noChangeAspect="1" noMove="1" noResize="1" noEditPoints="1" noAdjustHandles="1" noChangeArrowheads="1" noChangeShapeType="1" noTextEdit="1"/>
              </p:cNvSpPr>
              <p:nvPr/>
            </p:nvSpPr>
            <p:spPr>
              <a:xfrm>
                <a:off x="-152400" y="3962400"/>
                <a:ext cx="8224646" cy="1375056"/>
              </a:xfrm>
              <a:prstGeom prst="rect">
                <a:avLst/>
              </a:prstGeom>
              <a:blipFill>
                <a:blip r:embed="rId6"/>
                <a:stretch>
                  <a:fillRect t="-4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矩形 188"/>
              <p:cNvSpPr/>
              <p:nvPr/>
            </p:nvSpPr>
            <p:spPr>
              <a:xfrm>
                <a:off x="304800" y="5473005"/>
                <a:ext cx="9075576" cy="1384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smtClean="0">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𝑚</m:t>
                              </m:r>
                            </m:sub>
                          </m:sSub>
                          <m:r>
                            <a:rPr lang="zh-CN" altLang="en-US" sz="2800" i="0">
                              <a:latin typeface="Cambria Math" panose="02040503050406030204" pitchFamily="18" charset="0"/>
                            </a:rPr>
                            <m:t>(</m:t>
                          </m:r>
                          <m:r>
                            <a:rPr lang="zh-CN" altLang="en-US" sz="2800" i="1">
                              <a:latin typeface="Cambria Math" panose="02040503050406030204" pitchFamily="18" charset="0"/>
                            </a:rPr>
                            <m:t>𝑆</m:t>
                          </m:r>
                          <m:r>
                            <a:rPr lang="zh-CN" altLang="en-US" sz="2800" i="0">
                              <a:latin typeface="Cambria Math" panose="02040503050406030204" pitchFamily="18" charset="0"/>
                            </a:rPr>
                            <m:t>1,</m:t>
                          </m:r>
                          <m:r>
                            <a:rPr lang="zh-CN" altLang="en-US" sz="2800" i="1">
                              <a:latin typeface="Cambria Math" panose="02040503050406030204" pitchFamily="18" charset="0"/>
                            </a:rPr>
                            <m:t>𝐴</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𝑆</m:t>
                          </m:r>
                          <m:r>
                            <a:rPr lang="zh-CN" altLang="en-US" sz="2800" i="0">
                              <a:latin typeface="Cambria Math" panose="02040503050406030204" pitchFamily="18" charset="0"/>
                            </a:rPr>
                            <m:t>0,</m:t>
                          </m:r>
                          <m:r>
                            <a:rPr lang="zh-CN" altLang="en-US" sz="2800" i="1">
                              <a:latin typeface="Cambria Math" panose="02040503050406030204" pitchFamily="18" charset="0"/>
                            </a:rPr>
                            <m:t>𝑟𝑒𝑠𝑝𝑜𝑛𝑠𝑒</m:t>
                          </m:r>
                          <m:r>
                            <a:rPr lang="zh-CN" altLang="en-US" sz="2800" i="0">
                              <a:latin typeface="Cambria Math" panose="02040503050406030204" pitchFamily="18" charset="0"/>
                            </a:rPr>
                            <m:t>)→</m:t>
                          </m:r>
                          <m:r>
                            <a:rPr lang="zh-CN" altLang="en-US" sz="2800" i="1">
                              <a:latin typeface="Cambria Math" panose="02040503050406030204" pitchFamily="18" charset="0"/>
                            </a:rPr>
                            <m:t>𝐴</m:t>
                          </m:r>
                          <m:r>
                            <a:rPr lang="zh-CN" altLang="en-US" sz="2800" i="0">
                              <a:latin typeface="Cambria Math" panose="02040503050406030204" pitchFamily="18" charset="0"/>
                            </a:rPr>
                            <m:t>,</m:t>
                          </m:r>
                          <m:r>
                            <a:rPr lang="zh-CN" altLang="en-US" sz="2800" i="1">
                              <a:latin typeface="Cambria Math" panose="02040503050406030204" pitchFamily="18" charset="0"/>
                            </a:rPr>
                            <m:t>𝑆</m:t>
                          </m:r>
                          <m:r>
                            <a:rPr lang="zh-CN" altLang="en-US" sz="2800" i="0">
                              <a:latin typeface="Cambria Math" panose="02040503050406030204" pitchFamily="18" charset="0"/>
                            </a:rPr>
                            <m:t>1(</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𝑆</m:t>
                          </m:r>
                          <m:r>
                            <a:rPr lang="zh-CN" altLang="en-US" sz="2800" i="0">
                              <a:latin typeface="Cambria Math" panose="02040503050406030204" pitchFamily="18" charset="0"/>
                            </a:rPr>
                            <m:t>0,</m:t>
                          </m:r>
                          <m:r>
                            <a:rPr lang="zh-CN" altLang="en-US" sz="2800" i="1">
                              <a:latin typeface="Cambria Math" panose="02040503050406030204" pitchFamily="18" charset="0"/>
                            </a:rPr>
                            <m:t>𝑟𝑒𝑠𝑝𝑜𝑛𝑠𝑒</m:t>
                          </m:r>
                          <m:r>
                            <a:rPr lang="zh-CN" altLang="en-US" sz="2800" i="0">
                              <a:latin typeface="Cambria Math" panose="02040503050406030204" pitchFamily="18" charset="0"/>
                            </a:rPr>
                            <m:t>)</m:t>
                          </m:r>
                        </m:e>
                      </m:d>
                    </m:oMath>
                  </m:oMathPara>
                </a14:m>
                <a:endParaRPr lang="en-US" altLang="zh-CN" sz="2800" dirty="0"/>
              </a:p>
              <a:p>
                <a:endParaRPr lang="en-US" altLang="zh-CN" sz="2800" dirty="0"/>
              </a:p>
              <a:p>
                <a:r>
                  <a:rPr lang="en-US" altLang="zh-CN" sz="2800" dirty="0"/>
                  <a:t>  S1</a:t>
                </a:r>
                <a:r>
                  <a:rPr lang="zh-CN" altLang="en-US" sz="2800" dirty="0"/>
                  <a:t>？</a:t>
                </a:r>
                <a:r>
                  <a:rPr lang="en-US" altLang="zh-CN" sz="2800" dirty="0"/>
                  <a:t>S1</a:t>
                </a:r>
                <a:r>
                  <a:rPr lang="zh-CN" altLang="en-US" sz="2800" dirty="0"/>
                  <a:t>的作用？</a:t>
                </a:r>
              </a:p>
            </p:txBody>
          </p:sp>
        </mc:Choice>
        <mc:Fallback xmlns="">
          <p:sp>
            <p:nvSpPr>
              <p:cNvPr id="189" name="矩形 188"/>
              <p:cNvSpPr>
                <a:spLocks noRot="1" noChangeAspect="1" noMove="1" noResize="1" noEditPoints="1" noAdjustHandles="1" noChangeArrowheads="1" noChangeShapeType="1" noTextEdit="1"/>
              </p:cNvSpPr>
              <p:nvPr/>
            </p:nvSpPr>
            <p:spPr>
              <a:xfrm>
                <a:off x="304800" y="5473005"/>
                <a:ext cx="9075576" cy="1384995"/>
              </a:xfrm>
              <a:prstGeom prst="rect">
                <a:avLst/>
              </a:prstGeom>
              <a:blipFill>
                <a:blip r:embed="rId7"/>
                <a:stretch>
                  <a:fillRect b="-123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09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5" name="object 5"/>
          <p:cNvSpPr txBox="1"/>
          <p:nvPr/>
        </p:nvSpPr>
        <p:spPr>
          <a:xfrm>
            <a:off x="8694546" y="38100"/>
            <a:ext cx="297054" cy="276999"/>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11</a:t>
            </a:r>
            <a:endParaRPr sz="1800" dirty="0">
              <a:latin typeface="Times New Roman"/>
              <a:cs typeface="Times New Roman"/>
            </a:endParaRPr>
          </a:p>
        </p:txBody>
      </p:sp>
      <p:sp>
        <p:nvSpPr>
          <p:cNvPr id="161" name="object 161"/>
          <p:cNvSpPr txBox="1"/>
          <p:nvPr/>
        </p:nvSpPr>
        <p:spPr>
          <a:xfrm>
            <a:off x="1906904" y="475107"/>
            <a:ext cx="4523105" cy="1259319"/>
          </a:xfrm>
          <a:prstGeom prst="rect">
            <a:avLst/>
          </a:prstGeom>
        </p:spPr>
        <p:txBody>
          <a:bodyPr vert="horz" wrap="square" lIns="0" tIns="0" rIns="0" bIns="0" rtlCol="0">
            <a:spAutoFit/>
          </a:bodyPr>
          <a:lstStyle/>
          <a:p>
            <a:pPr marL="822325">
              <a:lnSpc>
                <a:spcPct val="100000"/>
              </a:lnSpc>
            </a:pPr>
            <a:r>
              <a:rPr sz="4400" dirty="0">
                <a:latin typeface="Calibri"/>
                <a:cs typeface="Calibri"/>
              </a:rPr>
              <a:t>Mix </a:t>
            </a:r>
            <a:r>
              <a:rPr sz="4400" spc="-10" dirty="0">
                <a:latin typeface="Calibri"/>
                <a:cs typeface="Calibri"/>
              </a:rPr>
              <a:t>Network</a:t>
            </a:r>
            <a:r>
              <a:rPr sz="4400" spc="-75" dirty="0">
                <a:latin typeface="Calibri"/>
                <a:cs typeface="Calibri"/>
              </a:rPr>
              <a:t> </a:t>
            </a:r>
            <a:r>
              <a:rPr sz="4400" spc="-5" dirty="0">
                <a:latin typeface="Calibri"/>
                <a:cs typeface="Calibri"/>
              </a:rPr>
              <a:t>(</a:t>
            </a:r>
            <a:r>
              <a:rPr lang="en-US" altLang="zh-CN" sz="4400" spc="-5" dirty="0">
                <a:latin typeface="Calibri"/>
                <a:cs typeface="Calibri"/>
              </a:rPr>
              <a:t>3</a:t>
            </a:r>
            <a:r>
              <a:rPr sz="4400" spc="-5" dirty="0">
                <a:latin typeface="Calibri"/>
                <a:cs typeface="Calibri"/>
              </a:rPr>
              <a:t>)</a:t>
            </a:r>
            <a:endParaRPr sz="4400" dirty="0">
              <a:latin typeface="Calibri"/>
              <a:cs typeface="Calibri"/>
            </a:endParaRPr>
          </a:p>
          <a:p>
            <a:pPr>
              <a:lnSpc>
                <a:spcPct val="100000"/>
              </a:lnSpc>
              <a:spcBef>
                <a:spcPts val="50"/>
              </a:spcBef>
            </a:pPr>
            <a:endParaRPr sz="3700" dirty="0">
              <a:latin typeface="Times New Roman"/>
              <a:cs typeface="Times New Roman"/>
            </a:endParaRPr>
          </a:p>
        </p:txBody>
      </p:sp>
      <p:sp>
        <p:nvSpPr>
          <p:cNvPr id="180"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pic>
        <p:nvPicPr>
          <p:cNvPr id="5122" name="Picture 2" descr="https://upload.wikimedia.org/wikipedia/en/2/23/Decryption_mix_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74" y="1295400"/>
            <a:ext cx="7391400" cy="444125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76600" y="5565338"/>
            <a:ext cx="2890535" cy="369332"/>
          </a:xfrm>
          <a:prstGeom prst="rect">
            <a:avLst/>
          </a:prstGeom>
        </p:spPr>
        <p:txBody>
          <a:bodyPr wrap="none">
            <a:spAutoFit/>
          </a:bodyPr>
          <a:lstStyle/>
          <a:p>
            <a:r>
              <a:rPr lang="en-US" altLang="zh-CN" b="0" i="0" dirty="0">
                <a:solidFill>
                  <a:srgbClr val="222222"/>
                </a:solidFill>
                <a:effectLst/>
                <a:latin typeface="arial" panose="020B0604020202020204" pitchFamily="34" charset="0"/>
              </a:rPr>
              <a:t>Simple decryption mix net.</a:t>
            </a:r>
            <a:endParaRPr lang="zh-CN" altLang="en-US" dirty="0"/>
          </a:p>
        </p:txBody>
      </p:sp>
      <p:sp>
        <p:nvSpPr>
          <p:cNvPr id="181" name="矩形 180"/>
          <p:cNvSpPr/>
          <p:nvPr/>
        </p:nvSpPr>
        <p:spPr>
          <a:xfrm>
            <a:off x="764602" y="5934670"/>
            <a:ext cx="7677150" cy="923330"/>
          </a:xfrm>
          <a:prstGeom prst="rect">
            <a:avLst/>
          </a:prstGeom>
        </p:spPr>
        <p:txBody>
          <a:bodyPr wrap="square">
            <a:spAutoFit/>
          </a:bodyPr>
          <a:lstStyle/>
          <a:p>
            <a:r>
              <a:rPr lang="en-US" altLang="zh-CN" dirty="0"/>
              <a:t>Messages are encrypted under a sequence of public keys. Each mix node removes a layer of encryption using its own private key. The node shuffles the message order, and transmits the result to the next node.</a:t>
            </a:r>
            <a:endParaRPr lang="zh-CN" altLang="en-US" dirty="0"/>
          </a:p>
        </p:txBody>
      </p:sp>
    </p:spTree>
    <p:extLst>
      <p:ext uri="{BB962C8B-B14F-4D97-AF65-F5344CB8AC3E}">
        <p14:creationId xmlns:p14="http://schemas.microsoft.com/office/powerpoint/2010/main" val="261339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27376" y="2762250"/>
            <a:ext cx="676275" cy="36195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044698" y="368553"/>
            <a:ext cx="2985135" cy="647700"/>
          </a:xfrm>
          <a:prstGeom prst="rect">
            <a:avLst/>
          </a:prstGeom>
        </p:spPr>
        <p:txBody>
          <a:bodyPr vert="horz" wrap="square" lIns="0" tIns="0" rIns="0" bIns="0" rtlCol="0">
            <a:spAutoFit/>
          </a:bodyPr>
          <a:lstStyle/>
          <a:p>
            <a:pPr marL="12700">
              <a:lnSpc>
                <a:spcPct val="100000"/>
              </a:lnSpc>
            </a:pPr>
            <a:r>
              <a:rPr sz="4000" spc="-10" dirty="0">
                <a:latin typeface="Calibri"/>
                <a:cs typeface="Calibri"/>
              </a:rPr>
              <a:t>Onion</a:t>
            </a:r>
            <a:r>
              <a:rPr sz="4000" spc="-55" dirty="0">
                <a:latin typeface="Calibri"/>
                <a:cs typeface="Calibri"/>
              </a:rPr>
              <a:t> </a:t>
            </a:r>
            <a:r>
              <a:rPr sz="4000" spc="-20" dirty="0">
                <a:latin typeface="Calibri"/>
                <a:cs typeface="Calibri"/>
              </a:rPr>
              <a:t>Routing</a:t>
            </a:r>
            <a:endParaRPr sz="4000">
              <a:latin typeface="Calibri"/>
              <a:cs typeface="Calibri"/>
            </a:endParaRPr>
          </a:p>
        </p:txBody>
      </p:sp>
      <p:sp>
        <p:nvSpPr>
          <p:cNvPr id="6" name="object 6"/>
          <p:cNvSpPr txBox="1"/>
          <p:nvPr/>
        </p:nvSpPr>
        <p:spPr>
          <a:xfrm>
            <a:off x="411276" y="1272159"/>
            <a:ext cx="575945"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Ali</a:t>
            </a:r>
            <a:r>
              <a:rPr sz="2000" b="1" spc="-5" dirty="0">
                <a:latin typeface="Times New Roman"/>
                <a:cs typeface="Times New Roman"/>
              </a:rPr>
              <a:t>c</a:t>
            </a:r>
            <a:r>
              <a:rPr sz="2000" b="1" dirty="0">
                <a:latin typeface="Times New Roman"/>
                <a:cs typeface="Times New Roman"/>
              </a:rPr>
              <a:t>e</a:t>
            </a:r>
            <a:endParaRPr sz="2000">
              <a:latin typeface="Times New Roman"/>
              <a:cs typeface="Times New Roman"/>
            </a:endParaRPr>
          </a:p>
        </p:txBody>
      </p:sp>
      <p:sp>
        <p:nvSpPr>
          <p:cNvPr id="7" name="object 7"/>
          <p:cNvSpPr txBox="1"/>
          <p:nvPr/>
        </p:nvSpPr>
        <p:spPr>
          <a:xfrm>
            <a:off x="7648193" y="1315084"/>
            <a:ext cx="464184"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Bob</a:t>
            </a:r>
            <a:endParaRPr sz="2000">
              <a:latin typeface="Times New Roman"/>
              <a:cs typeface="Times New Roman"/>
            </a:endParaRPr>
          </a:p>
        </p:txBody>
      </p:sp>
      <p:sp>
        <p:nvSpPr>
          <p:cNvPr id="8" name="object 8"/>
          <p:cNvSpPr txBox="1"/>
          <p:nvPr/>
        </p:nvSpPr>
        <p:spPr>
          <a:xfrm>
            <a:off x="4903978" y="2131059"/>
            <a:ext cx="549910" cy="315595"/>
          </a:xfrm>
          <a:prstGeom prst="rect">
            <a:avLst/>
          </a:prstGeom>
        </p:spPr>
        <p:txBody>
          <a:bodyPr vert="horz" wrap="square" lIns="0" tIns="0" rIns="0" bIns="0" rtlCol="0">
            <a:spAutoFit/>
          </a:bodyPr>
          <a:lstStyle/>
          <a:p>
            <a:pPr marL="12700">
              <a:lnSpc>
                <a:spcPct val="100000"/>
              </a:lnSpc>
            </a:pPr>
            <a:r>
              <a:rPr sz="2000" dirty="0">
                <a:latin typeface="Arial"/>
                <a:cs typeface="Arial"/>
              </a:rPr>
              <a:t>O</a:t>
            </a:r>
            <a:r>
              <a:rPr sz="2000" spc="5" dirty="0">
                <a:latin typeface="Arial"/>
                <a:cs typeface="Arial"/>
              </a:rPr>
              <a:t>R</a:t>
            </a:r>
            <a:r>
              <a:rPr sz="2000" dirty="0">
                <a:latin typeface="Arial"/>
                <a:cs typeface="Arial"/>
              </a:rPr>
              <a:t>2</a:t>
            </a:r>
            <a:endParaRPr sz="2000">
              <a:latin typeface="Arial"/>
              <a:cs typeface="Arial"/>
            </a:endParaRPr>
          </a:p>
        </p:txBody>
      </p:sp>
      <p:sp>
        <p:nvSpPr>
          <p:cNvPr id="9" name="object 9"/>
          <p:cNvSpPr/>
          <p:nvPr/>
        </p:nvSpPr>
        <p:spPr>
          <a:xfrm>
            <a:off x="2792476" y="2531998"/>
            <a:ext cx="347980" cy="133350"/>
          </a:xfrm>
          <a:custGeom>
            <a:avLst/>
            <a:gdLst/>
            <a:ahLst/>
            <a:cxnLst/>
            <a:rect l="l" t="t" r="r" b="b"/>
            <a:pathLst>
              <a:path w="347980" h="133350">
                <a:moveTo>
                  <a:pt x="342591" y="70612"/>
                </a:moveTo>
                <a:lnTo>
                  <a:pt x="119634" y="70612"/>
                </a:lnTo>
                <a:lnTo>
                  <a:pt x="273050" y="79628"/>
                </a:lnTo>
                <a:lnTo>
                  <a:pt x="259461" y="90931"/>
                </a:lnTo>
                <a:lnTo>
                  <a:pt x="270256" y="108330"/>
                </a:lnTo>
                <a:lnTo>
                  <a:pt x="255524" y="117601"/>
                </a:lnTo>
                <a:lnTo>
                  <a:pt x="262890" y="129539"/>
                </a:lnTo>
                <a:lnTo>
                  <a:pt x="324231" y="133350"/>
                </a:lnTo>
                <a:lnTo>
                  <a:pt x="338328" y="113411"/>
                </a:lnTo>
                <a:lnTo>
                  <a:pt x="327787" y="95758"/>
                </a:lnTo>
                <a:lnTo>
                  <a:pt x="339471" y="76073"/>
                </a:lnTo>
                <a:lnTo>
                  <a:pt x="342591" y="70612"/>
                </a:lnTo>
                <a:close/>
              </a:path>
              <a:path w="347980" h="133350">
                <a:moveTo>
                  <a:pt x="67182" y="0"/>
                </a:moveTo>
                <a:lnTo>
                  <a:pt x="59817" y="0"/>
                </a:lnTo>
                <a:lnTo>
                  <a:pt x="53212" y="762"/>
                </a:lnTo>
                <a:lnTo>
                  <a:pt x="22479" y="14604"/>
                </a:lnTo>
                <a:lnTo>
                  <a:pt x="18542" y="17779"/>
                </a:lnTo>
                <a:lnTo>
                  <a:pt x="15493" y="20954"/>
                </a:lnTo>
                <a:lnTo>
                  <a:pt x="11937" y="24511"/>
                </a:lnTo>
                <a:lnTo>
                  <a:pt x="10032" y="28066"/>
                </a:lnTo>
                <a:lnTo>
                  <a:pt x="7366" y="32003"/>
                </a:lnTo>
                <a:lnTo>
                  <a:pt x="5715" y="35433"/>
                </a:lnTo>
                <a:lnTo>
                  <a:pt x="4191" y="39370"/>
                </a:lnTo>
                <a:lnTo>
                  <a:pt x="3048" y="42925"/>
                </a:lnTo>
                <a:lnTo>
                  <a:pt x="3048" y="43561"/>
                </a:lnTo>
                <a:lnTo>
                  <a:pt x="2286" y="45465"/>
                </a:lnTo>
                <a:lnTo>
                  <a:pt x="1524" y="48005"/>
                </a:lnTo>
                <a:lnTo>
                  <a:pt x="1143" y="51942"/>
                </a:lnTo>
                <a:lnTo>
                  <a:pt x="0" y="56134"/>
                </a:lnTo>
                <a:lnTo>
                  <a:pt x="0" y="66675"/>
                </a:lnTo>
                <a:lnTo>
                  <a:pt x="1143" y="72516"/>
                </a:lnTo>
                <a:lnTo>
                  <a:pt x="25907" y="102488"/>
                </a:lnTo>
                <a:lnTo>
                  <a:pt x="57023" y="109220"/>
                </a:lnTo>
                <a:lnTo>
                  <a:pt x="67182" y="109220"/>
                </a:lnTo>
                <a:lnTo>
                  <a:pt x="106044" y="92455"/>
                </a:lnTo>
                <a:lnTo>
                  <a:pt x="109093" y="88011"/>
                </a:lnTo>
                <a:lnTo>
                  <a:pt x="112141" y="84454"/>
                </a:lnTo>
                <a:lnTo>
                  <a:pt x="114554" y="80645"/>
                </a:lnTo>
                <a:lnTo>
                  <a:pt x="116459" y="77342"/>
                </a:lnTo>
                <a:lnTo>
                  <a:pt x="117221" y="74422"/>
                </a:lnTo>
                <a:lnTo>
                  <a:pt x="118744" y="72262"/>
                </a:lnTo>
                <a:lnTo>
                  <a:pt x="119253" y="70612"/>
                </a:lnTo>
                <a:lnTo>
                  <a:pt x="342591" y="70612"/>
                </a:lnTo>
                <a:lnTo>
                  <a:pt x="347599" y="61849"/>
                </a:lnTo>
                <a:lnTo>
                  <a:pt x="335153" y="48640"/>
                </a:lnTo>
                <a:lnTo>
                  <a:pt x="119634" y="35433"/>
                </a:lnTo>
                <a:lnTo>
                  <a:pt x="119253" y="35178"/>
                </a:lnTo>
                <a:lnTo>
                  <a:pt x="118744" y="33909"/>
                </a:lnTo>
                <a:lnTo>
                  <a:pt x="117221" y="32003"/>
                </a:lnTo>
                <a:lnTo>
                  <a:pt x="116459" y="29717"/>
                </a:lnTo>
                <a:lnTo>
                  <a:pt x="85725" y="2921"/>
                </a:lnTo>
                <a:lnTo>
                  <a:pt x="73787" y="380"/>
                </a:lnTo>
                <a:lnTo>
                  <a:pt x="67182" y="0"/>
                </a:lnTo>
                <a:close/>
              </a:path>
            </a:pathLst>
          </a:custGeom>
          <a:solidFill>
            <a:srgbClr val="008000"/>
          </a:solidFill>
        </p:spPr>
        <p:txBody>
          <a:bodyPr wrap="square" lIns="0" tIns="0" rIns="0" bIns="0" rtlCol="0"/>
          <a:lstStyle/>
          <a:p>
            <a:endParaRPr/>
          </a:p>
        </p:txBody>
      </p:sp>
      <p:sp>
        <p:nvSpPr>
          <p:cNvPr id="10" name="object 10"/>
          <p:cNvSpPr/>
          <p:nvPr/>
        </p:nvSpPr>
        <p:spPr>
          <a:xfrm>
            <a:off x="4987925" y="1424050"/>
            <a:ext cx="347980" cy="133350"/>
          </a:xfrm>
          <a:custGeom>
            <a:avLst/>
            <a:gdLst/>
            <a:ahLst/>
            <a:cxnLst/>
            <a:rect l="l" t="t" r="r" b="b"/>
            <a:pathLst>
              <a:path w="347979" h="133350">
                <a:moveTo>
                  <a:pt x="342640" y="70485"/>
                </a:moveTo>
                <a:lnTo>
                  <a:pt x="119634" y="70485"/>
                </a:lnTo>
                <a:lnTo>
                  <a:pt x="273050" y="79501"/>
                </a:lnTo>
                <a:lnTo>
                  <a:pt x="259461" y="90804"/>
                </a:lnTo>
                <a:lnTo>
                  <a:pt x="270383" y="108203"/>
                </a:lnTo>
                <a:lnTo>
                  <a:pt x="255650" y="117475"/>
                </a:lnTo>
                <a:lnTo>
                  <a:pt x="263016" y="129412"/>
                </a:lnTo>
                <a:lnTo>
                  <a:pt x="324358" y="133350"/>
                </a:lnTo>
                <a:lnTo>
                  <a:pt x="338327" y="113284"/>
                </a:lnTo>
                <a:lnTo>
                  <a:pt x="327913" y="95631"/>
                </a:lnTo>
                <a:lnTo>
                  <a:pt x="339471" y="75946"/>
                </a:lnTo>
                <a:lnTo>
                  <a:pt x="342640" y="70485"/>
                </a:lnTo>
                <a:close/>
              </a:path>
              <a:path w="347979" h="133350">
                <a:moveTo>
                  <a:pt x="67183" y="0"/>
                </a:moveTo>
                <a:lnTo>
                  <a:pt x="59816" y="0"/>
                </a:lnTo>
                <a:lnTo>
                  <a:pt x="53212" y="635"/>
                </a:lnTo>
                <a:lnTo>
                  <a:pt x="18669" y="17652"/>
                </a:lnTo>
                <a:lnTo>
                  <a:pt x="10160" y="27939"/>
                </a:lnTo>
                <a:lnTo>
                  <a:pt x="7365" y="31876"/>
                </a:lnTo>
                <a:lnTo>
                  <a:pt x="5841" y="35306"/>
                </a:lnTo>
                <a:lnTo>
                  <a:pt x="4317" y="39243"/>
                </a:lnTo>
                <a:lnTo>
                  <a:pt x="3048" y="42799"/>
                </a:lnTo>
                <a:lnTo>
                  <a:pt x="3048" y="43434"/>
                </a:lnTo>
                <a:lnTo>
                  <a:pt x="2286" y="45338"/>
                </a:lnTo>
                <a:lnTo>
                  <a:pt x="1524" y="47878"/>
                </a:lnTo>
                <a:lnTo>
                  <a:pt x="1142" y="51815"/>
                </a:lnTo>
                <a:lnTo>
                  <a:pt x="0" y="56007"/>
                </a:lnTo>
                <a:lnTo>
                  <a:pt x="0" y="66675"/>
                </a:lnTo>
                <a:lnTo>
                  <a:pt x="1142" y="72389"/>
                </a:lnTo>
                <a:lnTo>
                  <a:pt x="26035" y="102362"/>
                </a:lnTo>
                <a:lnTo>
                  <a:pt x="57150" y="109093"/>
                </a:lnTo>
                <a:lnTo>
                  <a:pt x="67183" y="109093"/>
                </a:lnTo>
                <a:lnTo>
                  <a:pt x="106045" y="92328"/>
                </a:lnTo>
                <a:lnTo>
                  <a:pt x="109092" y="87884"/>
                </a:lnTo>
                <a:lnTo>
                  <a:pt x="112267" y="84327"/>
                </a:lnTo>
                <a:lnTo>
                  <a:pt x="114553" y="80518"/>
                </a:lnTo>
                <a:lnTo>
                  <a:pt x="116586" y="77215"/>
                </a:lnTo>
                <a:lnTo>
                  <a:pt x="117348" y="74295"/>
                </a:lnTo>
                <a:lnTo>
                  <a:pt x="118872" y="72136"/>
                </a:lnTo>
                <a:lnTo>
                  <a:pt x="119252" y="70485"/>
                </a:lnTo>
                <a:lnTo>
                  <a:pt x="342640" y="70485"/>
                </a:lnTo>
                <a:lnTo>
                  <a:pt x="347725" y="61722"/>
                </a:lnTo>
                <a:lnTo>
                  <a:pt x="335279" y="48513"/>
                </a:lnTo>
                <a:lnTo>
                  <a:pt x="119634" y="35306"/>
                </a:lnTo>
                <a:lnTo>
                  <a:pt x="119252" y="35051"/>
                </a:lnTo>
                <a:lnTo>
                  <a:pt x="118872" y="33782"/>
                </a:lnTo>
                <a:lnTo>
                  <a:pt x="117348" y="31876"/>
                </a:lnTo>
                <a:lnTo>
                  <a:pt x="116586" y="29590"/>
                </a:lnTo>
                <a:lnTo>
                  <a:pt x="114553" y="26670"/>
                </a:lnTo>
                <a:lnTo>
                  <a:pt x="112649" y="23749"/>
                </a:lnTo>
                <a:lnTo>
                  <a:pt x="110362" y="20574"/>
                </a:lnTo>
                <a:lnTo>
                  <a:pt x="73787" y="253"/>
                </a:lnTo>
                <a:lnTo>
                  <a:pt x="67183" y="0"/>
                </a:lnTo>
                <a:close/>
              </a:path>
            </a:pathLst>
          </a:custGeom>
          <a:solidFill>
            <a:srgbClr val="FF9999"/>
          </a:solidFill>
        </p:spPr>
        <p:txBody>
          <a:bodyPr wrap="square" lIns="0" tIns="0" rIns="0" bIns="0" rtlCol="0"/>
          <a:lstStyle/>
          <a:p>
            <a:endParaRPr/>
          </a:p>
        </p:txBody>
      </p:sp>
      <p:sp>
        <p:nvSpPr>
          <p:cNvPr id="11" name="object 11"/>
          <p:cNvSpPr/>
          <p:nvPr/>
        </p:nvSpPr>
        <p:spPr>
          <a:xfrm>
            <a:off x="4987925" y="1424050"/>
            <a:ext cx="347980" cy="133350"/>
          </a:xfrm>
          <a:custGeom>
            <a:avLst/>
            <a:gdLst/>
            <a:ahLst/>
            <a:cxnLst/>
            <a:rect l="l" t="t" r="r" b="b"/>
            <a:pathLst>
              <a:path w="347979" h="133350">
                <a:moveTo>
                  <a:pt x="3048" y="42799"/>
                </a:moveTo>
                <a:lnTo>
                  <a:pt x="3048" y="43434"/>
                </a:lnTo>
                <a:lnTo>
                  <a:pt x="2286" y="45338"/>
                </a:lnTo>
                <a:lnTo>
                  <a:pt x="1524" y="47878"/>
                </a:lnTo>
                <a:lnTo>
                  <a:pt x="1142" y="51815"/>
                </a:lnTo>
                <a:lnTo>
                  <a:pt x="0" y="56007"/>
                </a:lnTo>
                <a:lnTo>
                  <a:pt x="0" y="61468"/>
                </a:lnTo>
                <a:lnTo>
                  <a:pt x="0" y="66675"/>
                </a:lnTo>
                <a:lnTo>
                  <a:pt x="1142" y="72389"/>
                </a:lnTo>
                <a:lnTo>
                  <a:pt x="26035" y="102362"/>
                </a:lnTo>
                <a:lnTo>
                  <a:pt x="57150" y="109093"/>
                </a:lnTo>
                <a:lnTo>
                  <a:pt x="67183" y="109093"/>
                </a:lnTo>
                <a:lnTo>
                  <a:pt x="106045" y="92328"/>
                </a:lnTo>
                <a:lnTo>
                  <a:pt x="109092" y="87884"/>
                </a:lnTo>
                <a:lnTo>
                  <a:pt x="112267" y="84327"/>
                </a:lnTo>
                <a:lnTo>
                  <a:pt x="114553" y="80518"/>
                </a:lnTo>
                <a:lnTo>
                  <a:pt x="116586" y="77215"/>
                </a:lnTo>
                <a:lnTo>
                  <a:pt x="117348" y="74295"/>
                </a:lnTo>
                <a:lnTo>
                  <a:pt x="118872" y="72136"/>
                </a:lnTo>
                <a:lnTo>
                  <a:pt x="119252" y="70485"/>
                </a:lnTo>
                <a:lnTo>
                  <a:pt x="119634" y="70485"/>
                </a:lnTo>
                <a:lnTo>
                  <a:pt x="273050" y="79501"/>
                </a:lnTo>
                <a:lnTo>
                  <a:pt x="259461" y="90804"/>
                </a:lnTo>
                <a:lnTo>
                  <a:pt x="270383" y="108203"/>
                </a:lnTo>
                <a:lnTo>
                  <a:pt x="255650" y="117475"/>
                </a:lnTo>
                <a:lnTo>
                  <a:pt x="263016" y="129412"/>
                </a:lnTo>
                <a:lnTo>
                  <a:pt x="324358" y="133350"/>
                </a:lnTo>
                <a:lnTo>
                  <a:pt x="338327" y="113284"/>
                </a:lnTo>
                <a:lnTo>
                  <a:pt x="327913" y="95631"/>
                </a:lnTo>
                <a:lnTo>
                  <a:pt x="339471" y="75946"/>
                </a:lnTo>
                <a:lnTo>
                  <a:pt x="347725" y="61722"/>
                </a:lnTo>
                <a:lnTo>
                  <a:pt x="335279" y="48513"/>
                </a:lnTo>
                <a:lnTo>
                  <a:pt x="119634" y="35306"/>
                </a:lnTo>
                <a:lnTo>
                  <a:pt x="119252" y="35051"/>
                </a:lnTo>
                <a:lnTo>
                  <a:pt x="118872" y="33782"/>
                </a:lnTo>
                <a:lnTo>
                  <a:pt x="117348" y="31876"/>
                </a:lnTo>
                <a:lnTo>
                  <a:pt x="116586" y="29590"/>
                </a:lnTo>
                <a:lnTo>
                  <a:pt x="114553" y="26670"/>
                </a:lnTo>
                <a:lnTo>
                  <a:pt x="112649" y="23749"/>
                </a:lnTo>
                <a:lnTo>
                  <a:pt x="110362" y="20574"/>
                </a:lnTo>
                <a:lnTo>
                  <a:pt x="73787" y="253"/>
                </a:lnTo>
                <a:lnTo>
                  <a:pt x="67183" y="0"/>
                </a:lnTo>
                <a:lnTo>
                  <a:pt x="59816" y="0"/>
                </a:lnTo>
                <a:lnTo>
                  <a:pt x="22478" y="14477"/>
                </a:lnTo>
                <a:lnTo>
                  <a:pt x="18669" y="17652"/>
                </a:lnTo>
                <a:lnTo>
                  <a:pt x="15494" y="20827"/>
                </a:lnTo>
                <a:lnTo>
                  <a:pt x="12064" y="24384"/>
                </a:lnTo>
                <a:lnTo>
                  <a:pt x="10160" y="27939"/>
                </a:lnTo>
                <a:lnTo>
                  <a:pt x="7365" y="31876"/>
                </a:lnTo>
                <a:lnTo>
                  <a:pt x="5841" y="35306"/>
                </a:lnTo>
                <a:lnTo>
                  <a:pt x="4317" y="39243"/>
                </a:lnTo>
                <a:lnTo>
                  <a:pt x="3048" y="42799"/>
                </a:lnTo>
                <a:close/>
              </a:path>
            </a:pathLst>
          </a:custGeom>
          <a:ln w="9525">
            <a:solidFill>
              <a:srgbClr val="EDEBE0"/>
            </a:solidFill>
          </a:ln>
        </p:spPr>
        <p:txBody>
          <a:bodyPr wrap="square" lIns="0" tIns="0" rIns="0" bIns="0" rtlCol="0"/>
          <a:lstStyle/>
          <a:p>
            <a:endParaRPr/>
          </a:p>
        </p:txBody>
      </p:sp>
      <p:sp>
        <p:nvSpPr>
          <p:cNvPr id="12" name="object 12"/>
          <p:cNvSpPr/>
          <p:nvPr/>
        </p:nvSpPr>
        <p:spPr>
          <a:xfrm>
            <a:off x="5553075" y="1939925"/>
            <a:ext cx="393700" cy="339725"/>
          </a:xfrm>
          <a:custGeom>
            <a:avLst/>
            <a:gdLst/>
            <a:ahLst/>
            <a:cxnLst/>
            <a:rect l="l" t="t" r="r" b="b"/>
            <a:pathLst>
              <a:path w="393700" h="339725">
                <a:moveTo>
                  <a:pt x="0" y="339725"/>
                </a:moveTo>
                <a:lnTo>
                  <a:pt x="393700" y="339725"/>
                </a:lnTo>
                <a:lnTo>
                  <a:pt x="393700" y="0"/>
                </a:lnTo>
                <a:lnTo>
                  <a:pt x="0" y="0"/>
                </a:lnTo>
                <a:lnTo>
                  <a:pt x="0" y="339725"/>
                </a:lnTo>
                <a:close/>
              </a:path>
            </a:pathLst>
          </a:custGeom>
          <a:solidFill>
            <a:srgbClr val="0000FF"/>
          </a:solidFill>
        </p:spPr>
        <p:txBody>
          <a:bodyPr wrap="square" lIns="0" tIns="0" rIns="0" bIns="0" rtlCol="0"/>
          <a:lstStyle/>
          <a:p>
            <a:endParaRPr/>
          </a:p>
        </p:txBody>
      </p:sp>
      <p:sp>
        <p:nvSpPr>
          <p:cNvPr id="13" name="object 13"/>
          <p:cNvSpPr/>
          <p:nvPr/>
        </p:nvSpPr>
        <p:spPr>
          <a:xfrm>
            <a:off x="5553075" y="1939925"/>
            <a:ext cx="393700" cy="339725"/>
          </a:xfrm>
          <a:custGeom>
            <a:avLst/>
            <a:gdLst/>
            <a:ahLst/>
            <a:cxnLst/>
            <a:rect l="l" t="t" r="r" b="b"/>
            <a:pathLst>
              <a:path w="393700" h="339725">
                <a:moveTo>
                  <a:pt x="0" y="339725"/>
                </a:moveTo>
                <a:lnTo>
                  <a:pt x="393700" y="339725"/>
                </a:lnTo>
                <a:lnTo>
                  <a:pt x="393700" y="0"/>
                </a:lnTo>
                <a:lnTo>
                  <a:pt x="0" y="0"/>
                </a:lnTo>
                <a:lnTo>
                  <a:pt x="0" y="339725"/>
                </a:lnTo>
                <a:close/>
              </a:path>
            </a:pathLst>
          </a:custGeom>
          <a:ln w="12700">
            <a:solidFill>
              <a:srgbClr val="EDEBE0"/>
            </a:solidFill>
          </a:ln>
        </p:spPr>
        <p:txBody>
          <a:bodyPr wrap="square" lIns="0" tIns="0" rIns="0" bIns="0" rtlCol="0"/>
          <a:lstStyle/>
          <a:p>
            <a:endParaRPr/>
          </a:p>
        </p:txBody>
      </p:sp>
      <p:sp>
        <p:nvSpPr>
          <p:cNvPr id="14" name="object 14"/>
          <p:cNvSpPr/>
          <p:nvPr/>
        </p:nvSpPr>
        <p:spPr>
          <a:xfrm>
            <a:off x="5645150" y="199548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solidFill>
            <a:srgbClr val="4F81BC"/>
          </a:solidFill>
        </p:spPr>
        <p:txBody>
          <a:bodyPr wrap="square" lIns="0" tIns="0" rIns="0" bIns="0" rtlCol="0"/>
          <a:lstStyle/>
          <a:p>
            <a:endParaRPr/>
          </a:p>
        </p:txBody>
      </p:sp>
      <p:sp>
        <p:nvSpPr>
          <p:cNvPr id="15" name="object 15"/>
          <p:cNvSpPr/>
          <p:nvPr/>
        </p:nvSpPr>
        <p:spPr>
          <a:xfrm>
            <a:off x="5645150" y="199548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ln w="12700">
            <a:solidFill>
              <a:srgbClr val="EDEBE0"/>
            </a:solidFill>
          </a:ln>
        </p:spPr>
        <p:txBody>
          <a:bodyPr wrap="square" lIns="0" tIns="0" rIns="0" bIns="0" rtlCol="0"/>
          <a:lstStyle/>
          <a:p>
            <a:endParaRPr/>
          </a:p>
        </p:txBody>
      </p:sp>
      <p:sp>
        <p:nvSpPr>
          <p:cNvPr id="16" name="object 16"/>
          <p:cNvSpPr txBox="1"/>
          <p:nvPr/>
        </p:nvSpPr>
        <p:spPr>
          <a:xfrm>
            <a:off x="5553075" y="1939925"/>
            <a:ext cx="393700" cy="339725"/>
          </a:xfrm>
          <a:prstGeom prst="rect">
            <a:avLst/>
          </a:prstGeom>
        </p:spPr>
        <p:txBody>
          <a:bodyPr vert="horz" wrap="square" lIns="0" tIns="22860" rIns="0" bIns="0" rtlCol="0">
            <a:spAutoFit/>
          </a:bodyPr>
          <a:lstStyle/>
          <a:p>
            <a:pPr marL="73660">
              <a:lnSpc>
                <a:spcPct val="100000"/>
              </a:lnSpc>
              <a:spcBef>
                <a:spcPts val="180"/>
              </a:spcBef>
            </a:pPr>
            <a:r>
              <a:rPr sz="1600" b="1" spc="-5" dirty="0">
                <a:solidFill>
                  <a:srgbClr val="FFFFFF"/>
                </a:solidFill>
                <a:latin typeface="Book Antiqua"/>
                <a:cs typeface="Book Antiqua"/>
              </a:rPr>
              <a:t>M</a:t>
            </a:r>
            <a:endParaRPr sz="1600">
              <a:latin typeface="Book Antiqua"/>
              <a:cs typeface="Book Antiqua"/>
            </a:endParaRPr>
          </a:p>
        </p:txBody>
      </p:sp>
      <p:sp>
        <p:nvSpPr>
          <p:cNvPr id="17" name="object 17"/>
          <p:cNvSpPr/>
          <p:nvPr/>
        </p:nvSpPr>
        <p:spPr>
          <a:xfrm>
            <a:off x="1158875" y="1854200"/>
            <a:ext cx="821055" cy="774700"/>
          </a:xfrm>
          <a:custGeom>
            <a:avLst/>
            <a:gdLst/>
            <a:ahLst/>
            <a:cxnLst/>
            <a:rect l="l" t="t" r="r" b="b"/>
            <a:pathLst>
              <a:path w="821055" h="774700">
                <a:moveTo>
                  <a:pt x="0" y="774700"/>
                </a:moveTo>
                <a:lnTo>
                  <a:pt x="820737" y="774700"/>
                </a:lnTo>
                <a:lnTo>
                  <a:pt x="820737" y="0"/>
                </a:lnTo>
                <a:lnTo>
                  <a:pt x="0" y="0"/>
                </a:lnTo>
                <a:lnTo>
                  <a:pt x="0" y="774700"/>
                </a:lnTo>
                <a:close/>
              </a:path>
            </a:pathLst>
          </a:custGeom>
          <a:solidFill>
            <a:srgbClr val="008000"/>
          </a:solidFill>
        </p:spPr>
        <p:txBody>
          <a:bodyPr wrap="square" lIns="0" tIns="0" rIns="0" bIns="0" rtlCol="0"/>
          <a:lstStyle/>
          <a:p>
            <a:endParaRPr/>
          </a:p>
        </p:txBody>
      </p:sp>
      <p:sp>
        <p:nvSpPr>
          <p:cNvPr id="18" name="object 18"/>
          <p:cNvSpPr/>
          <p:nvPr/>
        </p:nvSpPr>
        <p:spPr>
          <a:xfrm>
            <a:off x="1158875" y="1854200"/>
            <a:ext cx="821055" cy="774700"/>
          </a:xfrm>
          <a:custGeom>
            <a:avLst/>
            <a:gdLst/>
            <a:ahLst/>
            <a:cxnLst/>
            <a:rect l="l" t="t" r="r" b="b"/>
            <a:pathLst>
              <a:path w="821055" h="774700">
                <a:moveTo>
                  <a:pt x="0" y="774700"/>
                </a:moveTo>
                <a:lnTo>
                  <a:pt x="820737" y="774700"/>
                </a:lnTo>
                <a:lnTo>
                  <a:pt x="820737" y="0"/>
                </a:lnTo>
                <a:lnTo>
                  <a:pt x="0" y="0"/>
                </a:lnTo>
                <a:lnTo>
                  <a:pt x="0" y="774700"/>
                </a:lnTo>
                <a:close/>
              </a:path>
            </a:pathLst>
          </a:custGeom>
          <a:ln w="12700">
            <a:solidFill>
              <a:srgbClr val="EDEBE0"/>
            </a:solidFill>
          </a:ln>
        </p:spPr>
        <p:txBody>
          <a:bodyPr wrap="square" lIns="0" tIns="0" rIns="0" bIns="0" rtlCol="0"/>
          <a:lstStyle/>
          <a:p>
            <a:endParaRPr/>
          </a:p>
        </p:txBody>
      </p:sp>
      <p:sp>
        <p:nvSpPr>
          <p:cNvPr id="19" name="object 19"/>
          <p:cNvSpPr txBox="1"/>
          <p:nvPr/>
        </p:nvSpPr>
        <p:spPr>
          <a:xfrm>
            <a:off x="1235075" y="1925637"/>
            <a:ext cx="659130" cy="655955"/>
          </a:xfrm>
          <a:prstGeom prst="rect">
            <a:avLst/>
          </a:prstGeom>
        </p:spPr>
        <p:txBody>
          <a:bodyPr vert="horz" wrap="square" lIns="0" tIns="6350" rIns="0" bIns="0" rtlCol="0">
            <a:spAutoFit/>
          </a:bodyPr>
          <a:lstStyle/>
          <a:p>
            <a:pPr>
              <a:lnSpc>
                <a:spcPct val="100000"/>
              </a:lnSpc>
              <a:spcBef>
                <a:spcPts val="50"/>
              </a:spcBef>
            </a:pPr>
            <a:endParaRPr sz="1250">
              <a:latin typeface="Times New Roman"/>
              <a:cs typeface="Times New Roman"/>
            </a:endParaRPr>
          </a:p>
          <a:p>
            <a:pPr marL="8255" algn="ctr">
              <a:lnSpc>
                <a:spcPct val="100000"/>
              </a:lnSpc>
              <a:spcBef>
                <a:spcPts val="5"/>
              </a:spcBef>
            </a:pPr>
            <a:r>
              <a:rPr sz="1600" spc="-5" dirty="0">
                <a:solidFill>
                  <a:srgbClr val="FFFFFF"/>
                </a:solidFill>
                <a:latin typeface="Arial"/>
                <a:cs typeface="Arial"/>
              </a:rPr>
              <a:t>√</a:t>
            </a:r>
            <a:endParaRPr sz="1600">
              <a:latin typeface="Arial"/>
              <a:cs typeface="Arial"/>
            </a:endParaRPr>
          </a:p>
        </p:txBody>
      </p:sp>
      <p:sp>
        <p:nvSpPr>
          <p:cNvPr id="20" name="object 20"/>
          <p:cNvSpPr/>
          <p:nvPr/>
        </p:nvSpPr>
        <p:spPr>
          <a:xfrm>
            <a:off x="1235075" y="1925637"/>
            <a:ext cx="659130" cy="655955"/>
          </a:xfrm>
          <a:custGeom>
            <a:avLst/>
            <a:gdLst/>
            <a:ahLst/>
            <a:cxnLst/>
            <a:rect l="l" t="t" r="r" b="b"/>
            <a:pathLst>
              <a:path w="659130" h="655955">
                <a:moveTo>
                  <a:pt x="0" y="655637"/>
                </a:moveTo>
                <a:lnTo>
                  <a:pt x="658812" y="655637"/>
                </a:lnTo>
                <a:lnTo>
                  <a:pt x="658812" y="0"/>
                </a:lnTo>
                <a:lnTo>
                  <a:pt x="0" y="0"/>
                </a:lnTo>
                <a:lnTo>
                  <a:pt x="0" y="655637"/>
                </a:lnTo>
                <a:close/>
              </a:path>
            </a:pathLst>
          </a:custGeom>
          <a:solidFill>
            <a:srgbClr val="F3AF91"/>
          </a:solidFill>
        </p:spPr>
        <p:txBody>
          <a:bodyPr wrap="square" lIns="0" tIns="0" rIns="0" bIns="0" rtlCol="0"/>
          <a:lstStyle/>
          <a:p>
            <a:endParaRPr/>
          </a:p>
        </p:txBody>
      </p:sp>
      <p:sp>
        <p:nvSpPr>
          <p:cNvPr id="21" name="object 21"/>
          <p:cNvSpPr/>
          <p:nvPr/>
        </p:nvSpPr>
        <p:spPr>
          <a:xfrm>
            <a:off x="1235075" y="1925637"/>
            <a:ext cx="659130" cy="655955"/>
          </a:xfrm>
          <a:custGeom>
            <a:avLst/>
            <a:gdLst/>
            <a:ahLst/>
            <a:cxnLst/>
            <a:rect l="l" t="t" r="r" b="b"/>
            <a:pathLst>
              <a:path w="659130" h="655955">
                <a:moveTo>
                  <a:pt x="0" y="655637"/>
                </a:moveTo>
                <a:lnTo>
                  <a:pt x="658812" y="655637"/>
                </a:lnTo>
                <a:lnTo>
                  <a:pt x="658812" y="0"/>
                </a:lnTo>
                <a:lnTo>
                  <a:pt x="0" y="0"/>
                </a:lnTo>
                <a:lnTo>
                  <a:pt x="0" y="655637"/>
                </a:lnTo>
                <a:close/>
              </a:path>
            </a:pathLst>
          </a:custGeom>
          <a:ln w="12700">
            <a:solidFill>
              <a:srgbClr val="EDEBE0"/>
            </a:solidFill>
          </a:ln>
        </p:spPr>
        <p:txBody>
          <a:bodyPr wrap="square" lIns="0" tIns="0" rIns="0" bIns="0" rtlCol="0"/>
          <a:lstStyle/>
          <a:p>
            <a:endParaRPr/>
          </a:p>
        </p:txBody>
      </p:sp>
      <p:sp>
        <p:nvSpPr>
          <p:cNvPr id="22" name="object 22"/>
          <p:cNvSpPr/>
          <p:nvPr/>
        </p:nvSpPr>
        <p:spPr>
          <a:xfrm>
            <a:off x="1339850" y="2040001"/>
            <a:ext cx="468630" cy="447675"/>
          </a:xfrm>
          <a:custGeom>
            <a:avLst/>
            <a:gdLst/>
            <a:ahLst/>
            <a:cxnLst/>
            <a:rect l="l" t="t" r="r" b="b"/>
            <a:pathLst>
              <a:path w="468630" h="447675">
                <a:moveTo>
                  <a:pt x="0" y="447675"/>
                </a:moveTo>
                <a:lnTo>
                  <a:pt x="468312" y="447675"/>
                </a:lnTo>
                <a:lnTo>
                  <a:pt x="468312" y="0"/>
                </a:lnTo>
                <a:lnTo>
                  <a:pt x="0" y="0"/>
                </a:lnTo>
                <a:lnTo>
                  <a:pt x="0" y="447675"/>
                </a:lnTo>
                <a:close/>
              </a:path>
            </a:pathLst>
          </a:custGeom>
          <a:solidFill>
            <a:srgbClr val="0000FF"/>
          </a:solidFill>
        </p:spPr>
        <p:txBody>
          <a:bodyPr wrap="square" lIns="0" tIns="0" rIns="0" bIns="0" rtlCol="0"/>
          <a:lstStyle/>
          <a:p>
            <a:endParaRPr/>
          </a:p>
        </p:txBody>
      </p:sp>
      <p:sp>
        <p:nvSpPr>
          <p:cNvPr id="23" name="object 23"/>
          <p:cNvSpPr/>
          <p:nvPr/>
        </p:nvSpPr>
        <p:spPr>
          <a:xfrm>
            <a:off x="1339850" y="2040001"/>
            <a:ext cx="468630" cy="447675"/>
          </a:xfrm>
          <a:custGeom>
            <a:avLst/>
            <a:gdLst/>
            <a:ahLst/>
            <a:cxnLst/>
            <a:rect l="l" t="t" r="r" b="b"/>
            <a:pathLst>
              <a:path w="468630" h="447675">
                <a:moveTo>
                  <a:pt x="0" y="447675"/>
                </a:moveTo>
                <a:lnTo>
                  <a:pt x="468312" y="447675"/>
                </a:lnTo>
                <a:lnTo>
                  <a:pt x="468312" y="0"/>
                </a:lnTo>
                <a:lnTo>
                  <a:pt x="0" y="0"/>
                </a:lnTo>
                <a:lnTo>
                  <a:pt x="0" y="447675"/>
                </a:lnTo>
                <a:close/>
              </a:path>
            </a:pathLst>
          </a:custGeom>
          <a:ln w="12700">
            <a:solidFill>
              <a:srgbClr val="EDEBE0"/>
            </a:solidFill>
          </a:ln>
        </p:spPr>
        <p:txBody>
          <a:bodyPr wrap="square" lIns="0" tIns="0" rIns="0" bIns="0" rtlCol="0"/>
          <a:lstStyle/>
          <a:p>
            <a:endParaRPr/>
          </a:p>
        </p:txBody>
      </p:sp>
      <p:sp>
        <p:nvSpPr>
          <p:cNvPr id="24" name="object 24"/>
          <p:cNvSpPr/>
          <p:nvPr/>
        </p:nvSpPr>
        <p:spPr>
          <a:xfrm>
            <a:off x="1455800" y="2170112"/>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solidFill>
            <a:srgbClr val="4F81BC"/>
          </a:solidFill>
        </p:spPr>
        <p:txBody>
          <a:bodyPr wrap="square" lIns="0" tIns="0" rIns="0" bIns="0" rtlCol="0"/>
          <a:lstStyle/>
          <a:p>
            <a:endParaRPr/>
          </a:p>
        </p:txBody>
      </p:sp>
      <p:sp>
        <p:nvSpPr>
          <p:cNvPr id="25" name="object 25"/>
          <p:cNvSpPr/>
          <p:nvPr/>
        </p:nvSpPr>
        <p:spPr>
          <a:xfrm>
            <a:off x="1455800" y="2170112"/>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ln w="12700">
            <a:solidFill>
              <a:srgbClr val="EDEBE0"/>
            </a:solidFill>
          </a:ln>
        </p:spPr>
        <p:txBody>
          <a:bodyPr wrap="square" lIns="0" tIns="0" rIns="0" bIns="0" rtlCol="0"/>
          <a:lstStyle/>
          <a:p>
            <a:endParaRPr/>
          </a:p>
        </p:txBody>
      </p:sp>
      <p:sp>
        <p:nvSpPr>
          <p:cNvPr id="26" name="object 26"/>
          <p:cNvSpPr txBox="1"/>
          <p:nvPr/>
        </p:nvSpPr>
        <p:spPr>
          <a:xfrm>
            <a:off x="1339850" y="2040001"/>
            <a:ext cx="468630" cy="447675"/>
          </a:xfrm>
          <a:prstGeom prst="rect">
            <a:avLst/>
          </a:prstGeom>
        </p:spPr>
        <p:txBody>
          <a:bodyPr vert="horz" wrap="square" lIns="0" tIns="81280" rIns="0" bIns="0" rtlCol="0">
            <a:spAutoFit/>
          </a:bodyPr>
          <a:lstStyle/>
          <a:p>
            <a:pPr marL="102235">
              <a:lnSpc>
                <a:spcPct val="100000"/>
              </a:lnSpc>
              <a:spcBef>
                <a:spcPts val="640"/>
              </a:spcBef>
            </a:pPr>
            <a:r>
              <a:rPr sz="1600" b="1" spc="-5" dirty="0">
                <a:solidFill>
                  <a:srgbClr val="FFFFFF"/>
                </a:solidFill>
                <a:latin typeface="Book Antiqua"/>
                <a:cs typeface="Book Antiqua"/>
              </a:rPr>
              <a:t>M</a:t>
            </a:r>
            <a:endParaRPr sz="1600">
              <a:latin typeface="Book Antiqua"/>
              <a:cs typeface="Book Antiqua"/>
            </a:endParaRPr>
          </a:p>
        </p:txBody>
      </p:sp>
      <p:sp>
        <p:nvSpPr>
          <p:cNvPr id="27" name="object 27"/>
          <p:cNvSpPr txBox="1"/>
          <p:nvPr/>
        </p:nvSpPr>
        <p:spPr>
          <a:xfrm>
            <a:off x="432917" y="3936745"/>
            <a:ext cx="7802880" cy="2787943"/>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400" dirty="0">
                <a:latin typeface="Calibri"/>
                <a:cs typeface="Calibri"/>
              </a:rPr>
              <a:t>A </a:t>
            </a:r>
            <a:r>
              <a:rPr sz="2400" spc="-5" dirty="0">
                <a:latin typeface="Calibri"/>
                <a:cs typeface="Calibri"/>
              </a:rPr>
              <a:t>circuit</a:t>
            </a:r>
            <a:r>
              <a:rPr lang="en-US" altLang="zh-CN" sz="2400" spc="-5" dirty="0">
                <a:latin typeface="Calibri"/>
                <a:cs typeface="Calibri"/>
              </a:rPr>
              <a:t>(</a:t>
            </a:r>
            <a:r>
              <a:rPr lang="zh-CN" altLang="en-US" sz="2400" spc="-5" dirty="0">
                <a:latin typeface="Calibri"/>
                <a:cs typeface="Calibri"/>
              </a:rPr>
              <a:t>线路</a:t>
            </a:r>
            <a:r>
              <a:rPr lang="en-US" altLang="zh-CN" sz="2400" spc="-5" dirty="0">
                <a:latin typeface="Calibri"/>
                <a:cs typeface="Calibri"/>
              </a:rPr>
              <a:t>)</a:t>
            </a:r>
            <a:r>
              <a:rPr sz="2400" spc="-5" dirty="0">
                <a:latin typeface="Calibri"/>
                <a:cs typeface="Calibri"/>
              </a:rPr>
              <a:t> </a:t>
            </a:r>
            <a:r>
              <a:rPr sz="2400" dirty="0">
                <a:latin typeface="Calibri"/>
                <a:cs typeface="Calibri"/>
              </a:rPr>
              <a:t>is </a:t>
            </a:r>
            <a:r>
              <a:rPr sz="2400" spc="-5" dirty="0">
                <a:latin typeface="Calibri"/>
                <a:cs typeface="Calibri"/>
              </a:rPr>
              <a:t>built </a:t>
            </a:r>
            <a:r>
              <a:rPr sz="2400" spc="-10" dirty="0">
                <a:latin typeface="Calibri"/>
                <a:cs typeface="Calibri"/>
              </a:rPr>
              <a:t>incrementally</a:t>
            </a:r>
            <a:r>
              <a:rPr lang="en-US" altLang="zh-CN" sz="2400" spc="-10" dirty="0">
                <a:latin typeface="Calibri"/>
                <a:cs typeface="Calibri"/>
              </a:rPr>
              <a:t>(</a:t>
            </a:r>
            <a:r>
              <a:rPr lang="zh-CN" altLang="en-US" sz="2400" spc="-10" dirty="0">
                <a:latin typeface="Calibri"/>
                <a:cs typeface="Calibri"/>
              </a:rPr>
              <a:t>递增地</a:t>
            </a:r>
            <a:r>
              <a:rPr lang="en-US" altLang="zh-CN" sz="2400" spc="-10" dirty="0">
                <a:latin typeface="Calibri"/>
                <a:cs typeface="Calibri"/>
              </a:rPr>
              <a:t>)</a:t>
            </a:r>
            <a:r>
              <a:rPr sz="2400" spc="-10" dirty="0">
                <a:latin typeface="Calibri"/>
                <a:cs typeface="Calibri"/>
              </a:rPr>
              <a:t> </a:t>
            </a:r>
            <a:r>
              <a:rPr sz="2400" spc="-5" dirty="0">
                <a:latin typeface="Calibri"/>
                <a:cs typeface="Calibri"/>
              </a:rPr>
              <a:t>one hop </a:t>
            </a:r>
            <a:r>
              <a:rPr sz="2400" spc="-10" dirty="0">
                <a:latin typeface="Calibri"/>
                <a:cs typeface="Calibri"/>
              </a:rPr>
              <a:t>by </a:t>
            </a:r>
            <a:r>
              <a:rPr sz="2400" spc="-5" dirty="0">
                <a:latin typeface="Calibri"/>
                <a:cs typeface="Calibri"/>
              </a:rPr>
              <a:t>one</a:t>
            </a:r>
            <a:r>
              <a:rPr sz="2400" spc="-60" dirty="0">
                <a:latin typeface="Calibri"/>
                <a:cs typeface="Calibri"/>
              </a:rPr>
              <a:t> </a:t>
            </a:r>
            <a:r>
              <a:rPr sz="2400" spc="-5" dirty="0">
                <a:latin typeface="Calibri"/>
                <a:cs typeface="Calibri"/>
              </a:rPr>
              <a:t>hop</a:t>
            </a:r>
            <a:endParaRPr sz="2400" dirty="0">
              <a:latin typeface="Calibri"/>
              <a:cs typeface="Calibri"/>
            </a:endParaRPr>
          </a:p>
          <a:p>
            <a:pPr marL="355600" indent="-342900">
              <a:lnSpc>
                <a:spcPct val="100000"/>
              </a:lnSpc>
              <a:spcBef>
                <a:spcPts val="285"/>
              </a:spcBef>
              <a:buFont typeface="Arial"/>
              <a:buChar char="•"/>
              <a:tabLst>
                <a:tab pos="354965" algn="l"/>
                <a:tab pos="355600" algn="l"/>
              </a:tabLst>
            </a:pPr>
            <a:r>
              <a:rPr sz="2400" spc="-15" dirty="0">
                <a:latin typeface="Calibri"/>
                <a:cs typeface="Calibri"/>
              </a:rPr>
              <a:t>Onion-like </a:t>
            </a:r>
            <a:r>
              <a:rPr sz="2400" spc="-5" dirty="0">
                <a:latin typeface="Calibri"/>
                <a:cs typeface="Calibri"/>
              </a:rPr>
              <a:t>encryption</a:t>
            </a:r>
            <a:endParaRPr sz="2400" dirty="0">
              <a:latin typeface="Calibri"/>
              <a:cs typeface="Calibri"/>
            </a:endParaRPr>
          </a:p>
          <a:p>
            <a:pPr marL="756285" lvl="1" indent="-286385">
              <a:lnSpc>
                <a:spcPct val="100000"/>
              </a:lnSpc>
              <a:spcBef>
                <a:spcPts val="265"/>
              </a:spcBef>
              <a:buFont typeface="Arial"/>
              <a:buChar char="–"/>
              <a:tabLst>
                <a:tab pos="756285" algn="l"/>
                <a:tab pos="756920" algn="l"/>
              </a:tabLst>
            </a:pPr>
            <a:r>
              <a:rPr sz="2000" dirty="0">
                <a:latin typeface="Calibri"/>
                <a:cs typeface="Calibri"/>
              </a:rPr>
              <a:t>Alice </a:t>
            </a:r>
            <a:r>
              <a:rPr sz="2000" spc="-10" dirty="0">
                <a:latin typeface="Calibri"/>
                <a:cs typeface="Calibri"/>
              </a:rPr>
              <a:t>negotiates </a:t>
            </a:r>
            <a:r>
              <a:rPr sz="2000" dirty="0">
                <a:latin typeface="Calibri"/>
                <a:cs typeface="Calibri"/>
              </a:rPr>
              <a:t>an </a:t>
            </a:r>
            <a:r>
              <a:rPr sz="2000" spc="-5" dirty="0">
                <a:latin typeface="Calibri"/>
                <a:cs typeface="Calibri"/>
              </a:rPr>
              <a:t>AES </a:t>
            </a:r>
            <a:r>
              <a:rPr sz="2000" spc="-25" dirty="0">
                <a:latin typeface="Calibri"/>
                <a:cs typeface="Calibri"/>
              </a:rPr>
              <a:t>key </a:t>
            </a:r>
            <a:r>
              <a:rPr sz="2000" spc="-5" dirty="0">
                <a:latin typeface="Calibri"/>
                <a:cs typeface="Calibri"/>
              </a:rPr>
              <a:t>with </a:t>
            </a:r>
            <a:r>
              <a:rPr sz="2000" dirty="0">
                <a:latin typeface="Calibri"/>
                <a:cs typeface="Calibri"/>
              </a:rPr>
              <a:t>each</a:t>
            </a:r>
            <a:r>
              <a:rPr sz="2000" spc="10" dirty="0">
                <a:latin typeface="Calibri"/>
                <a:cs typeface="Calibri"/>
              </a:rPr>
              <a:t> </a:t>
            </a:r>
            <a:r>
              <a:rPr sz="2000" spc="-10" dirty="0">
                <a:latin typeface="Calibri"/>
                <a:cs typeface="Calibri"/>
              </a:rPr>
              <a:t>router</a:t>
            </a:r>
            <a:endParaRPr sz="2000" dirty="0">
              <a:latin typeface="Calibri"/>
              <a:cs typeface="Calibri"/>
            </a:endParaRPr>
          </a:p>
          <a:p>
            <a:pPr marL="756285" lvl="1" indent="-286385">
              <a:lnSpc>
                <a:spcPct val="100000"/>
              </a:lnSpc>
              <a:spcBef>
                <a:spcPts val="240"/>
              </a:spcBef>
              <a:buFont typeface="Arial"/>
              <a:buChar char="–"/>
              <a:tabLst>
                <a:tab pos="756285" algn="l"/>
                <a:tab pos="756920" algn="l"/>
              </a:tabLst>
            </a:pPr>
            <a:r>
              <a:rPr sz="2000" spc="-5" dirty="0">
                <a:latin typeface="Calibri"/>
                <a:cs typeface="Calibri"/>
              </a:rPr>
              <a:t>Messages </a:t>
            </a:r>
            <a:r>
              <a:rPr sz="2000" spc="-10" dirty="0">
                <a:latin typeface="Calibri"/>
                <a:cs typeface="Calibri"/>
              </a:rPr>
              <a:t>are </a:t>
            </a:r>
            <a:r>
              <a:rPr sz="2000" spc="-5" dirty="0">
                <a:latin typeface="Calibri"/>
                <a:cs typeface="Calibri"/>
              </a:rPr>
              <a:t>divided </a:t>
            </a:r>
            <a:r>
              <a:rPr sz="2000" spc="-15" dirty="0">
                <a:latin typeface="Calibri"/>
                <a:cs typeface="Calibri"/>
              </a:rPr>
              <a:t>into </a:t>
            </a:r>
            <a:r>
              <a:rPr sz="2000" dirty="0">
                <a:latin typeface="Calibri"/>
                <a:cs typeface="Calibri"/>
              </a:rPr>
              <a:t>equal </a:t>
            </a:r>
            <a:r>
              <a:rPr sz="2000" spc="-15" dirty="0">
                <a:latin typeface="Calibri"/>
                <a:cs typeface="Calibri"/>
              </a:rPr>
              <a:t>sized</a:t>
            </a:r>
            <a:r>
              <a:rPr sz="2000" spc="40" dirty="0">
                <a:latin typeface="Calibri"/>
                <a:cs typeface="Calibri"/>
              </a:rPr>
              <a:t> </a:t>
            </a:r>
            <a:r>
              <a:rPr sz="2000" dirty="0">
                <a:solidFill>
                  <a:srgbClr val="FF0000"/>
                </a:solidFill>
                <a:latin typeface="Calibri"/>
                <a:cs typeface="Calibri"/>
              </a:rPr>
              <a:t>cells</a:t>
            </a:r>
            <a:endParaRPr sz="2000" dirty="0">
              <a:latin typeface="Calibri"/>
              <a:cs typeface="Calibri"/>
            </a:endParaRPr>
          </a:p>
          <a:p>
            <a:pPr marL="756285" lvl="1" indent="-286385">
              <a:lnSpc>
                <a:spcPct val="100000"/>
              </a:lnSpc>
              <a:spcBef>
                <a:spcPts val="240"/>
              </a:spcBef>
              <a:buFont typeface="Arial"/>
              <a:buChar char="–"/>
              <a:tabLst>
                <a:tab pos="756285" algn="l"/>
                <a:tab pos="756920" algn="l"/>
              </a:tabLst>
            </a:pPr>
            <a:r>
              <a:rPr sz="2000" spc="-10" dirty="0">
                <a:latin typeface="Calibri"/>
                <a:cs typeface="Calibri"/>
              </a:rPr>
              <a:t>Each router </a:t>
            </a:r>
            <a:r>
              <a:rPr sz="2000" spc="-5" dirty="0">
                <a:latin typeface="Calibri"/>
                <a:cs typeface="Calibri"/>
              </a:rPr>
              <a:t>knows only </a:t>
            </a:r>
            <a:r>
              <a:rPr sz="2000" dirty="0">
                <a:latin typeface="Calibri"/>
                <a:cs typeface="Calibri"/>
              </a:rPr>
              <a:t>its </a:t>
            </a:r>
            <a:r>
              <a:rPr sz="2000" spc="-5" dirty="0">
                <a:latin typeface="Calibri"/>
                <a:cs typeface="Calibri"/>
              </a:rPr>
              <a:t>predecessor</a:t>
            </a:r>
            <a:r>
              <a:rPr lang="en-US" altLang="zh-CN" sz="2000" spc="-5" dirty="0">
                <a:latin typeface="Calibri"/>
                <a:cs typeface="Calibri"/>
              </a:rPr>
              <a:t>(</a:t>
            </a:r>
            <a:r>
              <a:rPr lang="zh-CN" altLang="en-US" sz="2000" spc="-5" dirty="0">
                <a:latin typeface="Calibri"/>
                <a:cs typeface="Calibri"/>
              </a:rPr>
              <a:t>前者</a:t>
            </a:r>
            <a:r>
              <a:rPr lang="en-US" altLang="zh-CN" sz="2000" spc="-5" dirty="0">
                <a:latin typeface="Calibri"/>
                <a:cs typeface="Calibri"/>
              </a:rPr>
              <a:t>)</a:t>
            </a:r>
            <a:r>
              <a:rPr sz="2000" spc="-5" dirty="0">
                <a:latin typeface="Calibri"/>
                <a:cs typeface="Calibri"/>
              </a:rPr>
              <a:t> </a:t>
            </a:r>
            <a:r>
              <a:rPr sz="2000" dirty="0">
                <a:latin typeface="Calibri"/>
                <a:cs typeface="Calibri"/>
              </a:rPr>
              <a:t>and</a:t>
            </a:r>
            <a:r>
              <a:rPr sz="2000" spc="-20" dirty="0">
                <a:latin typeface="Calibri"/>
                <a:cs typeface="Calibri"/>
              </a:rPr>
              <a:t> </a:t>
            </a:r>
            <a:r>
              <a:rPr sz="2000" dirty="0">
                <a:latin typeface="Calibri"/>
                <a:cs typeface="Calibri"/>
              </a:rPr>
              <a:t>successor</a:t>
            </a:r>
            <a:r>
              <a:rPr lang="en-US" altLang="zh-CN" sz="2000" dirty="0">
                <a:latin typeface="Calibri"/>
                <a:cs typeface="Calibri"/>
              </a:rPr>
              <a:t>(</a:t>
            </a:r>
            <a:r>
              <a:rPr lang="zh-CN" altLang="en-US" sz="2000" dirty="0">
                <a:latin typeface="Calibri"/>
                <a:cs typeface="Calibri"/>
              </a:rPr>
              <a:t>后者</a:t>
            </a:r>
            <a:r>
              <a:rPr lang="en-US" altLang="zh-CN" sz="2000" dirty="0">
                <a:latin typeface="Calibri"/>
                <a:cs typeface="Calibri"/>
              </a:rPr>
              <a:t>)</a:t>
            </a:r>
            <a:endParaRPr sz="2000" dirty="0">
              <a:latin typeface="Calibri"/>
              <a:cs typeface="Calibri"/>
            </a:endParaRPr>
          </a:p>
          <a:p>
            <a:pPr marL="756285" marR="5080" lvl="1" indent="-286385">
              <a:lnSpc>
                <a:spcPts val="2160"/>
              </a:lnSpc>
              <a:spcBef>
                <a:spcPts val="509"/>
              </a:spcBef>
              <a:buFont typeface="Arial"/>
              <a:buChar char="–"/>
              <a:tabLst>
                <a:tab pos="756285" algn="l"/>
                <a:tab pos="756920" algn="l"/>
              </a:tabLst>
            </a:pPr>
            <a:r>
              <a:rPr sz="2000" dirty="0">
                <a:latin typeface="Calibri"/>
                <a:cs typeface="Calibri"/>
              </a:rPr>
              <a:t>Only the </a:t>
            </a:r>
            <a:r>
              <a:rPr sz="2000" spc="-5" dirty="0">
                <a:latin typeface="Calibri"/>
                <a:cs typeface="Calibri"/>
              </a:rPr>
              <a:t>Exit </a:t>
            </a:r>
            <a:r>
              <a:rPr sz="2000" spc="-10" dirty="0">
                <a:latin typeface="Calibri"/>
                <a:cs typeface="Calibri"/>
              </a:rPr>
              <a:t>router </a:t>
            </a:r>
            <a:r>
              <a:rPr sz="2000" dirty="0">
                <a:latin typeface="Calibri"/>
                <a:cs typeface="Calibri"/>
              </a:rPr>
              <a:t>(OR3) </a:t>
            </a:r>
            <a:r>
              <a:rPr sz="2000" spc="-5" dirty="0">
                <a:latin typeface="Calibri"/>
                <a:cs typeface="Calibri"/>
              </a:rPr>
              <a:t>can see </a:t>
            </a:r>
            <a:r>
              <a:rPr sz="2000" dirty="0">
                <a:latin typeface="Calibri"/>
                <a:cs typeface="Calibri"/>
              </a:rPr>
              <a:t>the </a:t>
            </a:r>
            <a:r>
              <a:rPr sz="2000" spc="-5" dirty="0">
                <a:latin typeface="Calibri"/>
                <a:cs typeface="Calibri"/>
              </a:rPr>
              <a:t>message, </a:t>
            </a:r>
            <a:r>
              <a:rPr sz="2000" spc="-10" dirty="0">
                <a:latin typeface="Calibri"/>
                <a:cs typeface="Calibri"/>
              </a:rPr>
              <a:t>however </a:t>
            </a:r>
            <a:r>
              <a:rPr sz="2000" dirty="0">
                <a:latin typeface="Calibri"/>
                <a:cs typeface="Calibri"/>
              </a:rPr>
              <a:t>it </a:t>
            </a:r>
            <a:r>
              <a:rPr sz="2000" spc="-5" dirty="0">
                <a:latin typeface="Calibri"/>
                <a:cs typeface="Calibri"/>
              </a:rPr>
              <a:t>does not  know where </a:t>
            </a:r>
            <a:r>
              <a:rPr sz="2000" dirty="0">
                <a:latin typeface="Calibri"/>
                <a:cs typeface="Calibri"/>
              </a:rPr>
              <a:t>the </a:t>
            </a:r>
            <a:r>
              <a:rPr sz="2000" spc="-5" dirty="0">
                <a:latin typeface="Calibri"/>
                <a:cs typeface="Calibri"/>
              </a:rPr>
              <a:t>message </a:t>
            </a:r>
            <a:r>
              <a:rPr sz="2000" dirty="0">
                <a:latin typeface="Calibri"/>
                <a:cs typeface="Calibri"/>
              </a:rPr>
              <a:t>is</a:t>
            </a:r>
            <a:r>
              <a:rPr sz="2000" spc="-40" dirty="0">
                <a:latin typeface="Calibri"/>
                <a:cs typeface="Calibri"/>
              </a:rPr>
              <a:t> </a:t>
            </a:r>
            <a:r>
              <a:rPr sz="2000" spc="-15" dirty="0">
                <a:latin typeface="Calibri"/>
                <a:cs typeface="Calibri"/>
              </a:rPr>
              <a:t>from</a:t>
            </a:r>
            <a:endParaRPr sz="2000" dirty="0">
              <a:latin typeface="Calibri"/>
              <a:cs typeface="Calibri"/>
            </a:endParaRPr>
          </a:p>
        </p:txBody>
      </p:sp>
      <p:sp>
        <p:nvSpPr>
          <p:cNvPr id="28" name="object 28"/>
          <p:cNvSpPr/>
          <p:nvPr/>
        </p:nvSpPr>
        <p:spPr>
          <a:xfrm>
            <a:off x="3527425" y="1541399"/>
            <a:ext cx="676275" cy="361950"/>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4848225" y="1712848"/>
            <a:ext cx="676275" cy="361950"/>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4586351" y="3063875"/>
            <a:ext cx="676275" cy="361950"/>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625614" y="1664299"/>
            <a:ext cx="489002" cy="537538"/>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7934927" y="1616473"/>
            <a:ext cx="566175" cy="638563"/>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623050" y="2763773"/>
            <a:ext cx="676275" cy="361950"/>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7302500" y="2739961"/>
            <a:ext cx="215900" cy="211454"/>
          </a:xfrm>
          <a:custGeom>
            <a:avLst/>
            <a:gdLst/>
            <a:ahLst/>
            <a:cxnLst/>
            <a:rect l="l" t="t" r="r" b="b"/>
            <a:pathLst>
              <a:path w="215900" h="211455">
                <a:moveTo>
                  <a:pt x="0" y="211137"/>
                </a:moveTo>
                <a:lnTo>
                  <a:pt x="215900" y="211137"/>
                </a:lnTo>
                <a:lnTo>
                  <a:pt x="215900" y="0"/>
                </a:lnTo>
                <a:lnTo>
                  <a:pt x="0" y="0"/>
                </a:lnTo>
                <a:lnTo>
                  <a:pt x="0" y="211137"/>
                </a:lnTo>
                <a:close/>
              </a:path>
            </a:pathLst>
          </a:custGeom>
          <a:solidFill>
            <a:srgbClr val="4F81BC"/>
          </a:solidFill>
        </p:spPr>
        <p:txBody>
          <a:bodyPr wrap="square" lIns="0" tIns="0" rIns="0" bIns="0" rtlCol="0"/>
          <a:lstStyle/>
          <a:p>
            <a:endParaRPr/>
          </a:p>
        </p:txBody>
      </p:sp>
      <p:sp>
        <p:nvSpPr>
          <p:cNvPr id="35" name="object 35"/>
          <p:cNvSpPr txBox="1"/>
          <p:nvPr/>
        </p:nvSpPr>
        <p:spPr>
          <a:xfrm>
            <a:off x="7288783" y="2687065"/>
            <a:ext cx="254635" cy="295275"/>
          </a:xfrm>
          <a:prstGeom prst="rect">
            <a:avLst/>
          </a:prstGeom>
        </p:spPr>
        <p:txBody>
          <a:bodyPr vert="horz" wrap="square" lIns="0" tIns="0" rIns="0" bIns="0" rtlCol="0">
            <a:spAutoFit/>
          </a:bodyPr>
          <a:lstStyle/>
          <a:p>
            <a:pPr marL="12700">
              <a:lnSpc>
                <a:spcPct val="100000"/>
              </a:lnSpc>
            </a:pPr>
            <a:r>
              <a:rPr sz="1800" b="1" dirty="0">
                <a:solidFill>
                  <a:srgbClr val="FFFFFF"/>
                </a:solidFill>
                <a:latin typeface="Book Antiqua"/>
                <a:cs typeface="Book Antiqua"/>
              </a:rPr>
              <a:t>M</a:t>
            </a:r>
            <a:endParaRPr sz="1800">
              <a:latin typeface="Book Antiqua"/>
              <a:cs typeface="Book Antiqua"/>
            </a:endParaRPr>
          </a:p>
        </p:txBody>
      </p:sp>
      <p:sp>
        <p:nvSpPr>
          <p:cNvPr id="36" name="object 36"/>
          <p:cNvSpPr/>
          <p:nvPr/>
        </p:nvSpPr>
        <p:spPr>
          <a:xfrm>
            <a:off x="7299325" y="2259076"/>
            <a:ext cx="927100" cy="685800"/>
          </a:xfrm>
          <a:custGeom>
            <a:avLst/>
            <a:gdLst/>
            <a:ahLst/>
            <a:cxnLst/>
            <a:rect l="l" t="t" r="r" b="b"/>
            <a:pathLst>
              <a:path w="927100" h="685800">
                <a:moveTo>
                  <a:pt x="38607" y="609853"/>
                </a:moveTo>
                <a:lnTo>
                  <a:pt x="0" y="685800"/>
                </a:lnTo>
                <a:lnTo>
                  <a:pt x="83947" y="671068"/>
                </a:lnTo>
                <a:lnTo>
                  <a:pt x="70589" y="653034"/>
                </a:lnTo>
                <a:lnTo>
                  <a:pt x="54864" y="653034"/>
                </a:lnTo>
                <a:lnTo>
                  <a:pt x="47244" y="642874"/>
                </a:lnTo>
                <a:lnTo>
                  <a:pt x="57467" y="635317"/>
                </a:lnTo>
                <a:lnTo>
                  <a:pt x="38607" y="609853"/>
                </a:lnTo>
                <a:close/>
              </a:path>
              <a:path w="927100" h="685800">
                <a:moveTo>
                  <a:pt x="57467" y="635317"/>
                </a:moveTo>
                <a:lnTo>
                  <a:pt x="47244" y="642874"/>
                </a:lnTo>
                <a:lnTo>
                  <a:pt x="54864" y="653034"/>
                </a:lnTo>
                <a:lnTo>
                  <a:pt x="65015" y="645507"/>
                </a:lnTo>
                <a:lnTo>
                  <a:pt x="57467" y="635317"/>
                </a:lnTo>
                <a:close/>
              </a:path>
              <a:path w="927100" h="685800">
                <a:moveTo>
                  <a:pt x="65015" y="645507"/>
                </a:moveTo>
                <a:lnTo>
                  <a:pt x="54864" y="653034"/>
                </a:lnTo>
                <a:lnTo>
                  <a:pt x="70589" y="653034"/>
                </a:lnTo>
                <a:lnTo>
                  <a:pt x="65015" y="645507"/>
                </a:lnTo>
                <a:close/>
              </a:path>
              <a:path w="927100" h="685800">
                <a:moveTo>
                  <a:pt x="88138" y="612648"/>
                </a:moveTo>
                <a:lnTo>
                  <a:pt x="57467" y="635317"/>
                </a:lnTo>
                <a:lnTo>
                  <a:pt x="65015" y="645507"/>
                </a:lnTo>
                <a:lnTo>
                  <a:pt x="95630" y="622808"/>
                </a:lnTo>
                <a:lnTo>
                  <a:pt x="88138" y="612648"/>
                </a:lnTo>
                <a:close/>
              </a:path>
              <a:path w="927100" h="685800">
                <a:moveTo>
                  <a:pt x="128904" y="582422"/>
                </a:moveTo>
                <a:lnTo>
                  <a:pt x="118745" y="590041"/>
                </a:lnTo>
                <a:lnTo>
                  <a:pt x="126238" y="600201"/>
                </a:lnTo>
                <a:lnTo>
                  <a:pt x="136525" y="592709"/>
                </a:lnTo>
                <a:lnTo>
                  <a:pt x="128904" y="582422"/>
                </a:lnTo>
                <a:close/>
              </a:path>
              <a:path w="927100" h="685800">
                <a:moveTo>
                  <a:pt x="200405" y="529589"/>
                </a:moveTo>
                <a:lnTo>
                  <a:pt x="159639" y="559815"/>
                </a:lnTo>
                <a:lnTo>
                  <a:pt x="167131" y="569976"/>
                </a:lnTo>
                <a:lnTo>
                  <a:pt x="208025" y="539750"/>
                </a:lnTo>
                <a:lnTo>
                  <a:pt x="200405" y="529589"/>
                </a:lnTo>
                <a:close/>
              </a:path>
              <a:path w="927100" h="685800">
                <a:moveTo>
                  <a:pt x="241300" y="499363"/>
                </a:moveTo>
                <a:lnTo>
                  <a:pt x="231013" y="506857"/>
                </a:lnTo>
                <a:lnTo>
                  <a:pt x="238632" y="517144"/>
                </a:lnTo>
                <a:lnTo>
                  <a:pt x="248793" y="509524"/>
                </a:lnTo>
                <a:lnTo>
                  <a:pt x="241300" y="499363"/>
                </a:lnTo>
                <a:close/>
              </a:path>
              <a:path w="927100" h="685800">
                <a:moveTo>
                  <a:pt x="312674" y="446532"/>
                </a:moveTo>
                <a:lnTo>
                  <a:pt x="271906" y="476758"/>
                </a:lnTo>
                <a:lnTo>
                  <a:pt x="279400" y="486918"/>
                </a:lnTo>
                <a:lnTo>
                  <a:pt x="320294" y="456691"/>
                </a:lnTo>
                <a:lnTo>
                  <a:pt x="312674" y="446532"/>
                </a:lnTo>
                <a:close/>
              </a:path>
              <a:path w="927100" h="685800">
                <a:moveTo>
                  <a:pt x="353568" y="416306"/>
                </a:moveTo>
                <a:lnTo>
                  <a:pt x="343407" y="423799"/>
                </a:lnTo>
                <a:lnTo>
                  <a:pt x="350900" y="434086"/>
                </a:lnTo>
                <a:lnTo>
                  <a:pt x="361188" y="426465"/>
                </a:lnTo>
                <a:lnTo>
                  <a:pt x="353568" y="416306"/>
                </a:lnTo>
                <a:close/>
              </a:path>
              <a:path w="927100" h="685800">
                <a:moveTo>
                  <a:pt x="425069" y="363474"/>
                </a:moveTo>
                <a:lnTo>
                  <a:pt x="384175" y="393573"/>
                </a:lnTo>
                <a:lnTo>
                  <a:pt x="391795" y="403860"/>
                </a:lnTo>
                <a:lnTo>
                  <a:pt x="432561" y="373634"/>
                </a:lnTo>
                <a:lnTo>
                  <a:pt x="425069" y="363474"/>
                </a:lnTo>
                <a:close/>
              </a:path>
              <a:path w="927100" h="685800">
                <a:moveTo>
                  <a:pt x="465835" y="333248"/>
                </a:moveTo>
                <a:lnTo>
                  <a:pt x="455675" y="340740"/>
                </a:lnTo>
                <a:lnTo>
                  <a:pt x="463169" y="351027"/>
                </a:lnTo>
                <a:lnTo>
                  <a:pt x="473455" y="343408"/>
                </a:lnTo>
                <a:lnTo>
                  <a:pt x="465835" y="333248"/>
                </a:lnTo>
                <a:close/>
              </a:path>
              <a:path w="927100" h="685800">
                <a:moveTo>
                  <a:pt x="537336" y="280288"/>
                </a:moveTo>
                <a:lnTo>
                  <a:pt x="496570" y="310514"/>
                </a:lnTo>
                <a:lnTo>
                  <a:pt x="504063" y="320801"/>
                </a:lnTo>
                <a:lnTo>
                  <a:pt x="544956" y="290575"/>
                </a:lnTo>
                <a:lnTo>
                  <a:pt x="537336" y="280288"/>
                </a:lnTo>
                <a:close/>
              </a:path>
              <a:path w="927100" h="685800">
                <a:moveTo>
                  <a:pt x="578230" y="250189"/>
                </a:moveTo>
                <a:lnTo>
                  <a:pt x="567944" y="257683"/>
                </a:lnTo>
                <a:lnTo>
                  <a:pt x="575564" y="267843"/>
                </a:lnTo>
                <a:lnTo>
                  <a:pt x="585724" y="260350"/>
                </a:lnTo>
                <a:lnTo>
                  <a:pt x="578230" y="250189"/>
                </a:lnTo>
                <a:close/>
              </a:path>
              <a:path w="927100" h="685800">
                <a:moveTo>
                  <a:pt x="649731" y="197231"/>
                </a:moveTo>
                <a:lnTo>
                  <a:pt x="608838" y="227457"/>
                </a:lnTo>
                <a:lnTo>
                  <a:pt x="616330" y="237616"/>
                </a:lnTo>
                <a:lnTo>
                  <a:pt x="657225" y="207518"/>
                </a:lnTo>
                <a:lnTo>
                  <a:pt x="649731" y="197231"/>
                </a:lnTo>
                <a:close/>
              </a:path>
              <a:path w="927100" h="685800">
                <a:moveTo>
                  <a:pt x="690499" y="167004"/>
                </a:moveTo>
                <a:lnTo>
                  <a:pt x="680339" y="174625"/>
                </a:lnTo>
                <a:lnTo>
                  <a:pt x="687831" y="184785"/>
                </a:lnTo>
                <a:lnTo>
                  <a:pt x="698119" y="177291"/>
                </a:lnTo>
                <a:lnTo>
                  <a:pt x="690499" y="167004"/>
                </a:lnTo>
                <a:close/>
              </a:path>
              <a:path w="927100" h="685800">
                <a:moveTo>
                  <a:pt x="762000" y="114173"/>
                </a:moveTo>
                <a:lnTo>
                  <a:pt x="721105" y="144399"/>
                </a:lnTo>
                <a:lnTo>
                  <a:pt x="728726" y="154559"/>
                </a:lnTo>
                <a:lnTo>
                  <a:pt x="769493" y="124333"/>
                </a:lnTo>
                <a:lnTo>
                  <a:pt x="762000" y="114173"/>
                </a:lnTo>
                <a:close/>
              </a:path>
              <a:path w="927100" h="685800">
                <a:moveTo>
                  <a:pt x="802767" y="83947"/>
                </a:moveTo>
                <a:lnTo>
                  <a:pt x="792606" y="91566"/>
                </a:lnTo>
                <a:lnTo>
                  <a:pt x="800100" y="101726"/>
                </a:lnTo>
                <a:lnTo>
                  <a:pt x="810386" y="94234"/>
                </a:lnTo>
                <a:lnTo>
                  <a:pt x="802767" y="83947"/>
                </a:lnTo>
                <a:close/>
              </a:path>
              <a:path w="927100" h="685800">
                <a:moveTo>
                  <a:pt x="910507" y="32638"/>
                </a:moveTo>
                <a:lnTo>
                  <a:pt x="872235" y="32638"/>
                </a:lnTo>
                <a:lnTo>
                  <a:pt x="879855" y="42799"/>
                </a:lnTo>
                <a:lnTo>
                  <a:pt x="869594" y="50378"/>
                </a:lnTo>
                <a:lnTo>
                  <a:pt x="888492" y="75946"/>
                </a:lnTo>
                <a:lnTo>
                  <a:pt x="910507" y="32638"/>
                </a:lnTo>
                <a:close/>
              </a:path>
              <a:path w="927100" h="685800">
                <a:moveTo>
                  <a:pt x="862057" y="40181"/>
                </a:moveTo>
                <a:lnTo>
                  <a:pt x="833501" y="61340"/>
                </a:lnTo>
                <a:lnTo>
                  <a:pt x="840994" y="71500"/>
                </a:lnTo>
                <a:lnTo>
                  <a:pt x="869594" y="50378"/>
                </a:lnTo>
                <a:lnTo>
                  <a:pt x="862057" y="40181"/>
                </a:lnTo>
                <a:close/>
              </a:path>
              <a:path w="927100" h="685800">
                <a:moveTo>
                  <a:pt x="872235" y="32638"/>
                </a:moveTo>
                <a:lnTo>
                  <a:pt x="862057" y="40181"/>
                </a:lnTo>
                <a:lnTo>
                  <a:pt x="869594" y="50378"/>
                </a:lnTo>
                <a:lnTo>
                  <a:pt x="879855" y="42799"/>
                </a:lnTo>
                <a:lnTo>
                  <a:pt x="872235" y="32638"/>
                </a:lnTo>
                <a:close/>
              </a:path>
              <a:path w="927100" h="685800">
                <a:moveTo>
                  <a:pt x="927100" y="0"/>
                </a:moveTo>
                <a:lnTo>
                  <a:pt x="843152" y="14604"/>
                </a:lnTo>
                <a:lnTo>
                  <a:pt x="862057" y="40181"/>
                </a:lnTo>
                <a:lnTo>
                  <a:pt x="872235" y="32638"/>
                </a:lnTo>
                <a:lnTo>
                  <a:pt x="910507" y="32638"/>
                </a:lnTo>
                <a:lnTo>
                  <a:pt x="927100" y="0"/>
                </a:lnTo>
                <a:close/>
              </a:path>
            </a:pathLst>
          </a:custGeom>
          <a:solidFill>
            <a:srgbClr val="000000"/>
          </a:solidFill>
        </p:spPr>
        <p:txBody>
          <a:bodyPr wrap="square" lIns="0" tIns="0" rIns="0" bIns="0" rtlCol="0"/>
          <a:lstStyle/>
          <a:p>
            <a:endParaRPr/>
          </a:p>
        </p:txBody>
      </p:sp>
      <p:sp>
        <p:nvSpPr>
          <p:cNvPr id="37" name="object 37"/>
          <p:cNvSpPr/>
          <p:nvPr/>
        </p:nvSpPr>
        <p:spPr>
          <a:xfrm>
            <a:off x="6777101" y="2493898"/>
            <a:ext cx="347980" cy="133350"/>
          </a:xfrm>
          <a:custGeom>
            <a:avLst/>
            <a:gdLst/>
            <a:ahLst/>
            <a:cxnLst/>
            <a:rect l="l" t="t" r="r" b="b"/>
            <a:pathLst>
              <a:path w="347979" h="133350">
                <a:moveTo>
                  <a:pt x="342591" y="70612"/>
                </a:moveTo>
                <a:lnTo>
                  <a:pt x="119633" y="70612"/>
                </a:lnTo>
                <a:lnTo>
                  <a:pt x="273050" y="79628"/>
                </a:lnTo>
                <a:lnTo>
                  <a:pt x="259460" y="90931"/>
                </a:lnTo>
                <a:lnTo>
                  <a:pt x="270255" y="108330"/>
                </a:lnTo>
                <a:lnTo>
                  <a:pt x="255524" y="117601"/>
                </a:lnTo>
                <a:lnTo>
                  <a:pt x="262890" y="129539"/>
                </a:lnTo>
                <a:lnTo>
                  <a:pt x="324230" y="133350"/>
                </a:lnTo>
                <a:lnTo>
                  <a:pt x="338327" y="113411"/>
                </a:lnTo>
                <a:lnTo>
                  <a:pt x="327787" y="95758"/>
                </a:lnTo>
                <a:lnTo>
                  <a:pt x="339471" y="76073"/>
                </a:lnTo>
                <a:lnTo>
                  <a:pt x="342591" y="70612"/>
                </a:lnTo>
                <a:close/>
              </a:path>
              <a:path w="347979" h="133350">
                <a:moveTo>
                  <a:pt x="67182" y="0"/>
                </a:moveTo>
                <a:lnTo>
                  <a:pt x="59817" y="0"/>
                </a:lnTo>
                <a:lnTo>
                  <a:pt x="53213" y="762"/>
                </a:lnTo>
                <a:lnTo>
                  <a:pt x="22478" y="14604"/>
                </a:lnTo>
                <a:lnTo>
                  <a:pt x="18542" y="17779"/>
                </a:lnTo>
                <a:lnTo>
                  <a:pt x="15494" y="20954"/>
                </a:lnTo>
                <a:lnTo>
                  <a:pt x="11938" y="24511"/>
                </a:lnTo>
                <a:lnTo>
                  <a:pt x="10032" y="28066"/>
                </a:lnTo>
                <a:lnTo>
                  <a:pt x="7366" y="32003"/>
                </a:lnTo>
                <a:lnTo>
                  <a:pt x="5715" y="35433"/>
                </a:lnTo>
                <a:lnTo>
                  <a:pt x="4191" y="39370"/>
                </a:lnTo>
                <a:lnTo>
                  <a:pt x="3048" y="42925"/>
                </a:lnTo>
                <a:lnTo>
                  <a:pt x="3048" y="43561"/>
                </a:lnTo>
                <a:lnTo>
                  <a:pt x="2285" y="45465"/>
                </a:lnTo>
                <a:lnTo>
                  <a:pt x="1524" y="48005"/>
                </a:lnTo>
                <a:lnTo>
                  <a:pt x="1143" y="51942"/>
                </a:lnTo>
                <a:lnTo>
                  <a:pt x="0" y="56134"/>
                </a:lnTo>
                <a:lnTo>
                  <a:pt x="0" y="66675"/>
                </a:lnTo>
                <a:lnTo>
                  <a:pt x="1143" y="72516"/>
                </a:lnTo>
                <a:lnTo>
                  <a:pt x="25907" y="102488"/>
                </a:lnTo>
                <a:lnTo>
                  <a:pt x="57023" y="109220"/>
                </a:lnTo>
                <a:lnTo>
                  <a:pt x="67182" y="109220"/>
                </a:lnTo>
                <a:lnTo>
                  <a:pt x="106045" y="92455"/>
                </a:lnTo>
                <a:lnTo>
                  <a:pt x="109093" y="88011"/>
                </a:lnTo>
                <a:lnTo>
                  <a:pt x="112141" y="84454"/>
                </a:lnTo>
                <a:lnTo>
                  <a:pt x="114553" y="80645"/>
                </a:lnTo>
                <a:lnTo>
                  <a:pt x="116458" y="77342"/>
                </a:lnTo>
                <a:lnTo>
                  <a:pt x="117221" y="74422"/>
                </a:lnTo>
                <a:lnTo>
                  <a:pt x="118745" y="72262"/>
                </a:lnTo>
                <a:lnTo>
                  <a:pt x="119252" y="70612"/>
                </a:lnTo>
                <a:lnTo>
                  <a:pt x="342591" y="70612"/>
                </a:lnTo>
                <a:lnTo>
                  <a:pt x="347599" y="61849"/>
                </a:lnTo>
                <a:lnTo>
                  <a:pt x="335152" y="48640"/>
                </a:lnTo>
                <a:lnTo>
                  <a:pt x="119633" y="35433"/>
                </a:lnTo>
                <a:lnTo>
                  <a:pt x="119252" y="35178"/>
                </a:lnTo>
                <a:lnTo>
                  <a:pt x="118745" y="33909"/>
                </a:lnTo>
                <a:lnTo>
                  <a:pt x="117221" y="32003"/>
                </a:lnTo>
                <a:lnTo>
                  <a:pt x="116458" y="29717"/>
                </a:lnTo>
                <a:lnTo>
                  <a:pt x="85725" y="2921"/>
                </a:lnTo>
                <a:lnTo>
                  <a:pt x="73787" y="380"/>
                </a:lnTo>
                <a:lnTo>
                  <a:pt x="67182" y="0"/>
                </a:lnTo>
                <a:close/>
              </a:path>
            </a:pathLst>
          </a:custGeom>
          <a:solidFill>
            <a:srgbClr val="800000"/>
          </a:solidFill>
        </p:spPr>
        <p:txBody>
          <a:bodyPr wrap="square" lIns="0" tIns="0" rIns="0" bIns="0" rtlCol="0"/>
          <a:lstStyle/>
          <a:p>
            <a:endParaRPr/>
          </a:p>
        </p:txBody>
      </p:sp>
      <p:sp>
        <p:nvSpPr>
          <p:cNvPr id="38" name="object 38"/>
          <p:cNvSpPr/>
          <p:nvPr/>
        </p:nvSpPr>
        <p:spPr>
          <a:xfrm>
            <a:off x="3329051" y="2365438"/>
            <a:ext cx="659130" cy="655955"/>
          </a:xfrm>
          <a:custGeom>
            <a:avLst/>
            <a:gdLst/>
            <a:ahLst/>
            <a:cxnLst/>
            <a:rect l="l" t="t" r="r" b="b"/>
            <a:pathLst>
              <a:path w="659129" h="655955">
                <a:moveTo>
                  <a:pt x="0" y="655637"/>
                </a:moveTo>
                <a:lnTo>
                  <a:pt x="658812" y="655637"/>
                </a:lnTo>
                <a:lnTo>
                  <a:pt x="658812" y="0"/>
                </a:lnTo>
                <a:lnTo>
                  <a:pt x="0" y="0"/>
                </a:lnTo>
                <a:lnTo>
                  <a:pt x="0" y="655637"/>
                </a:lnTo>
                <a:close/>
              </a:path>
            </a:pathLst>
          </a:custGeom>
          <a:solidFill>
            <a:srgbClr val="F3AF91"/>
          </a:solidFill>
        </p:spPr>
        <p:txBody>
          <a:bodyPr wrap="square" lIns="0" tIns="0" rIns="0" bIns="0" rtlCol="0"/>
          <a:lstStyle/>
          <a:p>
            <a:endParaRPr/>
          </a:p>
        </p:txBody>
      </p:sp>
      <p:sp>
        <p:nvSpPr>
          <p:cNvPr id="39" name="object 39"/>
          <p:cNvSpPr/>
          <p:nvPr/>
        </p:nvSpPr>
        <p:spPr>
          <a:xfrm>
            <a:off x="3329051" y="2365438"/>
            <a:ext cx="659130" cy="655955"/>
          </a:xfrm>
          <a:custGeom>
            <a:avLst/>
            <a:gdLst/>
            <a:ahLst/>
            <a:cxnLst/>
            <a:rect l="l" t="t" r="r" b="b"/>
            <a:pathLst>
              <a:path w="659129" h="655955">
                <a:moveTo>
                  <a:pt x="0" y="655637"/>
                </a:moveTo>
                <a:lnTo>
                  <a:pt x="658812" y="655637"/>
                </a:lnTo>
                <a:lnTo>
                  <a:pt x="658812" y="0"/>
                </a:lnTo>
                <a:lnTo>
                  <a:pt x="0" y="0"/>
                </a:lnTo>
                <a:lnTo>
                  <a:pt x="0" y="655637"/>
                </a:lnTo>
                <a:close/>
              </a:path>
            </a:pathLst>
          </a:custGeom>
          <a:ln w="12700">
            <a:solidFill>
              <a:srgbClr val="EDEBE0"/>
            </a:solidFill>
          </a:ln>
        </p:spPr>
        <p:txBody>
          <a:bodyPr wrap="square" lIns="0" tIns="0" rIns="0" bIns="0" rtlCol="0"/>
          <a:lstStyle/>
          <a:p>
            <a:endParaRPr/>
          </a:p>
        </p:txBody>
      </p:sp>
      <p:sp>
        <p:nvSpPr>
          <p:cNvPr id="40" name="object 40"/>
          <p:cNvSpPr/>
          <p:nvPr/>
        </p:nvSpPr>
        <p:spPr>
          <a:xfrm>
            <a:off x="3433826" y="2479675"/>
            <a:ext cx="468630" cy="447675"/>
          </a:xfrm>
          <a:custGeom>
            <a:avLst/>
            <a:gdLst/>
            <a:ahLst/>
            <a:cxnLst/>
            <a:rect l="l" t="t" r="r" b="b"/>
            <a:pathLst>
              <a:path w="468629" h="447675">
                <a:moveTo>
                  <a:pt x="0" y="447675"/>
                </a:moveTo>
                <a:lnTo>
                  <a:pt x="468312" y="447675"/>
                </a:lnTo>
                <a:lnTo>
                  <a:pt x="468312" y="0"/>
                </a:lnTo>
                <a:lnTo>
                  <a:pt x="0" y="0"/>
                </a:lnTo>
                <a:lnTo>
                  <a:pt x="0" y="447675"/>
                </a:lnTo>
                <a:close/>
              </a:path>
            </a:pathLst>
          </a:custGeom>
          <a:solidFill>
            <a:srgbClr val="0000FF"/>
          </a:solidFill>
        </p:spPr>
        <p:txBody>
          <a:bodyPr wrap="square" lIns="0" tIns="0" rIns="0" bIns="0" rtlCol="0"/>
          <a:lstStyle/>
          <a:p>
            <a:endParaRPr/>
          </a:p>
        </p:txBody>
      </p:sp>
      <p:sp>
        <p:nvSpPr>
          <p:cNvPr id="41" name="object 41"/>
          <p:cNvSpPr/>
          <p:nvPr/>
        </p:nvSpPr>
        <p:spPr>
          <a:xfrm>
            <a:off x="3433826" y="2479675"/>
            <a:ext cx="468630" cy="447675"/>
          </a:xfrm>
          <a:custGeom>
            <a:avLst/>
            <a:gdLst/>
            <a:ahLst/>
            <a:cxnLst/>
            <a:rect l="l" t="t" r="r" b="b"/>
            <a:pathLst>
              <a:path w="468629" h="447675">
                <a:moveTo>
                  <a:pt x="0" y="447675"/>
                </a:moveTo>
                <a:lnTo>
                  <a:pt x="468312" y="447675"/>
                </a:lnTo>
                <a:lnTo>
                  <a:pt x="468312" y="0"/>
                </a:lnTo>
                <a:lnTo>
                  <a:pt x="0" y="0"/>
                </a:lnTo>
                <a:lnTo>
                  <a:pt x="0" y="447675"/>
                </a:lnTo>
                <a:close/>
              </a:path>
            </a:pathLst>
          </a:custGeom>
          <a:ln w="12700">
            <a:solidFill>
              <a:srgbClr val="EDEBE0"/>
            </a:solidFill>
          </a:ln>
        </p:spPr>
        <p:txBody>
          <a:bodyPr wrap="square" lIns="0" tIns="0" rIns="0" bIns="0" rtlCol="0"/>
          <a:lstStyle/>
          <a:p>
            <a:endParaRPr/>
          </a:p>
        </p:txBody>
      </p:sp>
      <p:sp>
        <p:nvSpPr>
          <p:cNvPr id="42" name="object 42"/>
          <p:cNvSpPr/>
          <p:nvPr/>
        </p:nvSpPr>
        <p:spPr>
          <a:xfrm>
            <a:off x="3564001" y="262413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solidFill>
            <a:srgbClr val="4F81BC"/>
          </a:solidFill>
        </p:spPr>
        <p:txBody>
          <a:bodyPr wrap="square" lIns="0" tIns="0" rIns="0" bIns="0" rtlCol="0"/>
          <a:lstStyle/>
          <a:p>
            <a:endParaRPr/>
          </a:p>
        </p:txBody>
      </p:sp>
      <p:sp>
        <p:nvSpPr>
          <p:cNvPr id="43" name="object 43"/>
          <p:cNvSpPr/>
          <p:nvPr/>
        </p:nvSpPr>
        <p:spPr>
          <a:xfrm>
            <a:off x="3564001" y="262413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ln w="12700">
            <a:solidFill>
              <a:srgbClr val="EDEBE0"/>
            </a:solidFill>
          </a:ln>
        </p:spPr>
        <p:txBody>
          <a:bodyPr wrap="square" lIns="0" tIns="0" rIns="0" bIns="0" rtlCol="0"/>
          <a:lstStyle/>
          <a:p>
            <a:endParaRPr/>
          </a:p>
        </p:txBody>
      </p:sp>
      <p:sp>
        <p:nvSpPr>
          <p:cNvPr id="44" name="object 44"/>
          <p:cNvSpPr txBox="1"/>
          <p:nvPr/>
        </p:nvSpPr>
        <p:spPr>
          <a:xfrm>
            <a:off x="3433826" y="2479675"/>
            <a:ext cx="468630" cy="447675"/>
          </a:xfrm>
          <a:prstGeom prst="rect">
            <a:avLst/>
          </a:prstGeom>
        </p:spPr>
        <p:txBody>
          <a:bodyPr vert="horz" wrap="square" lIns="0" tIns="92710" rIns="0" bIns="0" rtlCol="0">
            <a:spAutoFit/>
          </a:bodyPr>
          <a:lstStyle/>
          <a:p>
            <a:pPr marL="115570">
              <a:lnSpc>
                <a:spcPct val="100000"/>
              </a:lnSpc>
              <a:spcBef>
                <a:spcPts val="730"/>
              </a:spcBef>
            </a:pPr>
            <a:r>
              <a:rPr sz="1600" b="1" spc="-5" dirty="0">
                <a:solidFill>
                  <a:srgbClr val="FFFFFF"/>
                </a:solidFill>
                <a:latin typeface="Book Antiqua"/>
                <a:cs typeface="Book Antiqua"/>
              </a:rPr>
              <a:t>M</a:t>
            </a:r>
            <a:endParaRPr sz="1600">
              <a:latin typeface="Book Antiqua"/>
              <a:cs typeface="Book Antiqua"/>
            </a:endParaRPr>
          </a:p>
        </p:txBody>
      </p:sp>
      <p:sp>
        <p:nvSpPr>
          <p:cNvPr id="45" name="object 45"/>
          <p:cNvSpPr/>
          <p:nvPr/>
        </p:nvSpPr>
        <p:spPr>
          <a:xfrm>
            <a:off x="1109662" y="1921636"/>
            <a:ext cx="1517650" cy="1021715"/>
          </a:xfrm>
          <a:custGeom>
            <a:avLst/>
            <a:gdLst/>
            <a:ahLst/>
            <a:cxnLst/>
            <a:rect l="l" t="t" r="r" b="b"/>
            <a:pathLst>
              <a:path w="1517650" h="1021714">
                <a:moveTo>
                  <a:pt x="1438418" y="985844"/>
                </a:moveTo>
                <a:lnTo>
                  <a:pt x="1422590" y="1009523"/>
                </a:lnTo>
                <a:lnTo>
                  <a:pt x="1517586" y="1021588"/>
                </a:lnTo>
                <a:lnTo>
                  <a:pt x="1501772" y="993775"/>
                </a:lnTo>
                <a:lnTo>
                  <a:pt x="1450276" y="993775"/>
                </a:lnTo>
                <a:lnTo>
                  <a:pt x="1438418" y="985844"/>
                </a:lnTo>
                <a:close/>
              </a:path>
              <a:path w="1517650" h="1021714">
                <a:moveTo>
                  <a:pt x="1454293" y="962094"/>
                </a:moveTo>
                <a:lnTo>
                  <a:pt x="1438418" y="985844"/>
                </a:lnTo>
                <a:lnTo>
                  <a:pt x="1450276" y="993775"/>
                </a:lnTo>
                <a:lnTo>
                  <a:pt x="1466151" y="970026"/>
                </a:lnTo>
                <a:lnTo>
                  <a:pt x="1454293" y="962094"/>
                </a:lnTo>
                <a:close/>
              </a:path>
              <a:path w="1517650" h="1021714">
                <a:moveTo>
                  <a:pt x="1470215" y="938276"/>
                </a:moveTo>
                <a:lnTo>
                  <a:pt x="1454293" y="962094"/>
                </a:lnTo>
                <a:lnTo>
                  <a:pt x="1466151" y="970026"/>
                </a:lnTo>
                <a:lnTo>
                  <a:pt x="1450276" y="993775"/>
                </a:lnTo>
                <a:lnTo>
                  <a:pt x="1501772" y="993775"/>
                </a:lnTo>
                <a:lnTo>
                  <a:pt x="1470215" y="938276"/>
                </a:lnTo>
                <a:close/>
              </a:path>
              <a:path w="1517650" h="1021714">
                <a:moveTo>
                  <a:pt x="15875" y="0"/>
                </a:moveTo>
                <a:lnTo>
                  <a:pt x="0" y="23875"/>
                </a:lnTo>
                <a:lnTo>
                  <a:pt x="1438418" y="985844"/>
                </a:lnTo>
                <a:lnTo>
                  <a:pt x="1454293" y="962094"/>
                </a:lnTo>
                <a:lnTo>
                  <a:pt x="15875" y="0"/>
                </a:lnTo>
                <a:close/>
              </a:path>
            </a:pathLst>
          </a:custGeom>
          <a:solidFill>
            <a:srgbClr val="FF9900"/>
          </a:solidFill>
        </p:spPr>
        <p:txBody>
          <a:bodyPr wrap="square" lIns="0" tIns="0" rIns="0" bIns="0" rtlCol="0"/>
          <a:lstStyle/>
          <a:p>
            <a:endParaRPr/>
          </a:p>
        </p:txBody>
      </p:sp>
      <p:sp>
        <p:nvSpPr>
          <p:cNvPr id="46" name="object 46"/>
          <p:cNvSpPr/>
          <p:nvPr/>
        </p:nvSpPr>
        <p:spPr>
          <a:xfrm>
            <a:off x="2052351" y="2939367"/>
            <a:ext cx="238760" cy="241300"/>
          </a:xfrm>
          <a:custGeom>
            <a:avLst/>
            <a:gdLst/>
            <a:ahLst/>
            <a:cxnLst/>
            <a:rect l="l" t="t" r="r" b="b"/>
            <a:pathLst>
              <a:path w="238760" h="241300">
                <a:moveTo>
                  <a:pt x="110331" y="168957"/>
                </a:moveTo>
                <a:lnTo>
                  <a:pt x="108172" y="168957"/>
                </a:lnTo>
                <a:lnTo>
                  <a:pt x="107283" y="169211"/>
                </a:lnTo>
                <a:lnTo>
                  <a:pt x="106394" y="169846"/>
                </a:lnTo>
                <a:lnTo>
                  <a:pt x="105505" y="170354"/>
                </a:lnTo>
                <a:lnTo>
                  <a:pt x="96742" y="182292"/>
                </a:lnTo>
                <a:lnTo>
                  <a:pt x="95980" y="183816"/>
                </a:lnTo>
                <a:lnTo>
                  <a:pt x="95599" y="185086"/>
                </a:lnTo>
                <a:lnTo>
                  <a:pt x="95345" y="186102"/>
                </a:lnTo>
                <a:lnTo>
                  <a:pt x="95314" y="186356"/>
                </a:lnTo>
                <a:lnTo>
                  <a:pt x="95218" y="188007"/>
                </a:lnTo>
                <a:lnTo>
                  <a:pt x="95472" y="188642"/>
                </a:lnTo>
                <a:lnTo>
                  <a:pt x="95726" y="189404"/>
                </a:lnTo>
                <a:lnTo>
                  <a:pt x="96107" y="189912"/>
                </a:lnTo>
                <a:lnTo>
                  <a:pt x="96742" y="190293"/>
                </a:lnTo>
                <a:lnTo>
                  <a:pt x="169894" y="240331"/>
                </a:lnTo>
                <a:lnTo>
                  <a:pt x="170529" y="240712"/>
                </a:lnTo>
                <a:lnTo>
                  <a:pt x="171291" y="240966"/>
                </a:lnTo>
                <a:lnTo>
                  <a:pt x="172688" y="240966"/>
                </a:lnTo>
                <a:lnTo>
                  <a:pt x="173450" y="240712"/>
                </a:lnTo>
                <a:lnTo>
                  <a:pt x="174339" y="240077"/>
                </a:lnTo>
                <a:lnTo>
                  <a:pt x="175355" y="239569"/>
                </a:lnTo>
                <a:lnTo>
                  <a:pt x="176371" y="238807"/>
                </a:lnTo>
                <a:lnTo>
                  <a:pt x="177387" y="237537"/>
                </a:lnTo>
                <a:lnTo>
                  <a:pt x="178530" y="236394"/>
                </a:lnTo>
                <a:lnTo>
                  <a:pt x="179800" y="234743"/>
                </a:lnTo>
                <a:lnTo>
                  <a:pt x="181070" y="232838"/>
                </a:lnTo>
                <a:lnTo>
                  <a:pt x="182467" y="230933"/>
                </a:lnTo>
                <a:lnTo>
                  <a:pt x="185769" y="221916"/>
                </a:lnTo>
                <a:lnTo>
                  <a:pt x="185515" y="221281"/>
                </a:lnTo>
                <a:lnTo>
                  <a:pt x="185261" y="220519"/>
                </a:lnTo>
                <a:lnTo>
                  <a:pt x="184753" y="219884"/>
                </a:lnTo>
                <a:lnTo>
                  <a:pt x="184245" y="219503"/>
                </a:lnTo>
                <a:lnTo>
                  <a:pt x="162528" y="204771"/>
                </a:lnTo>
                <a:lnTo>
                  <a:pt x="175125" y="186356"/>
                </a:lnTo>
                <a:lnTo>
                  <a:pt x="135604" y="186356"/>
                </a:lnTo>
                <a:lnTo>
                  <a:pt x="110966" y="169465"/>
                </a:lnTo>
                <a:lnTo>
                  <a:pt x="110331" y="168957"/>
                </a:lnTo>
                <a:close/>
              </a:path>
              <a:path w="238760" h="241300">
                <a:moveTo>
                  <a:pt x="173958" y="75993"/>
                </a:moveTo>
                <a:lnTo>
                  <a:pt x="170910" y="76120"/>
                </a:lnTo>
                <a:lnTo>
                  <a:pt x="169386" y="76628"/>
                </a:lnTo>
                <a:lnTo>
                  <a:pt x="168497" y="77263"/>
                </a:lnTo>
                <a:lnTo>
                  <a:pt x="167735" y="77771"/>
                </a:lnTo>
                <a:lnTo>
                  <a:pt x="166973" y="78660"/>
                </a:lnTo>
                <a:lnTo>
                  <a:pt x="165449" y="80692"/>
                </a:lnTo>
                <a:lnTo>
                  <a:pt x="164433" y="81962"/>
                </a:lnTo>
                <a:lnTo>
                  <a:pt x="158464" y="92757"/>
                </a:lnTo>
                <a:lnTo>
                  <a:pt x="158718" y="94662"/>
                </a:lnTo>
                <a:lnTo>
                  <a:pt x="194786" y="99996"/>
                </a:lnTo>
                <a:lnTo>
                  <a:pt x="135604" y="186356"/>
                </a:lnTo>
                <a:lnTo>
                  <a:pt x="175125" y="186356"/>
                </a:lnTo>
                <a:lnTo>
                  <a:pt x="237585" y="95043"/>
                </a:lnTo>
                <a:lnTo>
                  <a:pt x="237966" y="94408"/>
                </a:lnTo>
                <a:lnTo>
                  <a:pt x="238220" y="93773"/>
                </a:lnTo>
                <a:lnTo>
                  <a:pt x="238220" y="92630"/>
                </a:lnTo>
                <a:lnTo>
                  <a:pt x="233902" y="88185"/>
                </a:lnTo>
                <a:lnTo>
                  <a:pt x="232378" y="86915"/>
                </a:lnTo>
                <a:lnTo>
                  <a:pt x="230346" y="85391"/>
                </a:lnTo>
                <a:lnTo>
                  <a:pt x="227679" y="83613"/>
                </a:lnTo>
                <a:lnTo>
                  <a:pt x="225520" y="82216"/>
                </a:lnTo>
                <a:lnTo>
                  <a:pt x="223869" y="81073"/>
                </a:lnTo>
                <a:lnTo>
                  <a:pt x="220059" y="78660"/>
                </a:lnTo>
                <a:lnTo>
                  <a:pt x="219170" y="78152"/>
                </a:lnTo>
                <a:lnTo>
                  <a:pt x="218281" y="77771"/>
                </a:lnTo>
                <a:lnTo>
                  <a:pt x="217519" y="77390"/>
                </a:lnTo>
                <a:lnTo>
                  <a:pt x="216884" y="77263"/>
                </a:lnTo>
                <a:lnTo>
                  <a:pt x="216249" y="77009"/>
                </a:lnTo>
                <a:lnTo>
                  <a:pt x="215106" y="77009"/>
                </a:lnTo>
                <a:lnTo>
                  <a:pt x="173958" y="75993"/>
                </a:lnTo>
                <a:close/>
              </a:path>
              <a:path w="238760" h="241300">
                <a:moveTo>
                  <a:pt x="85852" y="0"/>
                </a:moveTo>
                <a:lnTo>
                  <a:pt x="43910" y="15160"/>
                </a:lnTo>
                <a:lnTo>
                  <a:pt x="13553" y="50424"/>
                </a:lnTo>
                <a:lnTo>
                  <a:pt x="234" y="88185"/>
                </a:lnTo>
                <a:lnTo>
                  <a:pt x="0" y="97202"/>
                </a:lnTo>
                <a:lnTo>
                  <a:pt x="476" y="103044"/>
                </a:lnTo>
                <a:lnTo>
                  <a:pt x="20066" y="139477"/>
                </a:lnTo>
                <a:lnTo>
                  <a:pt x="54832" y="160575"/>
                </a:lnTo>
                <a:lnTo>
                  <a:pt x="71977" y="163750"/>
                </a:lnTo>
                <a:lnTo>
                  <a:pt x="74136" y="163750"/>
                </a:lnTo>
                <a:lnTo>
                  <a:pt x="75406" y="163496"/>
                </a:lnTo>
                <a:lnTo>
                  <a:pt x="76676" y="163115"/>
                </a:lnTo>
                <a:lnTo>
                  <a:pt x="77692" y="162861"/>
                </a:lnTo>
                <a:lnTo>
                  <a:pt x="85312" y="155495"/>
                </a:lnTo>
                <a:lnTo>
                  <a:pt x="86582" y="153844"/>
                </a:lnTo>
                <a:lnTo>
                  <a:pt x="92043" y="143938"/>
                </a:lnTo>
                <a:lnTo>
                  <a:pt x="92424" y="142922"/>
                </a:lnTo>
                <a:lnTo>
                  <a:pt x="92424" y="142160"/>
                </a:lnTo>
                <a:lnTo>
                  <a:pt x="92170" y="141525"/>
                </a:lnTo>
                <a:lnTo>
                  <a:pt x="91916" y="141017"/>
                </a:lnTo>
                <a:lnTo>
                  <a:pt x="91535" y="140509"/>
                </a:lnTo>
                <a:lnTo>
                  <a:pt x="90773" y="140001"/>
                </a:lnTo>
                <a:lnTo>
                  <a:pt x="89884" y="139366"/>
                </a:lnTo>
                <a:lnTo>
                  <a:pt x="88360" y="139112"/>
                </a:lnTo>
                <a:lnTo>
                  <a:pt x="80740" y="138985"/>
                </a:lnTo>
                <a:lnTo>
                  <a:pt x="73882" y="138223"/>
                </a:lnTo>
                <a:lnTo>
                  <a:pt x="39846" y="117014"/>
                </a:lnTo>
                <a:lnTo>
                  <a:pt x="36798" y="112315"/>
                </a:lnTo>
                <a:lnTo>
                  <a:pt x="35147" y="107108"/>
                </a:lnTo>
                <a:lnTo>
                  <a:pt x="34639" y="101393"/>
                </a:lnTo>
                <a:lnTo>
                  <a:pt x="34360" y="97202"/>
                </a:lnTo>
                <a:lnTo>
                  <a:pt x="34436" y="94408"/>
                </a:lnTo>
                <a:lnTo>
                  <a:pt x="53816" y="53514"/>
                </a:lnTo>
                <a:lnTo>
                  <a:pt x="80867" y="33067"/>
                </a:lnTo>
                <a:lnTo>
                  <a:pt x="86455" y="31035"/>
                </a:lnTo>
                <a:lnTo>
                  <a:pt x="92043" y="30273"/>
                </a:lnTo>
                <a:lnTo>
                  <a:pt x="145676" y="30273"/>
                </a:lnTo>
                <a:lnTo>
                  <a:pt x="143986" y="28114"/>
                </a:lnTo>
                <a:lnTo>
                  <a:pt x="107488" y="3444"/>
                </a:lnTo>
                <a:lnTo>
                  <a:pt x="93063" y="323"/>
                </a:lnTo>
                <a:lnTo>
                  <a:pt x="85852" y="0"/>
                </a:lnTo>
                <a:close/>
              </a:path>
              <a:path w="238760" h="241300">
                <a:moveTo>
                  <a:pt x="145676" y="30273"/>
                </a:moveTo>
                <a:lnTo>
                  <a:pt x="92043" y="30273"/>
                </a:lnTo>
                <a:lnTo>
                  <a:pt x="97758" y="31035"/>
                </a:lnTo>
                <a:lnTo>
                  <a:pt x="103346" y="31670"/>
                </a:lnTo>
                <a:lnTo>
                  <a:pt x="108807" y="33829"/>
                </a:lnTo>
                <a:lnTo>
                  <a:pt x="131286" y="57705"/>
                </a:lnTo>
                <a:lnTo>
                  <a:pt x="132810" y="60880"/>
                </a:lnTo>
                <a:lnTo>
                  <a:pt x="133996" y="63801"/>
                </a:lnTo>
                <a:lnTo>
                  <a:pt x="135435" y="68119"/>
                </a:lnTo>
                <a:lnTo>
                  <a:pt x="135558" y="68373"/>
                </a:lnTo>
                <a:lnTo>
                  <a:pt x="136366" y="69643"/>
                </a:lnTo>
                <a:lnTo>
                  <a:pt x="137382" y="70405"/>
                </a:lnTo>
                <a:lnTo>
                  <a:pt x="138017" y="70786"/>
                </a:lnTo>
                <a:lnTo>
                  <a:pt x="138652" y="71040"/>
                </a:lnTo>
                <a:lnTo>
                  <a:pt x="140176" y="70786"/>
                </a:lnTo>
                <a:lnTo>
                  <a:pt x="141065" y="70405"/>
                </a:lnTo>
                <a:lnTo>
                  <a:pt x="141954" y="69770"/>
                </a:lnTo>
                <a:lnTo>
                  <a:pt x="142970" y="69135"/>
                </a:lnTo>
                <a:lnTo>
                  <a:pt x="151987" y="56816"/>
                </a:lnTo>
                <a:lnTo>
                  <a:pt x="152876" y="55419"/>
                </a:lnTo>
                <a:lnTo>
                  <a:pt x="153384" y="54149"/>
                </a:lnTo>
                <a:lnTo>
                  <a:pt x="153892" y="53133"/>
                </a:lnTo>
                <a:lnTo>
                  <a:pt x="154400" y="51990"/>
                </a:lnTo>
                <a:lnTo>
                  <a:pt x="154591" y="51228"/>
                </a:lnTo>
                <a:lnTo>
                  <a:pt x="154591" y="47672"/>
                </a:lnTo>
                <a:lnTo>
                  <a:pt x="154400" y="46529"/>
                </a:lnTo>
                <a:lnTo>
                  <a:pt x="154019" y="45005"/>
                </a:lnTo>
                <a:lnTo>
                  <a:pt x="153257" y="42719"/>
                </a:lnTo>
                <a:lnTo>
                  <a:pt x="151733" y="39925"/>
                </a:lnTo>
                <a:lnTo>
                  <a:pt x="150336" y="37004"/>
                </a:lnTo>
                <a:lnTo>
                  <a:pt x="148558" y="34083"/>
                </a:lnTo>
                <a:lnTo>
                  <a:pt x="146272" y="31035"/>
                </a:lnTo>
                <a:lnTo>
                  <a:pt x="145676" y="30273"/>
                </a:lnTo>
                <a:close/>
              </a:path>
            </a:pathLst>
          </a:custGeom>
          <a:solidFill>
            <a:srgbClr val="FF0000"/>
          </a:solidFill>
        </p:spPr>
        <p:txBody>
          <a:bodyPr wrap="square" lIns="0" tIns="0" rIns="0" bIns="0" rtlCol="0"/>
          <a:lstStyle/>
          <a:p>
            <a:endParaRPr/>
          </a:p>
        </p:txBody>
      </p:sp>
      <p:sp>
        <p:nvSpPr>
          <p:cNvPr id="47" name="object 47"/>
          <p:cNvSpPr/>
          <p:nvPr/>
        </p:nvSpPr>
        <p:spPr>
          <a:xfrm>
            <a:off x="3295522" y="1893951"/>
            <a:ext cx="1553210" cy="1061085"/>
          </a:xfrm>
          <a:custGeom>
            <a:avLst/>
            <a:gdLst/>
            <a:ahLst/>
            <a:cxnLst/>
            <a:rect l="l" t="t" r="r" b="b"/>
            <a:pathLst>
              <a:path w="1553210" h="1061085">
                <a:moveTo>
                  <a:pt x="1473787" y="36376"/>
                </a:moveTo>
                <a:lnTo>
                  <a:pt x="0" y="1037463"/>
                </a:lnTo>
                <a:lnTo>
                  <a:pt x="16128" y="1061085"/>
                </a:lnTo>
                <a:lnTo>
                  <a:pt x="1489818" y="59979"/>
                </a:lnTo>
                <a:lnTo>
                  <a:pt x="1473787" y="36376"/>
                </a:lnTo>
                <a:close/>
              </a:path>
              <a:path w="1553210" h="1061085">
                <a:moveTo>
                  <a:pt x="1536819" y="28321"/>
                </a:moveTo>
                <a:lnTo>
                  <a:pt x="1485646" y="28321"/>
                </a:lnTo>
                <a:lnTo>
                  <a:pt x="1501648" y="51943"/>
                </a:lnTo>
                <a:lnTo>
                  <a:pt x="1489818" y="59979"/>
                </a:lnTo>
                <a:lnTo>
                  <a:pt x="1505839" y="83565"/>
                </a:lnTo>
                <a:lnTo>
                  <a:pt x="1536819" y="28321"/>
                </a:lnTo>
                <a:close/>
              </a:path>
              <a:path w="1553210" h="1061085">
                <a:moveTo>
                  <a:pt x="1485646" y="28321"/>
                </a:moveTo>
                <a:lnTo>
                  <a:pt x="1473787" y="36376"/>
                </a:lnTo>
                <a:lnTo>
                  <a:pt x="1489818" y="59979"/>
                </a:lnTo>
                <a:lnTo>
                  <a:pt x="1501648" y="51943"/>
                </a:lnTo>
                <a:lnTo>
                  <a:pt x="1485646" y="28321"/>
                </a:lnTo>
                <a:close/>
              </a:path>
              <a:path w="1553210" h="1061085">
                <a:moveTo>
                  <a:pt x="1552702" y="0"/>
                </a:moveTo>
                <a:lnTo>
                  <a:pt x="1457705" y="12700"/>
                </a:lnTo>
                <a:lnTo>
                  <a:pt x="1473787" y="36376"/>
                </a:lnTo>
                <a:lnTo>
                  <a:pt x="1485646" y="28321"/>
                </a:lnTo>
                <a:lnTo>
                  <a:pt x="1536819" y="28321"/>
                </a:lnTo>
                <a:lnTo>
                  <a:pt x="1552702" y="0"/>
                </a:lnTo>
                <a:close/>
              </a:path>
            </a:pathLst>
          </a:custGeom>
          <a:solidFill>
            <a:srgbClr val="FF9900"/>
          </a:solidFill>
        </p:spPr>
        <p:txBody>
          <a:bodyPr wrap="square" lIns="0" tIns="0" rIns="0" bIns="0" rtlCol="0"/>
          <a:lstStyle/>
          <a:p>
            <a:endParaRPr/>
          </a:p>
        </p:txBody>
      </p:sp>
      <p:sp>
        <p:nvSpPr>
          <p:cNvPr id="48" name="object 48"/>
          <p:cNvSpPr/>
          <p:nvPr/>
        </p:nvSpPr>
        <p:spPr>
          <a:xfrm>
            <a:off x="4413916" y="1771142"/>
            <a:ext cx="231140" cy="260350"/>
          </a:xfrm>
          <a:custGeom>
            <a:avLst/>
            <a:gdLst/>
            <a:ahLst/>
            <a:cxnLst/>
            <a:rect l="l" t="t" r="r" b="b"/>
            <a:pathLst>
              <a:path w="231139" h="260350">
                <a:moveTo>
                  <a:pt x="88487" y="162560"/>
                </a:moveTo>
                <a:lnTo>
                  <a:pt x="75533" y="162560"/>
                </a:lnTo>
                <a:lnTo>
                  <a:pt x="73882" y="163829"/>
                </a:lnTo>
                <a:lnTo>
                  <a:pt x="72104" y="165100"/>
                </a:lnTo>
                <a:lnTo>
                  <a:pt x="70453" y="165100"/>
                </a:lnTo>
                <a:lnTo>
                  <a:pt x="68421" y="166370"/>
                </a:lnTo>
                <a:lnTo>
                  <a:pt x="66262" y="168910"/>
                </a:lnTo>
                <a:lnTo>
                  <a:pt x="63849" y="170179"/>
                </a:lnTo>
                <a:lnTo>
                  <a:pt x="62071" y="171450"/>
                </a:lnTo>
                <a:lnTo>
                  <a:pt x="59531" y="173989"/>
                </a:lnTo>
                <a:lnTo>
                  <a:pt x="58769" y="175260"/>
                </a:lnTo>
                <a:lnTo>
                  <a:pt x="58261" y="177800"/>
                </a:lnTo>
                <a:lnTo>
                  <a:pt x="58388" y="179070"/>
                </a:lnTo>
                <a:lnTo>
                  <a:pt x="59404" y="181610"/>
                </a:lnTo>
                <a:lnTo>
                  <a:pt x="60166" y="182879"/>
                </a:lnTo>
                <a:lnTo>
                  <a:pt x="61309" y="184150"/>
                </a:lnTo>
                <a:lnTo>
                  <a:pt x="115792" y="259079"/>
                </a:lnTo>
                <a:lnTo>
                  <a:pt x="116300" y="260350"/>
                </a:lnTo>
                <a:lnTo>
                  <a:pt x="122904" y="260350"/>
                </a:lnTo>
                <a:lnTo>
                  <a:pt x="125952" y="257810"/>
                </a:lnTo>
                <a:lnTo>
                  <a:pt x="127603" y="256539"/>
                </a:lnTo>
                <a:lnTo>
                  <a:pt x="131413" y="254000"/>
                </a:lnTo>
                <a:lnTo>
                  <a:pt x="132937" y="252729"/>
                </a:lnTo>
                <a:lnTo>
                  <a:pt x="135477" y="250189"/>
                </a:lnTo>
                <a:lnTo>
                  <a:pt x="136366" y="248920"/>
                </a:lnTo>
                <a:lnTo>
                  <a:pt x="137382" y="247650"/>
                </a:lnTo>
                <a:lnTo>
                  <a:pt x="137636" y="246379"/>
                </a:lnTo>
                <a:lnTo>
                  <a:pt x="137636" y="245110"/>
                </a:lnTo>
                <a:lnTo>
                  <a:pt x="137382" y="243839"/>
                </a:lnTo>
                <a:lnTo>
                  <a:pt x="136874" y="243839"/>
                </a:lnTo>
                <a:lnTo>
                  <a:pt x="99536" y="191770"/>
                </a:lnTo>
                <a:lnTo>
                  <a:pt x="204438" y="191770"/>
                </a:lnTo>
                <a:lnTo>
                  <a:pt x="208883" y="189229"/>
                </a:lnTo>
                <a:lnTo>
                  <a:pt x="213201" y="186689"/>
                </a:lnTo>
                <a:lnTo>
                  <a:pt x="218027" y="182879"/>
                </a:lnTo>
                <a:lnTo>
                  <a:pt x="221837" y="179070"/>
                </a:lnTo>
                <a:lnTo>
                  <a:pt x="224885" y="173989"/>
                </a:lnTo>
                <a:lnTo>
                  <a:pt x="227806" y="170179"/>
                </a:lnTo>
                <a:lnTo>
                  <a:pt x="228161" y="168910"/>
                </a:lnTo>
                <a:lnTo>
                  <a:pt x="137001" y="168910"/>
                </a:lnTo>
                <a:lnTo>
                  <a:pt x="129000" y="167639"/>
                </a:lnTo>
                <a:lnTo>
                  <a:pt x="88487" y="162560"/>
                </a:lnTo>
                <a:close/>
              </a:path>
              <a:path w="231139" h="260350">
                <a:moveTo>
                  <a:pt x="204438" y="191770"/>
                </a:moveTo>
                <a:lnTo>
                  <a:pt x="99536" y="191770"/>
                </a:lnTo>
                <a:lnTo>
                  <a:pt x="144303" y="198120"/>
                </a:lnTo>
                <a:lnTo>
                  <a:pt x="152261" y="199389"/>
                </a:lnTo>
                <a:lnTo>
                  <a:pt x="159480" y="199389"/>
                </a:lnTo>
                <a:lnTo>
                  <a:pt x="168497" y="200660"/>
                </a:lnTo>
                <a:lnTo>
                  <a:pt x="176371" y="199389"/>
                </a:lnTo>
                <a:lnTo>
                  <a:pt x="189579" y="198120"/>
                </a:lnTo>
                <a:lnTo>
                  <a:pt x="195167" y="196850"/>
                </a:lnTo>
                <a:lnTo>
                  <a:pt x="199866" y="194310"/>
                </a:lnTo>
                <a:lnTo>
                  <a:pt x="204438" y="191770"/>
                </a:lnTo>
                <a:close/>
              </a:path>
              <a:path w="231139" h="260350">
                <a:moveTo>
                  <a:pt x="184118" y="93979"/>
                </a:moveTo>
                <a:lnTo>
                  <a:pt x="173704" y="93979"/>
                </a:lnTo>
                <a:lnTo>
                  <a:pt x="171672" y="95250"/>
                </a:lnTo>
                <a:lnTo>
                  <a:pt x="170529" y="95250"/>
                </a:lnTo>
                <a:lnTo>
                  <a:pt x="169132" y="96520"/>
                </a:lnTo>
                <a:lnTo>
                  <a:pt x="167608" y="97789"/>
                </a:lnTo>
                <a:lnTo>
                  <a:pt x="165322" y="99060"/>
                </a:lnTo>
                <a:lnTo>
                  <a:pt x="163544" y="101600"/>
                </a:lnTo>
                <a:lnTo>
                  <a:pt x="162020" y="102870"/>
                </a:lnTo>
                <a:lnTo>
                  <a:pt x="160623" y="104139"/>
                </a:lnTo>
                <a:lnTo>
                  <a:pt x="159480" y="105410"/>
                </a:lnTo>
                <a:lnTo>
                  <a:pt x="158718" y="105410"/>
                </a:lnTo>
                <a:lnTo>
                  <a:pt x="158083" y="106679"/>
                </a:lnTo>
                <a:lnTo>
                  <a:pt x="157575" y="107950"/>
                </a:lnTo>
                <a:lnTo>
                  <a:pt x="157575" y="109220"/>
                </a:lnTo>
                <a:lnTo>
                  <a:pt x="158083" y="110489"/>
                </a:lnTo>
                <a:lnTo>
                  <a:pt x="158718" y="111760"/>
                </a:lnTo>
                <a:lnTo>
                  <a:pt x="160115" y="111760"/>
                </a:lnTo>
                <a:lnTo>
                  <a:pt x="164433" y="113029"/>
                </a:lnTo>
                <a:lnTo>
                  <a:pt x="166973" y="114300"/>
                </a:lnTo>
                <a:lnTo>
                  <a:pt x="169894" y="115570"/>
                </a:lnTo>
                <a:lnTo>
                  <a:pt x="172815" y="118110"/>
                </a:lnTo>
                <a:lnTo>
                  <a:pt x="188309" y="130810"/>
                </a:lnTo>
                <a:lnTo>
                  <a:pt x="190341" y="133350"/>
                </a:lnTo>
                <a:lnTo>
                  <a:pt x="191738" y="137160"/>
                </a:lnTo>
                <a:lnTo>
                  <a:pt x="193008" y="142239"/>
                </a:lnTo>
                <a:lnTo>
                  <a:pt x="193135" y="144779"/>
                </a:lnTo>
                <a:lnTo>
                  <a:pt x="192627" y="147320"/>
                </a:lnTo>
                <a:lnTo>
                  <a:pt x="192246" y="149860"/>
                </a:lnTo>
                <a:lnTo>
                  <a:pt x="191230" y="151129"/>
                </a:lnTo>
                <a:lnTo>
                  <a:pt x="189833" y="153670"/>
                </a:lnTo>
                <a:lnTo>
                  <a:pt x="188309" y="156210"/>
                </a:lnTo>
                <a:lnTo>
                  <a:pt x="186531" y="157479"/>
                </a:lnTo>
                <a:lnTo>
                  <a:pt x="184245" y="158750"/>
                </a:lnTo>
                <a:lnTo>
                  <a:pt x="181832" y="161289"/>
                </a:lnTo>
                <a:lnTo>
                  <a:pt x="179165" y="162560"/>
                </a:lnTo>
                <a:lnTo>
                  <a:pt x="175990" y="163829"/>
                </a:lnTo>
                <a:lnTo>
                  <a:pt x="172942" y="165100"/>
                </a:lnTo>
                <a:lnTo>
                  <a:pt x="169259" y="166370"/>
                </a:lnTo>
                <a:lnTo>
                  <a:pt x="160623" y="167639"/>
                </a:lnTo>
                <a:lnTo>
                  <a:pt x="155543" y="168910"/>
                </a:lnTo>
                <a:lnTo>
                  <a:pt x="228161" y="168910"/>
                </a:lnTo>
                <a:lnTo>
                  <a:pt x="229584" y="163829"/>
                </a:lnTo>
                <a:lnTo>
                  <a:pt x="230854" y="153670"/>
                </a:lnTo>
                <a:lnTo>
                  <a:pt x="230092" y="147320"/>
                </a:lnTo>
                <a:lnTo>
                  <a:pt x="211296" y="113029"/>
                </a:lnTo>
                <a:lnTo>
                  <a:pt x="207613" y="110489"/>
                </a:lnTo>
                <a:lnTo>
                  <a:pt x="203930" y="106679"/>
                </a:lnTo>
                <a:lnTo>
                  <a:pt x="200247" y="104139"/>
                </a:lnTo>
                <a:lnTo>
                  <a:pt x="193135" y="99060"/>
                </a:lnTo>
                <a:lnTo>
                  <a:pt x="189833" y="96520"/>
                </a:lnTo>
                <a:lnTo>
                  <a:pt x="187039" y="95250"/>
                </a:lnTo>
                <a:lnTo>
                  <a:pt x="184118" y="93979"/>
                </a:lnTo>
                <a:close/>
              </a:path>
              <a:path w="231139" h="260350">
                <a:moveTo>
                  <a:pt x="84042" y="161289"/>
                </a:moveTo>
                <a:lnTo>
                  <a:pt x="82264" y="162560"/>
                </a:lnTo>
                <a:lnTo>
                  <a:pt x="86074" y="162560"/>
                </a:lnTo>
                <a:lnTo>
                  <a:pt x="84042" y="161289"/>
                </a:lnTo>
                <a:close/>
              </a:path>
              <a:path w="231139" h="260350">
                <a:moveTo>
                  <a:pt x="55594" y="153670"/>
                </a:moveTo>
                <a:lnTo>
                  <a:pt x="50260" y="153670"/>
                </a:lnTo>
                <a:lnTo>
                  <a:pt x="53943" y="154939"/>
                </a:lnTo>
                <a:lnTo>
                  <a:pt x="55594" y="153670"/>
                </a:lnTo>
                <a:close/>
              </a:path>
              <a:path w="231139" h="260350">
                <a:moveTo>
                  <a:pt x="101822" y="0"/>
                </a:moveTo>
                <a:lnTo>
                  <a:pt x="86947" y="0"/>
                </a:lnTo>
                <a:lnTo>
                  <a:pt x="79194" y="1270"/>
                </a:lnTo>
                <a:lnTo>
                  <a:pt x="63170" y="6350"/>
                </a:lnTo>
                <a:lnTo>
                  <a:pt x="55054" y="10160"/>
                </a:lnTo>
                <a:lnTo>
                  <a:pt x="46890" y="15239"/>
                </a:lnTo>
                <a:lnTo>
                  <a:pt x="38703" y="21589"/>
                </a:lnTo>
                <a:lnTo>
                  <a:pt x="30962" y="26670"/>
                </a:lnTo>
                <a:lnTo>
                  <a:pt x="5413" y="58420"/>
                </a:lnTo>
                <a:lnTo>
                  <a:pt x="0" y="86360"/>
                </a:lnTo>
                <a:lnTo>
                  <a:pt x="646" y="92710"/>
                </a:lnTo>
                <a:lnTo>
                  <a:pt x="18891" y="130810"/>
                </a:lnTo>
                <a:lnTo>
                  <a:pt x="39719" y="148589"/>
                </a:lnTo>
                <a:lnTo>
                  <a:pt x="42767" y="151129"/>
                </a:lnTo>
                <a:lnTo>
                  <a:pt x="45434" y="152400"/>
                </a:lnTo>
                <a:lnTo>
                  <a:pt x="48228" y="153670"/>
                </a:lnTo>
                <a:lnTo>
                  <a:pt x="57499" y="153670"/>
                </a:lnTo>
                <a:lnTo>
                  <a:pt x="58515" y="152400"/>
                </a:lnTo>
                <a:lnTo>
                  <a:pt x="60928" y="152400"/>
                </a:lnTo>
                <a:lnTo>
                  <a:pt x="63595" y="149860"/>
                </a:lnTo>
                <a:lnTo>
                  <a:pt x="65246" y="148589"/>
                </a:lnTo>
                <a:lnTo>
                  <a:pt x="67659" y="147320"/>
                </a:lnTo>
                <a:lnTo>
                  <a:pt x="69564" y="146050"/>
                </a:lnTo>
                <a:lnTo>
                  <a:pt x="72231" y="143510"/>
                </a:lnTo>
                <a:lnTo>
                  <a:pt x="73120" y="142239"/>
                </a:lnTo>
                <a:lnTo>
                  <a:pt x="73755" y="140970"/>
                </a:lnTo>
                <a:lnTo>
                  <a:pt x="74390" y="140970"/>
                </a:lnTo>
                <a:lnTo>
                  <a:pt x="74644" y="139700"/>
                </a:lnTo>
                <a:lnTo>
                  <a:pt x="74644" y="138429"/>
                </a:lnTo>
                <a:lnTo>
                  <a:pt x="74390" y="138429"/>
                </a:lnTo>
                <a:lnTo>
                  <a:pt x="73882" y="137160"/>
                </a:lnTo>
                <a:lnTo>
                  <a:pt x="73247" y="135889"/>
                </a:lnTo>
                <a:lnTo>
                  <a:pt x="71850" y="135889"/>
                </a:lnTo>
                <a:lnTo>
                  <a:pt x="69564" y="134620"/>
                </a:lnTo>
                <a:lnTo>
                  <a:pt x="67405" y="133350"/>
                </a:lnTo>
                <a:lnTo>
                  <a:pt x="64738" y="133350"/>
                </a:lnTo>
                <a:lnTo>
                  <a:pt x="61563" y="130810"/>
                </a:lnTo>
                <a:lnTo>
                  <a:pt x="58515" y="129539"/>
                </a:lnTo>
                <a:lnTo>
                  <a:pt x="55086" y="128270"/>
                </a:lnTo>
                <a:lnTo>
                  <a:pt x="47974" y="123189"/>
                </a:lnTo>
                <a:lnTo>
                  <a:pt x="44418" y="119379"/>
                </a:lnTo>
                <a:lnTo>
                  <a:pt x="40989" y="114300"/>
                </a:lnTo>
                <a:lnTo>
                  <a:pt x="37179" y="109220"/>
                </a:lnTo>
                <a:lnTo>
                  <a:pt x="34766" y="104139"/>
                </a:lnTo>
                <a:lnTo>
                  <a:pt x="33496" y="99060"/>
                </a:lnTo>
                <a:lnTo>
                  <a:pt x="32226" y="92710"/>
                </a:lnTo>
                <a:lnTo>
                  <a:pt x="32353" y="87629"/>
                </a:lnTo>
                <a:lnTo>
                  <a:pt x="53181" y="54610"/>
                </a:lnTo>
                <a:lnTo>
                  <a:pt x="87852" y="34289"/>
                </a:lnTo>
                <a:lnTo>
                  <a:pt x="94202" y="33020"/>
                </a:lnTo>
                <a:lnTo>
                  <a:pt x="153130" y="33020"/>
                </a:lnTo>
                <a:lnTo>
                  <a:pt x="151352" y="30479"/>
                </a:lnTo>
                <a:lnTo>
                  <a:pt x="115935" y="3810"/>
                </a:lnTo>
                <a:lnTo>
                  <a:pt x="109015" y="1270"/>
                </a:lnTo>
                <a:lnTo>
                  <a:pt x="101822" y="0"/>
                </a:lnTo>
                <a:close/>
              </a:path>
              <a:path w="231139" h="260350">
                <a:moveTo>
                  <a:pt x="179165" y="92710"/>
                </a:moveTo>
                <a:lnTo>
                  <a:pt x="176371" y="92710"/>
                </a:lnTo>
                <a:lnTo>
                  <a:pt x="175609" y="93979"/>
                </a:lnTo>
                <a:lnTo>
                  <a:pt x="181959" y="93979"/>
                </a:lnTo>
                <a:lnTo>
                  <a:pt x="179165" y="92710"/>
                </a:lnTo>
                <a:close/>
              </a:path>
              <a:path w="231139" h="260350">
                <a:moveTo>
                  <a:pt x="145637" y="87629"/>
                </a:moveTo>
                <a:lnTo>
                  <a:pt x="142081" y="87629"/>
                </a:lnTo>
                <a:lnTo>
                  <a:pt x="142843" y="88900"/>
                </a:lnTo>
                <a:lnTo>
                  <a:pt x="144494" y="88900"/>
                </a:lnTo>
                <a:lnTo>
                  <a:pt x="145637" y="87629"/>
                </a:lnTo>
                <a:close/>
              </a:path>
              <a:path w="231139" h="260350">
                <a:moveTo>
                  <a:pt x="153130" y="33020"/>
                </a:moveTo>
                <a:lnTo>
                  <a:pt x="106140" y="33020"/>
                </a:lnTo>
                <a:lnTo>
                  <a:pt x="111728" y="34289"/>
                </a:lnTo>
                <a:lnTo>
                  <a:pt x="116808" y="36829"/>
                </a:lnTo>
                <a:lnTo>
                  <a:pt x="137128" y="62229"/>
                </a:lnTo>
                <a:lnTo>
                  <a:pt x="138398" y="66039"/>
                </a:lnTo>
                <a:lnTo>
                  <a:pt x="139160" y="69850"/>
                </a:lnTo>
                <a:lnTo>
                  <a:pt x="139922" y="76200"/>
                </a:lnTo>
                <a:lnTo>
                  <a:pt x="139922" y="85089"/>
                </a:lnTo>
                <a:lnTo>
                  <a:pt x="140303" y="86360"/>
                </a:lnTo>
                <a:lnTo>
                  <a:pt x="141065" y="87629"/>
                </a:lnTo>
                <a:lnTo>
                  <a:pt x="148050" y="87629"/>
                </a:lnTo>
                <a:lnTo>
                  <a:pt x="149447" y="86360"/>
                </a:lnTo>
                <a:lnTo>
                  <a:pt x="150971" y="85089"/>
                </a:lnTo>
                <a:lnTo>
                  <a:pt x="152749" y="83820"/>
                </a:lnTo>
                <a:lnTo>
                  <a:pt x="154781" y="82550"/>
                </a:lnTo>
                <a:lnTo>
                  <a:pt x="158210" y="80010"/>
                </a:lnTo>
                <a:lnTo>
                  <a:pt x="160623" y="78739"/>
                </a:lnTo>
                <a:lnTo>
                  <a:pt x="162401" y="76200"/>
                </a:lnTo>
                <a:lnTo>
                  <a:pt x="163163" y="74929"/>
                </a:lnTo>
                <a:lnTo>
                  <a:pt x="163671" y="74929"/>
                </a:lnTo>
                <a:lnTo>
                  <a:pt x="164433" y="73660"/>
                </a:lnTo>
                <a:lnTo>
                  <a:pt x="164687" y="72389"/>
                </a:lnTo>
                <a:lnTo>
                  <a:pt x="165195" y="68579"/>
                </a:lnTo>
                <a:lnTo>
                  <a:pt x="165195" y="66039"/>
                </a:lnTo>
                <a:lnTo>
                  <a:pt x="164814" y="63500"/>
                </a:lnTo>
                <a:lnTo>
                  <a:pt x="164306" y="59689"/>
                </a:lnTo>
                <a:lnTo>
                  <a:pt x="163671" y="57150"/>
                </a:lnTo>
                <a:lnTo>
                  <a:pt x="161385" y="49529"/>
                </a:lnTo>
                <a:lnTo>
                  <a:pt x="159988" y="45720"/>
                </a:lnTo>
                <a:lnTo>
                  <a:pt x="158083" y="41910"/>
                </a:lnTo>
                <a:lnTo>
                  <a:pt x="156305" y="38100"/>
                </a:lnTo>
                <a:lnTo>
                  <a:pt x="154019" y="34289"/>
                </a:lnTo>
                <a:lnTo>
                  <a:pt x="153130" y="33020"/>
                </a:lnTo>
                <a:close/>
              </a:path>
            </a:pathLst>
          </a:custGeom>
          <a:solidFill>
            <a:srgbClr val="FF0000"/>
          </a:solidFill>
        </p:spPr>
        <p:txBody>
          <a:bodyPr wrap="square" lIns="0" tIns="0" rIns="0" bIns="0" rtlCol="0"/>
          <a:lstStyle/>
          <a:p>
            <a:endParaRPr/>
          </a:p>
        </p:txBody>
      </p:sp>
      <p:sp>
        <p:nvSpPr>
          <p:cNvPr id="49" name="object 49"/>
          <p:cNvSpPr/>
          <p:nvPr/>
        </p:nvSpPr>
        <p:spPr>
          <a:xfrm>
            <a:off x="5517896" y="1886966"/>
            <a:ext cx="1105535" cy="1057910"/>
          </a:xfrm>
          <a:custGeom>
            <a:avLst/>
            <a:gdLst/>
            <a:ahLst/>
            <a:cxnLst/>
            <a:rect l="l" t="t" r="r" b="b"/>
            <a:pathLst>
              <a:path w="1105534" h="1057910">
                <a:moveTo>
                  <a:pt x="1043541" y="1012062"/>
                </a:moveTo>
                <a:lnTo>
                  <a:pt x="1023747" y="1032763"/>
                </a:lnTo>
                <a:lnTo>
                  <a:pt x="1105153" y="1057783"/>
                </a:lnTo>
                <a:lnTo>
                  <a:pt x="1091917" y="1020826"/>
                </a:lnTo>
                <a:lnTo>
                  <a:pt x="1052702" y="1020826"/>
                </a:lnTo>
                <a:lnTo>
                  <a:pt x="1043541" y="1012062"/>
                </a:lnTo>
                <a:close/>
              </a:path>
              <a:path w="1105534" h="1057910">
                <a:moveTo>
                  <a:pt x="1056702" y="998300"/>
                </a:moveTo>
                <a:lnTo>
                  <a:pt x="1043541" y="1012062"/>
                </a:lnTo>
                <a:lnTo>
                  <a:pt x="1052702" y="1020826"/>
                </a:lnTo>
                <a:lnTo>
                  <a:pt x="1065910" y="1007110"/>
                </a:lnTo>
                <a:lnTo>
                  <a:pt x="1056702" y="998300"/>
                </a:lnTo>
                <a:close/>
              </a:path>
              <a:path w="1105534" h="1057910">
                <a:moveTo>
                  <a:pt x="1076452" y="977646"/>
                </a:moveTo>
                <a:lnTo>
                  <a:pt x="1056702" y="998300"/>
                </a:lnTo>
                <a:lnTo>
                  <a:pt x="1065910" y="1007110"/>
                </a:lnTo>
                <a:lnTo>
                  <a:pt x="1052702" y="1020826"/>
                </a:lnTo>
                <a:lnTo>
                  <a:pt x="1091917" y="1020826"/>
                </a:lnTo>
                <a:lnTo>
                  <a:pt x="1076452" y="977646"/>
                </a:lnTo>
                <a:close/>
              </a:path>
              <a:path w="1105534" h="1057910">
                <a:moveTo>
                  <a:pt x="13207" y="0"/>
                </a:moveTo>
                <a:lnTo>
                  <a:pt x="0" y="13843"/>
                </a:lnTo>
                <a:lnTo>
                  <a:pt x="1043541" y="1012062"/>
                </a:lnTo>
                <a:lnTo>
                  <a:pt x="1056702" y="998300"/>
                </a:lnTo>
                <a:lnTo>
                  <a:pt x="13207" y="0"/>
                </a:lnTo>
                <a:close/>
              </a:path>
            </a:pathLst>
          </a:custGeom>
          <a:solidFill>
            <a:srgbClr val="FF9966"/>
          </a:solidFill>
        </p:spPr>
        <p:txBody>
          <a:bodyPr wrap="square" lIns="0" tIns="0" rIns="0" bIns="0" rtlCol="0"/>
          <a:lstStyle/>
          <a:p>
            <a:endParaRPr/>
          </a:p>
        </p:txBody>
      </p:sp>
      <p:sp>
        <p:nvSpPr>
          <p:cNvPr id="50" name="object 50"/>
          <p:cNvSpPr/>
          <p:nvPr/>
        </p:nvSpPr>
        <p:spPr>
          <a:xfrm>
            <a:off x="6422080" y="2365817"/>
            <a:ext cx="240665" cy="236220"/>
          </a:xfrm>
          <a:custGeom>
            <a:avLst/>
            <a:gdLst/>
            <a:ahLst/>
            <a:cxnLst/>
            <a:rect l="l" t="t" r="r" b="b"/>
            <a:pathLst>
              <a:path w="240665" h="236219">
                <a:moveTo>
                  <a:pt x="69905" y="76200"/>
                </a:moveTo>
                <a:lnTo>
                  <a:pt x="49204" y="76200"/>
                </a:lnTo>
                <a:lnTo>
                  <a:pt x="42346" y="80010"/>
                </a:lnTo>
                <a:lnTo>
                  <a:pt x="38917" y="81280"/>
                </a:lnTo>
                <a:lnTo>
                  <a:pt x="19211" y="97790"/>
                </a:lnTo>
                <a:lnTo>
                  <a:pt x="14200" y="102870"/>
                </a:lnTo>
                <a:lnTo>
                  <a:pt x="90" y="140970"/>
                </a:lnTo>
                <a:lnTo>
                  <a:pt x="0" y="144780"/>
                </a:lnTo>
                <a:lnTo>
                  <a:pt x="355" y="151130"/>
                </a:lnTo>
                <a:lnTo>
                  <a:pt x="15073" y="189230"/>
                </a:lnTo>
                <a:lnTo>
                  <a:pt x="40727" y="218440"/>
                </a:lnTo>
                <a:lnTo>
                  <a:pt x="75220" y="236220"/>
                </a:lnTo>
                <a:lnTo>
                  <a:pt x="95702" y="236220"/>
                </a:lnTo>
                <a:lnTo>
                  <a:pt x="134548" y="215900"/>
                </a:lnTo>
                <a:lnTo>
                  <a:pt x="145216" y="204470"/>
                </a:lnTo>
                <a:lnTo>
                  <a:pt x="94035" y="204470"/>
                </a:lnTo>
                <a:lnTo>
                  <a:pt x="82605" y="201930"/>
                </a:lnTo>
                <a:lnTo>
                  <a:pt x="46156" y="173990"/>
                </a:lnTo>
                <a:lnTo>
                  <a:pt x="32567" y="142240"/>
                </a:lnTo>
                <a:lnTo>
                  <a:pt x="31805" y="135890"/>
                </a:lnTo>
                <a:lnTo>
                  <a:pt x="32440" y="130810"/>
                </a:lnTo>
                <a:lnTo>
                  <a:pt x="34472" y="125730"/>
                </a:lnTo>
                <a:lnTo>
                  <a:pt x="36377" y="120650"/>
                </a:lnTo>
                <a:lnTo>
                  <a:pt x="71683" y="97790"/>
                </a:lnTo>
                <a:lnTo>
                  <a:pt x="79430" y="97790"/>
                </a:lnTo>
                <a:lnTo>
                  <a:pt x="81081" y="96520"/>
                </a:lnTo>
                <a:lnTo>
                  <a:pt x="81970" y="96520"/>
                </a:lnTo>
                <a:lnTo>
                  <a:pt x="82478" y="95250"/>
                </a:lnTo>
                <a:lnTo>
                  <a:pt x="82859" y="95250"/>
                </a:lnTo>
                <a:lnTo>
                  <a:pt x="82859" y="92710"/>
                </a:lnTo>
                <a:lnTo>
                  <a:pt x="82478" y="91440"/>
                </a:lnTo>
                <a:lnTo>
                  <a:pt x="81335" y="88900"/>
                </a:lnTo>
                <a:lnTo>
                  <a:pt x="80192" y="87630"/>
                </a:lnTo>
                <a:lnTo>
                  <a:pt x="79176" y="86360"/>
                </a:lnTo>
                <a:lnTo>
                  <a:pt x="77779" y="85090"/>
                </a:lnTo>
                <a:lnTo>
                  <a:pt x="76128" y="82550"/>
                </a:lnTo>
                <a:lnTo>
                  <a:pt x="74604" y="81280"/>
                </a:lnTo>
                <a:lnTo>
                  <a:pt x="73207" y="80010"/>
                </a:lnTo>
                <a:lnTo>
                  <a:pt x="70921" y="77470"/>
                </a:lnTo>
                <a:lnTo>
                  <a:pt x="69905" y="76200"/>
                </a:lnTo>
                <a:close/>
              </a:path>
              <a:path w="240665" h="236219">
                <a:moveTo>
                  <a:pt x="143946" y="157480"/>
                </a:moveTo>
                <a:lnTo>
                  <a:pt x="138104" y="157480"/>
                </a:lnTo>
                <a:lnTo>
                  <a:pt x="137469" y="160020"/>
                </a:lnTo>
                <a:lnTo>
                  <a:pt x="136961" y="161290"/>
                </a:lnTo>
                <a:lnTo>
                  <a:pt x="135564" y="166370"/>
                </a:lnTo>
                <a:lnTo>
                  <a:pt x="133278" y="173990"/>
                </a:lnTo>
                <a:lnTo>
                  <a:pt x="131627" y="176530"/>
                </a:lnTo>
                <a:lnTo>
                  <a:pt x="129468" y="180340"/>
                </a:lnTo>
                <a:lnTo>
                  <a:pt x="94035" y="204470"/>
                </a:lnTo>
                <a:lnTo>
                  <a:pt x="145216" y="204470"/>
                </a:lnTo>
                <a:lnTo>
                  <a:pt x="148264" y="200660"/>
                </a:lnTo>
                <a:lnTo>
                  <a:pt x="150677" y="196850"/>
                </a:lnTo>
                <a:lnTo>
                  <a:pt x="152582" y="193040"/>
                </a:lnTo>
                <a:lnTo>
                  <a:pt x="154360" y="190500"/>
                </a:lnTo>
                <a:lnTo>
                  <a:pt x="155757" y="186690"/>
                </a:lnTo>
                <a:lnTo>
                  <a:pt x="156773" y="184150"/>
                </a:lnTo>
                <a:lnTo>
                  <a:pt x="157662" y="181610"/>
                </a:lnTo>
                <a:lnTo>
                  <a:pt x="158170" y="179070"/>
                </a:lnTo>
                <a:lnTo>
                  <a:pt x="158170" y="175260"/>
                </a:lnTo>
                <a:lnTo>
                  <a:pt x="157916" y="173990"/>
                </a:lnTo>
                <a:lnTo>
                  <a:pt x="157662" y="173990"/>
                </a:lnTo>
                <a:lnTo>
                  <a:pt x="157408" y="172720"/>
                </a:lnTo>
                <a:lnTo>
                  <a:pt x="156900" y="171450"/>
                </a:lnTo>
                <a:lnTo>
                  <a:pt x="156392" y="171450"/>
                </a:lnTo>
                <a:lnTo>
                  <a:pt x="155630" y="170180"/>
                </a:lnTo>
                <a:lnTo>
                  <a:pt x="153852" y="167640"/>
                </a:lnTo>
                <a:lnTo>
                  <a:pt x="152709" y="166370"/>
                </a:lnTo>
                <a:lnTo>
                  <a:pt x="151312" y="165100"/>
                </a:lnTo>
                <a:lnTo>
                  <a:pt x="147629" y="161290"/>
                </a:lnTo>
                <a:lnTo>
                  <a:pt x="145089" y="158750"/>
                </a:lnTo>
                <a:lnTo>
                  <a:pt x="143946" y="157480"/>
                </a:lnTo>
                <a:close/>
              </a:path>
              <a:path w="240665" h="236219">
                <a:moveTo>
                  <a:pt x="182300" y="162560"/>
                </a:moveTo>
                <a:lnTo>
                  <a:pt x="173283" y="162560"/>
                </a:lnTo>
                <a:lnTo>
                  <a:pt x="175061" y="163830"/>
                </a:lnTo>
                <a:lnTo>
                  <a:pt x="179760" y="163830"/>
                </a:lnTo>
                <a:lnTo>
                  <a:pt x="182300" y="162560"/>
                </a:lnTo>
                <a:close/>
              </a:path>
              <a:path w="240665" h="236219">
                <a:moveTo>
                  <a:pt x="238307" y="83820"/>
                </a:moveTo>
                <a:lnTo>
                  <a:pt x="188904" y="83820"/>
                </a:lnTo>
                <a:lnTo>
                  <a:pt x="195000" y="86360"/>
                </a:lnTo>
                <a:lnTo>
                  <a:pt x="197794" y="88900"/>
                </a:lnTo>
                <a:lnTo>
                  <a:pt x="206430" y="105410"/>
                </a:lnTo>
                <a:lnTo>
                  <a:pt x="205414" y="111760"/>
                </a:lnTo>
                <a:lnTo>
                  <a:pt x="204271" y="114300"/>
                </a:lnTo>
                <a:lnTo>
                  <a:pt x="202493" y="118110"/>
                </a:lnTo>
                <a:lnTo>
                  <a:pt x="200588" y="120650"/>
                </a:lnTo>
                <a:lnTo>
                  <a:pt x="197921" y="123190"/>
                </a:lnTo>
                <a:lnTo>
                  <a:pt x="194619" y="127000"/>
                </a:lnTo>
                <a:lnTo>
                  <a:pt x="190555" y="130810"/>
                </a:lnTo>
                <a:lnTo>
                  <a:pt x="186745" y="133350"/>
                </a:lnTo>
                <a:lnTo>
                  <a:pt x="178871" y="137160"/>
                </a:lnTo>
                <a:lnTo>
                  <a:pt x="175442" y="138430"/>
                </a:lnTo>
                <a:lnTo>
                  <a:pt x="172140" y="139700"/>
                </a:lnTo>
                <a:lnTo>
                  <a:pt x="168965" y="140970"/>
                </a:lnTo>
                <a:lnTo>
                  <a:pt x="164012" y="142240"/>
                </a:lnTo>
                <a:lnTo>
                  <a:pt x="161726" y="143510"/>
                </a:lnTo>
                <a:lnTo>
                  <a:pt x="160329" y="143510"/>
                </a:lnTo>
                <a:lnTo>
                  <a:pt x="158805" y="144780"/>
                </a:lnTo>
                <a:lnTo>
                  <a:pt x="158551" y="146050"/>
                </a:lnTo>
                <a:lnTo>
                  <a:pt x="159059" y="148590"/>
                </a:lnTo>
                <a:lnTo>
                  <a:pt x="159567" y="149860"/>
                </a:lnTo>
                <a:lnTo>
                  <a:pt x="161218" y="152400"/>
                </a:lnTo>
                <a:lnTo>
                  <a:pt x="166933" y="157480"/>
                </a:lnTo>
                <a:lnTo>
                  <a:pt x="168203" y="158750"/>
                </a:lnTo>
                <a:lnTo>
                  <a:pt x="170489" y="161290"/>
                </a:lnTo>
                <a:lnTo>
                  <a:pt x="171505" y="161290"/>
                </a:lnTo>
                <a:lnTo>
                  <a:pt x="172394" y="162560"/>
                </a:lnTo>
                <a:lnTo>
                  <a:pt x="184967" y="162560"/>
                </a:lnTo>
                <a:lnTo>
                  <a:pt x="188015" y="161290"/>
                </a:lnTo>
                <a:lnTo>
                  <a:pt x="191571" y="160020"/>
                </a:lnTo>
                <a:lnTo>
                  <a:pt x="195000" y="157480"/>
                </a:lnTo>
                <a:lnTo>
                  <a:pt x="198810" y="156210"/>
                </a:lnTo>
                <a:lnTo>
                  <a:pt x="206938" y="149860"/>
                </a:lnTo>
                <a:lnTo>
                  <a:pt x="211002" y="147320"/>
                </a:lnTo>
                <a:lnTo>
                  <a:pt x="221797" y="137160"/>
                </a:lnTo>
                <a:lnTo>
                  <a:pt x="227258" y="130810"/>
                </a:lnTo>
                <a:lnTo>
                  <a:pt x="231322" y="124460"/>
                </a:lnTo>
                <a:lnTo>
                  <a:pt x="235513" y="118110"/>
                </a:lnTo>
                <a:lnTo>
                  <a:pt x="238180" y="110490"/>
                </a:lnTo>
                <a:lnTo>
                  <a:pt x="239450" y="104140"/>
                </a:lnTo>
                <a:lnTo>
                  <a:pt x="240593" y="96520"/>
                </a:lnTo>
                <a:lnTo>
                  <a:pt x="240212" y="90170"/>
                </a:lnTo>
                <a:lnTo>
                  <a:pt x="238307" y="83820"/>
                </a:lnTo>
                <a:close/>
              </a:path>
              <a:path w="240665" h="236219">
                <a:moveTo>
                  <a:pt x="142041" y="156210"/>
                </a:moveTo>
                <a:lnTo>
                  <a:pt x="139501" y="156210"/>
                </a:lnTo>
                <a:lnTo>
                  <a:pt x="138993" y="157480"/>
                </a:lnTo>
                <a:lnTo>
                  <a:pt x="143057" y="157480"/>
                </a:lnTo>
                <a:lnTo>
                  <a:pt x="142041" y="156210"/>
                </a:lnTo>
                <a:close/>
              </a:path>
              <a:path w="240665" h="236219">
                <a:moveTo>
                  <a:pt x="146359" y="106680"/>
                </a:moveTo>
                <a:lnTo>
                  <a:pt x="142041" y="106680"/>
                </a:lnTo>
                <a:lnTo>
                  <a:pt x="143057" y="107950"/>
                </a:lnTo>
                <a:lnTo>
                  <a:pt x="144835" y="107950"/>
                </a:lnTo>
                <a:lnTo>
                  <a:pt x="146359" y="106680"/>
                </a:lnTo>
                <a:close/>
              </a:path>
              <a:path w="240665" h="236219">
                <a:moveTo>
                  <a:pt x="181708" y="34290"/>
                </a:moveTo>
                <a:lnTo>
                  <a:pt x="137088" y="34290"/>
                </a:lnTo>
                <a:lnTo>
                  <a:pt x="139501" y="35560"/>
                </a:lnTo>
                <a:lnTo>
                  <a:pt x="141787" y="36830"/>
                </a:lnTo>
                <a:lnTo>
                  <a:pt x="144200" y="38100"/>
                </a:lnTo>
                <a:lnTo>
                  <a:pt x="146232" y="39370"/>
                </a:lnTo>
                <a:lnTo>
                  <a:pt x="148137" y="41910"/>
                </a:lnTo>
                <a:lnTo>
                  <a:pt x="150423" y="44450"/>
                </a:lnTo>
                <a:lnTo>
                  <a:pt x="152201" y="46990"/>
                </a:lnTo>
                <a:lnTo>
                  <a:pt x="153217" y="49530"/>
                </a:lnTo>
                <a:lnTo>
                  <a:pt x="154233" y="53340"/>
                </a:lnTo>
                <a:lnTo>
                  <a:pt x="154487" y="55880"/>
                </a:lnTo>
                <a:lnTo>
                  <a:pt x="153471" y="62230"/>
                </a:lnTo>
                <a:lnTo>
                  <a:pt x="152201" y="66040"/>
                </a:lnTo>
                <a:lnTo>
                  <a:pt x="150296" y="68580"/>
                </a:lnTo>
                <a:lnTo>
                  <a:pt x="148264" y="72390"/>
                </a:lnTo>
                <a:lnTo>
                  <a:pt x="145470" y="76200"/>
                </a:lnTo>
                <a:lnTo>
                  <a:pt x="141914" y="78740"/>
                </a:lnTo>
                <a:lnTo>
                  <a:pt x="131500" y="88900"/>
                </a:lnTo>
                <a:lnTo>
                  <a:pt x="130738" y="88900"/>
                </a:lnTo>
                <a:lnTo>
                  <a:pt x="130230" y="90170"/>
                </a:lnTo>
                <a:lnTo>
                  <a:pt x="129976" y="90170"/>
                </a:lnTo>
                <a:lnTo>
                  <a:pt x="129595" y="91440"/>
                </a:lnTo>
                <a:lnTo>
                  <a:pt x="129595" y="92710"/>
                </a:lnTo>
                <a:lnTo>
                  <a:pt x="130611" y="95250"/>
                </a:lnTo>
                <a:lnTo>
                  <a:pt x="132389" y="97790"/>
                </a:lnTo>
                <a:lnTo>
                  <a:pt x="133659" y="99060"/>
                </a:lnTo>
                <a:lnTo>
                  <a:pt x="135183" y="100330"/>
                </a:lnTo>
                <a:lnTo>
                  <a:pt x="136961" y="102870"/>
                </a:lnTo>
                <a:lnTo>
                  <a:pt x="138485" y="104140"/>
                </a:lnTo>
                <a:lnTo>
                  <a:pt x="139628" y="105410"/>
                </a:lnTo>
                <a:lnTo>
                  <a:pt x="140898" y="106680"/>
                </a:lnTo>
                <a:lnTo>
                  <a:pt x="147121" y="106680"/>
                </a:lnTo>
                <a:lnTo>
                  <a:pt x="147883" y="105410"/>
                </a:lnTo>
                <a:lnTo>
                  <a:pt x="162615" y="92710"/>
                </a:lnTo>
                <a:lnTo>
                  <a:pt x="170743" y="87630"/>
                </a:lnTo>
                <a:lnTo>
                  <a:pt x="174680" y="85090"/>
                </a:lnTo>
                <a:lnTo>
                  <a:pt x="178490" y="83820"/>
                </a:lnTo>
                <a:lnTo>
                  <a:pt x="238307" y="83820"/>
                </a:lnTo>
                <a:lnTo>
                  <a:pt x="236402" y="77470"/>
                </a:lnTo>
                <a:lnTo>
                  <a:pt x="232719" y="71120"/>
                </a:lnTo>
                <a:lnTo>
                  <a:pt x="227385" y="64770"/>
                </a:lnTo>
                <a:lnTo>
                  <a:pt x="224083" y="60960"/>
                </a:lnTo>
                <a:lnTo>
                  <a:pt x="175315" y="60960"/>
                </a:lnTo>
                <a:lnTo>
                  <a:pt x="177982" y="57150"/>
                </a:lnTo>
                <a:lnTo>
                  <a:pt x="179887" y="53340"/>
                </a:lnTo>
                <a:lnTo>
                  <a:pt x="181030" y="49530"/>
                </a:lnTo>
                <a:lnTo>
                  <a:pt x="182173" y="44450"/>
                </a:lnTo>
                <a:lnTo>
                  <a:pt x="182343" y="41910"/>
                </a:lnTo>
                <a:lnTo>
                  <a:pt x="182300" y="39370"/>
                </a:lnTo>
                <a:lnTo>
                  <a:pt x="182046" y="36830"/>
                </a:lnTo>
                <a:lnTo>
                  <a:pt x="181708" y="34290"/>
                </a:lnTo>
                <a:close/>
              </a:path>
              <a:path w="240665" h="236219">
                <a:moveTo>
                  <a:pt x="65460" y="73660"/>
                </a:moveTo>
                <a:lnTo>
                  <a:pt x="58729" y="73660"/>
                </a:lnTo>
                <a:lnTo>
                  <a:pt x="55554" y="74930"/>
                </a:lnTo>
                <a:lnTo>
                  <a:pt x="52506" y="76200"/>
                </a:lnTo>
                <a:lnTo>
                  <a:pt x="68889" y="76200"/>
                </a:lnTo>
                <a:lnTo>
                  <a:pt x="68000" y="74930"/>
                </a:lnTo>
                <a:lnTo>
                  <a:pt x="66222" y="74930"/>
                </a:lnTo>
                <a:lnTo>
                  <a:pt x="65460" y="73660"/>
                </a:lnTo>
                <a:close/>
              </a:path>
              <a:path w="240665" h="236219">
                <a:moveTo>
                  <a:pt x="100893" y="73660"/>
                </a:moveTo>
                <a:lnTo>
                  <a:pt x="96448" y="73660"/>
                </a:lnTo>
                <a:lnTo>
                  <a:pt x="97210" y="74930"/>
                </a:lnTo>
                <a:lnTo>
                  <a:pt x="100385" y="74930"/>
                </a:lnTo>
                <a:lnTo>
                  <a:pt x="100893" y="73660"/>
                </a:lnTo>
                <a:close/>
              </a:path>
              <a:path w="240665" h="236219">
                <a:moveTo>
                  <a:pt x="151947" y="0"/>
                </a:moveTo>
                <a:lnTo>
                  <a:pt x="136072" y="0"/>
                </a:lnTo>
                <a:lnTo>
                  <a:pt x="130611" y="1270"/>
                </a:lnTo>
                <a:lnTo>
                  <a:pt x="124896" y="3810"/>
                </a:lnTo>
                <a:lnTo>
                  <a:pt x="119308" y="6350"/>
                </a:lnTo>
                <a:lnTo>
                  <a:pt x="113593" y="10160"/>
                </a:lnTo>
                <a:lnTo>
                  <a:pt x="107751" y="16510"/>
                </a:lnTo>
                <a:lnTo>
                  <a:pt x="103306" y="20320"/>
                </a:lnTo>
                <a:lnTo>
                  <a:pt x="84129" y="53340"/>
                </a:lnTo>
                <a:lnTo>
                  <a:pt x="83748" y="54610"/>
                </a:lnTo>
                <a:lnTo>
                  <a:pt x="83748" y="58420"/>
                </a:lnTo>
                <a:lnTo>
                  <a:pt x="84256" y="60960"/>
                </a:lnTo>
                <a:lnTo>
                  <a:pt x="84637" y="60960"/>
                </a:lnTo>
                <a:lnTo>
                  <a:pt x="85145" y="62230"/>
                </a:lnTo>
                <a:lnTo>
                  <a:pt x="85780" y="63500"/>
                </a:lnTo>
                <a:lnTo>
                  <a:pt x="87431" y="64770"/>
                </a:lnTo>
                <a:lnTo>
                  <a:pt x="88574" y="66040"/>
                </a:lnTo>
                <a:lnTo>
                  <a:pt x="93019" y="71120"/>
                </a:lnTo>
                <a:lnTo>
                  <a:pt x="94289" y="72390"/>
                </a:lnTo>
                <a:lnTo>
                  <a:pt x="95432" y="73660"/>
                </a:lnTo>
                <a:lnTo>
                  <a:pt x="101655" y="73660"/>
                </a:lnTo>
                <a:lnTo>
                  <a:pt x="102290" y="72390"/>
                </a:lnTo>
                <a:lnTo>
                  <a:pt x="102925" y="69850"/>
                </a:lnTo>
                <a:lnTo>
                  <a:pt x="103687" y="67310"/>
                </a:lnTo>
                <a:lnTo>
                  <a:pt x="104576" y="64770"/>
                </a:lnTo>
                <a:lnTo>
                  <a:pt x="105846" y="60960"/>
                </a:lnTo>
                <a:lnTo>
                  <a:pt x="106989" y="58420"/>
                </a:lnTo>
                <a:lnTo>
                  <a:pt x="108640" y="54610"/>
                </a:lnTo>
                <a:lnTo>
                  <a:pt x="110545" y="50800"/>
                </a:lnTo>
                <a:lnTo>
                  <a:pt x="112450" y="48260"/>
                </a:lnTo>
                <a:lnTo>
                  <a:pt x="115117" y="44450"/>
                </a:lnTo>
                <a:lnTo>
                  <a:pt x="121086" y="39370"/>
                </a:lnTo>
                <a:lnTo>
                  <a:pt x="123880" y="36830"/>
                </a:lnTo>
                <a:lnTo>
                  <a:pt x="129468" y="34290"/>
                </a:lnTo>
                <a:lnTo>
                  <a:pt x="181708" y="34290"/>
                </a:lnTo>
                <a:lnTo>
                  <a:pt x="181538" y="33020"/>
                </a:lnTo>
                <a:lnTo>
                  <a:pt x="161853" y="5080"/>
                </a:lnTo>
                <a:lnTo>
                  <a:pt x="151947" y="0"/>
                </a:lnTo>
                <a:close/>
              </a:path>
              <a:path w="240665" h="236219">
                <a:moveTo>
                  <a:pt x="199064" y="52070"/>
                </a:moveTo>
                <a:lnTo>
                  <a:pt x="184840" y="55880"/>
                </a:lnTo>
                <a:lnTo>
                  <a:pt x="180141" y="58420"/>
                </a:lnTo>
                <a:lnTo>
                  <a:pt x="175569" y="60960"/>
                </a:lnTo>
                <a:lnTo>
                  <a:pt x="224083" y="60960"/>
                </a:lnTo>
                <a:lnTo>
                  <a:pt x="199064" y="52070"/>
                </a:lnTo>
                <a:close/>
              </a:path>
            </a:pathLst>
          </a:custGeom>
          <a:solidFill>
            <a:srgbClr val="FF0000"/>
          </a:solidFill>
        </p:spPr>
        <p:txBody>
          <a:bodyPr wrap="square" lIns="0" tIns="0" rIns="0" bIns="0" rtlCol="0"/>
          <a:lstStyle/>
          <a:p>
            <a:endParaRPr/>
          </a:p>
        </p:txBody>
      </p:sp>
      <p:sp>
        <p:nvSpPr>
          <p:cNvPr id="51" name="object 51"/>
          <p:cNvSpPr/>
          <p:nvPr/>
        </p:nvSpPr>
        <p:spPr>
          <a:xfrm>
            <a:off x="2440051" y="3433762"/>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2" name="object 52"/>
          <p:cNvSpPr/>
          <p:nvPr/>
        </p:nvSpPr>
        <p:spPr>
          <a:xfrm>
            <a:off x="2440051" y="3433762"/>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53" name="object 53"/>
          <p:cNvSpPr/>
          <p:nvPr/>
        </p:nvSpPr>
        <p:spPr>
          <a:xfrm>
            <a:off x="2940050" y="3438588"/>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4" name="object 54"/>
          <p:cNvSpPr/>
          <p:nvPr/>
        </p:nvSpPr>
        <p:spPr>
          <a:xfrm>
            <a:off x="2940050" y="3438588"/>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55" name="object 55"/>
          <p:cNvSpPr txBox="1"/>
          <p:nvPr/>
        </p:nvSpPr>
        <p:spPr>
          <a:xfrm>
            <a:off x="2571750" y="3128390"/>
            <a:ext cx="761365" cy="647065"/>
          </a:xfrm>
          <a:prstGeom prst="rect">
            <a:avLst/>
          </a:prstGeom>
        </p:spPr>
        <p:txBody>
          <a:bodyPr vert="horz" wrap="square" lIns="0" tIns="0" rIns="0" bIns="0" rtlCol="0">
            <a:spAutoFit/>
          </a:bodyPr>
          <a:lstStyle/>
          <a:p>
            <a:pPr algn="ctr">
              <a:lnSpc>
                <a:spcPct val="100000"/>
              </a:lnSpc>
            </a:pPr>
            <a:r>
              <a:rPr sz="2000" dirty="0">
                <a:latin typeface="Arial"/>
                <a:cs typeface="Arial"/>
              </a:rPr>
              <a:t>OR1</a:t>
            </a:r>
            <a:endParaRPr sz="2000">
              <a:latin typeface="Arial"/>
              <a:cs typeface="Arial"/>
            </a:endParaRPr>
          </a:p>
          <a:p>
            <a:pPr algn="ctr">
              <a:lnSpc>
                <a:spcPct val="100000"/>
              </a:lnSpc>
              <a:spcBef>
                <a:spcPts val="340"/>
              </a:spcBef>
              <a:tabLst>
                <a:tab pos="499745" algn="l"/>
              </a:tabLst>
            </a:pPr>
            <a:r>
              <a:rPr sz="2700" b="1" spc="-15" baseline="1543" dirty="0">
                <a:latin typeface="Calibri"/>
                <a:cs typeface="Calibri"/>
              </a:rPr>
              <a:t>C</a:t>
            </a:r>
            <a:r>
              <a:rPr sz="2700" b="1" baseline="1543" dirty="0">
                <a:latin typeface="Calibri"/>
                <a:cs typeface="Calibri"/>
              </a:rPr>
              <a:t>1	</a:t>
            </a:r>
            <a:r>
              <a:rPr sz="1800" b="1" spc="-5" dirty="0">
                <a:latin typeface="Calibri"/>
                <a:cs typeface="Calibri"/>
              </a:rPr>
              <a:t>C2</a:t>
            </a:r>
            <a:endParaRPr sz="1800">
              <a:latin typeface="Calibri"/>
              <a:cs typeface="Calibri"/>
            </a:endParaRPr>
          </a:p>
        </p:txBody>
      </p:sp>
      <p:sp>
        <p:nvSpPr>
          <p:cNvPr id="56" name="object 56"/>
          <p:cNvSpPr/>
          <p:nvPr/>
        </p:nvSpPr>
        <p:spPr>
          <a:xfrm>
            <a:off x="4694301" y="2451163"/>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7" name="object 57"/>
          <p:cNvSpPr/>
          <p:nvPr/>
        </p:nvSpPr>
        <p:spPr>
          <a:xfrm>
            <a:off x="4694301" y="2451163"/>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58" name="object 58"/>
          <p:cNvSpPr/>
          <p:nvPr/>
        </p:nvSpPr>
        <p:spPr>
          <a:xfrm>
            <a:off x="5194300" y="2441638"/>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9" name="object 59"/>
          <p:cNvSpPr/>
          <p:nvPr/>
        </p:nvSpPr>
        <p:spPr>
          <a:xfrm>
            <a:off x="5194300" y="2441638"/>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60" name="object 60"/>
          <p:cNvSpPr txBox="1"/>
          <p:nvPr/>
        </p:nvSpPr>
        <p:spPr>
          <a:xfrm>
            <a:off x="4826253" y="2488946"/>
            <a:ext cx="761365" cy="298450"/>
          </a:xfrm>
          <a:prstGeom prst="rect">
            <a:avLst/>
          </a:prstGeom>
        </p:spPr>
        <p:txBody>
          <a:bodyPr vert="horz" wrap="square" lIns="0" tIns="0" rIns="0" bIns="0" rtlCol="0">
            <a:spAutoFit/>
          </a:bodyPr>
          <a:lstStyle/>
          <a:p>
            <a:pPr marL="12700">
              <a:lnSpc>
                <a:spcPct val="100000"/>
              </a:lnSpc>
              <a:tabLst>
                <a:tab pos="512445" algn="l"/>
              </a:tabLst>
            </a:pPr>
            <a:r>
              <a:rPr sz="1800" b="1" spc="-5" dirty="0">
                <a:latin typeface="Calibri"/>
                <a:cs typeface="Calibri"/>
              </a:rPr>
              <a:t>C</a:t>
            </a:r>
            <a:r>
              <a:rPr sz="1800" b="1" dirty="0">
                <a:latin typeface="Calibri"/>
                <a:cs typeface="Calibri"/>
              </a:rPr>
              <a:t>2	</a:t>
            </a:r>
            <a:r>
              <a:rPr sz="2700" b="1" spc="-7" baseline="1543" dirty="0">
                <a:latin typeface="Calibri"/>
                <a:cs typeface="Calibri"/>
              </a:rPr>
              <a:t>C3</a:t>
            </a:r>
            <a:endParaRPr sz="2700" baseline="1543">
              <a:latin typeface="Calibri"/>
              <a:cs typeface="Calibri"/>
            </a:endParaRPr>
          </a:p>
        </p:txBody>
      </p:sp>
      <p:sp>
        <p:nvSpPr>
          <p:cNvPr id="61" name="object 61"/>
          <p:cNvSpPr/>
          <p:nvPr/>
        </p:nvSpPr>
        <p:spPr>
          <a:xfrm>
            <a:off x="6435725" y="3468687"/>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62" name="object 62"/>
          <p:cNvSpPr/>
          <p:nvPr/>
        </p:nvSpPr>
        <p:spPr>
          <a:xfrm>
            <a:off x="6435725" y="3468687"/>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63" name="object 63"/>
          <p:cNvSpPr/>
          <p:nvPr/>
        </p:nvSpPr>
        <p:spPr>
          <a:xfrm>
            <a:off x="6942201" y="3476688"/>
            <a:ext cx="762000" cy="379730"/>
          </a:xfrm>
          <a:custGeom>
            <a:avLst/>
            <a:gdLst/>
            <a:ahLst/>
            <a:cxnLst/>
            <a:rect l="l" t="t" r="r" b="b"/>
            <a:pathLst>
              <a:path w="762000" h="379729">
                <a:moveTo>
                  <a:pt x="0" y="379412"/>
                </a:moveTo>
                <a:lnTo>
                  <a:pt x="762000" y="379412"/>
                </a:lnTo>
                <a:lnTo>
                  <a:pt x="762000" y="0"/>
                </a:lnTo>
                <a:lnTo>
                  <a:pt x="0" y="0"/>
                </a:lnTo>
                <a:lnTo>
                  <a:pt x="0" y="379412"/>
                </a:lnTo>
                <a:close/>
              </a:path>
            </a:pathLst>
          </a:custGeom>
          <a:solidFill>
            <a:srgbClr val="ECEBC8"/>
          </a:solidFill>
        </p:spPr>
        <p:txBody>
          <a:bodyPr wrap="square" lIns="0" tIns="0" rIns="0" bIns="0" rtlCol="0"/>
          <a:lstStyle/>
          <a:p>
            <a:endParaRPr/>
          </a:p>
        </p:txBody>
      </p:sp>
      <p:sp>
        <p:nvSpPr>
          <p:cNvPr id="64" name="object 64"/>
          <p:cNvSpPr/>
          <p:nvPr/>
        </p:nvSpPr>
        <p:spPr>
          <a:xfrm>
            <a:off x="6942201" y="3476688"/>
            <a:ext cx="762000" cy="379730"/>
          </a:xfrm>
          <a:custGeom>
            <a:avLst/>
            <a:gdLst/>
            <a:ahLst/>
            <a:cxnLst/>
            <a:rect l="l" t="t" r="r" b="b"/>
            <a:pathLst>
              <a:path w="762000" h="379729">
                <a:moveTo>
                  <a:pt x="0" y="379412"/>
                </a:moveTo>
                <a:lnTo>
                  <a:pt x="762000" y="379412"/>
                </a:lnTo>
                <a:lnTo>
                  <a:pt x="762000" y="0"/>
                </a:lnTo>
                <a:lnTo>
                  <a:pt x="0" y="0"/>
                </a:lnTo>
                <a:lnTo>
                  <a:pt x="0" y="379412"/>
                </a:lnTo>
                <a:close/>
              </a:path>
            </a:pathLst>
          </a:custGeom>
          <a:ln w="12700">
            <a:solidFill>
              <a:srgbClr val="000000"/>
            </a:solidFill>
          </a:ln>
        </p:spPr>
        <p:txBody>
          <a:bodyPr wrap="square" lIns="0" tIns="0" rIns="0" bIns="0" rtlCol="0"/>
          <a:lstStyle/>
          <a:p>
            <a:endParaRPr/>
          </a:p>
        </p:txBody>
      </p:sp>
      <p:sp>
        <p:nvSpPr>
          <p:cNvPr id="65" name="object 65"/>
          <p:cNvSpPr txBox="1"/>
          <p:nvPr/>
        </p:nvSpPr>
        <p:spPr>
          <a:xfrm>
            <a:off x="6567931" y="3139313"/>
            <a:ext cx="969644" cy="673735"/>
          </a:xfrm>
          <a:prstGeom prst="rect">
            <a:avLst/>
          </a:prstGeom>
        </p:spPr>
        <p:txBody>
          <a:bodyPr vert="horz" wrap="square" lIns="0" tIns="0" rIns="0" bIns="0" rtlCol="0">
            <a:spAutoFit/>
          </a:bodyPr>
          <a:lstStyle/>
          <a:p>
            <a:pPr marL="155575">
              <a:lnSpc>
                <a:spcPct val="100000"/>
              </a:lnSpc>
            </a:pPr>
            <a:r>
              <a:rPr sz="2000" dirty="0">
                <a:latin typeface="Arial"/>
                <a:cs typeface="Arial"/>
              </a:rPr>
              <a:t>OR3</a:t>
            </a:r>
            <a:endParaRPr sz="2000">
              <a:latin typeface="Arial"/>
              <a:cs typeface="Arial"/>
            </a:endParaRPr>
          </a:p>
          <a:p>
            <a:pPr marL="12700">
              <a:lnSpc>
                <a:spcPct val="100000"/>
              </a:lnSpc>
              <a:spcBef>
                <a:spcPts val="555"/>
              </a:spcBef>
              <a:tabLst>
                <a:tab pos="553720" algn="l"/>
              </a:tabLst>
            </a:pPr>
            <a:r>
              <a:rPr sz="2700" b="1" spc="-7" baseline="1543" dirty="0">
                <a:latin typeface="Calibri"/>
                <a:cs typeface="Calibri"/>
              </a:rPr>
              <a:t>C</a:t>
            </a:r>
            <a:r>
              <a:rPr sz="2700" b="1" baseline="1543" dirty="0">
                <a:latin typeface="Calibri"/>
                <a:cs typeface="Calibri"/>
              </a:rPr>
              <a:t>3	</a:t>
            </a:r>
            <a:r>
              <a:rPr sz="1800" b="1" spc="-25" dirty="0">
                <a:latin typeface="Calibri"/>
                <a:cs typeface="Calibri"/>
              </a:rPr>
              <a:t>P</a:t>
            </a:r>
            <a:r>
              <a:rPr sz="1800" b="1" dirty="0">
                <a:latin typeface="Calibri"/>
                <a:cs typeface="Calibri"/>
              </a:rPr>
              <a:t>ort</a:t>
            </a:r>
            <a:endParaRPr sz="1800">
              <a:latin typeface="Calibri"/>
              <a:cs typeface="Calibri"/>
            </a:endParaRPr>
          </a:p>
        </p:txBody>
      </p:sp>
      <p:sp>
        <p:nvSpPr>
          <p:cNvPr id="66" name="object 66"/>
          <p:cNvSpPr/>
          <p:nvPr/>
        </p:nvSpPr>
        <p:spPr>
          <a:xfrm>
            <a:off x="4011676" y="2028761"/>
            <a:ext cx="746125" cy="671512"/>
          </a:xfrm>
          <a:prstGeom prst="rect">
            <a:avLst/>
          </a:prstGeom>
          <a:blipFill>
            <a:blip r:embed="rId6" cstate="print"/>
            <a:stretch>
              <a:fillRect/>
            </a:stretch>
          </a:blipFill>
        </p:spPr>
        <p:txBody>
          <a:bodyPr wrap="square" lIns="0" tIns="0" rIns="0" bIns="0" rtlCol="0"/>
          <a:lstStyle/>
          <a:p>
            <a:endParaRPr/>
          </a:p>
        </p:txBody>
      </p:sp>
      <p:sp>
        <p:nvSpPr>
          <p:cNvPr id="67" name="object 67"/>
          <p:cNvSpPr/>
          <p:nvPr/>
        </p:nvSpPr>
        <p:spPr>
          <a:xfrm>
            <a:off x="642937" y="2311400"/>
            <a:ext cx="347980" cy="133350"/>
          </a:xfrm>
          <a:custGeom>
            <a:avLst/>
            <a:gdLst/>
            <a:ahLst/>
            <a:cxnLst/>
            <a:rect l="l" t="t" r="r" b="b"/>
            <a:pathLst>
              <a:path w="347980" h="133350">
                <a:moveTo>
                  <a:pt x="342712" y="70485"/>
                </a:moveTo>
                <a:lnTo>
                  <a:pt x="119646" y="70485"/>
                </a:lnTo>
                <a:lnTo>
                  <a:pt x="273075" y="79501"/>
                </a:lnTo>
                <a:lnTo>
                  <a:pt x="259486" y="90804"/>
                </a:lnTo>
                <a:lnTo>
                  <a:pt x="270357" y="108203"/>
                </a:lnTo>
                <a:lnTo>
                  <a:pt x="255600" y="117601"/>
                </a:lnTo>
                <a:lnTo>
                  <a:pt x="262978" y="129539"/>
                </a:lnTo>
                <a:lnTo>
                  <a:pt x="324358" y="133350"/>
                </a:lnTo>
                <a:lnTo>
                  <a:pt x="338340" y="113411"/>
                </a:lnTo>
                <a:lnTo>
                  <a:pt x="327850" y="95630"/>
                </a:lnTo>
                <a:lnTo>
                  <a:pt x="339509" y="76073"/>
                </a:lnTo>
                <a:lnTo>
                  <a:pt x="342712" y="70485"/>
                </a:lnTo>
                <a:close/>
              </a:path>
              <a:path w="347980" h="133350">
                <a:moveTo>
                  <a:pt x="67208" y="0"/>
                </a:moveTo>
                <a:lnTo>
                  <a:pt x="59817" y="0"/>
                </a:lnTo>
                <a:lnTo>
                  <a:pt x="53212" y="635"/>
                </a:lnTo>
                <a:lnTo>
                  <a:pt x="18643" y="17652"/>
                </a:lnTo>
                <a:lnTo>
                  <a:pt x="15532" y="20954"/>
                </a:lnTo>
                <a:lnTo>
                  <a:pt x="12039" y="24511"/>
                </a:lnTo>
                <a:lnTo>
                  <a:pt x="10096" y="28066"/>
                </a:lnTo>
                <a:lnTo>
                  <a:pt x="7378" y="31876"/>
                </a:lnTo>
                <a:lnTo>
                  <a:pt x="5829" y="35433"/>
                </a:lnTo>
                <a:lnTo>
                  <a:pt x="4267" y="39242"/>
                </a:lnTo>
                <a:lnTo>
                  <a:pt x="3111" y="42799"/>
                </a:lnTo>
                <a:lnTo>
                  <a:pt x="3111" y="43434"/>
                </a:lnTo>
                <a:lnTo>
                  <a:pt x="2336" y="45465"/>
                </a:lnTo>
                <a:lnTo>
                  <a:pt x="1549" y="48005"/>
                </a:lnTo>
                <a:lnTo>
                  <a:pt x="1168" y="51815"/>
                </a:lnTo>
                <a:lnTo>
                  <a:pt x="0" y="56007"/>
                </a:lnTo>
                <a:lnTo>
                  <a:pt x="0" y="66675"/>
                </a:lnTo>
                <a:lnTo>
                  <a:pt x="1168" y="72516"/>
                </a:lnTo>
                <a:lnTo>
                  <a:pt x="26022" y="102488"/>
                </a:lnTo>
                <a:lnTo>
                  <a:pt x="57099" y="109220"/>
                </a:lnTo>
                <a:lnTo>
                  <a:pt x="67208" y="109220"/>
                </a:lnTo>
                <a:lnTo>
                  <a:pt x="106045" y="92455"/>
                </a:lnTo>
                <a:lnTo>
                  <a:pt x="109156" y="87884"/>
                </a:lnTo>
                <a:lnTo>
                  <a:pt x="112268" y="84327"/>
                </a:lnTo>
                <a:lnTo>
                  <a:pt x="116535" y="77342"/>
                </a:lnTo>
                <a:lnTo>
                  <a:pt x="117309" y="74422"/>
                </a:lnTo>
                <a:lnTo>
                  <a:pt x="118872" y="72136"/>
                </a:lnTo>
                <a:lnTo>
                  <a:pt x="119253" y="70485"/>
                </a:lnTo>
                <a:lnTo>
                  <a:pt x="342712" y="70485"/>
                </a:lnTo>
                <a:lnTo>
                  <a:pt x="347662" y="61849"/>
                </a:lnTo>
                <a:lnTo>
                  <a:pt x="335229" y="48640"/>
                </a:lnTo>
                <a:lnTo>
                  <a:pt x="119646" y="35433"/>
                </a:lnTo>
                <a:lnTo>
                  <a:pt x="119253" y="35051"/>
                </a:lnTo>
                <a:lnTo>
                  <a:pt x="118872" y="33782"/>
                </a:lnTo>
                <a:lnTo>
                  <a:pt x="117309" y="31876"/>
                </a:lnTo>
                <a:lnTo>
                  <a:pt x="116535" y="29590"/>
                </a:lnTo>
                <a:lnTo>
                  <a:pt x="114592" y="26797"/>
                </a:lnTo>
                <a:lnTo>
                  <a:pt x="112648" y="23875"/>
                </a:lnTo>
                <a:lnTo>
                  <a:pt x="110324" y="20574"/>
                </a:lnTo>
                <a:lnTo>
                  <a:pt x="73799" y="380"/>
                </a:lnTo>
                <a:lnTo>
                  <a:pt x="67208" y="0"/>
                </a:lnTo>
                <a:close/>
              </a:path>
            </a:pathLst>
          </a:custGeom>
          <a:solidFill>
            <a:srgbClr val="008000"/>
          </a:solidFill>
        </p:spPr>
        <p:txBody>
          <a:bodyPr wrap="square" lIns="0" tIns="0" rIns="0" bIns="0" rtlCol="0"/>
          <a:lstStyle/>
          <a:p>
            <a:endParaRPr/>
          </a:p>
        </p:txBody>
      </p:sp>
      <p:sp>
        <p:nvSpPr>
          <p:cNvPr id="68" name="object 68"/>
          <p:cNvSpPr/>
          <p:nvPr/>
        </p:nvSpPr>
        <p:spPr>
          <a:xfrm>
            <a:off x="638175" y="2460625"/>
            <a:ext cx="347980" cy="133350"/>
          </a:xfrm>
          <a:custGeom>
            <a:avLst/>
            <a:gdLst/>
            <a:ahLst/>
            <a:cxnLst/>
            <a:rect l="l" t="t" r="r" b="b"/>
            <a:pathLst>
              <a:path w="347980" h="133350">
                <a:moveTo>
                  <a:pt x="342712" y="70485"/>
                </a:moveTo>
                <a:lnTo>
                  <a:pt x="119646" y="70485"/>
                </a:lnTo>
                <a:lnTo>
                  <a:pt x="273075" y="79501"/>
                </a:lnTo>
                <a:lnTo>
                  <a:pt x="259486" y="90804"/>
                </a:lnTo>
                <a:lnTo>
                  <a:pt x="270357" y="108203"/>
                </a:lnTo>
                <a:lnTo>
                  <a:pt x="255600" y="117601"/>
                </a:lnTo>
                <a:lnTo>
                  <a:pt x="262978" y="129539"/>
                </a:lnTo>
                <a:lnTo>
                  <a:pt x="324358" y="133350"/>
                </a:lnTo>
                <a:lnTo>
                  <a:pt x="338340" y="113411"/>
                </a:lnTo>
                <a:lnTo>
                  <a:pt x="327850" y="95630"/>
                </a:lnTo>
                <a:lnTo>
                  <a:pt x="339509" y="76073"/>
                </a:lnTo>
                <a:lnTo>
                  <a:pt x="342712" y="70485"/>
                </a:lnTo>
                <a:close/>
              </a:path>
              <a:path w="347980" h="133350">
                <a:moveTo>
                  <a:pt x="67195" y="0"/>
                </a:moveTo>
                <a:lnTo>
                  <a:pt x="59817" y="0"/>
                </a:lnTo>
                <a:lnTo>
                  <a:pt x="53212" y="635"/>
                </a:lnTo>
                <a:lnTo>
                  <a:pt x="18643" y="17652"/>
                </a:lnTo>
                <a:lnTo>
                  <a:pt x="15532" y="20954"/>
                </a:lnTo>
                <a:lnTo>
                  <a:pt x="12039" y="24511"/>
                </a:lnTo>
                <a:lnTo>
                  <a:pt x="10096" y="28066"/>
                </a:lnTo>
                <a:lnTo>
                  <a:pt x="7378" y="31876"/>
                </a:lnTo>
                <a:lnTo>
                  <a:pt x="5829" y="35433"/>
                </a:lnTo>
                <a:lnTo>
                  <a:pt x="4267" y="39242"/>
                </a:lnTo>
                <a:lnTo>
                  <a:pt x="3111" y="42799"/>
                </a:lnTo>
                <a:lnTo>
                  <a:pt x="3111" y="43434"/>
                </a:lnTo>
                <a:lnTo>
                  <a:pt x="2336" y="45465"/>
                </a:lnTo>
                <a:lnTo>
                  <a:pt x="1549" y="48005"/>
                </a:lnTo>
                <a:lnTo>
                  <a:pt x="1168" y="51815"/>
                </a:lnTo>
                <a:lnTo>
                  <a:pt x="0" y="56007"/>
                </a:lnTo>
                <a:lnTo>
                  <a:pt x="0" y="66675"/>
                </a:lnTo>
                <a:lnTo>
                  <a:pt x="1168" y="72516"/>
                </a:lnTo>
                <a:lnTo>
                  <a:pt x="26022" y="102488"/>
                </a:lnTo>
                <a:lnTo>
                  <a:pt x="57099" y="109220"/>
                </a:lnTo>
                <a:lnTo>
                  <a:pt x="67195" y="109220"/>
                </a:lnTo>
                <a:lnTo>
                  <a:pt x="106045" y="92455"/>
                </a:lnTo>
                <a:lnTo>
                  <a:pt x="109156" y="87884"/>
                </a:lnTo>
                <a:lnTo>
                  <a:pt x="112268" y="84327"/>
                </a:lnTo>
                <a:lnTo>
                  <a:pt x="116535" y="77342"/>
                </a:lnTo>
                <a:lnTo>
                  <a:pt x="117309" y="74422"/>
                </a:lnTo>
                <a:lnTo>
                  <a:pt x="118872" y="72136"/>
                </a:lnTo>
                <a:lnTo>
                  <a:pt x="119253" y="70485"/>
                </a:lnTo>
                <a:lnTo>
                  <a:pt x="342712" y="70485"/>
                </a:lnTo>
                <a:lnTo>
                  <a:pt x="347662" y="61849"/>
                </a:lnTo>
                <a:lnTo>
                  <a:pt x="335229" y="48640"/>
                </a:lnTo>
                <a:lnTo>
                  <a:pt x="119646" y="35433"/>
                </a:lnTo>
                <a:lnTo>
                  <a:pt x="119253" y="35051"/>
                </a:lnTo>
                <a:lnTo>
                  <a:pt x="118872" y="33782"/>
                </a:lnTo>
                <a:lnTo>
                  <a:pt x="117309" y="31876"/>
                </a:lnTo>
                <a:lnTo>
                  <a:pt x="116535" y="29590"/>
                </a:lnTo>
                <a:lnTo>
                  <a:pt x="114592" y="26797"/>
                </a:lnTo>
                <a:lnTo>
                  <a:pt x="112648" y="23875"/>
                </a:lnTo>
                <a:lnTo>
                  <a:pt x="110324" y="20574"/>
                </a:lnTo>
                <a:lnTo>
                  <a:pt x="73799" y="380"/>
                </a:lnTo>
                <a:lnTo>
                  <a:pt x="67195" y="0"/>
                </a:lnTo>
                <a:close/>
              </a:path>
            </a:pathLst>
          </a:custGeom>
          <a:solidFill>
            <a:srgbClr val="FF9999"/>
          </a:solidFill>
        </p:spPr>
        <p:txBody>
          <a:bodyPr wrap="square" lIns="0" tIns="0" rIns="0" bIns="0" rtlCol="0"/>
          <a:lstStyle/>
          <a:p>
            <a:endParaRPr/>
          </a:p>
        </p:txBody>
      </p:sp>
      <p:sp>
        <p:nvSpPr>
          <p:cNvPr id="69" name="object 69"/>
          <p:cNvSpPr/>
          <p:nvPr/>
        </p:nvSpPr>
        <p:spPr>
          <a:xfrm>
            <a:off x="638175" y="2460625"/>
            <a:ext cx="347980" cy="133350"/>
          </a:xfrm>
          <a:custGeom>
            <a:avLst/>
            <a:gdLst/>
            <a:ahLst/>
            <a:cxnLst/>
            <a:rect l="l" t="t" r="r" b="b"/>
            <a:pathLst>
              <a:path w="347980" h="133350">
                <a:moveTo>
                  <a:pt x="3111" y="42799"/>
                </a:moveTo>
                <a:lnTo>
                  <a:pt x="3111" y="43434"/>
                </a:lnTo>
                <a:lnTo>
                  <a:pt x="2336" y="45465"/>
                </a:lnTo>
                <a:lnTo>
                  <a:pt x="1549" y="48005"/>
                </a:lnTo>
                <a:lnTo>
                  <a:pt x="1168" y="51815"/>
                </a:lnTo>
                <a:lnTo>
                  <a:pt x="0" y="56007"/>
                </a:lnTo>
                <a:lnTo>
                  <a:pt x="0" y="61467"/>
                </a:lnTo>
                <a:lnTo>
                  <a:pt x="0" y="66675"/>
                </a:lnTo>
                <a:lnTo>
                  <a:pt x="1168" y="72516"/>
                </a:lnTo>
                <a:lnTo>
                  <a:pt x="26022" y="102488"/>
                </a:lnTo>
                <a:lnTo>
                  <a:pt x="57099" y="109220"/>
                </a:lnTo>
                <a:lnTo>
                  <a:pt x="67195" y="109220"/>
                </a:lnTo>
                <a:lnTo>
                  <a:pt x="106045" y="92455"/>
                </a:lnTo>
                <a:lnTo>
                  <a:pt x="109156" y="87884"/>
                </a:lnTo>
                <a:lnTo>
                  <a:pt x="112268" y="84327"/>
                </a:lnTo>
                <a:lnTo>
                  <a:pt x="114592" y="80517"/>
                </a:lnTo>
                <a:lnTo>
                  <a:pt x="116535" y="77342"/>
                </a:lnTo>
                <a:lnTo>
                  <a:pt x="117309" y="74422"/>
                </a:lnTo>
                <a:lnTo>
                  <a:pt x="118872" y="72136"/>
                </a:lnTo>
                <a:lnTo>
                  <a:pt x="119253" y="70485"/>
                </a:lnTo>
                <a:lnTo>
                  <a:pt x="119646" y="70485"/>
                </a:lnTo>
                <a:lnTo>
                  <a:pt x="273075" y="79501"/>
                </a:lnTo>
                <a:lnTo>
                  <a:pt x="259486" y="90804"/>
                </a:lnTo>
                <a:lnTo>
                  <a:pt x="270357" y="108203"/>
                </a:lnTo>
                <a:lnTo>
                  <a:pt x="255600" y="117601"/>
                </a:lnTo>
                <a:lnTo>
                  <a:pt x="262978" y="129539"/>
                </a:lnTo>
                <a:lnTo>
                  <a:pt x="324358" y="133350"/>
                </a:lnTo>
                <a:lnTo>
                  <a:pt x="338340" y="113411"/>
                </a:lnTo>
                <a:lnTo>
                  <a:pt x="327850" y="95630"/>
                </a:lnTo>
                <a:lnTo>
                  <a:pt x="339509" y="76073"/>
                </a:lnTo>
                <a:lnTo>
                  <a:pt x="347662" y="61849"/>
                </a:lnTo>
                <a:lnTo>
                  <a:pt x="335229" y="48640"/>
                </a:lnTo>
                <a:lnTo>
                  <a:pt x="119646" y="35433"/>
                </a:lnTo>
                <a:lnTo>
                  <a:pt x="119253" y="35051"/>
                </a:lnTo>
                <a:lnTo>
                  <a:pt x="118872" y="33782"/>
                </a:lnTo>
                <a:lnTo>
                  <a:pt x="117309" y="31876"/>
                </a:lnTo>
                <a:lnTo>
                  <a:pt x="116535" y="29590"/>
                </a:lnTo>
                <a:lnTo>
                  <a:pt x="114592" y="26797"/>
                </a:lnTo>
                <a:lnTo>
                  <a:pt x="112648" y="23875"/>
                </a:lnTo>
                <a:lnTo>
                  <a:pt x="110324" y="20574"/>
                </a:lnTo>
                <a:lnTo>
                  <a:pt x="73799" y="380"/>
                </a:lnTo>
                <a:lnTo>
                  <a:pt x="67195" y="0"/>
                </a:lnTo>
                <a:lnTo>
                  <a:pt x="59817" y="0"/>
                </a:lnTo>
                <a:lnTo>
                  <a:pt x="22529" y="14477"/>
                </a:lnTo>
                <a:lnTo>
                  <a:pt x="18643" y="17652"/>
                </a:lnTo>
                <a:lnTo>
                  <a:pt x="15532" y="20954"/>
                </a:lnTo>
                <a:lnTo>
                  <a:pt x="12039" y="24511"/>
                </a:lnTo>
                <a:lnTo>
                  <a:pt x="10096" y="28066"/>
                </a:lnTo>
                <a:lnTo>
                  <a:pt x="7378" y="31876"/>
                </a:lnTo>
                <a:lnTo>
                  <a:pt x="5829" y="35433"/>
                </a:lnTo>
                <a:lnTo>
                  <a:pt x="4267" y="39242"/>
                </a:lnTo>
                <a:lnTo>
                  <a:pt x="3111" y="42799"/>
                </a:lnTo>
                <a:close/>
              </a:path>
            </a:pathLst>
          </a:custGeom>
          <a:ln w="9525">
            <a:solidFill>
              <a:srgbClr val="EDEBE0"/>
            </a:solidFill>
          </a:ln>
        </p:spPr>
        <p:txBody>
          <a:bodyPr wrap="square" lIns="0" tIns="0" rIns="0" bIns="0" rtlCol="0"/>
          <a:lstStyle/>
          <a:p>
            <a:endParaRPr/>
          </a:p>
        </p:txBody>
      </p:sp>
      <p:sp>
        <p:nvSpPr>
          <p:cNvPr id="70" name="object 70"/>
          <p:cNvSpPr/>
          <p:nvPr/>
        </p:nvSpPr>
        <p:spPr>
          <a:xfrm>
            <a:off x="642937" y="2614676"/>
            <a:ext cx="347980" cy="133350"/>
          </a:xfrm>
          <a:custGeom>
            <a:avLst/>
            <a:gdLst/>
            <a:ahLst/>
            <a:cxnLst/>
            <a:rect l="l" t="t" r="r" b="b"/>
            <a:pathLst>
              <a:path w="347980" h="133350">
                <a:moveTo>
                  <a:pt x="342639" y="70485"/>
                </a:moveTo>
                <a:lnTo>
                  <a:pt x="119646" y="70485"/>
                </a:lnTo>
                <a:lnTo>
                  <a:pt x="273075" y="79501"/>
                </a:lnTo>
                <a:lnTo>
                  <a:pt x="259486" y="90804"/>
                </a:lnTo>
                <a:lnTo>
                  <a:pt x="270357" y="108203"/>
                </a:lnTo>
                <a:lnTo>
                  <a:pt x="255600" y="117475"/>
                </a:lnTo>
                <a:lnTo>
                  <a:pt x="262978" y="129412"/>
                </a:lnTo>
                <a:lnTo>
                  <a:pt x="324358" y="133350"/>
                </a:lnTo>
                <a:lnTo>
                  <a:pt x="338340" y="113284"/>
                </a:lnTo>
                <a:lnTo>
                  <a:pt x="327850" y="95631"/>
                </a:lnTo>
                <a:lnTo>
                  <a:pt x="339509" y="75946"/>
                </a:lnTo>
                <a:lnTo>
                  <a:pt x="342639" y="70485"/>
                </a:lnTo>
                <a:close/>
              </a:path>
              <a:path w="347980" h="133350">
                <a:moveTo>
                  <a:pt x="67208" y="0"/>
                </a:moveTo>
                <a:lnTo>
                  <a:pt x="59817" y="0"/>
                </a:lnTo>
                <a:lnTo>
                  <a:pt x="53212" y="635"/>
                </a:lnTo>
                <a:lnTo>
                  <a:pt x="22529" y="14477"/>
                </a:lnTo>
                <a:lnTo>
                  <a:pt x="18643" y="17652"/>
                </a:lnTo>
                <a:lnTo>
                  <a:pt x="12039" y="24384"/>
                </a:lnTo>
                <a:lnTo>
                  <a:pt x="10096" y="27939"/>
                </a:lnTo>
                <a:lnTo>
                  <a:pt x="7378" y="31876"/>
                </a:lnTo>
                <a:lnTo>
                  <a:pt x="5829" y="35306"/>
                </a:lnTo>
                <a:lnTo>
                  <a:pt x="4267" y="39243"/>
                </a:lnTo>
                <a:lnTo>
                  <a:pt x="3111" y="42799"/>
                </a:lnTo>
                <a:lnTo>
                  <a:pt x="3111" y="43434"/>
                </a:lnTo>
                <a:lnTo>
                  <a:pt x="2336" y="45338"/>
                </a:lnTo>
                <a:lnTo>
                  <a:pt x="1549" y="47878"/>
                </a:lnTo>
                <a:lnTo>
                  <a:pt x="1168" y="51815"/>
                </a:lnTo>
                <a:lnTo>
                  <a:pt x="0" y="56007"/>
                </a:lnTo>
                <a:lnTo>
                  <a:pt x="0" y="66675"/>
                </a:lnTo>
                <a:lnTo>
                  <a:pt x="1168" y="72389"/>
                </a:lnTo>
                <a:lnTo>
                  <a:pt x="26022" y="102362"/>
                </a:lnTo>
                <a:lnTo>
                  <a:pt x="57099" y="109093"/>
                </a:lnTo>
                <a:lnTo>
                  <a:pt x="67208" y="109093"/>
                </a:lnTo>
                <a:lnTo>
                  <a:pt x="106045" y="92328"/>
                </a:lnTo>
                <a:lnTo>
                  <a:pt x="109156" y="87884"/>
                </a:lnTo>
                <a:lnTo>
                  <a:pt x="112268" y="84327"/>
                </a:lnTo>
                <a:lnTo>
                  <a:pt x="114592" y="80518"/>
                </a:lnTo>
                <a:lnTo>
                  <a:pt x="116535" y="77215"/>
                </a:lnTo>
                <a:lnTo>
                  <a:pt x="117309" y="74295"/>
                </a:lnTo>
                <a:lnTo>
                  <a:pt x="118872" y="72136"/>
                </a:lnTo>
                <a:lnTo>
                  <a:pt x="119253" y="70485"/>
                </a:lnTo>
                <a:lnTo>
                  <a:pt x="342639" y="70485"/>
                </a:lnTo>
                <a:lnTo>
                  <a:pt x="347662" y="61722"/>
                </a:lnTo>
                <a:lnTo>
                  <a:pt x="335229" y="48513"/>
                </a:lnTo>
                <a:lnTo>
                  <a:pt x="119646" y="35306"/>
                </a:lnTo>
                <a:lnTo>
                  <a:pt x="119253" y="35051"/>
                </a:lnTo>
                <a:lnTo>
                  <a:pt x="118872" y="33782"/>
                </a:lnTo>
                <a:lnTo>
                  <a:pt x="117309" y="31876"/>
                </a:lnTo>
                <a:lnTo>
                  <a:pt x="116535" y="29590"/>
                </a:lnTo>
                <a:lnTo>
                  <a:pt x="85851" y="2794"/>
                </a:lnTo>
                <a:lnTo>
                  <a:pt x="73799" y="253"/>
                </a:lnTo>
                <a:lnTo>
                  <a:pt x="67208" y="0"/>
                </a:lnTo>
                <a:close/>
              </a:path>
            </a:pathLst>
          </a:custGeom>
          <a:solidFill>
            <a:srgbClr val="800000"/>
          </a:solidFill>
        </p:spPr>
        <p:txBody>
          <a:bodyPr wrap="square" lIns="0" tIns="0" rIns="0" bIns="0" rtlCol="0"/>
          <a:lstStyle/>
          <a:p>
            <a:endParaRPr/>
          </a:p>
        </p:txBody>
      </p:sp>
      <p:sp>
        <p:nvSpPr>
          <p:cNvPr id="71" name="object 71"/>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72" name="object 72"/>
          <p:cNvSpPr txBox="1"/>
          <p:nvPr/>
        </p:nvSpPr>
        <p:spPr>
          <a:xfrm>
            <a:off x="8694546" y="38100"/>
            <a:ext cx="373254" cy="276999"/>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12</a:t>
            </a:r>
            <a:endParaRPr sz="1800" dirty="0">
              <a:latin typeface="Times New Roman"/>
              <a:cs typeface="Times New Roman"/>
            </a:endParaRPr>
          </a:p>
        </p:txBody>
      </p:sp>
      <p:sp>
        <p:nvSpPr>
          <p:cNvPr id="73"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342256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27376" y="2762250"/>
            <a:ext cx="676275" cy="36195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044698" y="368553"/>
            <a:ext cx="2985135" cy="647700"/>
          </a:xfrm>
          <a:prstGeom prst="rect">
            <a:avLst/>
          </a:prstGeom>
        </p:spPr>
        <p:txBody>
          <a:bodyPr vert="horz" wrap="square" lIns="0" tIns="0" rIns="0" bIns="0" rtlCol="0">
            <a:spAutoFit/>
          </a:bodyPr>
          <a:lstStyle/>
          <a:p>
            <a:pPr marL="12700">
              <a:lnSpc>
                <a:spcPct val="100000"/>
              </a:lnSpc>
            </a:pPr>
            <a:r>
              <a:rPr sz="4000" spc="-10" dirty="0">
                <a:latin typeface="Calibri"/>
                <a:cs typeface="Calibri"/>
              </a:rPr>
              <a:t>Onion</a:t>
            </a:r>
            <a:r>
              <a:rPr sz="4000" spc="-55" dirty="0">
                <a:latin typeface="Calibri"/>
                <a:cs typeface="Calibri"/>
              </a:rPr>
              <a:t> </a:t>
            </a:r>
            <a:r>
              <a:rPr sz="4000" spc="-20" dirty="0">
                <a:latin typeface="Calibri"/>
                <a:cs typeface="Calibri"/>
              </a:rPr>
              <a:t>Routing</a:t>
            </a:r>
            <a:endParaRPr sz="4000">
              <a:latin typeface="Calibri"/>
              <a:cs typeface="Calibri"/>
            </a:endParaRPr>
          </a:p>
        </p:txBody>
      </p:sp>
      <p:sp>
        <p:nvSpPr>
          <p:cNvPr id="6" name="object 6"/>
          <p:cNvSpPr txBox="1"/>
          <p:nvPr/>
        </p:nvSpPr>
        <p:spPr>
          <a:xfrm>
            <a:off x="411276" y="1272159"/>
            <a:ext cx="575945"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Ali</a:t>
            </a:r>
            <a:r>
              <a:rPr sz="2000" b="1" spc="-5" dirty="0">
                <a:latin typeface="Times New Roman"/>
                <a:cs typeface="Times New Roman"/>
              </a:rPr>
              <a:t>c</a:t>
            </a:r>
            <a:r>
              <a:rPr sz="2000" b="1" dirty="0">
                <a:latin typeface="Times New Roman"/>
                <a:cs typeface="Times New Roman"/>
              </a:rPr>
              <a:t>e</a:t>
            </a:r>
            <a:endParaRPr sz="2000">
              <a:latin typeface="Times New Roman"/>
              <a:cs typeface="Times New Roman"/>
            </a:endParaRPr>
          </a:p>
        </p:txBody>
      </p:sp>
      <p:sp>
        <p:nvSpPr>
          <p:cNvPr id="7" name="object 7"/>
          <p:cNvSpPr txBox="1"/>
          <p:nvPr/>
        </p:nvSpPr>
        <p:spPr>
          <a:xfrm>
            <a:off x="7648193" y="1315084"/>
            <a:ext cx="464184"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Bob</a:t>
            </a:r>
            <a:endParaRPr sz="2000">
              <a:latin typeface="Times New Roman"/>
              <a:cs typeface="Times New Roman"/>
            </a:endParaRPr>
          </a:p>
        </p:txBody>
      </p:sp>
      <p:sp>
        <p:nvSpPr>
          <p:cNvPr id="8" name="object 8"/>
          <p:cNvSpPr txBox="1"/>
          <p:nvPr/>
        </p:nvSpPr>
        <p:spPr>
          <a:xfrm>
            <a:off x="4903978" y="2131059"/>
            <a:ext cx="549910" cy="315595"/>
          </a:xfrm>
          <a:prstGeom prst="rect">
            <a:avLst/>
          </a:prstGeom>
        </p:spPr>
        <p:txBody>
          <a:bodyPr vert="horz" wrap="square" lIns="0" tIns="0" rIns="0" bIns="0" rtlCol="0">
            <a:spAutoFit/>
          </a:bodyPr>
          <a:lstStyle/>
          <a:p>
            <a:pPr marL="12700">
              <a:lnSpc>
                <a:spcPct val="100000"/>
              </a:lnSpc>
            </a:pPr>
            <a:r>
              <a:rPr sz="2000" dirty="0">
                <a:latin typeface="Arial"/>
                <a:cs typeface="Arial"/>
              </a:rPr>
              <a:t>O</a:t>
            </a:r>
            <a:r>
              <a:rPr sz="2000" spc="5" dirty="0">
                <a:latin typeface="Arial"/>
                <a:cs typeface="Arial"/>
              </a:rPr>
              <a:t>R</a:t>
            </a:r>
            <a:r>
              <a:rPr sz="2000" dirty="0">
                <a:latin typeface="Arial"/>
                <a:cs typeface="Arial"/>
              </a:rPr>
              <a:t>2</a:t>
            </a:r>
            <a:endParaRPr sz="2000">
              <a:latin typeface="Arial"/>
              <a:cs typeface="Arial"/>
            </a:endParaRPr>
          </a:p>
        </p:txBody>
      </p:sp>
      <p:sp>
        <p:nvSpPr>
          <p:cNvPr id="9" name="object 9"/>
          <p:cNvSpPr/>
          <p:nvPr/>
        </p:nvSpPr>
        <p:spPr>
          <a:xfrm>
            <a:off x="2792476" y="2531998"/>
            <a:ext cx="347980" cy="133350"/>
          </a:xfrm>
          <a:custGeom>
            <a:avLst/>
            <a:gdLst/>
            <a:ahLst/>
            <a:cxnLst/>
            <a:rect l="l" t="t" r="r" b="b"/>
            <a:pathLst>
              <a:path w="347980" h="133350">
                <a:moveTo>
                  <a:pt x="342591" y="70612"/>
                </a:moveTo>
                <a:lnTo>
                  <a:pt x="119634" y="70612"/>
                </a:lnTo>
                <a:lnTo>
                  <a:pt x="273050" y="79628"/>
                </a:lnTo>
                <a:lnTo>
                  <a:pt x="259461" y="90931"/>
                </a:lnTo>
                <a:lnTo>
                  <a:pt x="270256" y="108330"/>
                </a:lnTo>
                <a:lnTo>
                  <a:pt x="255524" y="117601"/>
                </a:lnTo>
                <a:lnTo>
                  <a:pt x="262890" y="129539"/>
                </a:lnTo>
                <a:lnTo>
                  <a:pt x="324231" y="133350"/>
                </a:lnTo>
                <a:lnTo>
                  <a:pt x="338328" y="113411"/>
                </a:lnTo>
                <a:lnTo>
                  <a:pt x="327787" y="95758"/>
                </a:lnTo>
                <a:lnTo>
                  <a:pt x="339471" y="76073"/>
                </a:lnTo>
                <a:lnTo>
                  <a:pt x="342591" y="70612"/>
                </a:lnTo>
                <a:close/>
              </a:path>
              <a:path w="347980" h="133350">
                <a:moveTo>
                  <a:pt x="67182" y="0"/>
                </a:moveTo>
                <a:lnTo>
                  <a:pt x="59817" y="0"/>
                </a:lnTo>
                <a:lnTo>
                  <a:pt x="53212" y="762"/>
                </a:lnTo>
                <a:lnTo>
                  <a:pt x="22479" y="14604"/>
                </a:lnTo>
                <a:lnTo>
                  <a:pt x="18542" y="17779"/>
                </a:lnTo>
                <a:lnTo>
                  <a:pt x="15493" y="20954"/>
                </a:lnTo>
                <a:lnTo>
                  <a:pt x="11937" y="24511"/>
                </a:lnTo>
                <a:lnTo>
                  <a:pt x="10032" y="28066"/>
                </a:lnTo>
                <a:lnTo>
                  <a:pt x="7366" y="32003"/>
                </a:lnTo>
                <a:lnTo>
                  <a:pt x="5715" y="35433"/>
                </a:lnTo>
                <a:lnTo>
                  <a:pt x="4191" y="39370"/>
                </a:lnTo>
                <a:lnTo>
                  <a:pt x="3048" y="42925"/>
                </a:lnTo>
                <a:lnTo>
                  <a:pt x="3048" y="43561"/>
                </a:lnTo>
                <a:lnTo>
                  <a:pt x="2286" y="45465"/>
                </a:lnTo>
                <a:lnTo>
                  <a:pt x="1524" y="48005"/>
                </a:lnTo>
                <a:lnTo>
                  <a:pt x="1143" y="51942"/>
                </a:lnTo>
                <a:lnTo>
                  <a:pt x="0" y="56134"/>
                </a:lnTo>
                <a:lnTo>
                  <a:pt x="0" y="66675"/>
                </a:lnTo>
                <a:lnTo>
                  <a:pt x="1143" y="72516"/>
                </a:lnTo>
                <a:lnTo>
                  <a:pt x="25907" y="102488"/>
                </a:lnTo>
                <a:lnTo>
                  <a:pt x="57023" y="109220"/>
                </a:lnTo>
                <a:lnTo>
                  <a:pt x="67182" y="109220"/>
                </a:lnTo>
                <a:lnTo>
                  <a:pt x="106044" y="92455"/>
                </a:lnTo>
                <a:lnTo>
                  <a:pt x="109093" y="88011"/>
                </a:lnTo>
                <a:lnTo>
                  <a:pt x="112141" y="84454"/>
                </a:lnTo>
                <a:lnTo>
                  <a:pt x="114554" y="80645"/>
                </a:lnTo>
                <a:lnTo>
                  <a:pt x="116459" y="77342"/>
                </a:lnTo>
                <a:lnTo>
                  <a:pt x="117221" y="74422"/>
                </a:lnTo>
                <a:lnTo>
                  <a:pt x="118744" y="72262"/>
                </a:lnTo>
                <a:lnTo>
                  <a:pt x="119253" y="70612"/>
                </a:lnTo>
                <a:lnTo>
                  <a:pt x="342591" y="70612"/>
                </a:lnTo>
                <a:lnTo>
                  <a:pt x="347599" y="61849"/>
                </a:lnTo>
                <a:lnTo>
                  <a:pt x="335153" y="48640"/>
                </a:lnTo>
                <a:lnTo>
                  <a:pt x="119634" y="35433"/>
                </a:lnTo>
                <a:lnTo>
                  <a:pt x="119253" y="35178"/>
                </a:lnTo>
                <a:lnTo>
                  <a:pt x="118744" y="33909"/>
                </a:lnTo>
                <a:lnTo>
                  <a:pt x="117221" y="32003"/>
                </a:lnTo>
                <a:lnTo>
                  <a:pt x="116459" y="29717"/>
                </a:lnTo>
                <a:lnTo>
                  <a:pt x="85725" y="2921"/>
                </a:lnTo>
                <a:lnTo>
                  <a:pt x="73787" y="380"/>
                </a:lnTo>
                <a:lnTo>
                  <a:pt x="67182" y="0"/>
                </a:lnTo>
                <a:close/>
              </a:path>
            </a:pathLst>
          </a:custGeom>
          <a:solidFill>
            <a:srgbClr val="008000"/>
          </a:solidFill>
        </p:spPr>
        <p:txBody>
          <a:bodyPr wrap="square" lIns="0" tIns="0" rIns="0" bIns="0" rtlCol="0"/>
          <a:lstStyle/>
          <a:p>
            <a:endParaRPr/>
          </a:p>
        </p:txBody>
      </p:sp>
      <p:sp>
        <p:nvSpPr>
          <p:cNvPr id="10" name="object 10"/>
          <p:cNvSpPr/>
          <p:nvPr/>
        </p:nvSpPr>
        <p:spPr>
          <a:xfrm>
            <a:off x="4987925" y="1424050"/>
            <a:ext cx="347980" cy="133350"/>
          </a:xfrm>
          <a:custGeom>
            <a:avLst/>
            <a:gdLst/>
            <a:ahLst/>
            <a:cxnLst/>
            <a:rect l="l" t="t" r="r" b="b"/>
            <a:pathLst>
              <a:path w="347979" h="133350">
                <a:moveTo>
                  <a:pt x="342640" y="70485"/>
                </a:moveTo>
                <a:lnTo>
                  <a:pt x="119634" y="70485"/>
                </a:lnTo>
                <a:lnTo>
                  <a:pt x="273050" y="79501"/>
                </a:lnTo>
                <a:lnTo>
                  <a:pt x="259461" y="90804"/>
                </a:lnTo>
                <a:lnTo>
                  <a:pt x="270383" y="108203"/>
                </a:lnTo>
                <a:lnTo>
                  <a:pt x="255650" y="117475"/>
                </a:lnTo>
                <a:lnTo>
                  <a:pt x="263016" y="129412"/>
                </a:lnTo>
                <a:lnTo>
                  <a:pt x="324358" y="133350"/>
                </a:lnTo>
                <a:lnTo>
                  <a:pt x="338327" y="113284"/>
                </a:lnTo>
                <a:lnTo>
                  <a:pt x="327913" y="95631"/>
                </a:lnTo>
                <a:lnTo>
                  <a:pt x="339471" y="75946"/>
                </a:lnTo>
                <a:lnTo>
                  <a:pt x="342640" y="70485"/>
                </a:lnTo>
                <a:close/>
              </a:path>
              <a:path w="347979" h="133350">
                <a:moveTo>
                  <a:pt x="67183" y="0"/>
                </a:moveTo>
                <a:lnTo>
                  <a:pt x="59816" y="0"/>
                </a:lnTo>
                <a:lnTo>
                  <a:pt x="53212" y="635"/>
                </a:lnTo>
                <a:lnTo>
                  <a:pt x="18669" y="17652"/>
                </a:lnTo>
                <a:lnTo>
                  <a:pt x="10160" y="27939"/>
                </a:lnTo>
                <a:lnTo>
                  <a:pt x="7365" y="31876"/>
                </a:lnTo>
                <a:lnTo>
                  <a:pt x="5841" y="35306"/>
                </a:lnTo>
                <a:lnTo>
                  <a:pt x="4317" y="39243"/>
                </a:lnTo>
                <a:lnTo>
                  <a:pt x="3048" y="42799"/>
                </a:lnTo>
                <a:lnTo>
                  <a:pt x="3048" y="43434"/>
                </a:lnTo>
                <a:lnTo>
                  <a:pt x="2286" y="45338"/>
                </a:lnTo>
                <a:lnTo>
                  <a:pt x="1524" y="47878"/>
                </a:lnTo>
                <a:lnTo>
                  <a:pt x="1142" y="51815"/>
                </a:lnTo>
                <a:lnTo>
                  <a:pt x="0" y="56007"/>
                </a:lnTo>
                <a:lnTo>
                  <a:pt x="0" y="66675"/>
                </a:lnTo>
                <a:lnTo>
                  <a:pt x="1142" y="72389"/>
                </a:lnTo>
                <a:lnTo>
                  <a:pt x="26035" y="102362"/>
                </a:lnTo>
                <a:lnTo>
                  <a:pt x="57150" y="109093"/>
                </a:lnTo>
                <a:lnTo>
                  <a:pt x="67183" y="109093"/>
                </a:lnTo>
                <a:lnTo>
                  <a:pt x="106045" y="92328"/>
                </a:lnTo>
                <a:lnTo>
                  <a:pt x="109092" y="87884"/>
                </a:lnTo>
                <a:lnTo>
                  <a:pt x="112267" y="84327"/>
                </a:lnTo>
                <a:lnTo>
                  <a:pt x="114553" y="80518"/>
                </a:lnTo>
                <a:lnTo>
                  <a:pt x="116586" y="77215"/>
                </a:lnTo>
                <a:lnTo>
                  <a:pt x="117348" y="74295"/>
                </a:lnTo>
                <a:lnTo>
                  <a:pt x="118872" y="72136"/>
                </a:lnTo>
                <a:lnTo>
                  <a:pt x="119252" y="70485"/>
                </a:lnTo>
                <a:lnTo>
                  <a:pt x="342640" y="70485"/>
                </a:lnTo>
                <a:lnTo>
                  <a:pt x="347725" y="61722"/>
                </a:lnTo>
                <a:lnTo>
                  <a:pt x="335279" y="48513"/>
                </a:lnTo>
                <a:lnTo>
                  <a:pt x="119634" y="35306"/>
                </a:lnTo>
                <a:lnTo>
                  <a:pt x="119252" y="35051"/>
                </a:lnTo>
                <a:lnTo>
                  <a:pt x="118872" y="33782"/>
                </a:lnTo>
                <a:lnTo>
                  <a:pt x="117348" y="31876"/>
                </a:lnTo>
                <a:lnTo>
                  <a:pt x="116586" y="29590"/>
                </a:lnTo>
                <a:lnTo>
                  <a:pt x="114553" y="26670"/>
                </a:lnTo>
                <a:lnTo>
                  <a:pt x="112649" y="23749"/>
                </a:lnTo>
                <a:lnTo>
                  <a:pt x="110362" y="20574"/>
                </a:lnTo>
                <a:lnTo>
                  <a:pt x="73787" y="253"/>
                </a:lnTo>
                <a:lnTo>
                  <a:pt x="67183" y="0"/>
                </a:lnTo>
                <a:close/>
              </a:path>
            </a:pathLst>
          </a:custGeom>
          <a:solidFill>
            <a:srgbClr val="FF9999"/>
          </a:solidFill>
        </p:spPr>
        <p:txBody>
          <a:bodyPr wrap="square" lIns="0" tIns="0" rIns="0" bIns="0" rtlCol="0"/>
          <a:lstStyle/>
          <a:p>
            <a:endParaRPr/>
          </a:p>
        </p:txBody>
      </p:sp>
      <p:sp>
        <p:nvSpPr>
          <p:cNvPr id="11" name="object 11"/>
          <p:cNvSpPr/>
          <p:nvPr/>
        </p:nvSpPr>
        <p:spPr>
          <a:xfrm>
            <a:off x="4987925" y="1424050"/>
            <a:ext cx="347980" cy="133350"/>
          </a:xfrm>
          <a:custGeom>
            <a:avLst/>
            <a:gdLst/>
            <a:ahLst/>
            <a:cxnLst/>
            <a:rect l="l" t="t" r="r" b="b"/>
            <a:pathLst>
              <a:path w="347979" h="133350">
                <a:moveTo>
                  <a:pt x="3048" y="42799"/>
                </a:moveTo>
                <a:lnTo>
                  <a:pt x="3048" y="43434"/>
                </a:lnTo>
                <a:lnTo>
                  <a:pt x="2286" y="45338"/>
                </a:lnTo>
                <a:lnTo>
                  <a:pt x="1524" y="47878"/>
                </a:lnTo>
                <a:lnTo>
                  <a:pt x="1142" y="51815"/>
                </a:lnTo>
                <a:lnTo>
                  <a:pt x="0" y="56007"/>
                </a:lnTo>
                <a:lnTo>
                  <a:pt x="0" y="61468"/>
                </a:lnTo>
                <a:lnTo>
                  <a:pt x="0" y="66675"/>
                </a:lnTo>
                <a:lnTo>
                  <a:pt x="1142" y="72389"/>
                </a:lnTo>
                <a:lnTo>
                  <a:pt x="26035" y="102362"/>
                </a:lnTo>
                <a:lnTo>
                  <a:pt x="57150" y="109093"/>
                </a:lnTo>
                <a:lnTo>
                  <a:pt x="67183" y="109093"/>
                </a:lnTo>
                <a:lnTo>
                  <a:pt x="106045" y="92328"/>
                </a:lnTo>
                <a:lnTo>
                  <a:pt x="109092" y="87884"/>
                </a:lnTo>
                <a:lnTo>
                  <a:pt x="112267" y="84327"/>
                </a:lnTo>
                <a:lnTo>
                  <a:pt x="114553" y="80518"/>
                </a:lnTo>
                <a:lnTo>
                  <a:pt x="116586" y="77215"/>
                </a:lnTo>
                <a:lnTo>
                  <a:pt x="117348" y="74295"/>
                </a:lnTo>
                <a:lnTo>
                  <a:pt x="118872" y="72136"/>
                </a:lnTo>
                <a:lnTo>
                  <a:pt x="119252" y="70485"/>
                </a:lnTo>
                <a:lnTo>
                  <a:pt x="119634" y="70485"/>
                </a:lnTo>
                <a:lnTo>
                  <a:pt x="273050" y="79501"/>
                </a:lnTo>
                <a:lnTo>
                  <a:pt x="259461" y="90804"/>
                </a:lnTo>
                <a:lnTo>
                  <a:pt x="270383" y="108203"/>
                </a:lnTo>
                <a:lnTo>
                  <a:pt x="255650" y="117475"/>
                </a:lnTo>
                <a:lnTo>
                  <a:pt x="263016" y="129412"/>
                </a:lnTo>
                <a:lnTo>
                  <a:pt x="324358" y="133350"/>
                </a:lnTo>
                <a:lnTo>
                  <a:pt x="338327" y="113284"/>
                </a:lnTo>
                <a:lnTo>
                  <a:pt x="327913" y="95631"/>
                </a:lnTo>
                <a:lnTo>
                  <a:pt x="339471" y="75946"/>
                </a:lnTo>
                <a:lnTo>
                  <a:pt x="347725" y="61722"/>
                </a:lnTo>
                <a:lnTo>
                  <a:pt x="335279" y="48513"/>
                </a:lnTo>
                <a:lnTo>
                  <a:pt x="119634" y="35306"/>
                </a:lnTo>
                <a:lnTo>
                  <a:pt x="119252" y="35051"/>
                </a:lnTo>
                <a:lnTo>
                  <a:pt x="118872" y="33782"/>
                </a:lnTo>
                <a:lnTo>
                  <a:pt x="117348" y="31876"/>
                </a:lnTo>
                <a:lnTo>
                  <a:pt x="116586" y="29590"/>
                </a:lnTo>
                <a:lnTo>
                  <a:pt x="114553" y="26670"/>
                </a:lnTo>
                <a:lnTo>
                  <a:pt x="112649" y="23749"/>
                </a:lnTo>
                <a:lnTo>
                  <a:pt x="110362" y="20574"/>
                </a:lnTo>
                <a:lnTo>
                  <a:pt x="73787" y="253"/>
                </a:lnTo>
                <a:lnTo>
                  <a:pt x="67183" y="0"/>
                </a:lnTo>
                <a:lnTo>
                  <a:pt x="59816" y="0"/>
                </a:lnTo>
                <a:lnTo>
                  <a:pt x="22478" y="14477"/>
                </a:lnTo>
                <a:lnTo>
                  <a:pt x="18669" y="17652"/>
                </a:lnTo>
                <a:lnTo>
                  <a:pt x="15494" y="20827"/>
                </a:lnTo>
                <a:lnTo>
                  <a:pt x="12064" y="24384"/>
                </a:lnTo>
                <a:lnTo>
                  <a:pt x="10160" y="27939"/>
                </a:lnTo>
                <a:lnTo>
                  <a:pt x="7365" y="31876"/>
                </a:lnTo>
                <a:lnTo>
                  <a:pt x="5841" y="35306"/>
                </a:lnTo>
                <a:lnTo>
                  <a:pt x="4317" y="39243"/>
                </a:lnTo>
                <a:lnTo>
                  <a:pt x="3048" y="42799"/>
                </a:lnTo>
                <a:close/>
              </a:path>
            </a:pathLst>
          </a:custGeom>
          <a:ln w="9525">
            <a:solidFill>
              <a:srgbClr val="EDEBE0"/>
            </a:solidFill>
          </a:ln>
        </p:spPr>
        <p:txBody>
          <a:bodyPr wrap="square" lIns="0" tIns="0" rIns="0" bIns="0" rtlCol="0"/>
          <a:lstStyle/>
          <a:p>
            <a:endParaRPr/>
          </a:p>
        </p:txBody>
      </p:sp>
      <p:sp>
        <p:nvSpPr>
          <p:cNvPr id="12" name="object 12"/>
          <p:cNvSpPr/>
          <p:nvPr/>
        </p:nvSpPr>
        <p:spPr>
          <a:xfrm>
            <a:off x="5553075" y="1939925"/>
            <a:ext cx="393700" cy="339725"/>
          </a:xfrm>
          <a:custGeom>
            <a:avLst/>
            <a:gdLst/>
            <a:ahLst/>
            <a:cxnLst/>
            <a:rect l="l" t="t" r="r" b="b"/>
            <a:pathLst>
              <a:path w="393700" h="339725">
                <a:moveTo>
                  <a:pt x="0" y="339725"/>
                </a:moveTo>
                <a:lnTo>
                  <a:pt x="393700" y="339725"/>
                </a:lnTo>
                <a:lnTo>
                  <a:pt x="393700" y="0"/>
                </a:lnTo>
                <a:lnTo>
                  <a:pt x="0" y="0"/>
                </a:lnTo>
                <a:lnTo>
                  <a:pt x="0" y="339725"/>
                </a:lnTo>
                <a:close/>
              </a:path>
            </a:pathLst>
          </a:custGeom>
          <a:solidFill>
            <a:srgbClr val="0000FF"/>
          </a:solidFill>
        </p:spPr>
        <p:txBody>
          <a:bodyPr wrap="square" lIns="0" tIns="0" rIns="0" bIns="0" rtlCol="0"/>
          <a:lstStyle/>
          <a:p>
            <a:endParaRPr/>
          </a:p>
        </p:txBody>
      </p:sp>
      <p:sp>
        <p:nvSpPr>
          <p:cNvPr id="13" name="object 13"/>
          <p:cNvSpPr/>
          <p:nvPr/>
        </p:nvSpPr>
        <p:spPr>
          <a:xfrm>
            <a:off x="5553075" y="1939925"/>
            <a:ext cx="393700" cy="339725"/>
          </a:xfrm>
          <a:custGeom>
            <a:avLst/>
            <a:gdLst/>
            <a:ahLst/>
            <a:cxnLst/>
            <a:rect l="l" t="t" r="r" b="b"/>
            <a:pathLst>
              <a:path w="393700" h="339725">
                <a:moveTo>
                  <a:pt x="0" y="339725"/>
                </a:moveTo>
                <a:lnTo>
                  <a:pt x="393700" y="339725"/>
                </a:lnTo>
                <a:lnTo>
                  <a:pt x="393700" y="0"/>
                </a:lnTo>
                <a:lnTo>
                  <a:pt x="0" y="0"/>
                </a:lnTo>
                <a:lnTo>
                  <a:pt x="0" y="339725"/>
                </a:lnTo>
                <a:close/>
              </a:path>
            </a:pathLst>
          </a:custGeom>
          <a:ln w="12700">
            <a:solidFill>
              <a:srgbClr val="EDEBE0"/>
            </a:solidFill>
          </a:ln>
        </p:spPr>
        <p:txBody>
          <a:bodyPr wrap="square" lIns="0" tIns="0" rIns="0" bIns="0" rtlCol="0"/>
          <a:lstStyle/>
          <a:p>
            <a:endParaRPr/>
          </a:p>
        </p:txBody>
      </p:sp>
      <p:sp>
        <p:nvSpPr>
          <p:cNvPr id="14" name="object 14"/>
          <p:cNvSpPr/>
          <p:nvPr/>
        </p:nvSpPr>
        <p:spPr>
          <a:xfrm>
            <a:off x="5645150" y="199548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solidFill>
            <a:srgbClr val="4F81BC"/>
          </a:solidFill>
        </p:spPr>
        <p:txBody>
          <a:bodyPr wrap="square" lIns="0" tIns="0" rIns="0" bIns="0" rtlCol="0"/>
          <a:lstStyle/>
          <a:p>
            <a:endParaRPr/>
          </a:p>
        </p:txBody>
      </p:sp>
      <p:sp>
        <p:nvSpPr>
          <p:cNvPr id="15" name="object 15"/>
          <p:cNvSpPr/>
          <p:nvPr/>
        </p:nvSpPr>
        <p:spPr>
          <a:xfrm>
            <a:off x="5645150" y="199548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ln w="12700">
            <a:solidFill>
              <a:srgbClr val="EDEBE0"/>
            </a:solidFill>
          </a:ln>
        </p:spPr>
        <p:txBody>
          <a:bodyPr wrap="square" lIns="0" tIns="0" rIns="0" bIns="0" rtlCol="0"/>
          <a:lstStyle/>
          <a:p>
            <a:endParaRPr/>
          </a:p>
        </p:txBody>
      </p:sp>
      <p:sp>
        <p:nvSpPr>
          <p:cNvPr id="16" name="object 16"/>
          <p:cNvSpPr txBox="1"/>
          <p:nvPr/>
        </p:nvSpPr>
        <p:spPr>
          <a:xfrm>
            <a:off x="5553075" y="1939925"/>
            <a:ext cx="393700" cy="339725"/>
          </a:xfrm>
          <a:prstGeom prst="rect">
            <a:avLst/>
          </a:prstGeom>
        </p:spPr>
        <p:txBody>
          <a:bodyPr vert="horz" wrap="square" lIns="0" tIns="22860" rIns="0" bIns="0" rtlCol="0">
            <a:spAutoFit/>
          </a:bodyPr>
          <a:lstStyle/>
          <a:p>
            <a:pPr marL="73660">
              <a:lnSpc>
                <a:spcPct val="100000"/>
              </a:lnSpc>
              <a:spcBef>
                <a:spcPts val="180"/>
              </a:spcBef>
            </a:pPr>
            <a:r>
              <a:rPr sz="1600" b="1" spc="-5" dirty="0">
                <a:solidFill>
                  <a:srgbClr val="FFFFFF"/>
                </a:solidFill>
                <a:latin typeface="Book Antiqua"/>
                <a:cs typeface="Book Antiqua"/>
              </a:rPr>
              <a:t>M</a:t>
            </a:r>
            <a:endParaRPr sz="1600">
              <a:latin typeface="Book Antiqua"/>
              <a:cs typeface="Book Antiqua"/>
            </a:endParaRPr>
          </a:p>
        </p:txBody>
      </p:sp>
      <p:sp>
        <p:nvSpPr>
          <p:cNvPr id="17" name="object 17"/>
          <p:cNvSpPr/>
          <p:nvPr/>
        </p:nvSpPr>
        <p:spPr>
          <a:xfrm>
            <a:off x="1158875" y="1854200"/>
            <a:ext cx="821055" cy="774700"/>
          </a:xfrm>
          <a:custGeom>
            <a:avLst/>
            <a:gdLst/>
            <a:ahLst/>
            <a:cxnLst/>
            <a:rect l="l" t="t" r="r" b="b"/>
            <a:pathLst>
              <a:path w="821055" h="774700">
                <a:moveTo>
                  <a:pt x="0" y="774700"/>
                </a:moveTo>
                <a:lnTo>
                  <a:pt x="820737" y="774700"/>
                </a:lnTo>
                <a:lnTo>
                  <a:pt x="820737" y="0"/>
                </a:lnTo>
                <a:lnTo>
                  <a:pt x="0" y="0"/>
                </a:lnTo>
                <a:lnTo>
                  <a:pt x="0" y="774700"/>
                </a:lnTo>
                <a:close/>
              </a:path>
            </a:pathLst>
          </a:custGeom>
          <a:solidFill>
            <a:srgbClr val="008000"/>
          </a:solidFill>
        </p:spPr>
        <p:txBody>
          <a:bodyPr wrap="square" lIns="0" tIns="0" rIns="0" bIns="0" rtlCol="0"/>
          <a:lstStyle/>
          <a:p>
            <a:endParaRPr/>
          </a:p>
        </p:txBody>
      </p:sp>
      <p:sp>
        <p:nvSpPr>
          <p:cNvPr id="18" name="object 18"/>
          <p:cNvSpPr/>
          <p:nvPr/>
        </p:nvSpPr>
        <p:spPr>
          <a:xfrm>
            <a:off x="1158875" y="1854200"/>
            <a:ext cx="821055" cy="774700"/>
          </a:xfrm>
          <a:custGeom>
            <a:avLst/>
            <a:gdLst/>
            <a:ahLst/>
            <a:cxnLst/>
            <a:rect l="l" t="t" r="r" b="b"/>
            <a:pathLst>
              <a:path w="821055" h="774700">
                <a:moveTo>
                  <a:pt x="0" y="774700"/>
                </a:moveTo>
                <a:lnTo>
                  <a:pt x="820737" y="774700"/>
                </a:lnTo>
                <a:lnTo>
                  <a:pt x="820737" y="0"/>
                </a:lnTo>
                <a:lnTo>
                  <a:pt x="0" y="0"/>
                </a:lnTo>
                <a:lnTo>
                  <a:pt x="0" y="774700"/>
                </a:lnTo>
                <a:close/>
              </a:path>
            </a:pathLst>
          </a:custGeom>
          <a:ln w="12700">
            <a:solidFill>
              <a:srgbClr val="EDEBE0"/>
            </a:solidFill>
          </a:ln>
        </p:spPr>
        <p:txBody>
          <a:bodyPr wrap="square" lIns="0" tIns="0" rIns="0" bIns="0" rtlCol="0"/>
          <a:lstStyle/>
          <a:p>
            <a:endParaRPr/>
          </a:p>
        </p:txBody>
      </p:sp>
      <p:sp>
        <p:nvSpPr>
          <p:cNvPr id="19" name="object 19"/>
          <p:cNvSpPr txBox="1"/>
          <p:nvPr/>
        </p:nvSpPr>
        <p:spPr>
          <a:xfrm>
            <a:off x="1235075" y="1925637"/>
            <a:ext cx="659130" cy="655955"/>
          </a:xfrm>
          <a:prstGeom prst="rect">
            <a:avLst/>
          </a:prstGeom>
        </p:spPr>
        <p:txBody>
          <a:bodyPr vert="horz" wrap="square" lIns="0" tIns="6350" rIns="0" bIns="0" rtlCol="0">
            <a:spAutoFit/>
          </a:bodyPr>
          <a:lstStyle/>
          <a:p>
            <a:pPr>
              <a:lnSpc>
                <a:spcPct val="100000"/>
              </a:lnSpc>
              <a:spcBef>
                <a:spcPts val="50"/>
              </a:spcBef>
            </a:pPr>
            <a:endParaRPr sz="1250">
              <a:latin typeface="Times New Roman"/>
              <a:cs typeface="Times New Roman"/>
            </a:endParaRPr>
          </a:p>
          <a:p>
            <a:pPr marL="8255" algn="ctr">
              <a:lnSpc>
                <a:spcPct val="100000"/>
              </a:lnSpc>
              <a:spcBef>
                <a:spcPts val="5"/>
              </a:spcBef>
            </a:pPr>
            <a:r>
              <a:rPr sz="1600" spc="-5" dirty="0">
                <a:solidFill>
                  <a:srgbClr val="FFFFFF"/>
                </a:solidFill>
                <a:latin typeface="Arial"/>
                <a:cs typeface="Arial"/>
              </a:rPr>
              <a:t>√</a:t>
            </a:r>
            <a:endParaRPr sz="1600">
              <a:latin typeface="Arial"/>
              <a:cs typeface="Arial"/>
            </a:endParaRPr>
          </a:p>
        </p:txBody>
      </p:sp>
      <p:sp>
        <p:nvSpPr>
          <p:cNvPr id="20" name="object 20"/>
          <p:cNvSpPr/>
          <p:nvPr/>
        </p:nvSpPr>
        <p:spPr>
          <a:xfrm>
            <a:off x="1235075" y="1925637"/>
            <a:ext cx="659130" cy="655955"/>
          </a:xfrm>
          <a:custGeom>
            <a:avLst/>
            <a:gdLst/>
            <a:ahLst/>
            <a:cxnLst/>
            <a:rect l="l" t="t" r="r" b="b"/>
            <a:pathLst>
              <a:path w="659130" h="655955">
                <a:moveTo>
                  <a:pt x="0" y="655637"/>
                </a:moveTo>
                <a:lnTo>
                  <a:pt x="658812" y="655637"/>
                </a:lnTo>
                <a:lnTo>
                  <a:pt x="658812" y="0"/>
                </a:lnTo>
                <a:lnTo>
                  <a:pt x="0" y="0"/>
                </a:lnTo>
                <a:lnTo>
                  <a:pt x="0" y="655637"/>
                </a:lnTo>
                <a:close/>
              </a:path>
            </a:pathLst>
          </a:custGeom>
          <a:solidFill>
            <a:srgbClr val="F3AF91"/>
          </a:solidFill>
        </p:spPr>
        <p:txBody>
          <a:bodyPr wrap="square" lIns="0" tIns="0" rIns="0" bIns="0" rtlCol="0"/>
          <a:lstStyle/>
          <a:p>
            <a:endParaRPr/>
          </a:p>
        </p:txBody>
      </p:sp>
      <p:sp>
        <p:nvSpPr>
          <p:cNvPr id="21" name="object 21"/>
          <p:cNvSpPr/>
          <p:nvPr/>
        </p:nvSpPr>
        <p:spPr>
          <a:xfrm>
            <a:off x="1235075" y="1925637"/>
            <a:ext cx="659130" cy="655955"/>
          </a:xfrm>
          <a:custGeom>
            <a:avLst/>
            <a:gdLst/>
            <a:ahLst/>
            <a:cxnLst/>
            <a:rect l="l" t="t" r="r" b="b"/>
            <a:pathLst>
              <a:path w="659130" h="655955">
                <a:moveTo>
                  <a:pt x="0" y="655637"/>
                </a:moveTo>
                <a:lnTo>
                  <a:pt x="658812" y="655637"/>
                </a:lnTo>
                <a:lnTo>
                  <a:pt x="658812" y="0"/>
                </a:lnTo>
                <a:lnTo>
                  <a:pt x="0" y="0"/>
                </a:lnTo>
                <a:lnTo>
                  <a:pt x="0" y="655637"/>
                </a:lnTo>
                <a:close/>
              </a:path>
            </a:pathLst>
          </a:custGeom>
          <a:ln w="12700">
            <a:solidFill>
              <a:srgbClr val="EDEBE0"/>
            </a:solidFill>
          </a:ln>
        </p:spPr>
        <p:txBody>
          <a:bodyPr wrap="square" lIns="0" tIns="0" rIns="0" bIns="0" rtlCol="0"/>
          <a:lstStyle/>
          <a:p>
            <a:endParaRPr/>
          </a:p>
        </p:txBody>
      </p:sp>
      <p:sp>
        <p:nvSpPr>
          <p:cNvPr id="22" name="object 22"/>
          <p:cNvSpPr/>
          <p:nvPr/>
        </p:nvSpPr>
        <p:spPr>
          <a:xfrm>
            <a:off x="1339850" y="2040001"/>
            <a:ext cx="468630" cy="447675"/>
          </a:xfrm>
          <a:custGeom>
            <a:avLst/>
            <a:gdLst/>
            <a:ahLst/>
            <a:cxnLst/>
            <a:rect l="l" t="t" r="r" b="b"/>
            <a:pathLst>
              <a:path w="468630" h="447675">
                <a:moveTo>
                  <a:pt x="0" y="447675"/>
                </a:moveTo>
                <a:lnTo>
                  <a:pt x="468312" y="447675"/>
                </a:lnTo>
                <a:lnTo>
                  <a:pt x="468312" y="0"/>
                </a:lnTo>
                <a:lnTo>
                  <a:pt x="0" y="0"/>
                </a:lnTo>
                <a:lnTo>
                  <a:pt x="0" y="447675"/>
                </a:lnTo>
                <a:close/>
              </a:path>
            </a:pathLst>
          </a:custGeom>
          <a:solidFill>
            <a:srgbClr val="0000FF"/>
          </a:solidFill>
        </p:spPr>
        <p:txBody>
          <a:bodyPr wrap="square" lIns="0" tIns="0" rIns="0" bIns="0" rtlCol="0"/>
          <a:lstStyle/>
          <a:p>
            <a:endParaRPr/>
          </a:p>
        </p:txBody>
      </p:sp>
      <p:sp>
        <p:nvSpPr>
          <p:cNvPr id="23" name="object 23"/>
          <p:cNvSpPr/>
          <p:nvPr/>
        </p:nvSpPr>
        <p:spPr>
          <a:xfrm>
            <a:off x="1339850" y="2040001"/>
            <a:ext cx="468630" cy="447675"/>
          </a:xfrm>
          <a:custGeom>
            <a:avLst/>
            <a:gdLst/>
            <a:ahLst/>
            <a:cxnLst/>
            <a:rect l="l" t="t" r="r" b="b"/>
            <a:pathLst>
              <a:path w="468630" h="447675">
                <a:moveTo>
                  <a:pt x="0" y="447675"/>
                </a:moveTo>
                <a:lnTo>
                  <a:pt x="468312" y="447675"/>
                </a:lnTo>
                <a:lnTo>
                  <a:pt x="468312" y="0"/>
                </a:lnTo>
                <a:lnTo>
                  <a:pt x="0" y="0"/>
                </a:lnTo>
                <a:lnTo>
                  <a:pt x="0" y="447675"/>
                </a:lnTo>
                <a:close/>
              </a:path>
            </a:pathLst>
          </a:custGeom>
          <a:ln w="12700">
            <a:solidFill>
              <a:srgbClr val="EDEBE0"/>
            </a:solidFill>
          </a:ln>
        </p:spPr>
        <p:txBody>
          <a:bodyPr wrap="square" lIns="0" tIns="0" rIns="0" bIns="0" rtlCol="0"/>
          <a:lstStyle/>
          <a:p>
            <a:endParaRPr/>
          </a:p>
        </p:txBody>
      </p:sp>
      <p:sp>
        <p:nvSpPr>
          <p:cNvPr id="24" name="object 24"/>
          <p:cNvSpPr/>
          <p:nvPr/>
        </p:nvSpPr>
        <p:spPr>
          <a:xfrm>
            <a:off x="1455800" y="2170112"/>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solidFill>
            <a:srgbClr val="4F81BC"/>
          </a:solidFill>
        </p:spPr>
        <p:txBody>
          <a:bodyPr wrap="square" lIns="0" tIns="0" rIns="0" bIns="0" rtlCol="0"/>
          <a:lstStyle/>
          <a:p>
            <a:endParaRPr/>
          </a:p>
        </p:txBody>
      </p:sp>
      <p:sp>
        <p:nvSpPr>
          <p:cNvPr id="25" name="object 25"/>
          <p:cNvSpPr/>
          <p:nvPr/>
        </p:nvSpPr>
        <p:spPr>
          <a:xfrm>
            <a:off x="1455800" y="2170112"/>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ln w="12700">
            <a:solidFill>
              <a:srgbClr val="EDEBE0"/>
            </a:solidFill>
          </a:ln>
        </p:spPr>
        <p:txBody>
          <a:bodyPr wrap="square" lIns="0" tIns="0" rIns="0" bIns="0" rtlCol="0"/>
          <a:lstStyle/>
          <a:p>
            <a:endParaRPr/>
          </a:p>
        </p:txBody>
      </p:sp>
      <p:sp>
        <p:nvSpPr>
          <p:cNvPr id="26" name="object 26"/>
          <p:cNvSpPr txBox="1"/>
          <p:nvPr/>
        </p:nvSpPr>
        <p:spPr>
          <a:xfrm>
            <a:off x="1339850" y="2040001"/>
            <a:ext cx="468630" cy="447675"/>
          </a:xfrm>
          <a:prstGeom prst="rect">
            <a:avLst/>
          </a:prstGeom>
        </p:spPr>
        <p:txBody>
          <a:bodyPr vert="horz" wrap="square" lIns="0" tIns="81280" rIns="0" bIns="0" rtlCol="0">
            <a:spAutoFit/>
          </a:bodyPr>
          <a:lstStyle/>
          <a:p>
            <a:pPr marL="102235">
              <a:lnSpc>
                <a:spcPct val="100000"/>
              </a:lnSpc>
              <a:spcBef>
                <a:spcPts val="640"/>
              </a:spcBef>
            </a:pPr>
            <a:r>
              <a:rPr sz="1600" b="1" spc="-5" dirty="0">
                <a:solidFill>
                  <a:srgbClr val="FFFFFF"/>
                </a:solidFill>
                <a:latin typeface="Book Antiqua"/>
                <a:cs typeface="Book Antiqua"/>
              </a:rPr>
              <a:t>M</a:t>
            </a:r>
            <a:endParaRPr sz="1600">
              <a:latin typeface="Book Antiqua"/>
              <a:cs typeface="Book Antiqua"/>
            </a:endParaRPr>
          </a:p>
        </p:txBody>
      </p:sp>
      <p:sp>
        <p:nvSpPr>
          <p:cNvPr id="27" name="object 27"/>
          <p:cNvSpPr txBox="1"/>
          <p:nvPr/>
        </p:nvSpPr>
        <p:spPr>
          <a:xfrm>
            <a:off x="432917" y="3936745"/>
            <a:ext cx="7802880" cy="2154436"/>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lang="zh-CN" altLang="en-US" sz="2000" dirty="0">
                <a:latin typeface="Calibri"/>
                <a:cs typeface="Calibri"/>
              </a:rPr>
              <a:t>缺点：</a:t>
            </a:r>
            <a:endParaRPr lang="en-US" altLang="zh-CN" sz="2000" dirty="0">
              <a:latin typeface="Calibri"/>
              <a:cs typeface="Calibri"/>
            </a:endParaRPr>
          </a:p>
          <a:p>
            <a:pPr marL="12700">
              <a:lnSpc>
                <a:spcPct val="100000"/>
              </a:lnSpc>
              <a:tabLst>
                <a:tab pos="354965" algn="l"/>
                <a:tab pos="355600" algn="l"/>
              </a:tabLst>
            </a:pPr>
            <a:endParaRPr lang="en-US" altLang="zh-CN" sz="2000" dirty="0">
              <a:latin typeface="Calibri"/>
              <a:cs typeface="Calibri"/>
            </a:endParaRPr>
          </a:p>
          <a:p>
            <a:pPr marL="355600" indent="-342900">
              <a:lnSpc>
                <a:spcPct val="100000"/>
              </a:lnSpc>
              <a:buFont typeface="Arial"/>
              <a:buChar char="•"/>
              <a:tabLst>
                <a:tab pos="354965" algn="l"/>
                <a:tab pos="355600" algn="l"/>
              </a:tabLst>
            </a:pPr>
            <a:r>
              <a:rPr lang="zh-CN" altLang="en-US" sz="2000" dirty="0">
                <a:latin typeface="Calibri"/>
                <a:cs typeface="Calibri"/>
              </a:rPr>
              <a:t>时间分析攻击（低时延匿名系统）</a:t>
            </a:r>
            <a:endParaRPr lang="en-US" altLang="zh-CN" sz="2000" dirty="0">
              <a:latin typeface="Calibri"/>
              <a:cs typeface="Calibri"/>
            </a:endParaRPr>
          </a:p>
          <a:p>
            <a:pPr marL="355600" indent="-342900">
              <a:lnSpc>
                <a:spcPct val="100000"/>
              </a:lnSpc>
              <a:buFont typeface="Arial"/>
              <a:buChar char="•"/>
              <a:tabLst>
                <a:tab pos="354965" algn="l"/>
                <a:tab pos="355600" algn="l"/>
              </a:tabLst>
            </a:pPr>
            <a:endParaRPr lang="en-US" altLang="zh-CN" sz="2000" dirty="0">
              <a:latin typeface="Calibri"/>
              <a:cs typeface="Calibri"/>
            </a:endParaRPr>
          </a:p>
          <a:p>
            <a:pPr marL="355600" indent="-342900">
              <a:lnSpc>
                <a:spcPct val="100000"/>
              </a:lnSpc>
              <a:buFont typeface="Arial"/>
              <a:buChar char="•"/>
              <a:tabLst>
                <a:tab pos="354965" algn="l"/>
                <a:tab pos="355600" algn="l"/>
              </a:tabLst>
            </a:pPr>
            <a:endParaRPr lang="en-US" altLang="zh-CN" sz="2000" dirty="0">
              <a:latin typeface="Calibri"/>
              <a:cs typeface="Calibri"/>
            </a:endParaRPr>
          </a:p>
          <a:p>
            <a:pPr marL="355600" indent="-342900">
              <a:lnSpc>
                <a:spcPct val="100000"/>
              </a:lnSpc>
              <a:buFont typeface="Arial"/>
              <a:buChar char="•"/>
              <a:tabLst>
                <a:tab pos="354965" algn="l"/>
                <a:tab pos="355600" algn="l"/>
              </a:tabLst>
            </a:pPr>
            <a:r>
              <a:rPr lang="zh-CN" altLang="en-US" sz="2000" dirty="0">
                <a:latin typeface="Calibri"/>
                <a:cs typeface="Calibri"/>
              </a:rPr>
              <a:t>出口节点漏洞</a:t>
            </a:r>
            <a:endParaRPr lang="en-US" altLang="zh-CN" sz="2000" dirty="0">
              <a:latin typeface="Calibri"/>
              <a:cs typeface="Calibri"/>
            </a:endParaRPr>
          </a:p>
          <a:p>
            <a:pPr marL="355600" indent="-342900">
              <a:lnSpc>
                <a:spcPct val="100000"/>
              </a:lnSpc>
              <a:buFont typeface="Arial"/>
              <a:buChar char="•"/>
              <a:tabLst>
                <a:tab pos="354965" algn="l"/>
                <a:tab pos="355600" algn="l"/>
              </a:tabLst>
            </a:pPr>
            <a:endParaRPr sz="2000" dirty="0">
              <a:latin typeface="Calibri"/>
              <a:cs typeface="Calibri"/>
            </a:endParaRPr>
          </a:p>
        </p:txBody>
      </p:sp>
      <p:sp>
        <p:nvSpPr>
          <p:cNvPr id="28" name="object 28"/>
          <p:cNvSpPr/>
          <p:nvPr/>
        </p:nvSpPr>
        <p:spPr>
          <a:xfrm>
            <a:off x="3527425" y="1541399"/>
            <a:ext cx="676275" cy="361950"/>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4848225" y="1712848"/>
            <a:ext cx="676275" cy="361950"/>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4586351" y="3063875"/>
            <a:ext cx="676275" cy="361950"/>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625614" y="1664299"/>
            <a:ext cx="489002" cy="537538"/>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7934927" y="1616473"/>
            <a:ext cx="566175" cy="638563"/>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623050" y="2763773"/>
            <a:ext cx="676275" cy="361950"/>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7302500" y="2739961"/>
            <a:ext cx="215900" cy="211454"/>
          </a:xfrm>
          <a:custGeom>
            <a:avLst/>
            <a:gdLst/>
            <a:ahLst/>
            <a:cxnLst/>
            <a:rect l="l" t="t" r="r" b="b"/>
            <a:pathLst>
              <a:path w="215900" h="211455">
                <a:moveTo>
                  <a:pt x="0" y="211137"/>
                </a:moveTo>
                <a:lnTo>
                  <a:pt x="215900" y="211137"/>
                </a:lnTo>
                <a:lnTo>
                  <a:pt x="215900" y="0"/>
                </a:lnTo>
                <a:lnTo>
                  <a:pt x="0" y="0"/>
                </a:lnTo>
                <a:lnTo>
                  <a:pt x="0" y="211137"/>
                </a:lnTo>
                <a:close/>
              </a:path>
            </a:pathLst>
          </a:custGeom>
          <a:solidFill>
            <a:srgbClr val="4F81BC"/>
          </a:solidFill>
        </p:spPr>
        <p:txBody>
          <a:bodyPr wrap="square" lIns="0" tIns="0" rIns="0" bIns="0" rtlCol="0"/>
          <a:lstStyle/>
          <a:p>
            <a:endParaRPr/>
          </a:p>
        </p:txBody>
      </p:sp>
      <p:sp>
        <p:nvSpPr>
          <p:cNvPr id="35" name="object 35"/>
          <p:cNvSpPr txBox="1"/>
          <p:nvPr/>
        </p:nvSpPr>
        <p:spPr>
          <a:xfrm>
            <a:off x="7288783" y="2687065"/>
            <a:ext cx="254635" cy="295275"/>
          </a:xfrm>
          <a:prstGeom prst="rect">
            <a:avLst/>
          </a:prstGeom>
        </p:spPr>
        <p:txBody>
          <a:bodyPr vert="horz" wrap="square" lIns="0" tIns="0" rIns="0" bIns="0" rtlCol="0">
            <a:spAutoFit/>
          </a:bodyPr>
          <a:lstStyle/>
          <a:p>
            <a:pPr marL="12700">
              <a:lnSpc>
                <a:spcPct val="100000"/>
              </a:lnSpc>
            </a:pPr>
            <a:r>
              <a:rPr sz="1800" b="1" dirty="0">
                <a:solidFill>
                  <a:srgbClr val="FFFFFF"/>
                </a:solidFill>
                <a:latin typeface="Book Antiqua"/>
                <a:cs typeface="Book Antiqua"/>
              </a:rPr>
              <a:t>M</a:t>
            </a:r>
            <a:endParaRPr sz="1800">
              <a:latin typeface="Book Antiqua"/>
              <a:cs typeface="Book Antiqua"/>
            </a:endParaRPr>
          </a:p>
        </p:txBody>
      </p:sp>
      <p:sp>
        <p:nvSpPr>
          <p:cNvPr id="36" name="object 36"/>
          <p:cNvSpPr/>
          <p:nvPr/>
        </p:nvSpPr>
        <p:spPr>
          <a:xfrm>
            <a:off x="7299325" y="2259076"/>
            <a:ext cx="927100" cy="685800"/>
          </a:xfrm>
          <a:custGeom>
            <a:avLst/>
            <a:gdLst/>
            <a:ahLst/>
            <a:cxnLst/>
            <a:rect l="l" t="t" r="r" b="b"/>
            <a:pathLst>
              <a:path w="927100" h="685800">
                <a:moveTo>
                  <a:pt x="38607" y="609853"/>
                </a:moveTo>
                <a:lnTo>
                  <a:pt x="0" y="685800"/>
                </a:lnTo>
                <a:lnTo>
                  <a:pt x="83947" y="671068"/>
                </a:lnTo>
                <a:lnTo>
                  <a:pt x="70589" y="653034"/>
                </a:lnTo>
                <a:lnTo>
                  <a:pt x="54864" y="653034"/>
                </a:lnTo>
                <a:lnTo>
                  <a:pt x="47244" y="642874"/>
                </a:lnTo>
                <a:lnTo>
                  <a:pt x="57467" y="635317"/>
                </a:lnTo>
                <a:lnTo>
                  <a:pt x="38607" y="609853"/>
                </a:lnTo>
                <a:close/>
              </a:path>
              <a:path w="927100" h="685800">
                <a:moveTo>
                  <a:pt x="57467" y="635317"/>
                </a:moveTo>
                <a:lnTo>
                  <a:pt x="47244" y="642874"/>
                </a:lnTo>
                <a:lnTo>
                  <a:pt x="54864" y="653034"/>
                </a:lnTo>
                <a:lnTo>
                  <a:pt x="65015" y="645507"/>
                </a:lnTo>
                <a:lnTo>
                  <a:pt x="57467" y="635317"/>
                </a:lnTo>
                <a:close/>
              </a:path>
              <a:path w="927100" h="685800">
                <a:moveTo>
                  <a:pt x="65015" y="645507"/>
                </a:moveTo>
                <a:lnTo>
                  <a:pt x="54864" y="653034"/>
                </a:lnTo>
                <a:lnTo>
                  <a:pt x="70589" y="653034"/>
                </a:lnTo>
                <a:lnTo>
                  <a:pt x="65015" y="645507"/>
                </a:lnTo>
                <a:close/>
              </a:path>
              <a:path w="927100" h="685800">
                <a:moveTo>
                  <a:pt x="88138" y="612648"/>
                </a:moveTo>
                <a:lnTo>
                  <a:pt x="57467" y="635317"/>
                </a:lnTo>
                <a:lnTo>
                  <a:pt x="65015" y="645507"/>
                </a:lnTo>
                <a:lnTo>
                  <a:pt x="95630" y="622808"/>
                </a:lnTo>
                <a:lnTo>
                  <a:pt x="88138" y="612648"/>
                </a:lnTo>
                <a:close/>
              </a:path>
              <a:path w="927100" h="685800">
                <a:moveTo>
                  <a:pt x="128904" y="582422"/>
                </a:moveTo>
                <a:lnTo>
                  <a:pt x="118745" y="590041"/>
                </a:lnTo>
                <a:lnTo>
                  <a:pt x="126238" y="600201"/>
                </a:lnTo>
                <a:lnTo>
                  <a:pt x="136525" y="592709"/>
                </a:lnTo>
                <a:lnTo>
                  <a:pt x="128904" y="582422"/>
                </a:lnTo>
                <a:close/>
              </a:path>
              <a:path w="927100" h="685800">
                <a:moveTo>
                  <a:pt x="200405" y="529589"/>
                </a:moveTo>
                <a:lnTo>
                  <a:pt x="159639" y="559815"/>
                </a:lnTo>
                <a:lnTo>
                  <a:pt x="167131" y="569976"/>
                </a:lnTo>
                <a:lnTo>
                  <a:pt x="208025" y="539750"/>
                </a:lnTo>
                <a:lnTo>
                  <a:pt x="200405" y="529589"/>
                </a:lnTo>
                <a:close/>
              </a:path>
              <a:path w="927100" h="685800">
                <a:moveTo>
                  <a:pt x="241300" y="499363"/>
                </a:moveTo>
                <a:lnTo>
                  <a:pt x="231013" y="506857"/>
                </a:lnTo>
                <a:lnTo>
                  <a:pt x="238632" y="517144"/>
                </a:lnTo>
                <a:lnTo>
                  <a:pt x="248793" y="509524"/>
                </a:lnTo>
                <a:lnTo>
                  <a:pt x="241300" y="499363"/>
                </a:lnTo>
                <a:close/>
              </a:path>
              <a:path w="927100" h="685800">
                <a:moveTo>
                  <a:pt x="312674" y="446532"/>
                </a:moveTo>
                <a:lnTo>
                  <a:pt x="271906" y="476758"/>
                </a:lnTo>
                <a:lnTo>
                  <a:pt x="279400" y="486918"/>
                </a:lnTo>
                <a:lnTo>
                  <a:pt x="320294" y="456691"/>
                </a:lnTo>
                <a:lnTo>
                  <a:pt x="312674" y="446532"/>
                </a:lnTo>
                <a:close/>
              </a:path>
              <a:path w="927100" h="685800">
                <a:moveTo>
                  <a:pt x="353568" y="416306"/>
                </a:moveTo>
                <a:lnTo>
                  <a:pt x="343407" y="423799"/>
                </a:lnTo>
                <a:lnTo>
                  <a:pt x="350900" y="434086"/>
                </a:lnTo>
                <a:lnTo>
                  <a:pt x="361188" y="426465"/>
                </a:lnTo>
                <a:lnTo>
                  <a:pt x="353568" y="416306"/>
                </a:lnTo>
                <a:close/>
              </a:path>
              <a:path w="927100" h="685800">
                <a:moveTo>
                  <a:pt x="425069" y="363474"/>
                </a:moveTo>
                <a:lnTo>
                  <a:pt x="384175" y="393573"/>
                </a:lnTo>
                <a:lnTo>
                  <a:pt x="391795" y="403860"/>
                </a:lnTo>
                <a:lnTo>
                  <a:pt x="432561" y="373634"/>
                </a:lnTo>
                <a:lnTo>
                  <a:pt x="425069" y="363474"/>
                </a:lnTo>
                <a:close/>
              </a:path>
              <a:path w="927100" h="685800">
                <a:moveTo>
                  <a:pt x="465835" y="333248"/>
                </a:moveTo>
                <a:lnTo>
                  <a:pt x="455675" y="340740"/>
                </a:lnTo>
                <a:lnTo>
                  <a:pt x="463169" y="351027"/>
                </a:lnTo>
                <a:lnTo>
                  <a:pt x="473455" y="343408"/>
                </a:lnTo>
                <a:lnTo>
                  <a:pt x="465835" y="333248"/>
                </a:lnTo>
                <a:close/>
              </a:path>
              <a:path w="927100" h="685800">
                <a:moveTo>
                  <a:pt x="537336" y="280288"/>
                </a:moveTo>
                <a:lnTo>
                  <a:pt x="496570" y="310514"/>
                </a:lnTo>
                <a:lnTo>
                  <a:pt x="504063" y="320801"/>
                </a:lnTo>
                <a:lnTo>
                  <a:pt x="544956" y="290575"/>
                </a:lnTo>
                <a:lnTo>
                  <a:pt x="537336" y="280288"/>
                </a:lnTo>
                <a:close/>
              </a:path>
              <a:path w="927100" h="685800">
                <a:moveTo>
                  <a:pt x="578230" y="250189"/>
                </a:moveTo>
                <a:lnTo>
                  <a:pt x="567944" y="257683"/>
                </a:lnTo>
                <a:lnTo>
                  <a:pt x="575564" y="267843"/>
                </a:lnTo>
                <a:lnTo>
                  <a:pt x="585724" y="260350"/>
                </a:lnTo>
                <a:lnTo>
                  <a:pt x="578230" y="250189"/>
                </a:lnTo>
                <a:close/>
              </a:path>
              <a:path w="927100" h="685800">
                <a:moveTo>
                  <a:pt x="649731" y="197231"/>
                </a:moveTo>
                <a:lnTo>
                  <a:pt x="608838" y="227457"/>
                </a:lnTo>
                <a:lnTo>
                  <a:pt x="616330" y="237616"/>
                </a:lnTo>
                <a:lnTo>
                  <a:pt x="657225" y="207518"/>
                </a:lnTo>
                <a:lnTo>
                  <a:pt x="649731" y="197231"/>
                </a:lnTo>
                <a:close/>
              </a:path>
              <a:path w="927100" h="685800">
                <a:moveTo>
                  <a:pt x="690499" y="167004"/>
                </a:moveTo>
                <a:lnTo>
                  <a:pt x="680339" y="174625"/>
                </a:lnTo>
                <a:lnTo>
                  <a:pt x="687831" y="184785"/>
                </a:lnTo>
                <a:lnTo>
                  <a:pt x="698119" y="177291"/>
                </a:lnTo>
                <a:lnTo>
                  <a:pt x="690499" y="167004"/>
                </a:lnTo>
                <a:close/>
              </a:path>
              <a:path w="927100" h="685800">
                <a:moveTo>
                  <a:pt x="762000" y="114173"/>
                </a:moveTo>
                <a:lnTo>
                  <a:pt x="721105" y="144399"/>
                </a:lnTo>
                <a:lnTo>
                  <a:pt x="728726" y="154559"/>
                </a:lnTo>
                <a:lnTo>
                  <a:pt x="769493" y="124333"/>
                </a:lnTo>
                <a:lnTo>
                  <a:pt x="762000" y="114173"/>
                </a:lnTo>
                <a:close/>
              </a:path>
              <a:path w="927100" h="685800">
                <a:moveTo>
                  <a:pt x="802767" y="83947"/>
                </a:moveTo>
                <a:lnTo>
                  <a:pt x="792606" y="91566"/>
                </a:lnTo>
                <a:lnTo>
                  <a:pt x="800100" y="101726"/>
                </a:lnTo>
                <a:lnTo>
                  <a:pt x="810386" y="94234"/>
                </a:lnTo>
                <a:lnTo>
                  <a:pt x="802767" y="83947"/>
                </a:lnTo>
                <a:close/>
              </a:path>
              <a:path w="927100" h="685800">
                <a:moveTo>
                  <a:pt x="910507" y="32638"/>
                </a:moveTo>
                <a:lnTo>
                  <a:pt x="872235" y="32638"/>
                </a:lnTo>
                <a:lnTo>
                  <a:pt x="879855" y="42799"/>
                </a:lnTo>
                <a:lnTo>
                  <a:pt x="869594" y="50378"/>
                </a:lnTo>
                <a:lnTo>
                  <a:pt x="888492" y="75946"/>
                </a:lnTo>
                <a:lnTo>
                  <a:pt x="910507" y="32638"/>
                </a:lnTo>
                <a:close/>
              </a:path>
              <a:path w="927100" h="685800">
                <a:moveTo>
                  <a:pt x="862057" y="40181"/>
                </a:moveTo>
                <a:lnTo>
                  <a:pt x="833501" y="61340"/>
                </a:lnTo>
                <a:lnTo>
                  <a:pt x="840994" y="71500"/>
                </a:lnTo>
                <a:lnTo>
                  <a:pt x="869594" y="50378"/>
                </a:lnTo>
                <a:lnTo>
                  <a:pt x="862057" y="40181"/>
                </a:lnTo>
                <a:close/>
              </a:path>
              <a:path w="927100" h="685800">
                <a:moveTo>
                  <a:pt x="872235" y="32638"/>
                </a:moveTo>
                <a:lnTo>
                  <a:pt x="862057" y="40181"/>
                </a:lnTo>
                <a:lnTo>
                  <a:pt x="869594" y="50378"/>
                </a:lnTo>
                <a:lnTo>
                  <a:pt x="879855" y="42799"/>
                </a:lnTo>
                <a:lnTo>
                  <a:pt x="872235" y="32638"/>
                </a:lnTo>
                <a:close/>
              </a:path>
              <a:path w="927100" h="685800">
                <a:moveTo>
                  <a:pt x="927100" y="0"/>
                </a:moveTo>
                <a:lnTo>
                  <a:pt x="843152" y="14604"/>
                </a:lnTo>
                <a:lnTo>
                  <a:pt x="862057" y="40181"/>
                </a:lnTo>
                <a:lnTo>
                  <a:pt x="872235" y="32638"/>
                </a:lnTo>
                <a:lnTo>
                  <a:pt x="910507" y="32638"/>
                </a:lnTo>
                <a:lnTo>
                  <a:pt x="927100" y="0"/>
                </a:lnTo>
                <a:close/>
              </a:path>
            </a:pathLst>
          </a:custGeom>
          <a:solidFill>
            <a:srgbClr val="000000"/>
          </a:solidFill>
        </p:spPr>
        <p:txBody>
          <a:bodyPr wrap="square" lIns="0" tIns="0" rIns="0" bIns="0" rtlCol="0"/>
          <a:lstStyle/>
          <a:p>
            <a:endParaRPr/>
          </a:p>
        </p:txBody>
      </p:sp>
      <p:sp>
        <p:nvSpPr>
          <p:cNvPr id="37" name="object 37"/>
          <p:cNvSpPr/>
          <p:nvPr/>
        </p:nvSpPr>
        <p:spPr>
          <a:xfrm>
            <a:off x="6777101" y="2493898"/>
            <a:ext cx="347980" cy="133350"/>
          </a:xfrm>
          <a:custGeom>
            <a:avLst/>
            <a:gdLst/>
            <a:ahLst/>
            <a:cxnLst/>
            <a:rect l="l" t="t" r="r" b="b"/>
            <a:pathLst>
              <a:path w="347979" h="133350">
                <a:moveTo>
                  <a:pt x="342591" y="70612"/>
                </a:moveTo>
                <a:lnTo>
                  <a:pt x="119633" y="70612"/>
                </a:lnTo>
                <a:lnTo>
                  <a:pt x="273050" y="79628"/>
                </a:lnTo>
                <a:lnTo>
                  <a:pt x="259460" y="90931"/>
                </a:lnTo>
                <a:lnTo>
                  <a:pt x="270255" y="108330"/>
                </a:lnTo>
                <a:lnTo>
                  <a:pt x="255524" y="117601"/>
                </a:lnTo>
                <a:lnTo>
                  <a:pt x="262890" y="129539"/>
                </a:lnTo>
                <a:lnTo>
                  <a:pt x="324230" y="133350"/>
                </a:lnTo>
                <a:lnTo>
                  <a:pt x="338327" y="113411"/>
                </a:lnTo>
                <a:lnTo>
                  <a:pt x="327787" y="95758"/>
                </a:lnTo>
                <a:lnTo>
                  <a:pt x="339471" y="76073"/>
                </a:lnTo>
                <a:lnTo>
                  <a:pt x="342591" y="70612"/>
                </a:lnTo>
                <a:close/>
              </a:path>
              <a:path w="347979" h="133350">
                <a:moveTo>
                  <a:pt x="67182" y="0"/>
                </a:moveTo>
                <a:lnTo>
                  <a:pt x="59817" y="0"/>
                </a:lnTo>
                <a:lnTo>
                  <a:pt x="53213" y="762"/>
                </a:lnTo>
                <a:lnTo>
                  <a:pt x="22478" y="14604"/>
                </a:lnTo>
                <a:lnTo>
                  <a:pt x="18542" y="17779"/>
                </a:lnTo>
                <a:lnTo>
                  <a:pt x="15494" y="20954"/>
                </a:lnTo>
                <a:lnTo>
                  <a:pt x="11938" y="24511"/>
                </a:lnTo>
                <a:lnTo>
                  <a:pt x="10032" y="28066"/>
                </a:lnTo>
                <a:lnTo>
                  <a:pt x="7366" y="32003"/>
                </a:lnTo>
                <a:lnTo>
                  <a:pt x="5715" y="35433"/>
                </a:lnTo>
                <a:lnTo>
                  <a:pt x="4191" y="39370"/>
                </a:lnTo>
                <a:lnTo>
                  <a:pt x="3048" y="42925"/>
                </a:lnTo>
                <a:lnTo>
                  <a:pt x="3048" y="43561"/>
                </a:lnTo>
                <a:lnTo>
                  <a:pt x="2285" y="45465"/>
                </a:lnTo>
                <a:lnTo>
                  <a:pt x="1524" y="48005"/>
                </a:lnTo>
                <a:lnTo>
                  <a:pt x="1143" y="51942"/>
                </a:lnTo>
                <a:lnTo>
                  <a:pt x="0" y="56134"/>
                </a:lnTo>
                <a:lnTo>
                  <a:pt x="0" y="66675"/>
                </a:lnTo>
                <a:lnTo>
                  <a:pt x="1143" y="72516"/>
                </a:lnTo>
                <a:lnTo>
                  <a:pt x="25907" y="102488"/>
                </a:lnTo>
                <a:lnTo>
                  <a:pt x="57023" y="109220"/>
                </a:lnTo>
                <a:lnTo>
                  <a:pt x="67182" y="109220"/>
                </a:lnTo>
                <a:lnTo>
                  <a:pt x="106045" y="92455"/>
                </a:lnTo>
                <a:lnTo>
                  <a:pt x="109093" y="88011"/>
                </a:lnTo>
                <a:lnTo>
                  <a:pt x="112141" y="84454"/>
                </a:lnTo>
                <a:lnTo>
                  <a:pt x="114553" y="80645"/>
                </a:lnTo>
                <a:lnTo>
                  <a:pt x="116458" y="77342"/>
                </a:lnTo>
                <a:lnTo>
                  <a:pt x="117221" y="74422"/>
                </a:lnTo>
                <a:lnTo>
                  <a:pt x="118745" y="72262"/>
                </a:lnTo>
                <a:lnTo>
                  <a:pt x="119252" y="70612"/>
                </a:lnTo>
                <a:lnTo>
                  <a:pt x="342591" y="70612"/>
                </a:lnTo>
                <a:lnTo>
                  <a:pt x="347599" y="61849"/>
                </a:lnTo>
                <a:lnTo>
                  <a:pt x="335152" y="48640"/>
                </a:lnTo>
                <a:lnTo>
                  <a:pt x="119633" y="35433"/>
                </a:lnTo>
                <a:lnTo>
                  <a:pt x="119252" y="35178"/>
                </a:lnTo>
                <a:lnTo>
                  <a:pt x="118745" y="33909"/>
                </a:lnTo>
                <a:lnTo>
                  <a:pt x="117221" y="32003"/>
                </a:lnTo>
                <a:lnTo>
                  <a:pt x="116458" y="29717"/>
                </a:lnTo>
                <a:lnTo>
                  <a:pt x="85725" y="2921"/>
                </a:lnTo>
                <a:lnTo>
                  <a:pt x="73787" y="380"/>
                </a:lnTo>
                <a:lnTo>
                  <a:pt x="67182" y="0"/>
                </a:lnTo>
                <a:close/>
              </a:path>
            </a:pathLst>
          </a:custGeom>
          <a:solidFill>
            <a:srgbClr val="800000"/>
          </a:solidFill>
        </p:spPr>
        <p:txBody>
          <a:bodyPr wrap="square" lIns="0" tIns="0" rIns="0" bIns="0" rtlCol="0"/>
          <a:lstStyle/>
          <a:p>
            <a:endParaRPr/>
          </a:p>
        </p:txBody>
      </p:sp>
      <p:sp>
        <p:nvSpPr>
          <p:cNvPr id="38" name="object 38"/>
          <p:cNvSpPr/>
          <p:nvPr/>
        </p:nvSpPr>
        <p:spPr>
          <a:xfrm>
            <a:off x="3329051" y="2365438"/>
            <a:ext cx="659130" cy="655955"/>
          </a:xfrm>
          <a:custGeom>
            <a:avLst/>
            <a:gdLst/>
            <a:ahLst/>
            <a:cxnLst/>
            <a:rect l="l" t="t" r="r" b="b"/>
            <a:pathLst>
              <a:path w="659129" h="655955">
                <a:moveTo>
                  <a:pt x="0" y="655637"/>
                </a:moveTo>
                <a:lnTo>
                  <a:pt x="658812" y="655637"/>
                </a:lnTo>
                <a:lnTo>
                  <a:pt x="658812" y="0"/>
                </a:lnTo>
                <a:lnTo>
                  <a:pt x="0" y="0"/>
                </a:lnTo>
                <a:lnTo>
                  <a:pt x="0" y="655637"/>
                </a:lnTo>
                <a:close/>
              </a:path>
            </a:pathLst>
          </a:custGeom>
          <a:solidFill>
            <a:srgbClr val="F3AF91"/>
          </a:solidFill>
        </p:spPr>
        <p:txBody>
          <a:bodyPr wrap="square" lIns="0" tIns="0" rIns="0" bIns="0" rtlCol="0"/>
          <a:lstStyle/>
          <a:p>
            <a:endParaRPr/>
          </a:p>
        </p:txBody>
      </p:sp>
      <p:sp>
        <p:nvSpPr>
          <p:cNvPr id="39" name="object 39"/>
          <p:cNvSpPr/>
          <p:nvPr/>
        </p:nvSpPr>
        <p:spPr>
          <a:xfrm>
            <a:off x="3329051" y="2365438"/>
            <a:ext cx="659130" cy="655955"/>
          </a:xfrm>
          <a:custGeom>
            <a:avLst/>
            <a:gdLst/>
            <a:ahLst/>
            <a:cxnLst/>
            <a:rect l="l" t="t" r="r" b="b"/>
            <a:pathLst>
              <a:path w="659129" h="655955">
                <a:moveTo>
                  <a:pt x="0" y="655637"/>
                </a:moveTo>
                <a:lnTo>
                  <a:pt x="658812" y="655637"/>
                </a:lnTo>
                <a:lnTo>
                  <a:pt x="658812" y="0"/>
                </a:lnTo>
                <a:lnTo>
                  <a:pt x="0" y="0"/>
                </a:lnTo>
                <a:lnTo>
                  <a:pt x="0" y="655637"/>
                </a:lnTo>
                <a:close/>
              </a:path>
            </a:pathLst>
          </a:custGeom>
          <a:ln w="12700">
            <a:solidFill>
              <a:srgbClr val="EDEBE0"/>
            </a:solidFill>
          </a:ln>
        </p:spPr>
        <p:txBody>
          <a:bodyPr wrap="square" lIns="0" tIns="0" rIns="0" bIns="0" rtlCol="0"/>
          <a:lstStyle/>
          <a:p>
            <a:endParaRPr/>
          </a:p>
        </p:txBody>
      </p:sp>
      <p:sp>
        <p:nvSpPr>
          <p:cNvPr id="40" name="object 40"/>
          <p:cNvSpPr/>
          <p:nvPr/>
        </p:nvSpPr>
        <p:spPr>
          <a:xfrm>
            <a:off x="3433826" y="2479675"/>
            <a:ext cx="468630" cy="447675"/>
          </a:xfrm>
          <a:custGeom>
            <a:avLst/>
            <a:gdLst/>
            <a:ahLst/>
            <a:cxnLst/>
            <a:rect l="l" t="t" r="r" b="b"/>
            <a:pathLst>
              <a:path w="468629" h="447675">
                <a:moveTo>
                  <a:pt x="0" y="447675"/>
                </a:moveTo>
                <a:lnTo>
                  <a:pt x="468312" y="447675"/>
                </a:lnTo>
                <a:lnTo>
                  <a:pt x="468312" y="0"/>
                </a:lnTo>
                <a:lnTo>
                  <a:pt x="0" y="0"/>
                </a:lnTo>
                <a:lnTo>
                  <a:pt x="0" y="447675"/>
                </a:lnTo>
                <a:close/>
              </a:path>
            </a:pathLst>
          </a:custGeom>
          <a:solidFill>
            <a:srgbClr val="0000FF"/>
          </a:solidFill>
        </p:spPr>
        <p:txBody>
          <a:bodyPr wrap="square" lIns="0" tIns="0" rIns="0" bIns="0" rtlCol="0"/>
          <a:lstStyle/>
          <a:p>
            <a:endParaRPr/>
          </a:p>
        </p:txBody>
      </p:sp>
      <p:sp>
        <p:nvSpPr>
          <p:cNvPr id="41" name="object 41"/>
          <p:cNvSpPr/>
          <p:nvPr/>
        </p:nvSpPr>
        <p:spPr>
          <a:xfrm>
            <a:off x="3433826" y="2479675"/>
            <a:ext cx="468630" cy="447675"/>
          </a:xfrm>
          <a:custGeom>
            <a:avLst/>
            <a:gdLst/>
            <a:ahLst/>
            <a:cxnLst/>
            <a:rect l="l" t="t" r="r" b="b"/>
            <a:pathLst>
              <a:path w="468629" h="447675">
                <a:moveTo>
                  <a:pt x="0" y="447675"/>
                </a:moveTo>
                <a:lnTo>
                  <a:pt x="468312" y="447675"/>
                </a:lnTo>
                <a:lnTo>
                  <a:pt x="468312" y="0"/>
                </a:lnTo>
                <a:lnTo>
                  <a:pt x="0" y="0"/>
                </a:lnTo>
                <a:lnTo>
                  <a:pt x="0" y="447675"/>
                </a:lnTo>
                <a:close/>
              </a:path>
            </a:pathLst>
          </a:custGeom>
          <a:ln w="12700">
            <a:solidFill>
              <a:srgbClr val="EDEBE0"/>
            </a:solidFill>
          </a:ln>
        </p:spPr>
        <p:txBody>
          <a:bodyPr wrap="square" lIns="0" tIns="0" rIns="0" bIns="0" rtlCol="0"/>
          <a:lstStyle/>
          <a:p>
            <a:endParaRPr/>
          </a:p>
        </p:txBody>
      </p:sp>
      <p:sp>
        <p:nvSpPr>
          <p:cNvPr id="42" name="object 42"/>
          <p:cNvSpPr/>
          <p:nvPr/>
        </p:nvSpPr>
        <p:spPr>
          <a:xfrm>
            <a:off x="3564001" y="262413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solidFill>
            <a:srgbClr val="4F81BC"/>
          </a:solidFill>
        </p:spPr>
        <p:txBody>
          <a:bodyPr wrap="square" lIns="0" tIns="0" rIns="0" bIns="0" rtlCol="0"/>
          <a:lstStyle/>
          <a:p>
            <a:endParaRPr/>
          </a:p>
        </p:txBody>
      </p:sp>
      <p:sp>
        <p:nvSpPr>
          <p:cNvPr id="43" name="object 43"/>
          <p:cNvSpPr/>
          <p:nvPr/>
        </p:nvSpPr>
        <p:spPr>
          <a:xfrm>
            <a:off x="3564001" y="2624137"/>
            <a:ext cx="193675" cy="179705"/>
          </a:xfrm>
          <a:custGeom>
            <a:avLst/>
            <a:gdLst/>
            <a:ahLst/>
            <a:cxnLst/>
            <a:rect l="l" t="t" r="r" b="b"/>
            <a:pathLst>
              <a:path w="193675" h="179705">
                <a:moveTo>
                  <a:pt x="0" y="179387"/>
                </a:moveTo>
                <a:lnTo>
                  <a:pt x="193675" y="179387"/>
                </a:lnTo>
                <a:lnTo>
                  <a:pt x="193675" y="0"/>
                </a:lnTo>
                <a:lnTo>
                  <a:pt x="0" y="0"/>
                </a:lnTo>
                <a:lnTo>
                  <a:pt x="0" y="179387"/>
                </a:lnTo>
                <a:close/>
              </a:path>
            </a:pathLst>
          </a:custGeom>
          <a:ln w="12700">
            <a:solidFill>
              <a:srgbClr val="EDEBE0"/>
            </a:solidFill>
          </a:ln>
        </p:spPr>
        <p:txBody>
          <a:bodyPr wrap="square" lIns="0" tIns="0" rIns="0" bIns="0" rtlCol="0"/>
          <a:lstStyle/>
          <a:p>
            <a:endParaRPr/>
          </a:p>
        </p:txBody>
      </p:sp>
      <p:sp>
        <p:nvSpPr>
          <p:cNvPr id="44" name="object 44"/>
          <p:cNvSpPr txBox="1"/>
          <p:nvPr/>
        </p:nvSpPr>
        <p:spPr>
          <a:xfrm>
            <a:off x="3433826" y="2479675"/>
            <a:ext cx="468630" cy="447675"/>
          </a:xfrm>
          <a:prstGeom prst="rect">
            <a:avLst/>
          </a:prstGeom>
        </p:spPr>
        <p:txBody>
          <a:bodyPr vert="horz" wrap="square" lIns="0" tIns="92710" rIns="0" bIns="0" rtlCol="0">
            <a:spAutoFit/>
          </a:bodyPr>
          <a:lstStyle/>
          <a:p>
            <a:pPr marL="115570">
              <a:lnSpc>
                <a:spcPct val="100000"/>
              </a:lnSpc>
              <a:spcBef>
                <a:spcPts val="730"/>
              </a:spcBef>
            </a:pPr>
            <a:r>
              <a:rPr sz="1600" b="1" spc="-5" dirty="0">
                <a:solidFill>
                  <a:srgbClr val="FFFFFF"/>
                </a:solidFill>
                <a:latin typeface="Book Antiqua"/>
                <a:cs typeface="Book Antiqua"/>
              </a:rPr>
              <a:t>M</a:t>
            </a:r>
            <a:endParaRPr sz="1600">
              <a:latin typeface="Book Antiqua"/>
              <a:cs typeface="Book Antiqua"/>
            </a:endParaRPr>
          </a:p>
        </p:txBody>
      </p:sp>
      <p:sp>
        <p:nvSpPr>
          <p:cNvPr id="45" name="object 45"/>
          <p:cNvSpPr/>
          <p:nvPr/>
        </p:nvSpPr>
        <p:spPr>
          <a:xfrm>
            <a:off x="1109662" y="1921636"/>
            <a:ext cx="1517650" cy="1021715"/>
          </a:xfrm>
          <a:custGeom>
            <a:avLst/>
            <a:gdLst/>
            <a:ahLst/>
            <a:cxnLst/>
            <a:rect l="l" t="t" r="r" b="b"/>
            <a:pathLst>
              <a:path w="1517650" h="1021714">
                <a:moveTo>
                  <a:pt x="1438418" y="985844"/>
                </a:moveTo>
                <a:lnTo>
                  <a:pt x="1422590" y="1009523"/>
                </a:lnTo>
                <a:lnTo>
                  <a:pt x="1517586" y="1021588"/>
                </a:lnTo>
                <a:lnTo>
                  <a:pt x="1501772" y="993775"/>
                </a:lnTo>
                <a:lnTo>
                  <a:pt x="1450276" y="993775"/>
                </a:lnTo>
                <a:lnTo>
                  <a:pt x="1438418" y="985844"/>
                </a:lnTo>
                <a:close/>
              </a:path>
              <a:path w="1517650" h="1021714">
                <a:moveTo>
                  <a:pt x="1454293" y="962094"/>
                </a:moveTo>
                <a:lnTo>
                  <a:pt x="1438418" y="985844"/>
                </a:lnTo>
                <a:lnTo>
                  <a:pt x="1450276" y="993775"/>
                </a:lnTo>
                <a:lnTo>
                  <a:pt x="1466151" y="970026"/>
                </a:lnTo>
                <a:lnTo>
                  <a:pt x="1454293" y="962094"/>
                </a:lnTo>
                <a:close/>
              </a:path>
              <a:path w="1517650" h="1021714">
                <a:moveTo>
                  <a:pt x="1470215" y="938276"/>
                </a:moveTo>
                <a:lnTo>
                  <a:pt x="1454293" y="962094"/>
                </a:lnTo>
                <a:lnTo>
                  <a:pt x="1466151" y="970026"/>
                </a:lnTo>
                <a:lnTo>
                  <a:pt x="1450276" y="993775"/>
                </a:lnTo>
                <a:lnTo>
                  <a:pt x="1501772" y="993775"/>
                </a:lnTo>
                <a:lnTo>
                  <a:pt x="1470215" y="938276"/>
                </a:lnTo>
                <a:close/>
              </a:path>
              <a:path w="1517650" h="1021714">
                <a:moveTo>
                  <a:pt x="15875" y="0"/>
                </a:moveTo>
                <a:lnTo>
                  <a:pt x="0" y="23875"/>
                </a:lnTo>
                <a:lnTo>
                  <a:pt x="1438418" y="985844"/>
                </a:lnTo>
                <a:lnTo>
                  <a:pt x="1454293" y="962094"/>
                </a:lnTo>
                <a:lnTo>
                  <a:pt x="15875" y="0"/>
                </a:lnTo>
                <a:close/>
              </a:path>
            </a:pathLst>
          </a:custGeom>
          <a:solidFill>
            <a:srgbClr val="FF9900"/>
          </a:solidFill>
        </p:spPr>
        <p:txBody>
          <a:bodyPr wrap="square" lIns="0" tIns="0" rIns="0" bIns="0" rtlCol="0"/>
          <a:lstStyle/>
          <a:p>
            <a:endParaRPr/>
          </a:p>
        </p:txBody>
      </p:sp>
      <p:sp>
        <p:nvSpPr>
          <p:cNvPr id="46" name="object 46"/>
          <p:cNvSpPr/>
          <p:nvPr/>
        </p:nvSpPr>
        <p:spPr>
          <a:xfrm>
            <a:off x="2052351" y="2939367"/>
            <a:ext cx="238760" cy="241300"/>
          </a:xfrm>
          <a:custGeom>
            <a:avLst/>
            <a:gdLst/>
            <a:ahLst/>
            <a:cxnLst/>
            <a:rect l="l" t="t" r="r" b="b"/>
            <a:pathLst>
              <a:path w="238760" h="241300">
                <a:moveTo>
                  <a:pt x="110331" y="168957"/>
                </a:moveTo>
                <a:lnTo>
                  <a:pt x="108172" y="168957"/>
                </a:lnTo>
                <a:lnTo>
                  <a:pt x="107283" y="169211"/>
                </a:lnTo>
                <a:lnTo>
                  <a:pt x="106394" y="169846"/>
                </a:lnTo>
                <a:lnTo>
                  <a:pt x="105505" y="170354"/>
                </a:lnTo>
                <a:lnTo>
                  <a:pt x="96742" y="182292"/>
                </a:lnTo>
                <a:lnTo>
                  <a:pt x="95980" y="183816"/>
                </a:lnTo>
                <a:lnTo>
                  <a:pt x="95599" y="185086"/>
                </a:lnTo>
                <a:lnTo>
                  <a:pt x="95345" y="186102"/>
                </a:lnTo>
                <a:lnTo>
                  <a:pt x="95314" y="186356"/>
                </a:lnTo>
                <a:lnTo>
                  <a:pt x="95218" y="188007"/>
                </a:lnTo>
                <a:lnTo>
                  <a:pt x="95472" y="188642"/>
                </a:lnTo>
                <a:lnTo>
                  <a:pt x="95726" y="189404"/>
                </a:lnTo>
                <a:lnTo>
                  <a:pt x="96107" y="189912"/>
                </a:lnTo>
                <a:lnTo>
                  <a:pt x="96742" y="190293"/>
                </a:lnTo>
                <a:lnTo>
                  <a:pt x="169894" y="240331"/>
                </a:lnTo>
                <a:lnTo>
                  <a:pt x="170529" y="240712"/>
                </a:lnTo>
                <a:lnTo>
                  <a:pt x="171291" y="240966"/>
                </a:lnTo>
                <a:lnTo>
                  <a:pt x="172688" y="240966"/>
                </a:lnTo>
                <a:lnTo>
                  <a:pt x="173450" y="240712"/>
                </a:lnTo>
                <a:lnTo>
                  <a:pt x="174339" y="240077"/>
                </a:lnTo>
                <a:lnTo>
                  <a:pt x="175355" y="239569"/>
                </a:lnTo>
                <a:lnTo>
                  <a:pt x="176371" y="238807"/>
                </a:lnTo>
                <a:lnTo>
                  <a:pt x="177387" y="237537"/>
                </a:lnTo>
                <a:lnTo>
                  <a:pt x="178530" y="236394"/>
                </a:lnTo>
                <a:lnTo>
                  <a:pt x="179800" y="234743"/>
                </a:lnTo>
                <a:lnTo>
                  <a:pt x="181070" y="232838"/>
                </a:lnTo>
                <a:lnTo>
                  <a:pt x="182467" y="230933"/>
                </a:lnTo>
                <a:lnTo>
                  <a:pt x="185769" y="221916"/>
                </a:lnTo>
                <a:lnTo>
                  <a:pt x="185515" y="221281"/>
                </a:lnTo>
                <a:lnTo>
                  <a:pt x="185261" y="220519"/>
                </a:lnTo>
                <a:lnTo>
                  <a:pt x="184753" y="219884"/>
                </a:lnTo>
                <a:lnTo>
                  <a:pt x="184245" y="219503"/>
                </a:lnTo>
                <a:lnTo>
                  <a:pt x="162528" y="204771"/>
                </a:lnTo>
                <a:lnTo>
                  <a:pt x="175125" y="186356"/>
                </a:lnTo>
                <a:lnTo>
                  <a:pt x="135604" y="186356"/>
                </a:lnTo>
                <a:lnTo>
                  <a:pt x="110966" y="169465"/>
                </a:lnTo>
                <a:lnTo>
                  <a:pt x="110331" y="168957"/>
                </a:lnTo>
                <a:close/>
              </a:path>
              <a:path w="238760" h="241300">
                <a:moveTo>
                  <a:pt x="173958" y="75993"/>
                </a:moveTo>
                <a:lnTo>
                  <a:pt x="170910" y="76120"/>
                </a:lnTo>
                <a:lnTo>
                  <a:pt x="169386" y="76628"/>
                </a:lnTo>
                <a:lnTo>
                  <a:pt x="168497" y="77263"/>
                </a:lnTo>
                <a:lnTo>
                  <a:pt x="167735" y="77771"/>
                </a:lnTo>
                <a:lnTo>
                  <a:pt x="166973" y="78660"/>
                </a:lnTo>
                <a:lnTo>
                  <a:pt x="165449" y="80692"/>
                </a:lnTo>
                <a:lnTo>
                  <a:pt x="164433" y="81962"/>
                </a:lnTo>
                <a:lnTo>
                  <a:pt x="158464" y="92757"/>
                </a:lnTo>
                <a:lnTo>
                  <a:pt x="158718" y="94662"/>
                </a:lnTo>
                <a:lnTo>
                  <a:pt x="194786" y="99996"/>
                </a:lnTo>
                <a:lnTo>
                  <a:pt x="135604" y="186356"/>
                </a:lnTo>
                <a:lnTo>
                  <a:pt x="175125" y="186356"/>
                </a:lnTo>
                <a:lnTo>
                  <a:pt x="237585" y="95043"/>
                </a:lnTo>
                <a:lnTo>
                  <a:pt x="237966" y="94408"/>
                </a:lnTo>
                <a:lnTo>
                  <a:pt x="238220" y="93773"/>
                </a:lnTo>
                <a:lnTo>
                  <a:pt x="238220" y="92630"/>
                </a:lnTo>
                <a:lnTo>
                  <a:pt x="233902" y="88185"/>
                </a:lnTo>
                <a:lnTo>
                  <a:pt x="232378" y="86915"/>
                </a:lnTo>
                <a:lnTo>
                  <a:pt x="230346" y="85391"/>
                </a:lnTo>
                <a:lnTo>
                  <a:pt x="227679" y="83613"/>
                </a:lnTo>
                <a:lnTo>
                  <a:pt x="225520" y="82216"/>
                </a:lnTo>
                <a:lnTo>
                  <a:pt x="223869" y="81073"/>
                </a:lnTo>
                <a:lnTo>
                  <a:pt x="220059" y="78660"/>
                </a:lnTo>
                <a:lnTo>
                  <a:pt x="219170" y="78152"/>
                </a:lnTo>
                <a:lnTo>
                  <a:pt x="218281" y="77771"/>
                </a:lnTo>
                <a:lnTo>
                  <a:pt x="217519" y="77390"/>
                </a:lnTo>
                <a:lnTo>
                  <a:pt x="216884" y="77263"/>
                </a:lnTo>
                <a:lnTo>
                  <a:pt x="216249" y="77009"/>
                </a:lnTo>
                <a:lnTo>
                  <a:pt x="215106" y="77009"/>
                </a:lnTo>
                <a:lnTo>
                  <a:pt x="173958" y="75993"/>
                </a:lnTo>
                <a:close/>
              </a:path>
              <a:path w="238760" h="241300">
                <a:moveTo>
                  <a:pt x="85852" y="0"/>
                </a:moveTo>
                <a:lnTo>
                  <a:pt x="43910" y="15160"/>
                </a:lnTo>
                <a:lnTo>
                  <a:pt x="13553" y="50424"/>
                </a:lnTo>
                <a:lnTo>
                  <a:pt x="234" y="88185"/>
                </a:lnTo>
                <a:lnTo>
                  <a:pt x="0" y="97202"/>
                </a:lnTo>
                <a:lnTo>
                  <a:pt x="476" y="103044"/>
                </a:lnTo>
                <a:lnTo>
                  <a:pt x="20066" y="139477"/>
                </a:lnTo>
                <a:lnTo>
                  <a:pt x="54832" y="160575"/>
                </a:lnTo>
                <a:lnTo>
                  <a:pt x="71977" y="163750"/>
                </a:lnTo>
                <a:lnTo>
                  <a:pt x="74136" y="163750"/>
                </a:lnTo>
                <a:lnTo>
                  <a:pt x="75406" y="163496"/>
                </a:lnTo>
                <a:lnTo>
                  <a:pt x="76676" y="163115"/>
                </a:lnTo>
                <a:lnTo>
                  <a:pt x="77692" y="162861"/>
                </a:lnTo>
                <a:lnTo>
                  <a:pt x="85312" y="155495"/>
                </a:lnTo>
                <a:lnTo>
                  <a:pt x="86582" y="153844"/>
                </a:lnTo>
                <a:lnTo>
                  <a:pt x="92043" y="143938"/>
                </a:lnTo>
                <a:lnTo>
                  <a:pt x="92424" y="142922"/>
                </a:lnTo>
                <a:lnTo>
                  <a:pt x="92424" y="142160"/>
                </a:lnTo>
                <a:lnTo>
                  <a:pt x="92170" y="141525"/>
                </a:lnTo>
                <a:lnTo>
                  <a:pt x="91916" y="141017"/>
                </a:lnTo>
                <a:lnTo>
                  <a:pt x="91535" y="140509"/>
                </a:lnTo>
                <a:lnTo>
                  <a:pt x="90773" y="140001"/>
                </a:lnTo>
                <a:lnTo>
                  <a:pt x="89884" y="139366"/>
                </a:lnTo>
                <a:lnTo>
                  <a:pt x="88360" y="139112"/>
                </a:lnTo>
                <a:lnTo>
                  <a:pt x="80740" y="138985"/>
                </a:lnTo>
                <a:lnTo>
                  <a:pt x="73882" y="138223"/>
                </a:lnTo>
                <a:lnTo>
                  <a:pt x="39846" y="117014"/>
                </a:lnTo>
                <a:lnTo>
                  <a:pt x="36798" y="112315"/>
                </a:lnTo>
                <a:lnTo>
                  <a:pt x="35147" y="107108"/>
                </a:lnTo>
                <a:lnTo>
                  <a:pt x="34639" y="101393"/>
                </a:lnTo>
                <a:lnTo>
                  <a:pt x="34360" y="97202"/>
                </a:lnTo>
                <a:lnTo>
                  <a:pt x="34436" y="94408"/>
                </a:lnTo>
                <a:lnTo>
                  <a:pt x="53816" y="53514"/>
                </a:lnTo>
                <a:lnTo>
                  <a:pt x="80867" y="33067"/>
                </a:lnTo>
                <a:lnTo>
                  <a:pt x="86455" y="31035"/>
                </a:lnTo>
                <a:lnTo>
                  <a:pt x="92043" y="30273"/>
                </a:lnTo>
                <a:lnTo>
                  <a:pt x="145676" y="30273"/>
                </a:lnTo>
                <a:lnTo>
                  <a:pt x="143986" y="28114"/>
                </a:lnTo>
                <a:lnTo>
                  <a:pt x="107488" y="3444"/>
                </a:lnTo>
                <a:lnTo>
                  <a:pt x="93063" y="323"/>
                </a:lnTo>
                <a:lnTo>
                  <a:pt x="85852" y="0"/>
                </a:lnTo>
                <a:close/>
              </a:path>
              <a:path w="238760" h="241300">
                <a:moveTo>
                  <a:pt x="145676" y="30273"/>
                </a:moveTo>
                <a:lnTo>
                  <a:pt x="92043" y="30273"/>
                </a:lnTo>
                <a:lnTo>
                  <a:pt x="97758" y="31035"/>
                </a:lnTo>
                <a:lnTo>
                  <a:pt x="103346" y="31670"/>
                </a:lnTo>
                <a:lnTo>
                  <a:pt x="108807" y="33829"/>
                </a:lnTo>
                <a:lnTo>
                  <a:pt x="131286" y="57705"/>
                </a:lnTo>
                <a:lnTo>
                  <a:pt x="132810" y="60880"/>
                </a:lnTo>
                <a:lnTo>
                  <a:pt x="133996" y="63801"/>
                </a:lnTo>
                <a:lnTo>
                  <a:pt x="135435" y="68119"/>
                </a:lnTo>
                <a:lnTo>
                  <a:pt x="135558" y="68373"/>
                </a:lnTo>
                <a:lnTo>
                  <a:pt x="136366" y="69643"/>
                </a:lnTo>
                <a:lnTo>
                  <a:pt x="137382" y="70405"/>
                </a:lnTo>
                <a:lnTo>
                  <a:pt x="138017" y="70786"/>
                </a:lnTo>
                <a:lnTo>
                  <a:pt x="138652" y="71040"/>
                </a:lnTo>
                <a:lnTo>
                  <a:pt x="140176" y="70786"/>
                </a:lnTo>
                <a:lnTo>
                  <a:pt x="141065" y="70405"/>
                </a:lnTo>
                <a:lnTo>
                  <a:pt x="141954" y="69770"/>
                </a:lnTo>
                <a:lnTo>
                  <a:pt x="142970" y="69135"/>
                </a:lnTo>
                <a:lnTo>
                  <a:pt x="151987" y="56816"/>
                </a:lnTo>
                <a:lnTo>
                  <a:pt x="152876" y="55419"/>
                </a:lnTo>
                <a:lnTo>
                  <a:pt x="153384" y="54149"/>
                </a:lnTo>
                <a:lnTo>
                  <a:pt x="153892" y="53133"/>
                </a:lnTo>
                <a:lnTo>
                  <a:pt x="154400" y="51990"/>
                </a:lnTo>
                <a:lnTo>
                  <a:pt x="154591" y="51228"/>
                </a:lnTo>
                <a:lnTo>
                  <a:pt x="154591" y="47672"/>
                </a:lnTo>
                <a:lnTo>
                  <a:pt x="154400" y="46529"/>
                </a:lnTo>
                <a:lnTo>
                  <a:pt x="154019" y="45005"/>
                </a:lnTo>
                <a:lnTo>
                  <a:pt x="153257" y="42719"/>
                </a:lnTo>
                <a:lnTo>
                  <a:pt x="151733" y="39925"/>
                </a:lnTo>
                <a:lnTo>
                  <a:pt x="150336" y="37004"/>
                </a:lnTo>
                <a:lnTo>
                  <a:pt x="148558" y="34083"/>
                </a:lnTo>
                <a:lnTo>
                  <a:pt x="146272" y="31035"/>
                </a:lnTo>
                <a:lnTo>
                  <a:pt x="145676" y="30273"/>
                </a:lnTo>
                <a:close/>
              </a:path>
            </a:pathLst>
          </a:custGeom>
          <a:solidFill>
            <a:srgbClr val="FF0000"/>
          </a:solidFill>
        </p:spPr>
        <p:txBody>
          <a:bodyPr wrap="square" lIns="0" tIns="0" rIns="0" bIns="0" rtlCol="0"/>
          <a:lstStyle/>
          <a:p>
            <a:endParaRPr/>
          </a:p>
        </p:txBody>
      </p:sp>
      <p:sp>
        <p:nvSpPr>
          <p:cNvPr id="47" name="object 47"/>
          <p:cNvSpPr/>
          <p:nvPr/>
        </p:nvSpPr>
        <p:spPr>
          <a:xfrm>
            <a:off x="3295522" y="1893951"/>
            <a:ext cx="1553210" cy="1061085"/>
          </a:xfrm>
          <a:custGeom>
            <a:avLst/>
            <a:gdLst/>
            <a:ahLst/>
            <a:cxnLst/>
            <a:rect l="l" t="t" r="r" b="b"/>
            <a:pathLst>
              <a:path w="1553210" h="1061085">
                <a:moveTo>
                  <a:pt x="1473787" y="36376"/>
                </a:moveTo>
                <a:lnTo>
                  <a:pt x="0" y="1037463"/>
                </a:lnTo>
                <a:lnTo>
                  <a:pt x="16128" y="1061085"/>
                </a:lnTo>
                <a:lnTo>
                  <a:pt x="1489818" y="59979"/>
                </a:lnTo>
                <a:lnTo>
                  <a:pt x="1473787" y="36376"/>
                </a:lnTo>
                <a:close/>
              </a:path>
              <a:path w="1553210" h="1061085">
                <a:moveTo>
                  <a:pt x="1536819" y="28321"/>
                </a:moveTo>
                <a:lnTo>
                  <a:pt x="1485646" y="28321"/>
                </a:lnTo>
                <a:lnTo>
                  <a:pt x="1501648" y="51943"/>
                </a:lnTo>
                <a:lnTo>
                  <a:pt x="1489818" y="59979"/>
                </a:lnTo>
                <a:lnTo>
                  <a:pt x="1505839" y="83565"/>
                </a:lnTo>
                <a:lnTo>
                  <a:pt x="1536819" y="28321"/>
                </a:lnTo>
                <a:close/>
              </a:path>
              <a:path w="1553210" h="1061085">
                <a:moveTo>
                  <a:pt x="1485646" y="28321"/>
                </a:moveTo>
                <a:lnTo>
                  <a:pt x="1473787" y="36376"/>
                </a:lnTo>
                <a:lnTo>
                  <a:pt x="1489818" y="59979"/>
                </a:lnTo>
                <a:lnTo>
                  <a:pt x="1501648" y="51943"/>
                </a:lnTo>
                <a:lnTo>
                  <a:pt x="1485646" y="28321"/>
                </a:lnTo>
                <a:close/>
              </a:path>
              <a:path w="1553210" h="1061085">
                <a:moveTo>
                  <a:pt x="1552702" y="0"/>
                </a:moveTo>
                <a:lnTo>
                  <a:pt x="1457705" y="12700"/>
                </a:lnTo>
                <a:lnTo>
                  <a:pt x="1473787" y="36376"/>
                </a:lnTo>
                <a:lnTo>
                  <a:pt x="1485646" y="28321"/>
                </a:lnTo>
                <a:lnTo>
                  <a:pt x="1536819" y="28321"/>
                </a:lnTo>
                <a:lnTo>
                  <a:pt x="1552702" y="0"/>
                </a:lnTo>
                <a:close/>
              </a:path>
            </a:pathLst>
          </a:custGeom>
          <a:solidFill>
            <a:srgbClr val="FF9900"/>
          </a:solidFill>
        </p:spPr>
        <p:txBody>
          <a:bodyPr wrap="square" lIns="0" tIns="0" rIns="0" bIns="0" rtlCol="0"/>
          <a:lstStyle/>
          <a:p>
            <a:endParaRPr/>
          </a:p>
        </p:txBody>
      </p:sp>
      <p:sp>
        <p:nvSpPr>
          <p:cNvPr id="48" name="object 48"/>
          <p:cNvSpPr/>
          <p:nvPr/>
        </p:nvSpPr>
        <p:spPr>
          <a:xfrm>
            <a:off x="4413916" y="1771142"/>
            <a:ext cx="231140" cy="260350"/>
          </a:xfrm>
          <a:custGeom>
            <a:avLst/>
            <a:gdLst/>
            <a:ahLst/>
            <a:cxnLst/>
            <a:rect l="l" t="t" r="r" b="b"/>
            <a:pathLst>
              <a:path w="231139" h="260350">
                <a:moveTo>
                  <a:pt x="88487" y="162560"/>
                </a:moveTo>
                <a:lnTo>
                  <a:pt x="75533" y="162560"/>
                </a:lnTo>
                <a:lnTo>
                  <a:pt x="73882" y="163829"/>
                </a:lnTo>
                <a:lnTo>
                  <a:pt x="72104" y="165100"/>
                </a:lnTo>
                <a:lnTo>
                  <a:pt x="70453" y="165100"/>
                </a:lnTo>
                <a:lnTo>
                  <a:pt x="68421" y="166370"/>
                </a:lnTo>
                <a:lnTo>
                  <a:pt x="66262" y="168910"/>
                </a:lnTo>
                <a:lnTo>
                  <a:pt x="63849" y="170179"/>
                </a:lnTo>
                <a:lnTo>
                  <a:pt x="62071" y="171450"/>
                </a:lnTo>
                <a:lnTo>
                  <a:pt x="59531" y="173989"/>
                </a:lnTo>
                <a:lnTo>
                  <a:pt x="58769" y="175260"/>
                </a:lnTo>
                <a:lnTo>
                  <a:pt x="58261" y="177800"/>
                </a:lnTo>
                <a:lnTo>
                  <a:pt x="58388" y="179070"/>
                </a:lnTo>
                <a:lnTo>
                  <a:pt x="59404" y="181610"/>
                </a:lnTo>
                <a:lnTo>
                  <a:pt x="60166" y="182879"/>
                </a:lnTo>
                <a:lnTo>
                  <a:pt x="61309" y="184150"/>
                </a:lnTo>
                <a:lnTo>
                  <a:pt x="115792" y="259079"/>
                </a:lnTo>
                <a:lnTo>
                  <a:pt x="116300" y="260350"/>
                </a:lnTo>
                <a:lnTo>
                  <a:pt x="122904" y="260350"/>
                </a:lnTo>
                <a:lnTo>
                  <a:pt x="125952" y="257810"/>
                </a:lnTo>
                <a:lnTo>
                  <a:pt x="127603" y="256539"/>
                </a:lnTo>
                <a:lnTo>
                  <a:pt x="131413" y="254000"/>
                </a:lnTo>
                <a:lnTo>
                  <a:pt x="132937" y="252729"/>
                </a:lnTo>
                <a:lnTo>
                  <a:pt x="135477" y="250189"/>
                </a:lnTo>
                <a:lnTo>
                  <a:pt x="136366" y="248920"/>
                </a:lnTo>
                <a:lnTo>
                  <a:pt x="137382" y="247650"/>
                </a:lnTo>
                <a:lnTo>
                  <a:pt x="137636" y="246379"/>
                </a:lnTo>
                <a:lnTo>
                  <a:pt x="137636" y="245110"/>
                </a:lnTo>
                <a:lnTo>
                  <a:pt x="137382" y="243839"/>
                </a:lnTo>
                <a:lnTo>
                  <a:pt x="136874" y="243839"/>
                </a:lnTo>
                <a:lnTo>
                  <a:pt x="99536" y="191770"/>
                </a:lnTo>
                <a:lnTo>
                  <a:pt x="204438" y="191770"/>
                </a:lnTo>
                <a:lnTo>
                  <a:pt x="208883" y="189229"/>
                </a:lnTo>
                <a:lnTo>
                  <a:pt x="213201" y="186689"/>
                </a:lnTo>
                <a:lnTo>
                  <a:pt x="218027" y="182879"/>
                </a:lnTo>
                <a:lnTo>
                  <a:pt x="221837" y="179070"/>
                </a:lnTo>
                <a:lnTo>
                  <a:pt x="224885" y="173989"/>
                </a:lnTo>
                <a:lnTo>
                  <a:pt x="227806" y="170179"/>
                </a:lnTo>
                <a:lnTo>
                  <a:pt x="228161" y="168910"/>
                </a:lnTo>
                <a:lnTo>
                  <a:pt x="137001" y="168910"/>
                </a:lnTo>
                <a:lnTo>
                  <a:pt x="129000" y="167639"/>
                </a:lnTo>
                <a:lnTo>
                  <a:pt x="88487" y="162560"/>
                </a:lnTo>
                <a:close/>
              </a:path>
              <a:path w="231139" h="260350">
                <a:moveTo>
                  <a:pt x="204438" y="191770"/>
                </a:moveTo>
                <a:lnTo>
                  <a:pt x="99536" y="191770"/>
                </a:lnTo>
                <a:lnTo>
                  <a:pt x="144303" y="198120"/>
                </a:lnTo>
                <a:lnTo>
                  <a:pt x="152261" y="199389"/>
                </a:lnTo>
                <a:lnTo>
                  <a:pt x="159480" y="199389"/>
                </a:lnTo>
                <a:lnTo>
                  <a:pt x="168497" y="200660"/>
                </a:lnTo>
                <a:lnTo>
                  <a:pt x="176371" y="199389"/>
                </a:lnTo>
                <a:lnTo>
                  <a:pt x="189579" y="198120"/>
                </a:lnTo>
                <a:lnTo>
                  <a:pt x="195167" y="196850"/>
                </a:lnTo>
                <a:lnTo>
                  <a:pt x="199866" y="194310"/>
                </a:lnTo>
                <a:lnTo>
                  <a:pt x="204438" y="191770"/>
                </a:lnTo>
                <a:close/>
              </a:path>
              <a:path w="231139" h="260350">
                <a:moveTo>
                  <a:pt x="184118" y="93979"/>
                </a:moveTo>
                <a:lnTo>
                  <a:pt x="173704" y="93979"/>
                </a:lnTo>
                <a:lnTo>
                  <a:pt x="171672" y="95250"/>
                </a:lnTo>
                <a:lnTo>
                  <a:pt x="170529" y="95250"/>
                </a:lnTo>
                <a:lnTo>
                  <a:pt x="169132" y="96520"/>
                </a:lnTo>
                <a:lnTo>
                  <a:pt x="167608" y="97789"/>
                </a:lnTo>
                <a:lnTo>
                  <a:pt x="165322" y="99060"/>
                </a:lnTo>
                <a:lnTo>
                  <a:pt x="163544" y="101600"/>
                </a:lnTo>
                <a:lnTo>
                  <a:pt x="162020" y="102870"/>
                </a:lnTo>
                <a:lnTo>
                  <a:pt x="160623" y="104139"/>
                </a:lnTo>
                <a:lnTo>
                  <a:pt x="159480" y="105410"/>
                </a:lnTo>
                <a:lnTo>
                  <a:pt x="158718" y="105410"/>
                </a:lnTo>
                <a:lnTo>
                  <a:pt x="158083" y="106679"/>
                </a:lnTo>
                <a:lnTo>
                  <a:pt x="157575" y="107950"/>
                </a:lnTo>
                <a:lnTo>
                  <a:pt x="157575" y="109220"/>
                </a:lnTo>
                <a:lnTo>
                  <a:pt x="158083" y="110489"/>
                </a:lnTo>
                <a:lnTo>
                  <a:pt x="158718" y="111760"/>
                </a:lnTo>
                <a:lnTo>
                  <a:pt x="160115" y="111760"/>
                </a:lnTo>
                <a:lnTo>
                  <a:pt x="164433" y="113029"/>
                </a:lnTo>
                <a:lnTo>
                  <a:pt x="166973" y="114300"/>
                </a:lnTo>
                <a:lnTo>
                  <a:pt x="169894" y="115570"/>
                </a:lnTo>
                <a:lnTo>
                  <a:pt x="172815" y="118110"/>
                </a:lnTo>
                <a:lnTo>
                  <a:pt x="188309" y="130810"/>
                </a:lnTo>
                <a:lnTo>
                  <a:pt x="190341" y="133350"/>
                </a:lnTo>
                <a:lnTo>
                  <a:pt x="191738" y="137160"/>
                </a:lnTo>
                <a:lnTo>
                  <a:pt x="193008" y="142239"/>
                </a:lnTo>
                <a:lnTo>
                  <a:pt x="193135" y="144779"/>
                </a:lnTo>
                <a:lnTo>
                  <a:pt x="192627" y="147320"/>
                </a:lnTo>
                <a:lnTo>
                  <a:pt x="192246" y="149860"/>
                </a:lnTo>
                <a:lnTo>
                  <a:pt x="191230" y="151129"/>
                </a:lnTo>
                <a:lnTo>
                  <a:pt x="189833" y="153670"/>
                </a:lnTo>
                <a:lnTo>
                  <a:pt x="188309" y="156210"/>
                </a:lnTo>
                <a:lnTo>
                  <a:pt x="186531" y="157479"/>
                </a:lnTo>
                <a:lnTo>
                  <a:pt x="184245" y="158750"/>
                </a:lnTo>
                <a:lnTo>
                  <a:pt x="181832" y="161289"/>
                </a:lnTo>
                <a:lnTo>
                  <a:pt x="179165" y="162560"/>
                </a:lnTo>
                <a:lnTo>
                  <a:pt x="175990" y="163829"/>
                </a:lnTo>
                <a:lnTo>
                  <a:pt x="172942" y="165100"/>
                </a:lnTo>
                <a:lnTo>
                  <a:pt x="169259" y="166370"/>
                </a:lnTo>
                <a:lnTo>
                  <a:pt x="160623" y="167639"/>
                </a:lnTo>
                <a:lnTo>
                  <a:pt x="155543" y="168910"/>
                </a:lnTo>
                <a:lnTo>
                  <a:pt x="228161" y="168910"/>
                </a:lnTo>
                <a:lnTo>
                  <a:pt x="229584" y="163829"/>
                </a:lnTo>
                <a:lnTo>
                  <a:pt x="230854" y="153670"/>
                </a:lnTo>
                <a:lnTo>
                  <a:pt x="230092" y="147320"/>
                </a:lnTo>
                <a:lnTo>
                  <a:pt x="211296" y="113029"/>
                </a:lnTo>
                <a:lnTo>
                  <a:pt x="207613" y="110489"/>
                </a:lnTo>
                <a:lnTo>
                  <a:pt x="203930" y="106679"/>
                </a:lnTo>
                <a:lnTo>
                  <a:pt x="200247" y="104139"/>
                </a:lnTo>
                <a:lnTo>
                  <a:pt x="193135" y="99060"/>
                </a:lnTo>
                <a:lnTo>
                  <a:pt x="189833" y="96520"/>
                </a:lnTo>
                <a:lnTo>
                  <a:pt x="187039" y="95250"/>
                </a:lnTo>
                <a:lnTo>
                  <a:pt x="184118" y="93979"/>
                </a:lnTo>
                <a:close/>
              </a:path>
              <a:path w="231139" h="260350">
                <a:moveTo>
                  <a:pt x="84042" y="161289"/>
                </a:moveTo>
                <a:lnTo>
                  <a:pt x="82264" y="162560"/>
                </a:lnTo>
                <a:lnTo>
                  <a:pt x="86074" y="162560"/>
                </a:lnTo>
                <a:lnTo>
                  <a:pt x="84042" y="161289"/>
                </a:lnTo>
                <a:close/>
              </a:path>
              <a:path w="231139" h="260350">
                <a:moveTo>
                  <a:pt x="55594" y="153670"/>
                </a:moveTo>
                <a:lnTo>
                  <a:pt x="50260" y="153670"/>
                </a:lnTo>
                <a:lnTo>
                  <a:pt x="53943" y="154939"/>
                </a:lnTo>
                <a:lnTo>
                  <a:pt x="55594" y="153670"/>
                </a:lnTo>
                <a:close/>
              </a:path>
              <a:path w="231139" h="260350">
                <a:moveTo>
                  <a:pt x="101822" y="0"/>
                </a:moveTo>
                <a:lnTo>
                  <a:pt x="86947" y="0"/>
                </a:lnTo>
                <a:lnTo>
                  <a:pt x="79194" y="1270"/>
                </a:lnTo>
                <a:lnTo>
                  <a:pt x="63170" y="6350"/>
                </a:lnTo>
                <a:lnTo>
                  <a:pt x="55054" y="10160"/>
                </a:lnTo>
                <a:lnTo>
                  <a:pt x="46890" y="15239"/>
                </a:lnTo>
                <a:lnTo>
                  <a:pt x="38703" y="21589"/>
                </a:lnTo>
                <a:lnTo>
                  <a:pt x="30962" y="26670"/>
                </a:lnTo>
                <a:lnTo>
                  <a:pt x="5413" y="58420"/>
                </a:lnTo>
                <a:lnTo>
                  <a:pt x="0" y="86360"/>
                </a:lnTo>
                <a:lnTo>
                  <a:pt x="646" y="92710"/>
                </a:lnTo>
                <a:lnTo>
                  <a:pt x="18891" y="130810"/>
                </a:lnTo>
                <a:lnTo>
                  <a:pt x="39719" y="148589"/>
                </a:lnTo>
                <a:lnTo>
                  <a:pt x="42767" y="151129"/>
                </a:lnTo>
                <a:lnTo>
                  <a:pt x="45434" y="152400"/>
                </a:lnTo>
                <a:lnTo>
                  <a:pt x="48228" y="153670"/>
                </a:lnTo>
                <a:lnTo>
                  <a:pt x="57499" y="153670"/>
                </a:lnTo>
                <a:lnTo>
                  <a:pt x="58515" y="152400"/>
                </a:lnTo>
                <a:lnTo>
                  <a:pt x="60928" y="152400"/>
                </a:lnTo>
                <a:lnTo>
                  <a:pt x="63595" y="149860"/>
                </a:lnTo>
                <a:lnTo>
                  <a:pt x="65246" y="148589"/>
                </a:lnTo>
                <a:lnTo>
                  <a:pt x="67659" y="147320"/>
                </a:lnTo>
                <a:lnTo>
                  <a:pt x="69564" y="146050"/>
                </a:lnTo>
                <a:lnTo>
                  <a:pt x="72231" y="143510"/>
                </a:lnTo>
                <a:lnTo>
                  <a:pt x="73120" y="142239"/>
                </a:lnTo>
                <a:lnTo>
                  <a:pt x="73755" y="140970"/>
                </a:lnTo>
                <a:lnTo>
                  <a:pt x="74390" y="140970"/>
                </a:lnTo>
                <a:lnTo>
                  <a:pt x="74644" y="139700"/>
                </a:lnTo>
                <a:lnTo>
                  <a:pt x="74644" y="138429"/>
                </a:lnTo>
                <a:lnTo>
                  <a:pt x="74390" y="138429"/>
                </a:lnTo>
                <a:lnTo>
                  <a:pt x="73882" y="137160"/>
                </a:lnTo>
                <a:lnTo>
                  <a:pt x="73247" y="135889"/>
                </a:lnTo>
                <a:lnTo>
                  <a:pt x="71850" y="135889"/>
                </a:lnTo>
                <a:lnTo>
                  <a:pt x="69564" y="134620"/>
                </a:lnTo>
                <a:lnTo>
                  <a:pt x="67405" y="133350"/>
                </a:lnTo>
                <a:lnTo>
                  <a:pt x="64738" y="133350"/>
                </a:lnTo>
                <a:lnTo>
                  <a:pt x="61563" y="130810"/>
                </a:lnTo>
                <a:lnTo>
                  <a:pt x="58515" y="129539"/>
                </a:lnTo>
                <a:lnTo>
                  <a:pt x="55086" y="128270"/>
                </a:lnTo>
                <a:lnTo>
                  <a:pt x="47974" y="123189"/>
                </a:lnTo>
                <a:lnTo>
                  <a:pt x="44418" y="119379"/>
                </a:lnTo>
                <a:lnTo>
                  <a:pt x="40989" y="114300"/>
                </a:lnTo>
                <a:lnTo>
                  <a:pt x="37179" y="109220"/>
                </a:lnTo>
                <a:lnTo>
                  <a:pt x="34766" y="104139"/>
                </a:lnTo>
                <a:lnTo>
                  <a:pt x="33496" y="99060"/>
                </a:lnTo>
                <a:lnTo>
                  <a:pt x="32226" y="92710"/>
                </a:lnTo>
                <a:lnTo>
                  <a:pt x="32353" y="87629"/>
                </a:lnTo>
                <a:lnTo>
                  <a:pt x="53181" y="54610"/>
                </a:lnTo>
                <a:lnTo>
                  <a:pt x="87852" y="34289"/>
                </a:lnTo>
                <a:lnTo>
                  <a:pt x="94202" y="33020"/>
                </a:lnTo>
                <a:lnTo>
                  <a:pt x="153130" y="33020"/>
                </a:lnTo>
                <a:lnTo>
                  <a:pt x="151352" y="30479"/>
                </a:lnTo>
                <a:lnTo>
                  <a:pt x="115935" y="3810"/>
                </a:lnTo>
                <a:lnTo>
                  <a:pt x="109015" y="1270"/>
                </a:lnTo>
                <a:lnTo>
                  <a:pt x="101822" y="0"/>
                </a:lnTo>
                <a:close/>
              </a:path>
              <a:path w="231139" h="260350">
                <a:moveTo>
                  <a:pt x="179165" y="92710"/>
                </a:moveTo>
                <a:lnTo>
                  <a:pt x="176371" y="92710"/>
                </a:lnTo>
                <a:lnTo>
                  <a:pt x="175609" y="93979"/>
                </a:lnTo>
                <a:lnTo>
                  <a:pt x="181959" y="93979"/>
                </a:lnTo>
                <a:lnTo>
                  <a:pt x="179165" y="92710"/>
                </a:lnTo>
                <a:close/>
              </a:path>
              <a:path w="231139" h="260350">
                <a:moveTo>
                  <a:pt x="145637" y="87629"/>
                </a:moveTo>
                <a:lnTo>
                  <a:pt x="142081" y="87629"/>
                </a:lnTo>
                <a:lnTo>
                  <a:pt x="142843" y="88900"/>
                </a:lnTo>
                <a:lnTo>
                  <a:pt x="144494" y="88900"/>
                </a:lnTo>
                <a:lnTo>
                  <a:pt x="145637" y="87629"/>
                </a:lnTo>
                <a:close/>
              </a:path>
              <a:path w="231139" h="260350">
                <a:moveTo>
                  <a:pt x="153130" y="33020"/>
                </a:moveTo>
                <a:lnTo>
                  <a:pt x="106140" y="33020"/>
                </a:lnTo>
                <a:lnTo>
                  <a:pt x="111728" y="34289"/>
                </a:lnTo>
                <a:lnTo>
                  <a:pt x="116808" y="36829"/>
                </a:lnTo>
                <a:lnTo>
                  <a:pt x="137128" y="62229"/>
                </a:lnTo>
                <a:lnTo>
                  <a:pt x="138398" y="66039"/>
                </a:lnTo>
                <a:lnTo>
                  <a:pt x="139160" y="69850"/>
                </a:lnTo>
                <a:lnTo>
                  <a:pt x="139922" y="76200"/>
                </a:lnTo>
                <a:lnTo>
                  <a:pt x="139922" y="85089"/>
                </a:lnTo>
                <a:lnTo>
                  <a:pt x="140303" y="86360"/>
                </a:lnTo>
                <a:lnTo>
                  <a:pt x="141065" y="87629"/>
                </a:lnTo>
                <a:lnTo>
                  <a:pt x="148050" y="87629"/>
                </a:lnTo>
                <a:lnTo>
                  <a:pt x="149447" y="86360"/>
                </a:lnTo>
                <a:lnTo>
                  <a:pt x="150971" y="85089"/>
                </a:lnTo>
                <a:lnTo>
                  <a:pt x="152749" y="83820"/>
                </a:lnTo>
                <a:lnTo>
                  <a:pt x="154781" y="82550"/>
                </a:lnTo>
                <a:lnTo>
                  <a:pt x="158210" y="80010"/>
                </a:lnTo>
                <a:lnTo>
                  <a:pt x="160623" y="78739"/>
                </a:lnTo>
                <a:lnTo>
                  <a:pt x="162401" y="76200"/>
                </a:lnTo>
                <a:lnTo>
                  <a:pt x="163163" y="74929"/>
                </a:lnTo>
                <a:lnTo>
                  <a:pt x="163671" y="74929"/>
                </a:lnTo>
                <a:lnTo>
                  <a:pt x="164433" y="73660"/>
                </a:lnTo>
                <a:lnTo>
                  <a:pt x="164687" y="72389"/>
                </a:lnTo>
                <a:lnTo>
                  <a:pt x="165195" y="68579"/>
                </a:lnTo>
                <a:lnTo>
                  <a:pt x="165195" y="66039"/>
                </a:lnTo>
                <a:lnTo>
                  <a:pt x="164814" y="63500"/>
                </a:lnTo>
                <a:lnTo>
                  <a:pt x="164306" y="59689"/>
                </a:lnTo>
                <a:lnTo>
                  <a:pt x="163671" y="57150"/>
                </a:lnTo>
                <a:lnTo>
                  <a:pt x="161385" y="49529"/>
                </a:lnTo>
                <a:lnTo>
                  <a:pt x="159988" y="45720"/>
                </a:lnTo>
                <a:lnTo>
                  <a:pt x="158083" y="41910"/>
                </a:lnTo>
                <a:lnTo>
                  <a:pt x="156305" y="38100"/>
                </a:lnTo>
                <a:lnTo>
                  <a:pt x="154019" y="34289"/>
                </a:lnTo>
                <a:lnTo>
                  <a:pt x="153130" y="33020"/>
                </a:lnTo>
                <a:close/>
              </a:path>
            </a:pathLst>
          </a:custGeom>
          <a:solidFill>
            <a:srgbClr val="FF0000"/>
          </a:solidFill>
        </p:spPr>
        <p:txBody>
          <a:bodyPr wrap="square" lIns="0" tIns="0" rIns="0" bIns="0" rtlCol="0"/>
          <a:lstStyle/>
          <a:p>
            <a:endParaRPr/>
          </a:p>
        </p:txBody>
      </p:sp>
      <p:sp>
        <p:nvSpPr>
          <p:cNvPr id="49" name="object 49"/>
          <p:cNvSpPr/>
          <p:nvPr/>
        </p:nvSpPr>
        <p:spPr>
          <a:xfrm>
            <a:off x="5517896" y="1886966"/>
            <a:ext cx="1105535" cy="1057910"/>
          </a:xfrm>
          <a:custGeom>
            <a:avLst/>
            <a:gdLst/>
            <a:ahLst/>
            <a:cxnLst/>
            <a:rect l="l" t="t" r="r" b="b"/>
            <a:pathLst>
              <a:path w="1105534" h="1057910">
                <a:moveTo>
                  <a:pt x="1043541" y="1012062"/>
                </a:moveTo>
                <a:lnTo>
                  <a:pt x="1023747" y="1032763"/>
                </a:lnTo>
                <a:lnTo>
                  <a:pt x="1105153" y="1057783"/>
                </a:lnTo>
                <a:lnTo>
                  <a:pt x="1091917" y="1020826"/>
                </a:lnTo>
                <a:lnTo>
                  <a:pt x="1052702" y="1020826"/>
                </a:lnTo>
                <a:lnTo>
                  <a:pt x="1043541" y="1012062"/>
                </a:lnTo>
                <a:close/>
              </a:path>
              <a:path w="1105534" h="1057910">
                <a:moveTo>
                  <a:pt x="1056702" y="998300"/>
                </a:moveTo>
                <a:lnTo>
                  <a:pt x="1043541" y="1012062"/>
                </a:lnTo>
                <a:lnTo>
                  <a:pt x="1052702" y="1020826"/>
                </a:lnTo>
                <a:lnTo>
                  <a:pt x="1065910" y="1007110"/>
                </a:lnTo>
                <a:lnTo>
                  <a:pt x="1056702" y="998300"/>
                </a:lnTo>
                <a:close/>
              </a:path>
              <a:path w="1105534" h="1057910">
                <a:moveTo>
                  <a:pt x="1076452" y="977646"/>
                </a:moveTo>
                <a:lnTo>
                  <a:pt x="1056702" y="998300"/>
                </a:lnTo>
                <a:lnTo>
                  <a:pt x="1065910" y="1007110"/>
                </a:lnTo>
                <a:lnTo>
                  <a:pt x="1052702" y="1020826"/>
                </a:lnTo>
                <a:lnTo>
                  <a:pt x="1091917" y="1020826"/>
                </a:lnTo>
                <a:lnTo>
                  <a:pt x="1076452" y="977646"/>
                </a:lnTo>
                <a:close/>
              </a:path>
              <a:path w="1105534" h="1057910">
                <a:moveTo>
                  <a:pt x="13207" y="0"/>
                </a:moveTo>
                <a:lnTo>
                  <a:pt x="0" y="13843"/>
                </a:lnTo>
                <a:lnTo>
                  <a:pt x="1043541" y="1012062"/>
                </a:lnTo>
                <a:lnTo>
                  <a:pt x="1056702" y="998300"/>
                </a:lnTo>
                <a:lnTo>
                  <a:pt x="13207" y="0"/>
                </a:lnTo>
                <a:close/>
              </a:path>
            </a:pathLst>
          </a:custGeom>
          <a:solidFill>
            <a:srgbClr val="FF9966"/>
          </a:solidFill>
        </p:spPr>
        <p:txBody>
          <a:bodyPr wrap="square" lIns="0" tIns="0" rIns="0" bIns="0" rtlCol="0"/>
          <a:lstStyle/>
          <a:p>
            <a:endParaRPr/>
          </a:p>
        </p:txBody>
      </p:sp>
      <p:sp>
        <p:nvSpPr>
          <p:cNvPr id="50" name="object 50"/>
          <p:cNvSpPr/>
          <p:nvPr/>
        </p:nvSpPr>
        <p:spPr>
          <a:xfrm>
            <a:off x="6422080" y="2365817"/>
            <a:ext cx="240665" cy="236220"/>
          </a:xfrm>
          <a:custGeom>
            <a:avLst/>
            <a:gdLst/>
            <a:ahLst/>
            <a:cxnLst/>
            <a:rect l="l" t="t" r="r" b="b"/>
            <a:pathLst>
              <a:path w="240665" h="236219">
                <a:moveTo>
                  <a:pt x="69905" y="76200"/>
                </a:moveTo>
                <a:lnTo>
                  <a:pt x="49204" y="76200"/>
                </a:lnTo>
                <a:lnTo>
                  <a:pt x="42346" y="80010"/>
                </a:lnTo>
                <a:lnTo>
                  <a:pt x="38917" y="81280"/>
                </a:lnTo>
                <a:lnTo>
                  <a:pt x="19211" y="97790"/>
                </a:lnTo>
                <a:lnTo>
                  <a:pt x="14200" y="102870"/>
                </a:lnTo>
                <a:lnTo>
                  <a:pt x="90" y="140970"/>
                </a:lnTo>
                <a:lnTo>
                  <a:pt x="0" y="144780"/>
                </a:lnTo>
                <a:lnTo>
                  <a:pt x="355" y="151130"/>
                </a:lnTo>
                <a:lnTo>
                  <a:pt x="15073" y="189230"/>
                </a:lnTo>
                <a:lnTo>
                  <a:pt x="40727" y="218440"/>
                </a:lnTo>
                <a:lnTo>
                  <a:pt x="75220" y="236220"/>
                </a:lnTo>
                <a:lnTo>
                  <a:pt x="95702" y="236220"/>
                </a:lnTo>
                <a:lnTo>
                  <a:pt x="134548" y="215900"/>
                </a:lnTo>
                <a:lnTo>
                  <a:pt x="145216" y="204470"/>
                </a:lnTo>
                <a:lnTo>
                  <a:pt x="94035" y="204470"/>
                </a:lnTo>
                <a:lnTo>
                  <a:pt x="82605" y="201930"/>
                </a:lnTo>
                <a:lnTo>
                  <a:pt x="46156" y="173990"/>
                </a:lnTo>
                <a:lnTo>
                  <a:pt x="32567" y="142240"/>
                </a:lnTo>
                <a:lnTo>
                  <a:pt x="31805" y="135890"/>
                </a:lnTo>
                <a:lnTo>
                  <a:pt x="32440" y="130810"/>
                </a:lnTo>
                <a:lnTo>
                  <a:pt x="34472" y="125730"/>
                </a:lnTo>
                <a:lnTo>
                  <a:pt x="36377" y="120650"/>
                </a:lnTo>
                <a:lnTo>
                  <a:pt x="71683" y="97790"/>
                </a:lnTo>
                <a:lnTo>
                  <a:pt x="79430" y="97790"/>
                </a:lnTo>
                <a:lnTo>
                  <a:pt x="81081" y="96520"/>
                </a:lnTo>
                <a:lnTo>
                  <a:pt x="81970" y="96520"/>
                </a:lnTo>
                <a:lnTo>
                  <a:pt x="82478" y="95250"/>
                </a:lnTo>
                <a:lnTo>
                  <a:pt x="82859" y="95250"/>
                </a:lnTo>
                <a:lnTo>
                  <a:pt x="82859" y="92710"/>
                </a:lnTo>
                <a:lnTo>
                  <a:pt x="82478" y="91440"/>
                </a:lnTo>
                <a:lnTo>
                  <a:pt x="81335" y="88900"/>
                </a:lnTo>
                <a:lnTo>
                  <a:pt x="80192" y="87630"/>
                </a:lnTo>
                <a:lnTo>
                  <a:pt x="79176" y="86360"/>
                </a:lnTo>
                <a:lnTo>
                  <a:pt x="77779" y="85090"/>
                </a:lnTo>
                <a:lnTo>
                  <a:pt x="76128" y="82550"/>
                </a:lnTo>
                <a:lnTo>
                  <a:pt x="74604" y="81280"/>
                </a:lnTo>
                <a:lnTo>
                  <a:pt x="73207" y="80010"/>
                </a:lnTo>
                <a:lnTo>
                  <a:pt x="70921" y="77470"/>
                </a:lnTo>
                <a:lnTo>
                  <a:pt x="69905" y="76200"/>
                </a:lnTo>
                <a:close/>
              </a:path>
              <a:path w="240665" h="236219">
                <a:moveTo>
                  <a:pt x="143946" y="157480"/>
                </a:moveTo>
                <a:lnTo>
                  <a:pt x="138104" y="157480"/>
                </a:lnTo>
                <a:lnTo>
                  <a:pt x="137469" y="160020"/>
                </a:lnTo>
                <a:lnTo>
                  <a:pt x="136961" y="161290"/>
                </a:lnTo>
                <a:lnTo>
                  <a:pt x="135564" y="166370"/>
                </a:lnTo>
                <a:lnTo>
                  <a:pt x="133278" y="173990"/>
                </a:lnTo>
                <a:lnTo>
                  <a:pt x="131627" y="176530"/>
                </a:lnTo>
                <a:lnTo>
                  <a:pt x="129468" y="180340"/>
                </a:lnTo>
                <a:lnTo>
                  <a:pt x="94035" y="204470"/>
                </a:lnTo>
                <a:lnTo>
                  <a:pt x="145216" y="204470"/>
                </a:lnTo>
                <a:lnTo>
                  <a:pt x="148264" y="200660"/>
                </a:lnTo>
                <a:lnTo>
                  <a:pt x="150677" y="196850"/>
                </a:lnTo>
                <a:lnTo>
                  <a:pt x="152582" y="193040"/>
                </a:lnTo>
                <a:lnTo>
                  <a:pt x="154360" y="190500"/>
                </a:lnTo>
                <a:lnTo>
                  <a:pt x="155757" y="186690"/>
                </a:lnTo>
                <a:lnTo>
                  <a:pt x="156773" y="184150"/>
                </a:lnTo>
                <a:lnTo>
                  <a:pt x="157662" y="181610"/>
                </a:lnTo>
                <a:lnTo>
                  <a:pt x="158170" y="179070"/>
                </a:lnTo>
                <a:lnTo>
                  <a:pt x="158170" y="175260"/>
                </a:lnTo>
                <a:lnTo>
                  <a:pt x="157916" y="173990"/>
                </a:lnTo>
                <a:lnTo>
                  <a:pt x="157662" y="173990"/>
                </a:lnTo>
                <a:lnTo>
                  <a:pt x="157408" y="172720"/>
                </a:lnTo>
                <a:lnTo>
                  <a:pt x="156900" y="171450"/>
                </a:lnTo>
                <a:lnTo>
                  <a:pt x="156392" y="171450"/>
                </a:lnTo>
                <a:lnTo>
                  <a:pt x="155630" y="170180"/>
                </a:lnTo>
                <a:lnTo>
                  <a:pt x="153852" y="167640"/>
                </a:lnTo>
                <a:lnTo>
                  <a:pt x="152709" y="166370"/>
                </a:lnTo>
                <a:lnTo>
                  <a:pt x="151312" y="165100"/>
                </a:lnTo>
                <a:lnTo>
                  <a:pt x="147629" y="161290"/>
                </a:lnTo>
                <a:lnTo>
                  <a:pt x="145089" y="158750"/>
                </a:lnTo>
                <a:lnTo>
                  <a:pt x="143946" y="157480"/>
                </a:lnTo>
                <a:close/>
              </a:path>
              <a:path w="240665" h="236219">
                <a:moveTo>
                  <a:pt x="182300" y="162560"/>
                </a:moveTo>
                <a:lnTo>
                  <a:pt x="173283" y="162560"/>
                </a:lnTo>
                <a:lnTo>
                  <a:pt x="175061" y="163830"/>
                </a:lnTo>
                <a:lnTo>
                  <a:pt x="179760" y="163830"/>
                </a:lnTo>
                <a:lnTo>
                  <a:pt x="182300" y="162560"/>
                </a:lnTo>
                <a:close/>
              </a:path>
              <a:path w="240665" h="236219">
                <a:moveTo>
                  <a:pt x="238307" y="83820"/>
                </a:moveTo>
                <a:lnTo>
                  <a:pt x="188904" y="83820"/>
                </a:lnTo>
                <a:lnTo>
                  <a:pt x="195000" y="86360"/>
                </a:lnTo>
                <a:lnTo>
                  <a:pt x="197794" y="88900"/>
                </a:lnTo>
                <a:lnTo>
                  <a:pt x="206430" y="105410"/>
                </a:lnTo>
                <a:lnTo>
                  <a:pt x="205414" y="111760"/>
                </a:lnTo>
                <a:lnTo>
                  <a:pt x="204271" y="114300"/>
                </a:lnTo>
                <a:lnTo>
                  <a:pt x="202493" y="118110"/>
                </a:lnTo>
                <a:lnTo>
                  <a:pt x="200588" y="120650"/>
                </a:lnTo>
                <a:lnTo>
                  <a:pt x="197921" y="123190"/>
                </a:lnTo>
                <a:lnTo>
                  <a:pt x="194619" y="127000"/>
                </a:lnTo>
                <a:lnTo>
                  <a:pt x="190555" y="130810"/>
                </a:lnTo>
                <a:lnTo>
                  <a:pt x="186745" y="133350"/>
                </a:lnTo>
                <a:lnTo>
                  <a:pt x="178871" y="137160"/>
                </a:lnTo>
                <a:lnTo>
                  <a:pt x="175442" y="138430"/>
                </a:lnTo>
                <a:lnTo>
                  <a:pt x="172140" y="139700"/>
                </a:lnTo>
                <a:lnTo>
                  <a:pt x="168965" y="140970"/>
                </a:lnTo>
                <a:lnTo>
                  <a:pt x="164012" y="142240"/>
                </a:lnTo>
                <a:lnTo>
                  <a:pt x="161726" y="143510"/>
                </a:lnTo>
                <a:lnTo>
                  <a:pt x="160329" y="143510"/>
                </a:lnTo>
                <a:lnTo>
                  <a:pt x="158805" y="144780"/>
                </a:lnTo>
                <a:lnTo>
                  <a:pt x="158551" y="146050"/>
                </a:lnTo>
                <a:lnTo>
                  <a:pt x="159059" y="148590"/>
                </a:lnTo>
                <a:lnTo>
                  <a:pt x="159567" y="149860"/>
                </a:lnTo>
                <a:lnTo>
                  <a:pt x="161218" y="152400"/>
                </a:lnTo>
                <a:lnTo>
                  <a:pt x="166933" y="157480"/>
                </a:lnTo>
                <a:lnTo>
                  <a:pt x="168203" y="158750"/>
                </a:lnTo>
                <a:lnTo>
                  <a:pt x="170489" y="161290"/>
                </a:lnTo>
                <a:lnTo>
                  <a:pt x="171505" y="161290"/>
                </a:lnTo>
                <a:lnTo>
                  <a:pt x="172394" y="162560"/>
                </a:lnTo>
                <a:lnTo>
                  <a:pt x="184967" y="162560"/>
                </a:lnTo>
                <a:lnTo>
                  <a:pt x="188015" y="161290"/>
                </a:lnTo>
                <a:lnTo>
                  <a:pt x="191571" y="160020"/>
                </a:lnTo>
                <a:lnTo>
                  <a:pt x="195000" y="157480"/>
                </a:lnTo>
                <a:lnTo>
                  <a:pt x="198810" y="156210"/>
                </a:lnTo>
                <a:lnTo>
                  <a:pt x="206938" y="149860"/>
                </a:lnTo>
                <a:lnTo>
                  <a:pt x="211002" y="147320"/>
                </a:lnTo>
                <a:lnTo>
                  <a:pt x="221797" y="137160"/>
                </a:lnTo>
                <a:lnTo>
                  <a:pt x="227258" y="130810"/>
                </a:lnTo>
                <a:lnTo>
                  <a:pt x="231322" y="124460"/>
                </a:lnTo>
                <a:lnTo>
                  <a:pt x="235513" y="118110"/>
                </a:lnTo>
                <a:lnTo>
                  <a:pt x="238180" y="110490"/>
                </a:lnTo>
                <a:lnTo>
                  <a:pt x="239450" y="104140"/>
                </a:lnTo>
                <a:lnTo>
                  <a:pt x="240593" y="96520"/>
                </a:lnTo>
                <a:lnTo>
                  <a:pt x="240212" y="90170"/>
                </a:lnTo>
                <a:lnTo>
                  <a:pt x="238307" y="83820"/>
                </a:lnTo>
                <a:close/>
              </a:path>
              <a:path w="240665" h="236219">
                <a:moveTo>
                  <a:pt x="142041" y="156210"/>
                </a:moveTo>
                <a:lnTo>
                  <a:pt x="139501" y="156210"/>
                </a:lnTo>
                <a:lnTo>
                  <a:pt x="138993" y="157480"/>
                </a:lnTo>
                <a:lnTo>
                  <a:pt x="143057" y="157480"/>
                </a:lnTo>
                <a:lnTo>
                  <a:pt x="142041" y="156210"/>
                </a:lnTo>
                <a:close/>
              </a:path>
              <a:path w="240665" h="236219">
                <a:moveTo>
                  <a:pt x="146359" y="106680"/>
                </a:moveTo>
                <a:lnTo>
                  <a:pt x="142041" y="106680"/>
                </a:lnTo>
                <a:lnTo>
                  <a:pt x="143057" y="107950"/>
                </a:lnTo>
                <a:lnTo>
                  <a:pt x="144835" y="107950"/>
                </a:lnTo>
                <a:lnTo>
                  <a:pt x="146359" y="106680"/>
                </a:lnTo>
                <a:close/>
              </a:path>
              <a:path w="240665" h="236219">
                <a:moveTo>
                  <a:pt x="181708" y="34290"/>
                </a:moveTo>
                <a:lnTo>
                  <a:pt x="137088" y="34290"/>
                </a:lnTo>
                <a:lnTo>
                  <a:pt x="139501" y="35560"/>
                </a:lnTo>
                <a:lnTo>
                  <a:pt x="141787" y="36830"/>
                </a:lnTo>
                <a:lnTo>
                  <a:pt x="144200" y="38100"/>
                </a:lnTo>
                <a:lnTo>
                  <a:pt x="146232" y="39370"/>
                </a:lnTo>
                <a:lnTo>
                  <a:pt x="148137" y="41910"/>
                </a:lnTo>
                <a:lnTo>
                  <a:pt x="150423" y="44450"/>
                </a:lnTo>
                <a:lnTo>
                  <a:pt x="152201" y="46990"/>
                </a:lnTo>
                <a:lnTo>
                  <a:pt x="153217" y="49530"/>
                </a:lnTo>
                <a:lnTo>
                  <a:pt x="154233" y="53340"/>
                </a:lnTo>
                <a:lnTo>
                  <a:pt x="154487" y="55880"/>
                </a:lnTo>
                <a:lnTo>
                  <a:pt x="153471" y="62230"/>
                </a:lnTo>
                <a:lnTo>
                  <a:pt x="152201" y="66040"/>
                </a:lnTo>
                <a:lnTo>
                  <a:pt x="150296" y="68580"/>
                </a:lnTo>
                <a:lnTo>
                  <a:pt x="148264" y="72390"/>
                </a:lnTo>
                <a:lnTo>
                  <a:pt x="145470" y="76200"/>
                </a:lnTo>
                <a:lnTo>
                  <a:pt x="141914" y="78740"/>
                </a:lnTo>
                <a:lnTo>
                  <a:pt x="131500" y="88900"/>
                </a:lnTo>
                <a:lnTo>
                  <a:pt x="130738" y="88900"/>
                </a:lnTo>
                <a:lnTo>
                  <a:pt x="130230" y="90170"/>
                </a:lnTo>
                <a:lnTo>
                  <a:pt x="129976" y="90170"/>
                </a:lnTo>
                <a:lnTo>
                  <a:pt x="129595" y="91440"/>
                </a:lnTo>
                <a:lnTo>
                  <a:pt x="129595" y="92710"/>
                </a:lnTo>
                <a:lnTo>
                  <a:pt x="130611" y="95250"/>
                </a:lnTo>
                <a:lnTo>
                  <a:pt x="132389" y="97790"/>
                </a:lnTo>
                <a:lnTo>
                  <a:pt x="133659" y="99060"/>
                </a:lnTo>
                <a:lnTo>
                  <a:pt x="135183" y="100330"/>
                </a:lnTo>
                <a:lnTo>
                  <a:pt x="136961" y="102870"/>
                </a:lnTo>
                <a:lnTo>
                  <a:pt x="138485" y="104140"/>
                </a:lnTo>
                <a:lnTo>
                  <a:pt x="139628" y="105410"/>
                </a:lnTo>
                <a:lnTo>
                  <a:pt x="140898" y="106680"/>
                </a:lnTo>
                <a:lnTo>
                  <a:pt x="147121" y="106680"/>
                </a:lnTo>
                <a:lnTo>
                  <a:pt x="147883" y="105410"/>
                </a:lnTo>
                <a:lnTo>
                  <a:pt x="162615" y="92710"/>
                </a:lnTo>
                <a:lnTo>
                  <a:pt x="170743" y="87630"/>
                </a:lnTo>
                <a:lnTo>
                  <a:pt x="174680" y="85090"/>
                </a:lnTo>
                <a:lnTo>
                  <a:pt x="178490" y="83820"/>
                </a:lnTo>
                <a:lnTo>
                  <a:pt x="238307" y="83820"/>
                </a:lnTo>
                <a:lnTo>
                  <a:pt x="236402" y="77470"/>
                </a:lnTo>
                <a:lnTo>
                  <a:pt x="232719" y="71120"/>
                </a:lnTo>
                <a:lnTo>
                  <a:pt x="227385" y="64770"/>
                </a:lnTo>
                <a:lnTo>
                  <a:pt x="224083" y="60960"/>
                </a:lnTo>
                <a:lnTo>
                  <a:pt x="175315" y="60960"/>
                </a:lnTo>
                <a:lnTo>
                  <a:pt x="177982" y="57150"/>
                </a:lnTo>
                <a:lnTo>
                  <a:pt x="179887" y="53340"/>
                </a:lnTo>
                <a:lnTo>
                  <a:pt x="181030" y="49530"/>
                </a:lnTo>
                <a:lnTo>
                  <a:pt x="182173" y="44450"/>
                </a:lnTo>
                <a:lnTo>
                  <a:pt x="182343" y="41910"/>
                </a:lnTo>
                <a:lnTo>
                  <a:pt x="182300" y="39370"/>
                </a:lnTo>
                <a:lnTo>
                  <a:pt x="182046" y="36830"/>
                </a:lnTo>
                <a:lnTo>
                  <a:pt x="181708" y="34290"/>
                </a:lnTo>
                <a:close/>
              </a:path>
              <a:path w="240665" h="236219">
                <a:moveTo>
                  <a:pt x="65460" y="73660"/>
                </a:moveTo>
                <a:lnTo>
                  <a:pt x="58729" y="73660"/>
                </a:lnTo>
                <a:lnTo>
                  <a:pt x="55554" y="74930"/>
                </a:lnTo>
                <a:lnTo>
                  <a:pt x="52506" y="76200"/>
                </a:lnTo>
                <a:lnTo>
                  <a:pt x="68889" y="76200"/>
                </a:lnTo>
                <a:lnTo>
                  <a:pt x="68000" y="74930"/>
                </a:lnTo>
                <a:lnTo>
                  <a:pt x="66222" y="74930"/>
                </a:lnTo>
                <a:lnTo>
                  <a:pt x="65460" y="73660"/>
                </a:lnTo>
                <a:close/>
              </a:path>
              <a:path w="240665" h="236219">
                <a:moveTo>
                  <a:pt x="100893" y="73660"/>
                </a:moveTo>
                <a:lnTo>
                  <a:pt x="96448" y="73660"/>
                </a:lnTo>
                <a:lnTo>
                  <a:pt x="97210" y="74930"/>
                </a:lnTo>
                <a:lnTo>
                  <a:pt x="100385" y="74930"/>
                </a:lnTo>
                <a:lnTo>
                  <a:pt x="100893" y="73660"/>
                </a:lnTo>
                <a:close/>
              </a:path>
              <a:path w="240665" h="236219">
                <a:moveTo>
                  <a:pt x="151947" y="0"/>
                </a:moveTo>
                <a:lnTo>
                  <a:pt x="136072" y="0"/>
                </a:lnTo>
                <a:lnTo>
                  <a:pt x="130611" y="1270"/>
                </a:lnTo>
                <a:lnTo>
                  <a:pt x="124896" y="3810"/>
                </a:lnTo>
                <a:lnTo>
                  <a:pt x="119308" y="6350"/>
                </a:lnTo>
                <a:lnTo>
                  <a:pt x="113593" y="10160"/>
                </a:lnTo>
                <a:lnTo>
                  <a:pt x="107751" y="16510"/>
                </a:lnTo>
                <a:lnTo>
                  <a:pt x="103306" y="20320"/>
                </a:lnTo>
                <a:lnTo>
                  <a:pt x="84129" y="53340"/>
                </a:lnTo>
                <a:lnTo>
                  <a:pt x="83748" y="54610"/>
                </a:lnTo>
                <a:lnTo>
                  <a:pt x="83748" y="58420"/>
                </a:lnTo>
                <a:lnTo>
                  <a:pt x="84256" y="60960"/>
                </a:lnTo>
                <a:lnTo>
                  <a:pt x="84637" y="60960"/>
                </a:lnTo>
                <a:lnTo>
                  <a:pt x="85145" y="62230"/>
                </a:lnTo>
                <a:lnTo>
                  <a:pt x="85780" y="63500"/>
                </a:lnTo>
                <a:lnTo>
                  <a:pt x="87431" y="64770"/>
                </a:lnTo>
                <a:lnTo>
                  <a:pt x="88574" y="66040"/>
                </a:lnTo>
                <a:lnTo>
                  <a:pt x="93019" y="71120"/>
                </a:lnTo>
                <a:lnTo>
                  <a:pt x="94289" y="72390"/>
                </a:lnTo>
                <a:lnTo>
                  <a:pt x="95432" y="73660"/>
                </a:lnTo>
                <a:lnTo>
                  <a:pt x="101655" y="73660"/>
                </a:lnTo>
                <a:lnTo>
                  <a:pt x="102290" y="72390"/>
                </a:lnTo>
                <a:lnTo>
                  <a:pt x="102925" y="69850"/>
                </a:lnTo>
                <a:lnTo>
                  <a:pt x="103687" y="67310"/>
                </a:lnTo>
                <a:lnTo>
                  <a:pt x="104576" y="64770"/>
                </a:lnTo>
                <a:lnTo>
                  <a:pt x="105846" y="60960"/>
                </a:lnTo>
                <a:lnTo>
                  <a:pt x="106989" y="58420"/>
                </a:lnTo>
                <a:lnTo>
                  <a:pt x="108640" y="54610"/>
                </a:lnTo>
                <a:lnTo>
                  <a:pt x="110545" y="50800"/>
                </a:lnTo>
                <a:lnTo>
                  <a:pt x="112450" y="48260"/>
                </a:lnTo>
                <a:lnTo>
                  <a:pt x="115117" y="44450"/>
                </a:lnTo>
                <a:lnTo>
                  <a:pt x="121086" y="39370"/>
                </a:lnTo>
                <a:lnTo>
                  <a:pt x="123880" y="36830"/>
                </a:lnTo>
                <a:lnTo>
                  <a:pt x="129468" y="34290"/>
                </a:lnTo>
                <a:lnTo>
                  <a:pt x="181708" y="34290"/>
                </a:lnTo>
                <a:lnTo>
                  <a:pt x="181538" y="33020"/>
                </a:lnTo>
                <a:lnTo>
                  <a:pt x="161853" y="5080"/>
                </a:lnTo>
                <a:lnTo>
                  <a:pt x="151947" y="0"/>
                </a:lnTo>
                <a:close/>
              </a:path>
              <a:path w="240665" h="236219">
                <a:moveTo>
                  <a:pt x="199064" y="52070"/>
                </a:moveTo>
                <a:lnTo>
                  <a:pt x="184840" y="55880"/>
                </a:lnTo>
                <a:lnTo>
                  <a:pt x="180141" y="58420"/>
                </a:lnTo>
                <a:lnTo>
                  <a:pt x="175569" y="60960"/>
                </a:lnTo>
                <a:lnTo>
                  <a:pt x="224083" y="60960"/>
                </a:lnTo>
                <a:lnTo>
                  <a:pt x="199064" y="52070"/>
                </a:lnTo>
                <a:close/>
              </a:path>
            </a:pathLst>
          </a:custGeom>
          <a:solidFill>
            <a:srgbClr val="FF0000"/>
          </a:solidFill>
        </p:spPr>
        <p:txBody>
          <a:bodyPr wrap="square" lIns="0" tIns="0" rIns="0" bIns="0" rtlCol="0"/>
          <a:lstStyle/>
          <a:p>
            <a:endParaRPr/>
          </a:p>
        </p:txBody>
      </p:sp>
      <p:sp>
        <p:nvSpPr>
          <p:cNvPr id="51" name="object 51"/>
          <p:cNvSpPr/>
          <p:nvPr/>
        </p:nvSpPr>
        <p:spPr>
          <a:xfrm>
            <a:off x="2440051" y="3433762"/>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2" name="object 52"/>
          <p:cNvSpPr/>
          <p:nvPr/>
        </p:nvSpPr>
        <p:spPr>
          <a:xfrm>
            <a:off x="2440051" y="3433762"/>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53" name="object 53"/>
          <p:cNvSpPr/>
          <p:nvPr/>
        </p:nvSpPr>
        <p:spPr>
          <a:xfrm>
            <a:off x="2940050" y="3438588"/>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4" name="object 54"/>
          <p:cNvSpPr/>
          <p:nvPr/>
        </p:nvSpPr>
        <p:spPr>
          <a:xfrm>
            <a:off x="2940050" y="3438588"/>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55" name="object 55"/>
          <p:cNvSpPr txBox="1"/>
          <p:nvPr/>
        </p:nvSpPr>
        <p:spPr>
          <a:xfrm>
            <a:off x="2571750" y="3128390"/>
            <a:ext cx="761365" cy="647065"/>
          </a:xfrm>
          <a:prstGeom prst="rect">
            <a:avLst/>
          </a:prstGeom>
        </p:spPr>
        <p:txBody>
          <a:bodyPr vert="horz" wrap="square" lIns="0" tIns="0" rIns="0" bIns="0" rtlCol="0">
            <a:spAutoFit/>
          </a:bodyPr>
          <a:lstStyle/>
          <a:p>
            <a:pPr algn="ctr">
              <a:lnSpc>
                <a:spcPct val="100000"/>
              </a:lnSpc>
            </a:pPr>
            <a:r>
              <a:rPr sz="2000" dirty="0">
                <a:latin typeface="Arial"/>
                <a:cs typeface="Arial"/>
              </a:rPr>
              <a:t>OR1</a:t>
            </a:r>
            <a:endParaRPr sz="2000">
              <a:latin typeface="Arial"/>
              <a:cs typeface="Arial"/>
            </a:endParaRPr>
          </a:p>
          <a:p>
            <a:pPr algn="ctr">
              <a:lnSpc>
                <a:spcPct val="100000"/>
              </a:lnSpc>
              <a:spcBef>
                <a:spcPts val="340"/>
              </a:spcBef>
              <a:tabLst>
                <a:tab pos="499745" algn="l"/>
              </a:tabLst>
            </a:pPr>
            <a:r>
              <a:rPr sz="2700" b="1" spc="-15" baseline="1543" dirty="0">
                <a:latin typeface="Calibri"/>
                <a:cs typeface="Calibri"/>
              </a:rPr>
              <a:t>C</a:t>
            </a:r>
            <a:r>
              <a:rPr sz="2700" b="1" baseline="1543" dirty="0">
                <a:latin typeface="Calibri"/>
                <a:cs typeface="Calibri"/>
              </a:rPr>
              <a:t>1	</a:t>
            </a:r>
            <a:r>
              <a:rPr sz="1800" b="1" spc="-5" dirty="0">
                <a:latin typeface="Calibri"/>
                <a:cs typeface="Calibri"/>
              </a:rPr>
              <a:t>C2</a:t>
            </a:r>
            <a:endParaRPr sz="1800">
              <a:latin typeface="Calibri"/>
              <a:cs typeface="Calibri"/>
            </a:endParaRPr>
          </a:p>
        </p:txBody>
      </p:sp>
      <p:sp>
        <p:nvSpPr>
          <p:cNvPr id="56" name="object 56"/>
          <p:cNvSpPr/>
          <p:nvPr/>
        </p:nvSpPr>
        <p:spPr>
          <a:xfrm>
            <a:off x="4694301" y="2451163"/>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7" name="object 57"/>
          <p:cNvSpPr/>
          <p:nvPr/>
        </p:nvSpPr>
        <p:spPr>
          <a:xfrm>
            <a:off x="4694301" y="2451163"/>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58" name="object 58"/>
          <p:cNvSpPr/>
          <p:nvPr/>
        </p:nvSpPr>
        <p:spPr>
          <a:xfrm>
            <a:off x="5194300" y="2441638"/>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59" name="object 59"/>
          <p:cNvSpPr/>
          <p:nvPr/>
        </p:nvSpPr>
        <p:spPr>
          <a:xfrm>
            <a:off x="5194300" y="2441638"/>
            <a:ext cx="523875" cy="379730"/>
          </a:xfrm>
          <a:custGeom>
            <a:avLst/>
            <a:gdLst/>
            <a:ahLst/>
            <a:cxnLst/>
            <a:rect l="l" t="t" r="r" b="b"/>
            <a:pathLst>
              <a:path w="523875" h="379730">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60" name="object 60"/>
          <p:cNvSpPr txBox="1"/>
          <p:nvPr/>
        </p:nvSpPr>
        <p:spPr>
          <a:xfrm>
            <a:off x="4826253" y="2488946"/>
            <a:ext cx="761365" cy="298450"/>
          </a:xfrm>
          <a:prstGeom prst="rect">
            <a:avLst/>
          </a:prstGeom>
        </p:spPr>
        <p:txBody>
          <a:bodyPr vert="horz" wrap="square" lIns="0" tIns="0" rIns="0" bIns="0" rtlCol="0">
            <a:spAutoFit/>
          </a:bodyPr>
          <a:lstStyle/>
          <a:p>
            <a:pPr marL="12700">
              <a:lnSpc>
                <a:spcPct val="100000"/>
              </a:lnSpc>
              <a:tabLst>
                <a:tab pos="512445" algn="l"/>
              </a:tabLst>
            </a:pPr>
            <a:r>
              <a:rPr sz="1800" b="1" spc="-5" dirty="0">
                <a:latin typeface="Calibri"/>
                <a:cs typeface="Calibri"/>
              </a:rPr>
              <a:t>C</a:t>
            </a:r>
            <a:r>
              <a:rPr sz="1800" b="1" dirty="0">
                <a:latin typeface="Calibri"/>
                <a:cs typeface="Calibri"/>
              </a:rPr>
              <a:t>2	</a:t>
            </a:r>
            <a:r>
              <a:rPr sz="2700" b="1" spc="-7" baseline="1543" dirty="0">
                <a:latin typeface="Calibri"/>
                <a:cs typeface="Calibri"/>
              </a:rPr>
              <a:t>C3</a:t>
            </a:r>
            <a:endParaRPr sz="2700" baseline="1543">
              <a:latin typeface="Calibri"/>
              <a:cs typeface="Calibri"/>
            </a:endParaRPr>
          </a:p>
        </p:txBody>
      </p:sp>
      <p:sp>
        <p:nvSpPr>
          <p:cNvPr id="61" name="object 61"/>
          <p:cNvSpPr/>
          <p:nvPr/>
        </p:nvSpPr>
        <p:spPr>
          <a:xfrm>
            <a:off x="6435725" y="3468687"/>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solidFill>
            <a:srgbClr val="ECEBC8"/>
          </a:solidFill>
        </p:spPr>
        <p:txBody>
          <a:bodyPr wrap="square" lIns="0" tIns="0" rIns="0" bIns="0" rtlCol="0"/>
          <a:lstStyle/>
          <a:p>
            <a:endParaRPr/>
          </a:p>
        </p:txBody>
      </p:sp>
      <p:sp>
        <p:nvSpPr>
          <p:cNvPr id="62" name="object 62"/>
          <p:cNvSpPr/>
          <p:nvPr/>
        </p:nvSpPr>
        <p:spPr>
          <a:xfrm>
            <a:off x="6435725" y="3468687"/>
            <a:ext cx="523875" cy="379730"/>
          </a:xfrm>
          <a:custGeom>
            <a:avLst/>
            <a:gdLst/>
            <a:ahLst/>
            <a:cxnLst/>
            <a:rect l="l" t="t" r="r" b="b"/>
            <a:pathLst>
              <a:path w="523875" h="379729">
                <a:moveTo>
                  <a:pt x="0" y="379412"/>
                </a:moveTo>
                <a:lnTo>
                  <a:pt x="523875" y="379412"/>
                </a:lnTo>
                <a:lnTo>
                  <a:pt x="523875" y="0"/>
                </a:lnTo>
                <a:lnTo>
                  <a:pt x="0" y="0"/>
                </a:lnTo>
                <a:lnTo>
                  <a:pt x="0" y="379412"/>
                </a:lnTo>
                <a:close/>
              </a:path>
            </a:pathLst>
          </a:custGeom>
          <a:ln w="12700">
            <a:solidFill>
              <a:srgbClr val="000000"/>
            </a:solidFill>
          </a:ln>
        </p:spPr>
        <p:txBody>
          <a:bodyPr wrap="square" lIns="0" tIns="0" rIns="0" bIns="0" rtlCol="0"/>
          <a:lstStyle/>
          <a:p>
            <a:endParaRPr/>
          </a:p>
        </p:txBody>
      </p:sp>
      <p:sp>
        <p:nvSpPr>
          <p:cNvPr id="63" name="object 63"/>
          <p:cNvSpPr/>
          <p:nvPr/>
        </p:nvSpPr>
        <p:spPr>
          <a:xfrm>
            <a:off x="6942201" y="3476688"/>
            <a:ext cx="762000" cy="379730"/>
          </a:xfrm>
          <a:custGeom>
            <a:avLst/>
            <a:gdLst/>
            <a:ahLst/>
            <a:cxnLst/>
            <a:rect l="l" t="t" r="r" b="b"/>
            <a:pathLst>
              <a:path w="762000" h="379729">
                <a:moveTo>
                  <a:pt x="0" y="379412"/>
                </a:moveTo>
                <a:lnTo>
                  <a:pt x="762000" y="379412"/>
                </a:lnTo>
                <a:lnTo>
                  <a:pt x="762000" y="0"/>
                </a:lnTo>
                <a:lnTo>
                  <a:pt x="0" y="0"/>
                </a:lnTo>
                <a:lnTo>
                  <a:pt x="0" y="379412"/>
                </a:lnTo>
                <a:close/>
              </a:path>
            </a:pathLst>
          </a:custGeom>
          <a:solidFill>
            <a:srgbClr val="ECEBC8"/>
          </a:solidFill>
        </p:spPr>
        <p:txBody>
          <a:bodyPr wrap="square" lIns="0" tIns="0" rIns="0" bIns="0" rtlCol="0"/>
          <a:lstStyle/>
          <a:p>
            <a:endParaRPr/>
          </a:p>
        </p:txBody>
      </p:sp>
      <p:sp>
        <p:nvSpPr>
          <p:cNvPr id="64" name="object 64"/>
          <p:cNvSpPr/>
          <p:nvPr/>
        </p:nvSpPr>
        <p:spPr>
          <a:xfrm>
            <a:off x="6942201" y="3476688"/>
            <a:ext cx="762000" cy="379730"/>
          </a:xfrm>
          <a:custGeom>
            <a:avLst/>
            <a:gdLst/>
            <a:ahLst/>
            <a:cxnLst/>
            <a:rect l="l" t="t" r="r" b="b"/>
            <a:pathLst>
              <a:path w="762000" h="379729">
                <a:moveTo>
                  <a:pt x="0" y="379412"/>
                </a:moveTo>
                <a:lnTo>
                  <a:pt x="762000" y="379412"/>
                </a:lnTo>
                <a:lnTo>
                  <a:pt x="762000" y="0"/>
                </a:lnTo>
                <a:lnTo>
                  <a:pt x="0" y="0"/>
                </a:lnTo>
                <a:lnTo>
                  <a:pt x="0" y="379412"/>
                </a:lnTo>
                <a:close/>
              </a:path>
            </a:pathLst>
          </a:custGeom>
          <a:ln w="12700">
            <a:solidFill>
              <a:srgbClr val="000000"/>
            </a:solidFill>
          </a:ln>
        </p:spPr>
        <p:txBody>
          <a:bodyPr wrap="square" lIns="0" tIns="0" rIns="0" bIns="0" rtlCol="0"/>
          <a:lstStyle/>
          <a:p>
            <a:endParaRPr/>
          </a:p>
        </p:txBody>
      </p:sp>
      <p:sp>
        <p:nvSpPr>
          <p:cNvPr id="65" name="object 65"/>
          <p:cNvSpPr txBox="1"/>
          <p:nvPr/>
        </p:nvSpPr>
        <p:spPr>
          <a:xfrm>
            <a:off x="6567931" y="3139313"/>
            <a:ext cx="969644" cy="673735"/>
          </a:xfrm>
          <a:prstGeom prst="rect">
            <a:avLst/>
          </a:prstGeom>
        </p:spPr>
        <p:txBody>
          <a:bodyPr vert="horz" wrap="square" lIns="0" tIns="0" rIns="0" bIns="0" rtlCol="0">
            <a:spAutoFit/>
          </a:bodyPr>
          <a:lstStyle/>
          <a:p>
            <a:pPr marL="155575">
              <a:lnSpc>
                <a:spcPct val="100000"/>
              </a:lnSpc>
            </a:pPr>
            <a:r>
              <a:rPr sz="2000" dirty="0">
                <a:latin typeface="Arial"/>
                <a:cs typeface="Arial"/>
              </a:rPr>
              <a:t>OR3</a:t>
            </a:r>
            <a:endParaRPr sz="2000">
              <a:latin typeface="Arial"/>
              <a:cs typeface="Arial"/>
            </a:endParaRPr>
          </a:p>
          <a:p>
            <a:pPr marL="12700">
              <a:lnSpc>
                <a:spcPct val="100000"/>
              </a:lnSpc>
              <a:spcBef>
                <a:spcPts val="555"/>
              </a:spcBef>
              <a:tabLst>
                <a:tab pos="553720" algn="l"/>
              </a:tabLst>
            </a:pPr>
            <a:r>
              <a:rPr sz="2700" b="1" spc="-7" baseline="1543" dirty="0">
                <a:latin typeface="Calibri"/>
                <a:cs typeface="Calibri"/>
              </a:rPr>
              <a:t>C</a:t>
            </a:r>
            <a:r>
              <a:rPr sz="2700" b="1" baseline="1543" dirty="0">
                <a:latin typeface="Calibri"/>
                <a:cs typeface="Calibri"/>
              </a:rPr>
              <a:t>3	</a:t>
            </a:r>
            <a:r>
              <a:rPr sz="1800" b="1" spc="-25" dirty="0">
                <a:latin typeface="Calibri"/>
                <a:cs typeface="Calibri"/>
              </a:rPr>
              <a:t>P</a:t>
            </a:r>
            <a:r>
              <a:rPr sz="1800" b="1" dirty="0">
                <a:latin typeface="Calibri"/>
                <a:cs typeface="Calibri"/>
              </a:rPr>
              <a:t>ort</a:t>
            </a:r>
            <a:endParaRPr sz="1800">
              <a:latin typeface="Calibri"/>
              <a:cs typeface="Calibri"/>
            </a:endParaRPr>
          </a:p>
        </p:txBody>
      </p:sp>
      <p:sp>
        <p:nvSpPr>
          <p:cNvPr id="66" name="object 66"/>
          <p:cNvSpPr/>
          <p:nvPr/>
        </p:nvSpPr>
        <p:spPr>
          <a:xfrm>
            <a:off x="4011676" y="2028761"/>
            <a:ext cx="746125" cy="671512"/>
          </a:xfrm>
          <a:prstGeom prst="rect">
            <a:avLst/>
          </a:prstGeom>
          <a:blipFill>
            <a:blip r:embed="rId6" cstate="print"/>
            <a:stretch>
              <a:fillRect/>
            </a:stretch>
          </a:blipFill>
        </p:spPr>
        <p:txBody>
          <a:bodyPr wrap="square" lIns="0" tIns="0" rIns="0" bIns="0" rtlCol="0"/>
          <a:lstStyle/>
          <a:p>
            <a:endParaRPr/>
          </a:p>
        </p:txBody>
      </p:sp>
      <p:sp>
        <p:nvSpPr>
          <p:cNvPr id="67" name="object 67"/>
          <p:cNvSpPr/>
          <p:nvPr/>
        </p:nvSpPr>
        <p:spPr>
          <a:xfrm>
            <a:off x="642937" y="2311400"/>
            <a:ext cx="347980" cy="133350"/>
          </a:xfrm>
          <a:custGeom>
            <a:avLst/>
            <a:gdLst/>
            <a:ahLst/>
            <a:cxnLst/>
            <a:rect l="l" t="t" r="r" b="b"/>
            <a:pathLst>
              <a:path w="347980" h="133350">
                <a:moveTo>
                  <a:pt x="342712" y="70485"/>
                </a:moveTo>
                <a:lnTo>
                  <a:pt x="119646" y="70485"/>
                </a:lnTo>
                <a:lnTo>
                  <a:pt x="273075" y="79501"/>
                </a:lnTo>
                <a:lnTo>
                  <a:pt x="259486" y="90804"/>
                </a:lnTo>
                <a:lnTo>
                  <a:pt x="270357" y="108203"/>
                </a:lnTo>
                <a:lnTo>
                  <a:pt x="255600" y="117601"/>
                </a:lnTo>
                <a:lnTo>
                  <a:pt x="262978" y="129539"/>
                </a:lnTo>
                <a:lnTo>
                  <a:pt x="324358" y="133350"/>
                </a:lnTo>
                <a:lnTo>
                  <a:pt x="338340" y="113411"/>
                </a:lnTo>
                <a:lnTo>
                  <a:pt x="327850" y="95630"/>
                </a:lnTo>
                <a:lnTo>
                  <a:pt x="339509" y="76073"/>
                </a:lnTo>
                <a:lnTo>
                  <a:pt x="342712" y="70485"/>
                </a:lnTo>
                <a:close/>
              </a:path>
              <a:path w="347980" h="133350">
                <a:moveTo>
                  <a:pt x="67208" y="0"/>
                </a:moveTo>
                <a:lnTo>
                  <a:pt x="59817" y="0"/>
                </a:lnTo>
                <a:lnTo>
                  <a:pt x="53212" y="635"/>
                </a:lnTo>
                <a:lnTo>
                  <a:pt x="18643" y="17652"/>
                </a:lnTo>
                <a:lnTo>
                  <a:pt x="15532" y="20954"/>
                </a:lnTo>
                <a:lnTo>
                  <a:pt x="12039" y="24511"/>
                </a:lnTo>
                <a:lnTo>
                  <a:pt x="10096" y="28066"/>
                </a:lnTo>
                <a:lnTo>
                  <a:pt x="7378" y="31876"/>
                </a:lnTo>
                <a:lnTo>
                  <a:pt x="5829" y="35433"/>
                </a:lnTo>
                <a:lnTo>
                  <a:pt x="4267" y="39242"/>
                </a:lnTo>
                <a:lnTo>
                  <a:pt x="3111" y="42799"/>
                </a:lnTo>
                <a:lnTo>
                  <a:pt x="3111" y="43434"/>
                </a:lnTo>
                <a:lnTo>
                  <a:pt x="2336" y="45465"/>
                </a:lnTo>
                <a:lnTo>
                  <a:pt x="1549" y="48005"/>
                </a:lnTo>
                <a:lnTo>
                  <a:pt x="1168" y="51815"/>
                </a:lnTo>
                <a:lnTo>
                  <a:pt x="0" y="56007"/>
                </a:lnTo>
                <a:lnTo>
                  <a:pt x="0" y="66675"/>
                </a:lnTo>
                <a:lnTo>
                  <a:pt x="1168" y="72516"/>
                </a:lnTo>
                <a:lnTo>
                  <a:pt x="26022" y="102488"/>
                </a:lnTo>
                <a:lnTo>
                  <a:pt x="57099" y="109220"/>
                </a:lnTo>
                <a:lnTo>
                  <a:pt x="67208" y="109220"/>
                </a:lnTo>
                <a:lnTo>
                  <a:pt x="106045" y="92455"/>
                </a:lnTo>
                <a:lnTo>
                  <a:pt x="109156" y="87884"/>
                </a:lnTo>
                <a:lnTo>
                  <a:pt x="112268" y="84327"/>
                </a:lnTo>
                <a:lnTo>
                  <a:pt x="116535" y="77342"/>
                </a:lnTo>
                <a:lnTo>
                  <a:pt x="117309" y="74422"/>
                </a:lnTo>
                <a:lnTo>
                  <a:pt x="118872" y="72136"/>
                </a:lnTo>
                <a:lnTo>
                  <a:pt x="119253" y="70485"/>
                </a:lnTo>
                <a:lnTo>
                  <a:pt x="342712" y="70485"/>
                </a:lnTo>
                <a:lnTo>
                  <a:pt x="347662" y="61849"/>
                </a:lnTo>
                <a:lnTo>
                  <a:pt x="335229" y="48640"/>
                </a:lnTo>
                <a:lnTo>
                  <a:pt x="119646" y="35433"/>
                </a:lnTo>
                <a:lnTo>
                  <a:pt x="119253" y="35051"/>
                </a:lnTo>
                <a:lnTo>
                  <a:pt x="118872" y="33782"/>
                </a:lnTo>
                <a:lnTo>
                  <a:pt x="117309" y="31876"/>
                </a:lnTo>
                <a:lnTo>
                  <a:pt x="116535" y="29590"/>
                </a:lnTo>
                <a:lnTo>
                  <a:pt x="114592" y="26797"/>
                </a:lnTo>
                <a:lnTo>
                  <a:pt x="112648" y="23875"/>
                </a:lnTo>
                <a:lnTo>
                  <a:pt x="110324" y="20574"/>
                </a:lnTo>
                <a:lnTo>
                  <a:pt x="73799" y="380"/>
                </a:lnTo>
                <a:lnTo>
                  <a:pt x="67208" y="0"/>
                </a:lnTo>
                <a:close/>
              </a:path>
            </a:pathLst>
          </a:custGeom>
          <a:solidFill>
            <a:srgbClr val="008000"/>
          </a:solidFill>
        </p:spPr>
        <p:txBody>
          <a:bodyPr wrap="square" lIns="0" tIns="0" rIns="0" bIns="0" rtlCol="0"/>
          <a:lstStyle/>
          <a:p>
            <a:endParaRPr/>
          </a:p>
        </p:txBody>
      </p:sp>
      <p:sp>
        <p:nvSpPr>
          <p:cNvPr id="68" name="object 68"/>
          <p:cNvSpPr/>
          <p:nvPr/>
        </p:nvSpPr>
        <p:spPr>
          <a:xfrm>
            <a:off x="638175" y="2460625"/>
            <a:ext cx="347980" cy="133350"/>
          </a:xfrm>
          <a:custGeom>
            <a:avLst/>
            <a:gdLst/>
            <a:ahLst/>
            <a:cxnLst/>
            <a:rect l="l" t="t" r="r" b="b"/>
            <a:pathLst>
              <a:path w="347980" h="133350">
                <a:moveTo>
                  <a:pt x="342712" y="70485"/>
                </a:moveTo>
                <a:lnTo>
                  <a:pt x="119646" y="70485"/>
                </a:lnTo>
                <a:lnTo>
                  <a:pt x="273075" y="79501"/>
                </a:lnTo>
                <a:lnTo>
                  <a:pt x="259486" y="90804"/>
                </a:lnTo>
                <a:lnTo>
                  <a:pt x="270357" y="108203"/>
                </a:lnTo>
                <a:lnTo>
                  <a:pt x="255600" y="117601"/>
                </a:lnTo>
                <a:lnTo>
                  <a:pt x="262978" y="129539"/>
                </a:lnTo>
                <a:lnTo>
                  <a:pt x="324358" y="133350"/>
                </a:lnTo>
                <a:lnTo>
                  <a:pt x="338340" y="113411"/>
                </a:lnTo>
                <a:lnTo>
                  <a:pt x="327850" y="95630"/>
                </a:lnTo>
                <a:lnTo>
                  <a:pt x="339509" y="76073"/>
                </a:lnTo>
                <a:lnTo>
                  <a:pt x="342712" y="70485"/>
                </a:lnTo>
                <a:close/>
              </a:path>
              <a:path w="347980" h="133350">
                <a:moveTo>
                  <a:pt x="67195" y="0"/>
                </a:moveTo>
                <a:lnTo>
                  <a:pt x="59817" y="0"/>
                </a:lnTo>
                <a:lnTo>
                  <a:pt x="53212" y="635"/>
                </a:lnTo>
                <a:lnTo>
                  <a:pt x="18643" y="17652"/>
                </a:lnTo>
                <a:lnTo>
                  <a:pt x="15532" y="20954"/>
                </a:lnTo>
                <a:lnTo>
                  <a:pt x="12039" y="24511"/>
                </a:lnTo>
                <a:lnTo>
                  <a:pt x="10096" y="28066"/>
                </a:lnTo>
                <a:lnTo>
                  <a:pt x="7378" y="31876"/>
                </a:lnTo>
                <a:lnTo>
                  <a:pt x="5829" y="35433"/>
                </a:lnTo>
                <a:lnTo>
                  <a:pt x="4267" y="39242"/>
                </a:lnTo>
                <a:lnTo>
                  <a:pt x="3111" y="42799"/>
                </a:lnTo>
                <a:lnTo>
                  <a:pt x="3111" y="43434"/>
                </a:lnTo>
                <a:lnTo>
                  <a:pt x="2336" y="45465"/>
                </a:lnTo>
                <a:lnTo>
                  <a:pt x="1549" y="48005"/>
                </a:lnTo>
                <a:lnTo>
                  <a:pt x="1168" y="51815"/>
                </a:lnTo>
                <a:lnTo>
                  <a:pt x="0" y="56007"/>
                </a:lnTo>
                <a:lnTo>
                  <a:pt x="0" y="66675"/>
                </a:lnTo>
                <a:lnTo>
                  <a:pt x="1168" y="72516"/>
                </a:lnTo>
                <a:lnTo>
                  <a:pt x="26022" y="102488"/>
                </a:lnTo>
                <a:lnTo>
                  <a:pt x="57099" y="109220"/>
                </a:lnTo>
                <a:lnTo>
                  <a:pt x="67195" y="109220"/>
                </a:lnTo>
                <a:lnTo>
                  <a:pt x="106045" y="92455"/>
                </a:lnTo>
                <a:lnTo>
                  <a:pt x="109156" y="87884"/>
                </a:lnTo>
                <a:lnTo>
                  <a:pt x="112268" y="84327"/>
                </a:lnTo>
                <a:lnTo>
                  <a:pt x="116535" y="77342"/>
                </a:lnTo>
                <a:lnTo>
                  <a:pt x="117309" y="74422"/>
                </a:lnTo>
                <a:lnTo>
                  <a:pt x="118872" y="72136"/>
                </a:lnTo>
                <a:lnTo>
                  <a:pt x="119253" y="70485"/>
                </a:lnTo>
                <a:lnTo>
                  <a:pt x="342712" y="70485"/>
                </a:lnTo>
                <a:lnTo>
                  <a:pt x="347662" y="61849"/>
                </a:lnTo>
                <a:lnTo>
                  <a:pt x="335229" y="48640"/>
                </a:lnTo>
                <a:lnTo>
                  <a:pt x="119646" y="35433"/>
                </a:lnTo>
                <a:lnTo>
                  <a:pt x="119253" y="35051"/>
                </a:lnTo>
                <a:lnTo>
                  <a:pt x="118872" y="33782"/>
                </a:lnTo>
                <a:lnTo>
                  <a:pt x="117309" y="31876"/>
                </a:lnTo>
                <a:lnTo>
                  <a:pt x="116535" y="29590"/>
                </a:lnTo>
                <a:lnTo>
                  <a:pt x="114592" y="26797"/>
                </a:lnTo>
                <a:lnTo>
                  <a:pt x="112648" y="23875"/>
                </a:lnTo>
                <a:lnTo>
                  <a:pt x="110324" y="20574"/>
                </a:lnTo>
                <a:lnTo>
                  <a:pt x="73799" y="380"/>
                </a:lnTo>
                <a:lnTo>
                  <a:pt x="67195" y="0"/>
                </a:lnTo>
                <a:close/>
              </a:path>
            </a:pathLst>
          </a:custGeom>
          <a:solidFill>
            <a:srgbClr val="FF9999"/>
          </a:solidFill>
        </p:spPr>
        <p:txBody>
          <a:bodyPr wrap="square" lIns="0" tIns="0" rIns="0" bIns="0" rtlCol="0"/>
          <a:lstStyle/>
          <a:p>
            <a:endParaRPr/>
          </a:p>
        </p:txBody>
      </p:sp>
      <p:sp>
        <p:nvSpPr>
          <p:cNvPr id="69" name="object 69"/>
          <p:cNvSpPr/>
          <p:nvPr/>
        </p:nvSpPr>
        <p:spPr>
          <a:xfrm>
            <a:off x="638175" y="2460625"/>
            <a:ext cx="347980" cy="133350"/>
          </a:xfrm>
          <a:custGeom>
            <a:avLst/>
            <a:gdLst/>
            <a:ahLst/>
            <a:cxnLst/>
            <a:rect l="l" t="t" r="r" b="b"/>
            <a:pathLst>
              <a:path w="347980" h="133350">
                <a:moveTo>
                  <a:pt x="3111" y="42799"/>
                </a:moveTo>
                <a:lnTo>
                  <a:pt x="3111" y="43434"/>
                </a:lnTo>
                <a:lnTo>
                  <a:pt x="2336" y="45465"/>
                </a:lnTo>
                <a:lnTo>
                  <a:pt x="1549" y="48005"/>
                </a:lnTo>
                <a:lnTo>
                  <a:pt x="1168" y="51815"/>
                </a:lnTo>
                <a:lnTo>
                  <a:pt x="0" y="56007"/>
                </a:lnTo>
                <a:lnTo>
                  <a:pt x="0" y="61467"/>
                </a:lnTo>
                <a:lnTo>
                  <a:pt x="0" y="66675"/>
                </a:lnTo>
                <a:lnTo>
                  <a:pt x="1168" y="72516"/>
                </a:lnTo>
                <a:lnTo>
                  <a:pt x="26022" y="102488"/>
                </a:lnTo>
                <a:lnTo>
                  <a:pt x="57099" y="109220"/>
                </a:lnTo>
                <a:lnTo>
                  <a:pt x="67195" y="109220"/>
                </a:lnTo>
                <a:lnTo>
                  <a:pt x="106045" y="92455"/>
                </a:lnTo>
                <a:lnTo>
                  <a:pt x="109156" y="87884"/>
                </a:lnTo>
                <a:lnTo>
                  <a:pt x="112268" y="84327"/>
                </a:lnTo>
                <a:lnTo>
                  <a:pt x="114592" y="80517"/>
                </a:lnTo>
                <a:lnTo>
                  <a:pt x="116535" y="77342"/>
                </a:lnTo>
                <a:lnTo>
                  <a:pt x="117309" y="74422"/>
                </a:lnTo>
                <a:lnTo>
                  <a:pt x="118872" y="72136"/>
                </a:lnTo>
                <a:lnTo>
                  <a:pt x="119253" y="70485"/>
                </a:lnTo>
                <a:lnTo>
                  <a:pt x="119646" y="70485"/>
                </a:lnTo>
                <a:lnTo>
                  <a:pt x="273075" y="79501"/>
                </a:lnTo>
                <a:lnTo>
                  <a:pt x="259486" y="90804"/>
                </a:lnTo>
                <a:lnTo>
                  <a:pt x="270357" y="108203"/>
                </a:lnTo>
                <a:lnTo>
                  <a:pt x="255600" y="117601"/>
                </a:lnTo>
                <a:lnTo>
                  <a:pt x="262978" y="129539"/>
                </a:lnTo>
                <a:lnTo>
                  <a:pt x="324358" y="133350"/>
                </a:lnTo>
                <a:lnTo>
                  <a:pt x="338340" y="113411"/>
                </a:lnTo>
                <a:lnTo>
                  <a:pt x="327850" y="95630"/>
                </a:lnTo>
                <a:lnTo>
                  <a:pt x="339509" y="76073"/>
                </a:lnTo>
                <a:lnTo>
                  <a:pt x="347662" y="61849"/>
                </a:lnTo>
                <a:lnTo>
                  <a:pt x="335229" y="48640"/>
                </a:lnTo>
                <a:lnTo>
                  <a:pt x="119646" y="35433"/>
                </a:lnTo>
                <a:lnTo>
                  <a:pt x="119253" y="35051"/>
                </a:lnTo>
                <a:lnTo>
                  <a:pt x="118872" y="33782"/>
                </a:lnTo>
                <a:lnTo>
                  <a:pt x="117309" y="31876"/>
                </a:lnTo>
                <a:lnTo>
                  <a:pt x="116535" y="29590"/>
                </a:lnTo>
                <a:lnTo>
                  <a:pt x="114592" y="26797"/>
                </a:lnTo>
                <a:lnTo>
                  <a:pt x="112648" y="23875"/>
                </a:lnTo>
                <a:lnTo>
                  <a:pt x="110324" y="20574"/>
                </a:lnTo>
                <a:lnTo>
                  <a:pt x="73799" y="380"/>
                </a:lnTo>
                <a:lnTo>
                  <a:pt x="67195" y="0"/>
                </a:lnTo>
                <a:lnTo>
                  <a:pt x="59817" y="0"/>
                </a:lnTo>
                <a:lnTo>
                  <a:pt x="22529" y="14477"/>
                </a:lnTo>
                <a:lnTo>
                  <a:pt x="18643" y="17652"/>
                </a:lnTo>
                <a:lnTo>
                  <a:pt x="15532" y="20954"/>
                </a:lnTo>
                <a:lnTo>
                  <a:pt x="12039" y="24511"/>
                </a:lnTo>
                <a:lnTo>
                  <a:pt x="10096" y="28066"/>
                </a:lnTo>
                <a:lnTo>
                  <a:pt x="7378" y="31876"/>
                </a:lnTo>
                <a:lnTo>
                  <a:pt x="5829" y="35433"/>
                </a:lnTo>
                <a:lnTo>
                  <a:pt x="4267" y="39242"/>
                </a:lnTo>
                <a:lnTo>
                  <a:pt x="3111" y="42799"/>
                </a:lnTo>
                <a:close/>
              </a:path>
            </a:pathLst>
          </a:custGeom>
          <a:ln w="9525">
            <a:solidFill>
              <a:srgbClr val="EDEBE0"/>
            </a:solidFill>
          </a:ln>
        </p:spPr>
        <p:txBody>
          <a:bodyPr wrap="square" lIns="0" tIns="0" rIns="0" bIns="0" rtlCol="0"/>
          <a:lstStyle/>
          <a:p>
            <a:endParaRPr/>
          </a:p>
        </p:txBody>
      </p:sp>
      <p:sp>
        <p:nvSpPr>
          <p:cNvPr id="70" name="object 70"/>
          <p:cNvSpPr/>
          <p:nvPr/>
        </p:nvSpPr>
        <p:spPr>
          <a:xfrm>
            <a:off x="642937" y="2614676"/>
            <a:ext cx="347980" cy="133350"/>
          </a:xfrm>
          <a:custGeom>
            <a:avLst/>
            <a:gdLst/>
            <a:ahLst/>
            <a:cxnLst/>
            <a:rect l="l" t="t" r="r" b="b"/>
            <a:pathLst>
              <a:path w="347980" h="133350">
                <a:moveTo>
                  <a:pt x="342639" y="70485"/>
                </a:moveTo>
                <a:lnTo>
                  <a:pt x="119646" y="70485"/>
                </a:lnTo>
                <a:lnTo>
                  <a:pt x="273075" y="79501"/>
                </a:lnTo>
                <a:lnTo>
                  <a:pt x="259486" y="90804"/>
                </a:lnTo>
                <a:lnTo>
                  <a:pt x="270357" y="108203"/>
                </a:lnTo>
                <a:lnTo>
                  <a:pt x="255600" y="117475"/>
                </a:lnTo>
                <a:lnTo>
                  <a:pt x="262978" y="129412"/>
                </a:lnTo>
                <a:lnTo>
                  <a:pt x="324358" y="133350"/>
                </a:lnTo>
                <a:lnTo>
                  <a:pt x="338340" y="113284"/>
                </a:lnTo>
                <a:lnTo>
                  <a:pt x="327850" y="95631"/>
                </a:lnTo>
                <a:lnTo>
                  <a:pt x="339509" y="75946"/>
                </a:lnTo>
                <a:lnTo>
                  <a:pt x="342639" y="70485"/>
                </a:lnTo>
                <a:close/>
              </a:path>
              <a:path w="347980" h="133350">
                <a:moveTo>
                  <a:pt x="67208" y="0"/>
                </a:moveTo>
                <a:lnTo>
                  <a:pt x="59817" y="0"/>
                </a:lnTo>
                <a:lnTo>
                  <a:pt x="53212" y="635"/>
                </a:lnTo>
                <a:lnTo>
                  <a:pt x="22529" y="14477"/>
                </a:lnTo>
                <a:lnTo>
                  <a:pt x="18643" y="17652"/>
                </a:lnTo>
                <a:lnTo>
                  <a:pt x="12039" y="24384"/>
                </a:lnTo>
                <a:lnTo>
                  <a:pt x="10096" y="27939"/>
                </a:lnTo>
                <a:lnTo>
                  <a:pt x="7378" y="31876"/>
                </a:lnTo>
                <a:lnTo>
                  <a:pt x="5829" y="35306"/>
                </a:lnTo>
                <a:lnTo>
                  <a:pt x="4267" y="39243"/>
                </a:lnTo>
                <a:lnTo>
                  <a:pt x="3111" y="42799"/>
                </a:lnTo>
                <a:lnTo>
                  <a:pt x="3111" y="43434"/>
                </a:lnTo>
                <a:lnTo>
                  <a:pt x="2336" y="45338"/>
                </a:lnTo>
                <a:lnTo>
                  <a:pt x="1549" y="47878"/>
                </a:lnTo>
                <a:lnTo>
                  <a:pt x="1168" y="51815"/>
                </a:lnTo>
                <a:lnTo>
                  <a:pt x="0" y="56007"/>
                </a:lnTo>
                <a:lnTo>
                  <a:pt x="0" y="66675"/>
                </a:lnTo>
                <a:lnTo>
                  <a:pt x="1168" y="72389"/>
                </a:lnTo>
                <a:lnTo>
                  <a:pt x="26022" y="102362"/>
                </a:lnTo>
                <a:lnTo>
                  <a:pt x="57099" y="109093"/>
                </a:lnTo>
                <a:lnTo>
                  <a:pt x="67208" y="109093"/>
                </a:lnTo>
                <a:lnTo>
                  <a:pt x="106045" y="92328"/>
                </a:lnTo>
                <a:lnTo>
                  <a:pt x="109156" y="87884"/>
                </a:lnTo>
                <a:lnTo>
                  <a:pt x="112268" y="84327"/>
                </a:lnTo>
                <a:lnTo>
                  <a:pt x="114592" y="80518"/>
                </a:lnTo>
                <a:lnTo>
                  <a:pt x="116535" y="77215"/>
                </a:lnTo>
                <a:lnTo>
                  <a:pt x="117309" y="74295"/>
                </a:lnTo>
                <a:lnTo>
                  <a:pt x="118872" y="72136"/>
                </a:lnTo>
                <a:lnTo>
                  <a:pt x="119253" y="70485"/>
                </a:lnTo>
                <a:lnTo>
                  <a:pt x="342639" y="70485"/>
                </a:lnTo>
                <a:lnTo>
                  <a:pt x="347662" y="61722"/>
                </a:lnTo>
                <a:lnTo>
                  <a:pt x="335229" y="48513"/>
                </a:lnTo>
                <a:lnTo>
                  <a:pt x="119646" y="35306"/>
                </a:lnTo>
                <a:lnTo>
                  <a:pt x="119253" y="35051"/>
                </a:lnTo>
                <a:lnTo>
                  <a:pt x="118872" y="33782"/>
                </a:lnTo>
                <a:lnTo>
                  <a:pt x="117309" y="31876"/>
                </a:lnTo>
                <a:lnTo>
                  <a:pt x="116535" y="29590"/>
                </a:lnTo>
                <a:lnTo>
                  <a:pt x="85851" y="2794"/>
                </a:lnTo>
                <a:lnTo>
                  <a:pt x="73799" y="253"/>
                </a:lnTo>
                <a:lnTo>
                  <a:pt x="67208" y="0"/>
                </a:lnTo>
                <a:close/>
              </a:path>
            </a:pathLst>
          </a:custGeom>
          <a:solidFill>
            <a:srgbClr val="800000"/>
          </a:solidFill>
        </p:spPr>
        <p:txBody>
          <a:bodyPr wrap="square" lIns="0" tIns="0" rIns="0" bIns="0" rtlCol="0"/>
          <a:lstStyle/>
          <a:p>
            <a:endParaRPr/>
          </a:p>
        </p:txBody>
      </p:sp>
      <p:sp>
        <p:nvSpPr>
          <p:cNvPr id="71" name="object 71"/>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72" name="object 72"/>
          <p:cNvSpPr txBox="1"/>
          <p:nvPr/>
        </p:nvSpPr>
        <p:spPr>
          <a:xfrm>
            <a:off x="8694546" y="38100"/>
            <a:ext cx="297054" cy="276999"/>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13</a:t>
            </a:r>
            <a:endParaRPr sz="1800" dirty="0">
              <a:latin typeface="Times New Roman"/>
              <a:cs typeface="Times New Roman"/>
            </a:endParaRPr>
          </a:p>
        </p:txBody>
      </p:sp>
      <p:sp>
        <p:nvSpPr>
          <p:cNvPr id="73"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129238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3400" y="775144"/>
            <a:ext cx="7291070" cy="492443"/>
          </a:xfrm>
          <a:prstGeom prst="rect">
            <a:avLst/>
          </a:prstGeom>
        </p:spPr>
        <p:txBody>
          <a:bodyPr vert="horz" wrap="square" lIns="0" tIns="0" rIns="0" bIns="0" rtlCol="0">
            <a:spAutoFit/>
          </a:bodyPr>
          <a:lstStyle/>
          <a:p>
            <a:pPr marL="355600" indent="-342900">
              <a:lnSpc>
                <a:spcPct val="100000"/>
              </a:lnSpc>
              <a:spcBef>
                <a:spcPts val="1550"/>
              </a:spcBef>
              <a:buFont typeface="Arial"/>
              <a:buChar char="•"/>
              <a:tabLst>
                <a:tab pos="354965" algn="l"/>
                <a:tab pos="355600" algn="l"/>
                <a:tab pos="2795270" algn="l"/>
              </a:tabLst>
            </a:pPr>
            <a:r>
              <a:rPr sz="3200" spc="-5" dirty="0">
                <a:latin typeface="Calibri"/>
                <a:cs typeface="Calibri"/>
              </a:rPr>
              <a:t>One</a:t>
            </a:r>
            <a:r>
              <a:rPr sz="3200" spc="5" dirty="0">
                <a:latin typeface="Calibri"/>
                <a:cs typeface="Calibri"/>
              </a:rPr>
              <a:t> </a:t>
            </a:r>
            <a:r>
              <a:rPr sz="3200" spc="-5" dirty="0">
                <a:latin typeface="Calibri"/>
                <a:cs typeface="Calibri"/>
              </a:rPr>
              <a:t>Solution:	</a:t>
            </a:r>
            <a:r>
              <a:rPr sz="3200" spc="-100" dirty="0">
                <a:latin typeface="Calibri"/>
                <a:cs typeface="Calibri"/>
              </a:rPr>
              <a:t>Tor</a:t>
            </a:r>
            <a:endParaRPr sz="3200" dirty="0">
              <a:latin typeface="Calibri"/>
              <a:cs typeface="Calibri"/>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94546" y="38100"/>
            <a:ext cx="297054" cy="276999"/>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14</a:t>
            </a:r>
            <a:endParaRPr sz="1800" dirty="0">
              <a:latin typeface="Times New Roman"/>
              <a:cs typeface="Times New Roman"/>
            </a:endParaRPr>
          </a:p>
        </p:txBody>
      </p:sp>
      <p:sp>
        <p:nvSpPr>
          <p:cNvPr id="7" name="object 7"/>
          <p:cNvSpPr/>
          <p:nvPr/>
        </p:nvSpPr>
        <p:spPr>
          <a:xfrm>
            <a:off x="146464" y="1981200"/>
            <a:ext cx="4343400" cy="26670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705350" y="1456308"/>
            <a:ext cx="4133850" cy="2643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705350" y="4174063"/>
            <a:ext cx="4133850" cy="26416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38950" y="4876800"/>
            <a:ext cx="4170299" cy="1828800"/>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78739" y="4996307"/>
            <a:ext cx="144780" cy="1583055"/>
          </a:xfrm>
          <a:prstGeom prst="rect">
            <a:avLst/>
          </a:prstGeom>
        </p:spPr>
        <p:txBody>
          <a:bodyPr vert="horz" wrap="square" lIns="0" tIns="0" rIns="0" bIns="0" rtlCol="0">
            <a:spAutoFit/>
          </a:bodyPr>
          <a:lstStyle/>
          <a:p>
            <a:pPr marL="15240">
              <a:lnSpc>
                <a:spcPct val="100000"/>
              </a:lnSpc>
            </a:pPr>
            <a:r>
              <a:rPr sz="1800" dirty="0">
                <a:latin typeface="Calibri"/>
                <a:cs typeface="Calibri"/>
              </a:rPr>
              <a:t>1</a:t>
            </a:r>
            <a:endParaRPr sz="1800">
              <a:latin typeface="Calibri"/>
              <a:cs typeface="Calibri"/>
            </a:endParaRPr>
          </a:p>
          <a:p>
            <a:pPr marL="12700">
              <a:lnSpc>
                <a:spcPct val="100000"/>
              </a:lnSpc>
              <a:spcBef>
                <a:spcPts val="1440"/>
              </a:spcBef>
            </a:pPr>
            <a:r>
              <a:rPr sz="1800" dirty="0">
                <a:latin typeface="Calibri"/>
                <a:cs typeface="Calibri"/>
              </a:rPr>
              <a:t>2</a:t>
            </a:r>
            <a:endParaRPr sz="1800">
              <a:latin typeface="Calibri"/>
              <a:cs typeface="Calibri"/>
            </a:endParaRPr>
          </a:p>
          <a:p>
            <a:pPr marL="12700">
              <a:lnSpc>
                <a:spcPct val="100000"/>
              </a:lnSpc>
              <a:spcBef>
                <a:spcPts val="1105"/>
              </a:spcBef>
            </a:pPr>
            <a:r>
              <a:rPr sz="1800" dirty="0">
                <a:latin typeface="Calibri"/>
                <a:cs typeface="Calibri"/>
              </a:rPr>
              <a:t>3</a:t>
            </a:r>
            <a:endParaRPr sz="1800">
              <a:latin typeface="Calibri"/>
              <a:cs typeface="Calibri"/>
            </a:endParaRPr>
          </a:p>
          <a:p>
            <a:pPr marL="12700">
              <a:lnSpc>
                <a:spcPct val="100000"/>
              </a:lnSpc>
              <a:spcBef>
                <a:spcPts val="1080"/>
              </a:spcBef>
            </a:pPr>
            <a:r>
              <a:rPr sz="1800" dirty="0">
                <a:latin typeface="Calibri"/>
                <a:cs typeface="Calibri"/>
              </a:rPr>
              <a:t>4</a:t>
            </a:r>
            <a:endParaRPr sz="1800">
              <a:latin typeface="Calibri"/>
              <a:cs typeface="Calibri"/>
            </a:endParaRPr>
          </a:p>
        </p:txBody>
      </p:sp>
      <p:sp>
        <p:nvSpPr>
          <p:cNvPr id="12" name="object 12"/>
          <p:cNvSpPr txBox="1"/>
          <p:nvPr/>
        </p:nvSpPr>
        <p:spPr>
          <a:xfrm>
            <a:off x="4424298" y="4989321"/>
            <a:ext cx="141605" cy="1557655"/>
          </a:xfrm>
          <a:prstGeom prst="rect">
            <a:avLst/>
          </a:prstGeom>
        </p:spPr>
        <p:txBody>
          <a:bodyPr vert="horz" wrap="square" lIns="0" tIns="0" rIns="0" bIns="0" rtlCol="0">
            <a:spAutoFit/>
          </a:bodyPr>
          <a:lstStyle/>
          <a:p>
            <a:pPr marL="12700">
              <a:lnSpc>
                <a:spcPct val="100000"/>
              </a:lnSpc>
            </a:pPr>
            <a:r>
              <a:rPr sz="1800" dirty="0">
                <a:latin typeface="Calibri"/>
                <a:cs typeface="Calibri"/>
              </a:rPr>
              <a:t>2</a:t>
            </a:r>
            <a:endParaRPr sz="1800">
              <a:latin typeface="Calibri"/>
              <a:cs typeface="Calibri"/>
            </a:endParaRPr>
          </a:p>
          <a:p>
            <a:pPr marL="12700">
              <a:lnSpc>
                <a:spcPct val="100000"/>
              </a:lnSpc>
              <a:spcBef>
                <a:spcPts val="1295"/>
              </a:spcBef>
            </a:pPr>
            <a:r>
              <a:rPr sz="1800" dirty="0">
                <a:latin typeface="Calibri"/>
                <a:cs typeface="Calibri"/>
              </a:rPr>
              <a:t>3</a:t>
            </a:r>
            <a:endParaRPr sz="1800">
              <a:latin typeface="Calibri"/>
              <a:cs typeface="Calibri"/>
            </a:endParaRPr>
          </a:p>
          <a:p>
            <a:pPr marL="12700">
              <a:lnSpc>
                <a:spcPct val="100000"/>
              </a:lnSpc>
              <a:spcBef>
                <a:spcPts val="1305"/>
              </a:spcBef>
            </a:pPr>
            <a:r>
              <a:rPr sz="1800" dirty="0">
                <a:latin typeface="Calibri"/>
                <a:cs typeface="Calibri"/>
              </a:rPr>
              <a:t>1</a:t>
            </a:r>
            <a:endParaRPr sz="1800">
              <a:latin typeface="Calibri"/>
              <a:cs typeface="Calibri"/>
            </a:endParaRPr>
          </a:p>
          <a:p>
            <a:pPr marL="12700">
              <a:lnSpc>
                <a:spcPct val="100000"/>
              </a:lnSpc>
              <a:spcBef>
                <a:spcPts val="825"/>
              </a:spcBef>
            </a:pPr>
            <a:r>
              <a:rPr sz="1800" dirty="0">
                <a:latin typeface="Calibri"/>
                <a:cs typeface="Calibri"/>
              </a:rPr>
              <a:t>4</a:t>
            </a:r>
            <a:endParaRPr sz="1800">
              <a:latin typeface="Calibri"/>
              <a:cs typeface="Calibri"/>
            </a:endParaRPr>
          </a:p>
        </p:txBody>
      </p:sp>
      <p:sp>
        <p:nvSpPr>
          <p:cNvPr id="13"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509142"/>
            <a:ext cx="8031480" cy="5352747"/>
          </a:xfrm>
          <a:prstGeom prst="rect">
            <a:avLst/>
          </a:prstGeom>
        </p:spPr>
        <p:txBody>
          <a:bodyPr vert="horz" wrap="square" lIns="0" tIns="0" rIns="0" bIns="0" rtlCol="0">
            <a:spAutoFit/>
          </a:bodyPr>
          <a:lstStyle/>
          <a:p>
            <a:pPr marL="42545" algn="ctr">
              <a:lnSpc>
                <a:spcPct val="100000"/>
              </a:lnSpc>
            </a:pPr>
            <a:r>
              <a:rPr lang="en-US" sz="4000" spc="-25" dirty="0">
                <a:latin typeface="Calibri"/>
                <a:cs typeface="Calibri"/>
              </a:rPr>
              <a:t>Tor</a:t>
            </a:r>
            <a:r>
              <a:rPr lang="zh-CN" altLang="en-US" sz="4000" spc="-25" dirty="0">
                <a:latin typeface="Calibri"/>
                <a:cs typeface="Calibri"/>
              </a:rPr>
              <a:t>真的安全吗？</a:t>
            </a:r>
            <a:endParaRPr lang="en-US" sz="40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流量分析攻击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latin typeface="Calibri"/>
                <a:cs typeface="Calibri"/>
              </a:rPr>
              <a:t>主动攻击：主动水印攻击</a:t>
            </a:r>
            <a:endParaRPr sz="2200" dirty="0">
              <a:latin typeface="Calibri"/>
              <a:cs typeface="Calibri"/>
            </a:endParaRPr>
          </a:p>
          <a:p>
            <a:pPr>
              <a:lnSpc>
                <a:spcPct val="100000"/>
              </a:lnSpc>
              <a:spcBef>
                <a:spcPts val="5"/>
              </a:spcBef>
            </a:pPr>
            <a:endParaRPr lang="en-US" altLang="zh-CN" sz="2750" dirty="0">
              <a:latin typeface="Times New Roman"/>
              <a:cs typeface="Times New Roman"/>
            </a:endParaRPr>
          </a:p>
          <a:p>
            <a:pPr>
              <a:lnSpc>
                <a:spcPct val="100000"/>
              </a:lnSpc>
              <a:spcBef>
                <a:spcPts val="5"/>
              </a:spcBef>
            </a:pPr>
            <a:endParaRPr lang="en-US" altLang="zh-CN" sz="2750" dirty="0">
              <a:latin typeface="Times New Roman"/>
              <a:cs typeface="Times New Roman"/>
            </a:endParaRPr>
          </a:p>
          <a:p>
            <a:pPr>
              <a:lnSpc>
                <a:spcPct val="100000"/>
              </a:lnSpc>
              <a:spcBef>
                <a:spcPts val="5"/>
              </a:spcBef>
            </a:pPr>
            <a:endParaRPr lang="en-US" altLang="zh-CN" sz="2750" dirty="0">
              <a:latin typeface="Times New Roman"/>
              <a:cs typeface="Times New Roman"/>
            </a:endParaRPr>
          </a:p>
          <a:p>
            <a:pPr>
              <a:lnSpc>
                <a:spcPct val="100000"/>
              </a:lnSpc>
              <a:spcBef>
                <a:spcPts val="5"/>
              </a:spcBef>
            </a:pPr>
            <a:r>
              <a:rPr lang="zh-CN" altLang="en-US" sz="2400" dirty="0"/>
              <a:t>水印攻击和核心思想是在客户端和入口节点之间栏截流量，使用某种方式向用户发送的数据中植入标记特征，然后在出口节点处对流量进行检测。</a:t>
            </a:r>
            <a:endParaRPr lang="en-US" altLang="zh-CN" sz="2400" dirty="0"/>
          </a:p>
          <a:p>
            <a:pPr>
              <a:lnSpc>
                <a:spcPct val="100000"/>
              </a:lnSpc>
              <a:spcBef>
                <a:spcPts val="5"/>
              </a:spcBef>
            </a:pPr>
            <a:endParaRPr lang="en-US" altLang="zh-CN" sz="2750" dirty="0">
              <a:latin typeface="Times New Roman"/>
              <a:cs typeface="Times New Roman"/>
            </a:endParaRPr>
          </a:p>
          <a:p>
            <a:pPr>
              <a:lnSpc>
                <a:spcPct val="100000"/>
              </a:lnSpc>
              <a:spcBef>
                <a:spcPts val="5"/>
              </a:spcBef>
            </a:pPr>
            <a:endParaRPr lang="zh-CN" altLang="en-US" sz="2750" dirty="0">
              <a:latin typeface="Times New Roman"/>
              <a:cs typeface="Times New Roman"/>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36254" y="38100"/>
            <a:ext cx="2540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1</a:t>
            </a:r>
            <a:r>
              <a:rPr lang="en-US" altLang="zh-CN" sz="1800" b="1" dirty="0">
                <a:latin typeface="Times New Roman"/>
                <a:cs typeface="Times New Roman"/>
              </a:rPr>
              <a:t>5</a:t>
            </a:r>
            <a:endParaRPr sz="1800" dirty="0">
              <a:latin typeface="Times New Roman"/>
              <a:cs typeface="Times New Roman"/>
            </a:endParaRPr>
          </a:p>
        </p:txBody>
      </p:sp>
      <p:sp>
        <p:nvSpPr>
          <p:cNvPr id="7" name="object 7"/>
          <p:cNvSpPr/>
          <p:nvPr/>
        </p:nvSpPr>
        <p:spPr>
          <a:xfrm>
            <a:off x="7478394" y="6096000"/>
            <a:ext cx="1665604" cy="761998"/>
          </a:xfrm>
          <a:prstGeom prst="rect">
            <a:avLst/>
          </a:prstGeom>
          <a:blipFill>
            <a:blip r:embed="rId3" cstate="print"/>
            <a:stretch>
              <a:fillRect/>
            </a:stretch>
          </a:blipFill>
        </p:spPr>
        <p:txBody>
          <a:bodyPr wrap="square" lIns="0" tIns="0" rIns="0" bIns="0" rtlCol="0"/>
          <a:lstStyle/>
          <a:p>
            <a:endParaRPr/>
          </a:p>
        </p:txBody>
      </p:sp>
      <p:sp>
        <p:nvSpPr>
          <p:cNvPr id="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pic>
        <p:nvPicPr>
          <p:cNvPr id="7172" name="Picture 4" descr="http://img.mp.itc.cn/upload/20170503/b185e9906d414eb3ba84425a3ee10568.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856" y="1485171"/>
            <a:ext cx="4257675" cy="207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2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509142"/>
            <a:ext cx="8031480" cy="6668492"/>
          </a:xfrm>
          <a:prstGeom prst="rect">
            <a:avLst/>
          </a:prstGeom>
        </p:spPr>
        <p:txBody>
          <a:bodyPr vert="horz" wrap="square" lIns="0" tIns="0" rIns="0" bIns="0" rtlCol="0">
            <a:spAutoFit/>
          </a:bodyPr>
          <a:lstStyle/>
          <a:p>
            <a:pPr marL="42545" algn="ctr">
              <a:lnSpc>
                <a:spcPct val="100000"/>
              </a:lnSpc>
            </a:pPr>
            <a:r>
              <a:rPr lang="en-US" sz="4000" spc="-25" dirty="0">
                <a:latin typeface="Calibri"/>
                <a:cs typeface="Calibri"/>
              </a:rPr>
              <a:t>Tor</a:t>
            </a:r>
            <a:r>
              <a:rPr lang="zh-CN" altLang="en-US" sz="4000" spc="-25" dirty="0">
                <a:latin typeface="Calibri"/>
                <a:cs typeface="Calibri"/>
              </a:rPr>
              <a:t>真的安全吗？</a:t>
            </a:r>
            <a:endParaRPr lang="en-US" sz="40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流量分析攻击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latin typeface="Calibri"/>
                <a:cs typeface="Calibri"/>
              </a:rPr>
              <a:t>被动攻击：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latin typeface="Calibri"/>
                <a:cs typeface="Calibri"/>
              </a:rPr>
              <a:t>交集分析攻击</a:t>
            </a:r>
            <a:r>
              <a:rPr lang="en-US" altLang="zh-CN" sz="2200" dirty="0">
                <a:latin typeface="Calibri"/>
                <a:cs typeface="Calibri"/>
              </a:rPr>
              <a:t>(intersection attack)</a:t>
            </a:r>
            <a:r>
              <a:rPr lang="zh-CN" altLang="en-US" sz="2200" dirty="0">
                <a:latin typeface="Calibri"/>
                <a:cs typeface="Calibri"/>
              </a:rPr>
              <a:t>：</a:t>
            </a:r>
            <a:r>
              <a:rPr lang="zh-CN" altLang="en-US" dirty="0"/>
              <a:t>利用一个用户往往有一个比较固定的、相对较小的通信对象集合来进行匿名分析，通过利用不同的消息在网络中使用了同样的路径来进行去匿名分析</a:t>
            </a:r>
            <a:endParaRPr lang="en-US" altLang="zh-CN" dirty="0"/>
          </a:p>
          <a:p>
            <a:pPr marL="12700">
              <a:lnSpc>
                <a:spcPts val="2375"/>
              </a:lnSpc>
              <a:spcBef>
                <a:spcPts val="3535"/>
              </a:spcBef>
              <a:tabLst>
                <a:tab pos="354965" algn="l"/>
                <a:tab pos="355600" algn="l"/>
              </a:tabLst>
            </a:pPr>
            <a:r>
              <a:rPr lang="zh-CN" altLang="en-US" sz="2200" dirty="0">
                <a:latin typeface="Calibri"/>
                <a:cs typeface="Calibri"/>
              </a:rPr>
              <a:t>揭露分析攻击</a:t>
            </a:r>
            <a:r>
              <a:rPr lang="en-US" altLang="zh-CN" sz="2200" dirty="0">
                <a:latin typeface="Calibri"/>
                <a:cs typeface="Calibri"/>
              </a:rPr>
              <a:t>(disclosure attack)</a:t>
            </a:r>
            <a:r>
              <a:rPr lang="zh-CN" altLang="en-US" sz="2200" dirty="0">
                <a:latin typeface="Calibri"/>
                <a:cs typeface="Calibri"/>
              </a:rPr>
              <a:t>：</a:t>
            </a:r>
            <a:r>
              <a:rPr lang="zh-CN" altLang="en-US" dirty="0"/>
              <a:t>假设用户</a:t>
            </a:r>
            <a:r>
              <a:rPr lang="en-US" altLang="zh-CN" dirty="0"/>
              <a:t>Alice</a:t>
            </a:r>
            <a:r>
              <a:rPr lang="zh-CN" altLang="en-US" dirty="0"/>
              <a:t>使用匿名通信网络和一个固定大小的用户集合进行通信，那么通过长期观察用户</a:t>
            </a:r>
            <a:r>
              <a:rPr lang="en-US" altLang="zh-CN" dirty="0"/>
              <a:t>Alice</a:t>
            </a:r>
            <a:r>
              <a:rPr lang="zh-CN" altLang="en-US" dirty="0"/>
              <a:t>发送消息的情况下接受到消息的匿名网络用户集合，进而通过并集的方法破译出这个用户的通讯对象集合。</a:t>
            </a:r>
            <a:endParaRPr lang="en-US" altLang="zh-CN" dirty="0"/>
          </a:p>
          <a:p>
            <a:pPr marL="12700">
              <a:lnSpc>
                <a:spcPts val="2375"/>
              </a:lnSpc>
              <a:spcBef>
                <a:spcPts val="3535"/>
              </a:spcBef>
              <a:tabLst>
                <a:tab pos="354965" algn="l"/>
                <a:tab pos="355600" algn="l"/>
              </a:tabLst>
            </a:pPr>
            <a:r>
              <a:rPr lang="zh-CN" altLang="en-US" sz="2200" dirty="0">
                <a:latin typeface="Calibri"/>
                <a:cs typeface="Calibri"/>
              </a:rPr>
              <a:t>统计揭露</a:t>
            </a:r>
            <a:r>
              <a:rPr lang="en-US" altLang="zh-CN" sz="2200" dirty="0">
                <a:latin typeface="Calibri"/>
                <a:cs typeface="Calibri"/>
              </a:rPr>
              <a:t>(Statistical Disclosure)</a:t>
            </a:r>
            <a:r>
              <a:rPr lang="zh-CN" altLang="en-US" sz="2200" dirty="0">
                <a:latin typeface="Calibri"/>
                <a:cs typeface="Calibri"/>
              </a:rPr>
              <a:t>：</a:t>
            </a:r>
            <a:r>
              <a:rPr lang="zh-CN" altLang="en-US" dirty="0"/>
              <a:t>使用统计学的方法进行运算，显著提高了计算效率</a:t>
            </a:r>
            <a:endParaRPr lang="zh-CN" altLang="en-US" sz="2200" dirty="0">
              <a:latin typeface="Calibri"/>
              <a:cs typeface="Calibri"/>
            </a:endParaRPr>
          </a:p>
          <a:p>
            <a:pPr>
              <a:lnSpc>
                <a:spcPct val="100000"/>
              </a:lnSpc>
              <a:spcBef>
                <a:spcPts val="5"/>
              </a:spcBef>
            </a:pPr>
            <a:endParaRPr lang="zh-CN" altLang="en-US" sz="2750" dirty="0">
              <a:latin typeface="Times New Roman"/>
              <a:cs typeface="Times New Roman"/>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36254" y="38100"/>
            <a:ext cx="2540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1</a:t>
            </a:r>
            <a:r>
              <a:rPr lang="en-US" altLang="zh-CN" sz="1800" b="1" dirty="0">
                <a:latin typeface="Times New Roman"/>
                <a:cs typeface="Times New Roman"/>
              </a:rPr>
              <a:t>6</a:t>
            </a:r>
            <a:endParaRPr sz="1800" dirty="0">
              <a:latin typeface="Times New Roman"/>
              <a:cs typeface="Times New Roman"/>
            </a:endParaRPr>
          </a:p>
        </p:txBody>
      </p:sp>
      <p:sp>
        <p:nvSpPr>
          <p:cNvPr id="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3518575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509142"/>
            <a:ext cx="8031480" cy="5745163"/>
          </a:xfrm>
          <a:prstGeom prst="rect">
            <a:avLst/>
          </a:prstGeom>
        </p:spPr>
        <p:txBody>
          <a:bodyPr vert="horz" wrap="square" lIns="0" tIns="0" rIns="0" bIns="0" rtlCol="0">
            <a:spAutoFit/>
          </a:bodyPr>
          <a:lstStyle/>
          <a:p>
            <a:pPr marL="42545" algn="ctr">
              <a:lnSpc>
                <a:spcPct val="100000"/>
              </a:lnSpc>
            </a:pPr>
            <a:r>
              <a:rPr lang="en-US" sz="4000" spc="-25" dirty="0">
                <a:latin typeface="Calibri"/>
                <a:cs typeface="Calibri"/>
              </a:rPr>
              <a:t>Tor</a:t>
            </a:r>
            <a:r>
              <a:rPr lang="zh-CN" altLang="en-US" sz="4000" spc="-25" dirty="0">
                <a:latin typeface="Calibri"/>
                <a:cs typeface="Calibri"/>
              </a:rPr>
              <a:t>真的安全吗？</a:t>
            </a:r>
            <a:endParaRPr lang="en-US" sz="40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流量分析攻击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latin typeface="Calibri"/>
                <a:cs typeface="Calibri"/>
              </a:rPr>
              <a:t>被动攻击：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latin typeface="Calibri"/>
                <a:cs typeface="Calibri"/>
              </a:rPr>
              <a:t>通信模式攻击</a:t>
            </a:r>
            <a:r>
              <a:rPr lang="en-US" altLang="zh-CN" sz="2200" dirty="0">
                <a:latin typeface="Calibri"/>
                <a:cs typeface="Calibri"/>
              </a:rPr>
              <a:t>(communication pattern attack)</a:t>
            </a:r>
            <a:r>
              <a:rPr lang="zh-CN" altLang="en-US" sz="2200" dirty="0">
                <a:latin typeface="Calibri"/>
                <a:cs typeface="Calibri"/>
              </a:rPr>
              <a:t>：</a:t>
            </a:r>
            <a:r>
              <a:rPr lang="zh-CN" altLang="en-US" dirty="0"/>
              <a:t>流量的发送与接收时间进行分析进而确定通讯关系</a:t>
            </a:r>
            <a:endParaRPr lang="en-US" altLang="zh-CN" dirty="0"/>
          </a:p>
          <a:p>
            <a:pPr marL="12700">
              <a:lnSpc>
                <a:spcPts val="2375"/>
              </a:lnSpc>
              <a:spcBef>
                <a:spcPts val="3535"/>
              </a:spcBef>
              <a:tabLst>
                <a:tab pos="354965" algn="l"/>
                <a:tab pos="355600" algn="l"/>
              </a:tabLst>
            </a:pPr>
            <a:r>
              <a:rPr lang="zh-CN" altLang="en-US" sz="2200" dirty="0">
                <a:cs typeface="Calibri"/>
              </a:rPr>
              <a:t>包计数攻击</a:t>
            </a:r>
            <a:r>
              <a:rPr lang="en-US" altLang="zh-CN" sz="2200" dirty="0">
                <a:cs typeface="Calibri"/>
              </a:rPr>
              <a:t>(Packet Counting Attack)</a:t>
            </a:r>
            <a:r>
              <a:rPr lang="zh-CN" altLang="en-US" sz="2200" dirty="0">
                <a:cs typeface="Calibri"/>
              </a:rPr>
              <a:t>：通过分析网络中发送包和接收包数量确定发送者和接收者关系。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latin typeface="Calibri"/>
                <a:cs typeface="Calibri"/>
              </a:rPr>
              <a:t>消息频度攻击</a:t>
            </a:r>
            <a:r>
              <a:rPr lang="en-US" altLang="zh-CN" sz="2200" dirty="0">
                <a:latin typeface="Calibri"/>
                <a:cs typeface="Calibri"/>
              </a:rPr>
              <a:t>(Message Frequency attack)</a:t>
            </a:r>
            <a:r>
              <a:rPr lang="zh-CN" altLang="en-US" sz="2200" dirty="0">
                <a:latin typeface="Calibri"/>
                <a:cs typeface="Calibri"/>
              </a:rPr>
              <a:t>：通过用户发送的消息频度，和另一用户接收频度进行分析确定关系</a:t>
            </a:r>
            <a:endParaRPr lang="en-US" altLang="zh-CN" dirty="0"/>
          </a:p>
          <a:p>
            <a:pPr>
              <a:lnSpc>
                <a:spcPct val="100000"/>
              </a:lnSpc>
              <a:spcBef>
                <a:spcPts val="5"/>
              </a:spcBef>
            </a:pPr>
            <a:endParaRPr lang="zh-CN" altLang="en-US" sz="2750" dirty="0">
              <a:latin typeface="Times New Roman"/>
              <a:cs typeface="Times New Roman"/>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36254" y="38100"/>
            <a:ext cx="2540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1</a:t>
            </a:r>
            <a:r>
              <a:rPr lang="en-US" altLang="zh-CN" sz="1800" b="1" dirty="0">
                <a:latin typeface="Times New Roman"/>
                <a:cs typeface="Times New Roman"/>
              </a:rPr>
              <a:t>7</a:t>
            </a:r>
            <a:endParaRPr sz="1800" dirty="0">
              <a:latin typeface="Times New Roman"/>
              <a:cs typeface="Times New Roman"/>
            </a:endParaRPr>
          </a:p>
        </p:txBody>
      </p:sp>
      <p:sp>
        <p:nvSpPr>
          <p:cNvPr id="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33387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509142"/>
            <a:ext cx="8031480" cy="5323380"/>
          </a:xfrm>
          <a:prstGeom prst="rect">
            <a:avLst/>
          </a:prstGeom>
        </p:spPr>
        <p:txBody>
          <a:bodyPr vert="horz" wrap="square" lIns="0" tIns="0" rIns="0" bIns="0" rtlCol="0">
            <a:spAutoFit/>
          </a:bodyPr>
          <a:lstStyle/>
          <a:p>
            <a:pPr marL="42545" algn="ctr">
              <a:lnSpc>
                <a:spcPct val="100000"/>
              </a:lnSpc>
            </a:pPr>
            <a:r>
              <a:rPr lang="en-US" sz="4000" spc="-25" dirty="0">
                <a:latin typeface="Calibri"/>
                <a:cs typeface="Calibri"/>
              </a:rPr>
              <a:t>Tor</a:t>
            </a:r>
            <a:r>
              <a:rPr lang="zh-CN" altLang="en-US" sz="4000" spc="-25" dirty="0">
                <a:latin typeface="Calibri"/>
                <a:cs typeface="Calibri"/>
              </a:rPr>
              <a:t>真的安全吗？</a:t>
            </a:r>
            <a:endParaRPr lang="en-US" sz="40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流量分析攻击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latin typeface="Calibri"/>
                <a:cs typeface="Calibri"/>
              </a:rPr>
              <a:t>被动攻击：</a:t>
            </a:r>
            <a:endParaRPr lang="en-US" altLang="zh-CN" sz="2200" dirty="0">
              <a:latin typeface="Calibri"/>
              <a:cs typeface="Calibri"/>
            </a:endParaRPr>
          </a:p>
          <a:p>
            <a:pPr marL="12700">
              <a:lnSpc>
                <a:spcPts val="2375"/>
              </a:lnSpc>
              <a:spcBef>
                <a:spcPts val="3535"/>
              </a:spcBef>
              <a:tabLst>
                <a:tab pos="354965" algn="l"/>
                <a:tab pos="355600" algn="l"/>
              </a:tabLst>
            </a:pPr>
            <a:r>
              <a:rPr lang="zh-CN" altLang="en-US" sz="2200" dirty="0">
                <a:cs typeface="Calibri"/>
              </a:rPr>
              <a:t>应用分类攻击：</a:t>
            </a:r>
            <a:r>
              <a:rPr lang="zh-CN" altLang="en-US" dirty="0"/>
              <a:t>应用分类攻击针对</a:t>
            </a:r>
            <a:r>
              <a:rPr lang="en-US" altLang="zh-CN" dirty="0"/>
              <a:t>Tor</a:t>
            </a:r>
            <a:r>
              <a:rPr lang="zh-CN" altLang="en-US" dirty="0"/>
              <a:t>无法隐藏流量中应用特征这一弱点，针对典型的网络应用提取流量特利用机器学习的方法建立应用特征模型以描述不同类型的应用，并利用应用特征模型辨别数据流中的未知应用，最终实现用户与通信目标的关联。</a:t>
            </a:r>
            <a:endParaRPr lang="en-US" altLang="zh-CN" dirty="0"/>
          </a:p>
          <a:p>
            <a:pPr marL="12700">
              <a:lnSpc>
                <a:spcPts val="2375"/>
              </a:lnSpc>
              <a:spcBef>
                <a:spcPts val="3535"/>
              </a:spcBef>
              <a:tabLst>
                <a:tab pos="354965" algn="l"/>
                <a:tab pos="355600" algn="l"/>
              </a:tabLst>
            </a:pPr>
            <a:endParaRPr lang="en-US" altLang="zh-CN" dirty="0"/>
          </a:p>
          <a:p>
            <a:pPr marL="12700">
              <a:lnSpc>
                <a:spcPts val="2375"/>
              </a:lnSpc>
              <a:spcBef>
                <a:spcPts val="3535"/>
              </a:spcBef>
              <a:tabLst>
                <a:tab pos="354965" algn="l"/>
                <a:tab pos="355600" algn="l"/>
              </a:tabLst>
            </a:pPr>
            <a:r>
              <a:rPr lang="zh-CN" altLang="en-US" sz="2750" dirty="0">
                <a:latin typeface="Times New Roman"/>
                <a:cs typeface="Times New Roman"/>
              </a:rPr>
              <a:t>其他攻击？</a:t>
            </a:r>
            <a:endParaRPr lang="en-US" altLang="zh-CN" sz="2750" dirty="0">
              <a:latin typeface="Times New Roman"/>
              <a:cs typeface="Times New Roman"/>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36254" y="38100"/>
            <a:ext cx="2540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1</a:t>
            </a:r>
            <a:r>
              <a:rPr lang="en-US" altLang="zh-CN" sz="1800" b="1" dirty="0">
                <a:latin typeface="Times New Roman"/>
                <a:cs typeface="Times New Roman"/>
              </a:rPr>
              <a:t>8</a:t>
            </a:r>
            <a:endParaRPr sz="1800" dirty="0">
              <a:latin typeface="Times New Roman"/>
              <a:cs typeface="Times New Roman"/>
            </a:endParaRPr>
          </a:p>
        </p:txBody>
      </p:sp>
      <p:sp>
        <p:nvSpPr>
          <p:cNvPr id="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95817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509142"/>
            <a:ext cx="8031480" cy="5155257"/>
          </a:xfrm>
          <a:prstGeom prst="rect">
            <a:avLst/>
          </a:prstGeom>
        </p:spPr>
        <p:txBody>
          <a:bodyPr vert="horz" wrap="square" lIns="0" tIns="0" rIns="0" bIns="0" rtlCol="0">
            <a:spAutoFit/>
          </a:bodyPr>
          <a:lstStyle/>
          <a:p>
            <a:pPr marL="42545" algn="ctr">
              <a:lnSpc>
                <a:spcPct val="100000"/>
              </a:lnSpc>
            </a:pPr>
            <a:r>
              <a:rPr lang="en-US" sz="4000" spc="-25" dirty="0">
                <a:latin typeface="Calibri"/>
                <a:cs typeface="Calibri"/>
              </a:rPr>
              <a:t>Tor</a:t>
            </a:r>
            <a:r>
              <a:rPr lang="zh-CN" altLang="en-US" sz="4000" spc="-25" dirty="0">
                <a:latin typeface="Calibri"/>
                <a:cs typeface="Calibri"/>
              </a:rPr>
              <a:t>未来发展方向</a:t>
            </a:r>
            <a:endParaRPr lang="en-US" sz="40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改进路由机制，中继节点选择优化，转发机制优化</a:t>
            </a:r>
            <a:endParaRPr lang="en-US" altLang="zh-CN" sz="22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目录服务器保护</a:t>
            </a:r>
            <a:endParaRPr lang="en-US" altLang="zh-CN" sz="22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加密技术</a:t>
            </a:r>
            <a:endParaRPr lang="en-US" altLang="zh-CN" sz="22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无线</a:t>
            </a:r>
            <a:r>
              <a:rPr lang="en-US" altLang="zh-CN" sz="2200" dirty="0">
                <a:latin typeface="Calibri"/>
                <a:cs typeface="Calibri"/>
              </a:rPr>
              <a:t>Tor</a:t>
            </a:r>
            <a:r>
              <a:rPr lang="zh-CN" altLang="en-US" sz="2200" dirty="0">
                <a:latin typeface="Calibri"/>
                <a:cs typeface="Calibri"/>
              </a:rPr>
              <a:t>匿名通信网络</a:t>
            </a:r>
            <a:endParaRPr lang="en-US" altLang="zh-CN" sz="22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分布式</a:t>
            </a:r>
            <a:r>
              <a:rPr lang="en-US" altLang="zh-CN" sz="2200" dirty="0">
                <a:latin typeface="Calibri"/>
                <a:cs typeface="Calibri"/>
              </a:rPr>
              <a:t>Tor</a:t>
            </a:r>
            <a:r>
              <a:rPr lang="zh-CN" altLang="en-US" sz="2200" dirty="0">
                <a:latin typeface="Calibri"/>
                <a:cs typeface="Calibri"/>
              </a:rPr>
              <a:t>匿名通信网络</a:t>
            </a:r>
            <a:endParaRPr lang="en-US" altLang="zh-CN" sz="2200" dirty="0">
              <a:latin typeface="Calibri"/>
              <a:cs typeface="Calibri"/>
            </a:endParaRPr>
          </a:p>
          <a:p>
            <a:pPr marL="355600" indent="-342900">
              <a:lnSpc>
                <a:spcPts val="2375"/>
              </a:lnSpc>
              <a:spcBef>
                <a:spcPts val="3535"/>
              </a:spcBef>
              <a:buFont typeface="Arial"/>
              <a:buChar char="•"/>
              <a:tabLst>
                <a:tab pos="354965" algn="l"/>
                <a:tab pos="355600" algn="l"/>
              </a:tabLst>
            </a:pPr>
            <a:r>
              <a:rPr lang="zh-CN" altLang="en-US" sz="2200" dirty="0">
                <a:latin typeface="Calibri"/>
                <a:cs typeface="Calibri"/>
              </a:rPr>
              <a:t>可追踪罪犯的</a:t>
            </a:r>
            <a:r>
              <a:rPr lang="en-US" altLang="zh-CN" sz="2200" dirty="0">
                <a:latin typeface="Calibri"/>
                <a:cs typeface="Calibri"/>
              </a:rPr>
              <a:t>Tor?</a:t>
            </a: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36254" y="38100"/>
            <a:ext cx="2540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1</a:t>
            </a:r>
            <a:r>
              <a:rPr lang="en-US" altLang="zh-CN" sz="1800" b="1" dirty="0">
                <a:latin typeface="Times New Roman"/>
                <a:cs typeface="Times New Roman"/>
              </a:rPr>
              <a:t>9</a:t>
            </a:r>
            <a:endParaRPr sz="1800" dirty="0">
              <a:latin typeface="Times New Roman"/>
              <a:cs typeface="Times New Roman"/>
            </a:endParaRPr>
          </a:p>
        </p:txBody>
      </p:sp>
      <p:sp>
        <p:nvSpPr>
          <p:cNvPr id="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258047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53720" y="908426"/>
            <a:ext cx="7846060" cy="1648978"/>
          </a:xfrm>
          <a:prstGeom prst="rect">
            <a:avLst/>
          </a:prstGeom>
        </p:spPr>
        <p:txBody>
          <a:bodyPr vert="horz" wrap="square" lIns="0" tIns="0" rIns="0" bIns="0" rtlCol="0">
            <a:spAutoFit/>
          </a:bodyPr>
          <a:lstStyle/>
          <a:p>
            <a:pPr marL="3002280">
              <a:lnSpc>
                <a:spcPct val="100000"/>
              </a:lnSpc>
            </a:pPr>
            <a:r>
              <a:rPr sz="4400" spc="-5" dirty="0">
                <a:latin typeface="Calibri"/>
                <a:cs typeface="Calibri"/>
              </a:rPr>
              <a:t>Question</a:t>
            </a:r>
            <a:endParaRPr lang="zh-CN" altLang="en-US" sz="4400" spc="-5" dirty="0">
              <a:latin typeface="Calibri"/>
              <a:cs typeface="Calibri"/>
            </a:endParaRPr>
          </a:p>
          <a:p>
            <a:pPr marL="355600" marR="5080" indent="-342900">
              <a:lnSpc>
                <a:spcPct val="100699"/>
              </a:lnSpc>
              <a:spcBef>
                <a:spcPts val="3715"/>
              </a:spcBef>
              <a:buFont typeface="Arial"/>
              <a:buChar char="•"/>
              <a:tabLst>
                <a:tab pos="354965" algn="l"/>
                <a:tab pos="355600" algn="l"/>
                <a:tab pos="3608070" algn="l"/>
              </a:tabLst>
            </a:pPr>
            <a:r>
              <a:rPr lang="zh-CN" altLang="en-US" sz="3200" spc="-5" dirty="0">
                <a:latin typeface="Calibri"/>
                <a:cs typeface="Calibri"/>
              </a:rPr>
              <a:t>为什么我们需要匿名通信网络？</a:t>
            </a:r>
            <a:endParaRPr lang="en-US" sz="3200" dirty="0">
              <a:latin typeface="Calibri"/>
              <a:cs typeface="Calibri"/>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2</a:t>
            </a:r>
            <a:endParaRPr sz="1800">
              <a:latin typeface="Times New Roman"/>
              <a:cs typeface="Times New Roman"/>
            </a:endParaRPr>
          </a:p>
        </p:txBody>
      </p:sp>
      <p:sp>
        <p:nvSpPr>
          <p:cNvPr id="7" name="object 7"/>
          <p:cNvSpPr/>
          <p:nvPr/>
        </p:nvSpPr>
        <p:spPr>
          <a:xfrm>
            <a:off x="8124570" y="381000"/>
            <a:ext cx="1019428" cy="12954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20302" y="2771028"/>
            <a:ext cx="1905" cy="40640"/>
          </a:xfrm>
          <a:custGeom>
            <a:avLst/>
            <a:gdLst/>
            <a:ahLst/>
            <a:cxnLst/>
            <a:rect l="l" t="t" r="r" b="b"/>
            <a:pathLst>
              <a:path w="1905" h="40639">
                <a:moveTo>
                  <a:pt x="0" y="0"/>
                </a:moveTo>
                <a:lnTo>
                  <a:pt x="1303" y="40629"/>
                </a:lnTo>
              </a:path>
            </a:pathLst>
          </a:custGeom>
          <a:ln w="4703">
            <a:solidFill>
              <a:srgbClr val="000000"/>
            </a:solidFill>
          </a:ln>
        </p:spPr>
        <p:txBody>
          <a:bodyPr wrap="square" lIns="0" tIns="0" rIns="0" bIns="0" rtlCol="0"/>
          <a:lstStyle/>
          <a:p>
            <a:endParaRPr/>
          </a:p>
        </p:txBody>
      </p:sp>
      <p:sp>
        <p:nvSpPr>
          <p:cNvPr id="1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pic>
        <p:nvPicPr>
          <p:cNvPr id="1026" name="Picture 2" descr="“匿名”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971800"/>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83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5" name="object 5"/>
          <p:cNvSpPr txBox="1"/>
          <p:nvPr/>
        </p:nvSpPr>
        <p:spPr>
          <a:xfrm>
            <a:off x="8636254" y="38100"/>
            <a:ext cx="254000" cy="286385"/>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20</a:t>
            </a:r>
            <a:endParaRPr sz="1800" dirty="0">
              <a:latin typeface="Times New Roman"/>
              <a:cs typeface="Times New Roman"/>
            </a:endParaRPr>
          </a:p>
        </p:txBody>
      </p:sp>
      <p:sp>
        <p:nvSpPr>
          <p:cNvPr id="10"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
        <p:nvSpPr>
          <p:cNvPr id="6" name="object 4"/>
          <p:cNvSpPr txBox="1"/>
          <p:nvPr/>
        </p:nvSpPr>
        <p:spPr>
          <a:xfrm>
            <a:off x="764071" y="2590800"/>
            <a:ext cx="8031480" cy="615553"/>
          </a:xfrm>
          <a:prstGeom prst="rect">
            <a:avLst/>
          </a:prstGeom>
        </p:spPr>
        <p:txBody>
          <a:bodyPr vert="horz" wrap="square" lIns="0" tIns="0" rIns="0" bIns="0" rtlCol="0">
            <a:spAutoFit/>
          </a:bodyPr>
          <a:lstStyle/>
          <a:p>
            <a:pPr marL="42545" algn="ctr">
              <a:lnSpc>
                <a:spcPct val="100000"/>
              </a:lnSpc>
            </a:pPr>
            <a:r>
              <a:rPr lang="zh-CN" altLang="en-US" sz="4000" spc="-25" dirty="0">
                <a:latin typeface="Calibri"/>
                <a:cs typeface="Calibri"/>
              </a:rPr>
              <a:t>谢谢各位大牛的倾听！</a:t>
            </a:r>
            <a:endParaRPr lang="en-US" sz="40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27075" y="1676400"/>
            <a:ext cx="8035925" cy="2174954"/>
          </a:xfrm>
          <a:prstGeom prst="rect">
            <a:avLst/>
          </a:prstGeom>
        </p:spPr>
        <p:txBody>
          <a:bodyPr vert="horz" wrap="square" lIns="0" tIns="0" rIns="0" bIns="0" rtlCol="0">
            <a:spAutoFit/>
          </a:bodyPr>
          <a:lstStyle/>
          <a:p>
            <a:pPr marL="355600" indent="-342900">
              <a:lnSpc>
                <a:spcPct val="100000"/>
              </a:lnSpc>
              <a:spcBef>
                <a:spcPts val="1550"/>
              </a:spcBef>
              <a:buFont typeface="Arial"/>
              <a:buChar char="•"/>
              <a:tabLst>
                <a:tab pos="354965" algn="l"/>
                <a:tab pos="355600" algn="l"/>
              </a:tabLst>
            </a:pPr>
            <a:r>
              <a:rPr lang="zh-CN" altLang="en-US" sz="3200" spc="-10" dirty="0">
                <a:latin typeface="Calibri"/>
                <a:cs typeface="Calibri"/>
              </a:rPr>
              <a:t>隐私问题</a:t>
            </a:r>
            <a:endParaRPr sz="3200" dirty="0">
              <a:latin typeface="Calibri"/>
              <a:cs typeface="Calibri"/>
            </a:endParaRPr>
          </a:p>
          <a:p>
            <a:pPr marL="355600" marR="5080" indent="-342900">
              <a:lnSpc>
                <a:spcPct val="100000"/>
              </a:lnSpc>
              <a:spcBef>
                <a:spcPts val="770"/>
              </a:spcBef>
              <a:buFont typeface="Arial"/>
              <a:buChar char="•"/>
              <a:tabLst>
                <a:tab pos="354965" algn="l"/>
                <a:tab pos="355600" algn="l"/>
              </a:tabLst>
            </a:pPr>
            <a:r>
              <a:rPr lang="zh-CN" altLang="en-US" sz="3200" spc="-10" dirty="0">
                <a:latin typeface="Calibri"/>
                <a:cs typeface="Calibri"/>
              </a:rPr>
              <a:t>一些隐蔽的任务可能需要匿名通信</a:t>
            </a:r>
          </a:p>
          <a:p>
            <a:pPr marL="355600" marR="5080" indent="-342900">
              <a:lnSpc>
                <a:spcPct val="100000"/>
              </a:lnSpc>
              <a:spcBef>
                <a:spcPts val="770"/>
              </a:spcBef>
              <a:buFont typeface="Arial"/>
              <a:buChar char="•"/>
              <a:tabLst>
                <a:tab pos="354965" algn="l"/>
                <a:tab pos="355600" algn="l"/>
              </a:tabLst>
            </a:pPr>
            <a:r>
              <a:rPr lang="zh-CN" altLang="en-US" sz="3200" spc="-10" dirty="0">
                <a:latin typeface="Calibri"/>
                <a:cs typeface="Calibri"/>
              </a:rPr>
              <a:t>在敌对环境中，终端主机需要隐藏他们的通信来防止被捕获</a:t>
            </a:r>
            <a:endParaRPr lang="en-US" sz="3200" dirty="0">
              <a:latin typeface="Calibri"/>
              <a:cs typeface="Calibri"/>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3</a:t>
            </a:r>
            <a:endParaRPr sz="1800" dirty="0">
              <a:latin typeface="Times New Roman"/>
              <a:cs typeface="Times New Roman"/>
            </a:endParaRPr>
          </a:p>
        </p:txBody>
      </p:sp>
      <p:sp>
        <p:nvSpPr>
          <p:cNvPr id="7"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107128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53720" y="908426"/>
            <a:ext cx="7846060" cy="1648978"/>
          </a:xfrm>
          <a:prstGeom prst="rect">
            <a:avLst/>
          </a:prstGeom>
        </p:spPr>
        <p:txBody>
          <a:bodyPr vert="horz" wrap="square" lIns="0" tIns="0" rIns="0" bIns="0" rtlCol="0">
            <a:spAutoFit/>
          </a:bodyPr>
          <a:lstStyle/>
          <a:p>
            <a:pPr marL="3002280">
              <a:lnSpc>
                <a:spcPct val="100000"/>
              </a:lnSpc>
            </a:pPr>
            <a:r>
              <a:rPr sz="4400" spc="-5" dirty="0">
                <a:latin typeface="Calibri"/>
                <a:cs typeface="Calibri"/>
              </a:rPr>
              <a:t>Question</a:t>
            </a:r>
            <a:endParaRPr lang="zh-CN" altLang="en-US" sz="4400" spc="-5" dirty="0">
              <a:latin typeface="Calibri"/>
              <a:cs typeface="Calibri"/>
            </a:endParaRPr>
          </a:p>
          <a:p>
            <a:pPr marL="355600" marR="5080" indent="-342900">
              <a:lnSpc>
                <a:spcPct val="100699"/>
              </a:lnSpc>
              <a:spcBef>
                <a:spcPts val="3715"/>
              </a:spcBef>
              <a:buFont typeface="Arial"/>
              <a:buChar char="•"/>
              <a:tabLst>
                <a:tab pos="354965" algn="l"/>
                <a:tab pos="355600" algn="l"/>
                <a:tab pos="3608070" algn="l"/>
              </a:tabLst>
            </a:pPr>
            <a:r>
              <a:rPr lang="zh-CN" altLang="en-US" sz="3200" spc="-5" dirty="0">
                <a:latin typeface="Calibri"/>
                <a:cs typeface="Calibri"/>
              </a:rPr>
              <a:t>如何做到真正的隐藏通信实体的身份信息？</a:t>
            </a:r>
            <a:endParaRPr lang="en-US" sz="3200" dirty="0">
              <a:latin typeface="Calibri"/>
              <a:cs typeface="Calibri"/>
            </a:endParaRPr>
          </a:p>
        </p:txBody>
      </p:sp>
      <p:sp>
        <p:nvSpPr>
          <p:cNvPr id="5" name="object 5"/>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6" name="object 6"/>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4</a:t>
            </a:r>
            <a:endParaRPr sz="1800" dirty="0">
              <a:latin typeface="Times New Roman"/>
              <a:cs typeface="Times New Roman"/>
            </a:endParaRPr>
          </a:p>
        </p:txBody>
      </p:sp>
      <p:sp>
        <p:nvSpPr>
          <p:cNvPr id="7" name="object 7"/>
          <p:cNvSpPr/>
          <p:nvPr/>
        </p:nvSpPr>
        <p:spPr>
          <a:xfrm>
            <a:off x="8124570" y="381000"/>
            <a:ext cx="1019428" cy="12954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20302" y="2771028"/>
            <a:ext cx="1905" cy="40640"/>
          </a:xfrm>
          <a:custGeom>
            <a:avLst/>
            <a:gdLst/>
            <a:ahLst/>
            <a:cxnLst/>
            <a:rect l="l" t="t" r="r" b="b"/>
            <a:pathLst>
              <a:path w="1905" h="40639">
                <a:moveTo>
                  <a:pt x="0" y="0"/>
                </a:moveTo>
                <a:lnTo>
                  <a:pt x="1303" y="40629"/>
                </a:lnTo>
              </a:path>
            </a:pathLst>
          </a:custGeom>
          <a:ln w="4703">
            <a:solidFill>
              <a:srgbClr val="000000"/>
            </a:solidFill>
          </a:ln>
        </p:spPr>
        <p:txBody>
          <a:bodyPr wrap="square" lIns="0" tIns="0" rIns="0" bIns="0" rtlCol="0"/>
          <a:lstStyle/>
          <a:p>
            <a:endParaRPr/>
          </a:p>
        </p:txBody>
      </p:sp>
      <p:sp>
        <p:nvSpPr>
          <p:cNvPr id="1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pic>
        <p:nvPicPr>
          <p:cNvPr id="1026" name="Picture 2" descr="“匿名”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971800"/>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83793" y="475107"/>
            <a:ext cx="7978775" cy="677108"/>
          </a:xfrm>
          <a:prstGeom prst="rect">
            <a:avLst/>
          </a:prstGeom>
        </p:spPr>
        <p:txBody>
          <a:bodyPr vert="horz" wrap="square" lIns="0" tIns="0" rIns="0" bIns="0" rtlCol="0">
            <a:spAutoFit/>
          </a:bodyPr>
          <a:lstStyle/>
          <a:p>
            <a:pPr marL="12700">
              <a:lnSpc>
                <a:spcPct val="100000"/>
              </a:lnSpc>
            </a:pPr>
            <a:r>
              <a:rPr lang="zh-CN" altLang="en-US" sz="4400" spc="-10" dirty="0">
                <a:latin typeface="Calibri"/>
                <a:cs typeface="Calibri"/>
              </a:rPr>
              <a:t>匿名通信，如何才算是匿名？</a:t>
            </a:r>
            <a:endParaRPr sz="4400" dirty="0">
              <a:latin typeface="Calibri"/>
              <a:cs typeface="Calibri"/>
            </a:endParaRPr>
          </a:p>
        </p:txBody>
      </p:sp>
      <p:sp>
        <p:nvSpPr>
          <p:cNvPr id="5" name="object 5"/>
          <p:cNvSpPr txBox="1"/>
          <p:nvPr/>
        </p:nvSpPr>
        <p:spPr>
          <a:xfrm>
            <a:off x="535940" y="1585721"/>
            <a:ext cx="7920355" cy="4066241"/>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lang="zh-CN" altLang="en-US" sz="2600" spc="-5" dirty="0">
                <a:latin typeface="Calibri"/>
                <a:cs typeface="Calibri"/>
              </a:rPr>
              <a:t>发送者</a:t>
            </a:r>
            <a:endParaRPr sz="2600" dirty="0">
              <a:latin typeface="Calibri"/>
              <a:cs typeface="Calibri"/>
            </a:endParaRPr>
          </a:p>
          <a:p>
            <a:pPr marL="756285" lvl="1" indent="-286385">
              <a:lnSpc>
                <a:spcPts val="2510"/>
              </a:lnSpc>
              <a:spcBef>
                <a:spcPts val="295"/>
              </a:spcBef>
              <a:buFont typeface="Arial"/>
              <a:buChar char="–"/>
              <a:tabLst>
                <a:tab pos="756285" algn="l"/>
                <a:tab pos="756920" algn="l"/>
              </a:tabLst>
            </a:pPr>
            <a:r>
              <a:rPr lang="zh-CN" altLang="en-US" sz="2200" spc="-10" dirty="0">
                <a:latin typeface="Calibri"/>
                <a:cs typeface="Calibri"/>
              </a:rPr>
              <a:t>一个特定的数据包信息不能被关系到任何一个发送者</a:t>
            </a:r>
            <a:endParaRPr lang="en-US" altLang="zh-CN" sz="2200" spc="-10" dirty="0">
              <a:latin typeface="Calibri"/>
              <a:cs typeface="Calibri"/>
            </a:endParaRPr>
          </a:p>
          <a:p>
            <a:pPr marL="469900" lvl="1">
              <a:lnSpc>
                <a:spcPts val="2510"/>
              </a:lnSpc>
              <a:spcBef>
                <a:spcPts val="295"/>
              </a:spcBef>
              <a:tabLst>
                <a:tab pos="756285" algn="l"/>
                <a:tab pos="756920" algn="l"/>
              </a:tabLst>
            </a:pPr>
            <a:endParaRPr lang="zh-CN" altLang="en-US" sz="2200" dirty="0">
              <a:latin typeface="Calibri"/>
              <a:cs typeface="Calibri"/>
            </a:endParaRPr>
          </a:p>
          <a:p>
            <a:pPr marL="355600" indent="-342900">
              <a:lnSpc>
                <a:spcPct val="100000"/>
              </a:lnSpc>
              <a:spcBef>
                <a:spcPts val="284"/>
              </a:spcBef>
              <a:buFont typeface="Arial"/>
              <a:buChar char="•"/>
              <a:tabLst>
                <a:tab pos="354965" algn="l"/>
                <a:tab pos="355600" algn="l"/>
              </a:tabLst>
            </a:pPr>
            <a:r>
              <a:rPr lang="zh-CN" altLang="en-US" sz="2600" spc="-10" dirty="0">
                <a:latin typeface="Calibri"/>
                <a:cs typeface="Calibri"/>
              </a:rPr>
              <a:t>接收者</a:t>
            </a:r>
            <a:endParaRPr sz="2600" dirty="0">
              <a:latin typeface="Calibri"/>
              <a:cs typeface="Calibri"/>
            </a:endParaRPr>
          </a:p>
          <a:p>
            <a:pPr marL="756285" lvl="1" indent="-286385">
              <a:lnSpc>
                <a:spcPts val="2510"/>
              </a:lnSpc>
              <a:spcBef>
                <a:spcPts val="290"/>
              </a:spcBef>
              <a:buFont typeface="Arial"/>
              <a:buChar char="–"/>
              <a:tabLst>
                <a:tab pos="756285" algn="l"/>
                <a:tab pos="756920" algn="l"/>
              </a:tabLst>
            </a:pPr>
            <a:r>
              <a:rPr lang="zh-CN" altLang="en-US" sz="2200" spc="-10" dirty="0">
                <a:latin typeface="Calibri"/>
                <a:cs typeface="Calibri"/>
              </a:rPr>
              <a:t>一个特定的数据包信息不能被关系到任何一个接收者</a:t>
            </a:r>
            <a:endParaRPr lang="en-US" altLang="zh-CN" sz="2200" spc="-10" dirty="0">
              <a:latin typeface="Calibri"/>
              <a:cs typeface="Calibri"/>
            </a:endParaRPr>
          </a:p>
          <a:p>
            <a:pPr marL="469900" lvl="1">
              <a:lnSpc>
                <a:spcPts val="2510"/>
              </a:lnSpc>
              <a:spcBef>
                <a:spcPts val="290"/>
              </a:spcBef>
              <a:tabLst>
                <a:tab pos="756285" algn="l"/>
                <a:tab pos="756920" algn="l"/>
              </a:tabLst>
            </a:pPr>
            <a:endParaRPr lang="en-US" sz="2200" dirty="0">
              <a:latin typeface="Calibri"/>
              <a:cs typeface="Calibri"/>
            </a:endParaRPr>
          </a:p>
          <a:p>
            <a:pPr marL="355600" indent="-342900">
              <a:lnSpc>
                <a:spcPct val="100000"/>
              </a:lnSpc>
              <a:spcBef>
                <a:spcPts val="280"/>
              </a:spcBef>
              <a:buFont typeface="Arial"/>
              <a:buChar char="•"/>
              <a:tabLst>
                <a:tab pos="354965" algn="l"/>
                <a:tab pos="355600" algn="l"/>
              </a:tabLst>
            </a:pPr>
            <a:r>
              <a:rPr lang="zh-CN" altLang="en-US" sz="2600" spc="-5" dirty="0">
                <a:latin typeface="Calibri"/>
                <a:cs typeface="Calibri"/>
              </a:rPr>
              <a:t>发送者与接受者之间的关系</a:t>
            </a:r>
            <a:endParaRPr sz="2600" dirty="0">
              <a:latin typeface="Calibri"/>
              <a:cs typeface="Calibri"/>
            </a:endParaRPr>
          </a:p>
          <a:p>
            <a:pPr marL="756285" marR="5080" lvl="1" indent="-286385">
              <a:lnSpc>
                <a:spcPct val="90100"/>
              </a:lnSpc>
              <a:spcBef>
                <a:spcPts val="550"/>
              </a:spcBef>
              <a:buFont typeface="Arial"/>
              <a:buChar char="–"/>
              <a:tabLst>
                <a:tab pos="756285" algn="l"/>
                <a:tab pos="756920" algn="l"/>
              </a:tabLst>
            </a:pPr>
            <a:r>
              <a:rPr lang="zh-CN" altLang="en-US" sz="2200" spc="-10" dirty="0">
                <a:latin typeface="Calibri"/>
                <a:cs typeface="Calibri"/>
              </a:rPr>
              <a:t>发送者与接受者不能被发现是正在通信的，尽管他们都被找出来是发送者或接收者。也就是说，找不到特定消息的发送者和接收者。</a:t>
            </a:r>
            <a:endParaRPr sz="2200" dirty="0">
              <a:latin typeface="Calibri"/>
              <a:cs typeface="Calibri"/>
            </a:endParaRPr>
          </a:p>
          <a:p>
            <a:pPr lvl="1">
              <a:lnSpc>
                <a:spcPct val="100000"/>
              </a:lnSpc>
              <a:spcBef>
                <a:spcPts val="40"/>
              </a:spcBef>
            </a:pPr>
            <a:endParaRPr sz="2350" dirty="0">
              <a:latin typeface="Times New Roman"/>
              <a:cs typeface="Times New Roman"/>
            </a:endParaRPr>
          </a:p>
        </p:txBody>
      </p:sp>
      <p:sp>
        <p:nvSpPr>
          <p:cNvPr id="6" name="object 6"/>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7" name="object 7"/>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5</a:t>
            </a:r>
            <a:endParaRPr sz="1800">
              <a:latin typeface="Times New Roman"/>
              <a:cs typeface="Times New Roman"/>
            </a:endParaRPr>
          </a:p>
        </p:txBody>
      </p:sp>
      <p:sp>
        <p:nvSpPr>
          <p:cNvPr id="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422885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83793" y="475107"/>
            <a:ext cx="7978775" cy="677108"/>
          </a:xfrm>
          <a:prstGeom prst="rect">
            <a:avLst/>
          </a:prstGeom>
        </p:spPr>
        <p:txBody>
          <a:bodyPr vert="horz" wrap="square" lIns="0" tIns="0" rIns="0" bIns="0" rtlCol="0">
            <a:spAutoFit/>
          </a:bodyPr>
          <a:lstStyle/>
          <a:p>
            <a:pPr marL="12700">
              <a:lnSpc>
                <a:spcPct val="100000"/>
              </a:lnSpc>
            </a:pPr>
            <a:r>
              <a:rPr lang="zh-CN" altLang="en-US" sz="4400" spc="-10" dirty="0">
                <a:latin typeface="Calibri"/>
                <a:cs typeface="Calibri"/>
              </a:rPr>
              <a:t>两类技术</a:t>
            </a:r>
            <a:endParaRPr sz="4400" dirty="0">
              <a:latin typeface="Calibri"/>
              <a:cs typeface="Calibri"/>
            </a:endParaRPr>
          </a:p>
        </p:txBody>
      </p:sp>
      <p:sp>
        <p:nvSpPr>
          <p:cNvPr id="5" name="object 5"/>
          <p:cNvSpPr txBox="1"/>
          <p:nvPr/>
        </p:nvSpPr>
        <p:spPr>
          <a:xfrm>
            <a:off x="583793" y="1981200"/>
            <a:ext cx="7920355" cy="2336537"/>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lang="zh-CN" altLang="en-US" sz="2600" spc="-5" dirty="0">
                <a:latin typeface="Calibri"/>
                <a:cs typeface="Calibri"/>
              </a:rPr>
              <a:t>转发机制</a:t>
            </a:r>
            <a:endParaRPr lang="en-US" altLang="zh-CN" sz="2600" spc="-5" dirty="0">
              <a:latin typeface="Calibri"/>
              <a:cs typeface="Calibri"/>
            </a:endParaRPr>
          </a:p>
          <a:p>
            <a:pPr marL="12700">
              <a:lnSpc>
                <a:spcPct val="100000"/>
              </a:lnSpc>
              <a:tabLst>
                <a:tab pos="354965" algn="l"/>
                <a:tab pos="355600" algn="l"/>
              </a:tabLst>
            </a:pPr>
            <a:r>
              <a:rPr lang="en-US" altLang="zh-CN" sz="2600" spc="-5" dirty="0">
                <a:latin typeface="Calibri"/>
                <a:cs typeface="Calibri"/>
              </a:rPr>
              <a:t>	Mix Network</a:t>
            </a:r>
          </a:p>
          <a:p>
            <a:pPr marL="12700">
              <a:lnSpc>
                <a:spcPct val="100000"/>
              </a:lnSpc>
              <a:tabLst>
                <a:tab pos="354965" algn="l"/>
                <a:tab pos="355600" algn="l"/>
              </a:tabLst>
            </a:pPr>
            <a:endParaRPr lang="en-US" altLang="zh-CN" sz="2600" spc="-5" dirty="0">
              <a:latin typeface="Calibri"/>
              <a:cs typeface="Calibri"/>
            </a:endParaRPr>
          </a:p>
          <a:p>
            <a:pPr marL="355600" indent="-342900">
              <a:lnSpc>
                <a:spcPct val="100000"/>
              </a:lnSpc>
              <a:buFont typeface="Arial"/>
              <a:buChar char="•"/>
              <a:tabLst>
                <a:tab pos="354965" algn="l"/>
                <a:tab pos="355600" algn="l"/>
              </a:tabLst>
            </a:pPr>
            <a:endParaRPr lang="zh-CN" altLang="en-US" sz="2200" dirty="0">
              <a:latin typeface="Calibri"/>
              <a:cs typeface="Calibri"/>
            </a:endParaRPr>
          </a:p>
          <a:p>
            <a:pPr marL="355600" indent="-342900">
              <a:lnSpc>
                <a:spcPct val="100000"/>
              </a:lnSpc>
              <a:spcBef>
                <a:spcPts val="284"/>
              </a:spcBef>
              <a:buFont typeface="Arial"/>
              <a:buChar char="•"/>
              <a:tabLst>
                <a:tab pos="354965" algn="l"/>
                <a:tab pos="355600" algn="l"/>
              </a:tabLst>
            </a:pPr>
            <a:r>
              <a:rPr lang="zh-CN" altLang="en-US" sz="2600" spc="-10" dirty="0">
                <a:latin typeface="Calibri"/>
                <a:cs typeface="Calibri"/>
              </a:rPr>
              <a:t>广播</a:t>
            </a:r>
            <a:endParaRPr lang="en-US" altLang="zh-CN" sz="2200" spc="-10" dirty="0">
              <a:latin typeface="Calibri"/>
              <a:cs typeface="Calibri"/>
            </a:endParaRPr>
          </a:p>
          <a:p>
            <a:pPr marL="469900" lvl="1">
              <a:lnSpc>
                <a:spcPts val="2510"/>
              </a:lnSpc>
              <a:spcBef>
                <a:spcPts val="290"/>
              </a:spcBef>
              <a:tabLst>
                <a:tab pos="756285" algn="l"/>
                <a:tab pos="756920" algn="l"/>
              </a:tabLst>
            </a:pPr>
            <a:endParaRPr lang="en-US" sz="2200" dirty="0">
              <a:latin typeface="Calibri"/>
              <a:cs typeface="Calibri"/>
            </a:endParaRPr>
          </a:p>
        </p:txBody>
      </p:sp>
      <p:sp>
        <p:nvSpPr>
          <p:cNvPr id="6" name="object 6"/>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7" name="object 7"/>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6</a:t>
            </a:r>
            <a:endParaRPr sz="1800" dirty="0">
              <a:latin typeface="Times New Roman"/>
              <a:cs typeface="Times New Roman"/>
            </a:endParaRPr>
          </a:p>
        </p:txBody>
      </p:sp>
      <p:sp>
        <p:nvSpPr>
          <p:cNvPr id="8"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321413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5" name="object 5"/>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7</a:t>
            </a:r>
            <a:endParaRPr sz="1800">
              <a:latin typeface="Times New Roman"/>
              <a:cs typeface="Times New Roman"/>
            </a:endParaRPr>
          </a:p>
        </p:txBody>
      </p:sp>
      <p:sp>
        <p:nvSpPr>
          <p:cNvPr id="6" name="object 6"/>
          <p:cNvSpPr/>
          <p:nvPr/>
        </p:nvSpPr>
        <p:spPr>
          <a:xfrm>
            <a:off x="932068" y="1690837"/>
            <a:ext cx="135890" cy="365760"/>
          </a:xfrm>
          <a:custGeom>
            <a:avLst/>
            <a:gdLst/>
            <a:ahLst/>
            <a:cxnLst/>
            <a:rect l="l" t="t" r="r" b="b"/>
            <a:pathLst>
              <a:path w="135890" h="365760">
                <a:moveTo>
                  <a:pt x="68084" y="0"/>
                </a:moveTo>
                <a:lnTo>
                  <a:pt x="1723" y="29308"/>
                </a:lnTo>
                <a:lnTo>
                  <a:pt x="0" y="84442"/>
                </a:lnTo>
                <a:lnTo>
                  <a:pt x="58604" y="192535"/>
                </a:lnTo>
                <a:lnTo>
                  <a:pt x="10772" y="284722"/>
                </a:lnTo>
                <a:lnTo>
                  <a:pt x="27579" y="365266"/>
                </a:lnTo>
                <a:lnTo>
                  <a:pt x="128416" y="357946"/>
                </a:lnTo>
                <a:lnTo>
                  <a:pt x="135740" y="29308"/>
                </a:lnTo>
                <a:lnTo>
                  <a:pt x="68084" y="0"/>
                </a:lnTo>
                <a:close/>
              </a:path>
            </a:pathLst>
          </a:custGeom>
          <a:solidFill>
            <a:srgbClr val="FF0000"/>
          </a:solidFill>
        </p:spPr>
        <p:txBody>
          <a:bodyPr wrap="square" lIns="0" tIns="0" rIns="0" bIns="0" rtlCol="0"/>
          <a:lstStyle/>
          <a:p>
            <a:endParaRPr/>
          </a:p>
        </p:txBody>
      </p:sp>
      <p:sp>
        <p:nvSpPr>
          <p:cNvPr id="7" name="object 7"/>
          <p:cNvSpPr/>
          <p:nvPr/>
        </p:nvSpPr>
        <p:spPr>
          <a:xfrm>
            <a:off x="1062205" y="1441026"/>
            <a:ext cx="543560" cy="835660"/>
          </a:xfrm>
          <a:custGeom>
            <a:avLst/>
            <a:gdLst/>
            <a:ahLst/>
            <a:cxnLst/>
            <a:rect l="l" t="t" r="r" b="b"/>
            <a:pathLst>
              <a:path w="543560" h="835660">
                <a:moveTo>
                  <a:pt x="462371" y="0"/>
                </a:moveTo>
                <a:lnTo>
                  <a:pt x="358084" y="29272"/>
                </a:lnTo>
                <a:lnTo>
                  <a:pt x="189178" y="36599"/>
                </a:lnTo>
                <a:lnTo>
                  <a:pt x="64209" y="95179"/>
                </a:lnTo>
                <a:lnTo>
                  <a:pt x="9052" y="181762"/>
                </a:lnTo>
                <a:lnTo>
                  <a:pt x="0" y="247670"/>
                </a:lnTo>
                <a:lnTo>
                  <a:pt x="3878" y="835611"/>
                </a:lnTo>
                <a:lnTo>
                  <a:pt x="212879" y="835611"/>
                </a:lnTo>
                <a:lnTo>
                  <a:pt x="214600" y="554345"/>
                </a:lnTo>
                <a:lnTo>
                  <a:pt x="299078" y="523332"/>
                </a:lnTo>
                <a:lnTo>
                  <a:pt x="299078" y="280823"/>
                </a:lnTo>
                <a:lnTo>
                  <a:pt x="385681" y="277377"/>
                </a:lnTo>
                <a:lnTo>
                  <a:pt x="400315" y="221807"/>
                </a:lnTo>
                <a:lnTo>
                  <a:pt x="356378" y="190794"/>
                </a:lnTo>
                <a:lnTo>
                  <a:pt x="302927" y="190794"/>
                </a:lnTo>
                <a:lnTo>
                  <a:pt x="302927" y="104646"/>
                </a:lnTo>
                <a:lnTo>
                  <a:pt x="533579" y="104646"/>
                </a:lnTo>
                <a:lnTo>
                  <a:pt x="543382" y="91733"/>
                </a:lnTo>
                <a:lnTo>
                  <a:pt x="462371" y="0"/>
                </a:lnTo>
                <a:close/>
              </a:path>
              <a:path w="543560" h="835660">
                <a:moveTo>
                  <a:pt x="533579" y="104646"/>
                </a:moveTo>
                <a:lnTo>
                  <a:pt x="391273" y="104646"/>
                </a:lnTo>
                <a:lnTo>
                  <a:pt x="424026" y="154195"/>
                </a:lnTo>
                <a:lnTo>
                  <a:pt x="490403" y="161522"/>
                </a:lnTo>
                <a:lnTo>
                  <a:pt x="533579" y="104646"/>
                </a:lnTo>
                <a:close/>
              </a:path>
            </a:pathLst>
          </a:custGeom>
          <a:solidFill>
            <a:srgbClr val="E49EB1"/>
          </a:solidFill>
        </p:spPr>
        <p:txBody>
          <a:bodyPr wrap="square" lIns="0" tIns="0" rIns="0" bIns="0" rtlCol="0"/>
          <a:lstStyle/>
          <a:p>
            <a:endParaRPr/>
          </a:p>
        </p:txBody>
      </p:sp>
      <p:sp>
        <p:nvSpPr>
          <p:cNvPr id="8" name="object 8"/>
          <p:cNvSpPr/>
          <p:nvPr/>
        </p:nvSpPr>
        <p:spPr>
          <a:xfrm>
            <a:off x="1269482" y="1962635"/>
            <a:ext cx="288290" cy="112395"/>
          </a:xfrm>
          <a:custGeom>
            <a:avLst/>
            <a:gdLst/>
            <a:ahLst/>
            <a:cxnLst/>
            <a:rect l="l" t="t" r="r" b="b"/>
            <a:pathLst>
              <a:path w="288290" h="112394">
                <a:moveTo>
                  <a:pt x="73683" y="0"/>
                </a:moveTo>
                <a:lnTo>
                  <a:pt x="20269" y="25412"/>
                </a:lnTo>
                <a:lnTo>
                  <a:pt x="0" y="77101"/>
                </a:lnTo>
                <a:lnTo>
                  <a:pt x="60756" y="110269"/>
                </a:lnTo>
                <a:lnTo>
                  <a:pt x="163735" y="111992"/>
                </a:lnTo>
                <a:lnTo>
                  <a:pt x="288283" y="71500"/>
                </a:lnTo>
                <a:lnTo>
                  <a:pt x="167185" y="12923"/>
                </a:lnTo>
                <a:lnTo>
                  <a:pt x="73683" y="0"/>
                </a:lnTo>
                <a:close/>
              </a:path>
            </a:pathLst>
          </a:custGeom>
          <a:solidFill>
            <a:srgbClr val="A6FF00"/>
          </a:solidFill>
        </p:spPr>
        <p:txBody>
          <a:bodyPr wrap="square" lIns="0" tIns="0" rIns="0" bIns="0" rtlCol="0"/>
          <a:lstStyle/>
          <a:p>
            <a:endParaRPr/>
          </a:p>
        </p:txBody>
      </p:sp>
      <p:sp>
        <p:nvSpPr>
          <p:cNvPr id="9" name="object 9"/>
          <p:cNvSpPr/>
          <p:nvPr/>
        </p:nvSpPr>
        <p:spPr>
          <a:xfrm>
            <a:off x="1425483" y="1419916"/>
            <a:ext cx="184150" cy="183515"/>
          </a:xfrm>
          <a:custGeom>
            <a:avLst/>
            <a:gdLst/>
            <a:ahLst/>
            <a:cxnLst/>
            <a:rect l="l" t="t" r="r" b="b"/>
            <a:pathLst>
              <a:path w="184150" h="183515">
                <a:moveTo>
                  <a:pt x="91795" y="0"/>
                </a:moveTo>
                <a:lnTo>
                  <a:pt x="56028" y="6891"/>
                </a:lnTo>
                <a:lnTo>
                  <a:pt x="27124" y="26696"/>
                </a:lnTo>
                <a:lnTo>
                  <a:pt x="7334" y="55569"/>
                </a:lnTo>
                <a:lnTo>
                  <a:pt x="0" y="91733"/>
                </a:lnTo>
                <a:lnTo>
                  <a:pt x="7334" y="127498"/>
                </a:lnTo>
                <a:lnTo>
                  <a:pt x="40487" y="167979"/>
                </a:lnTo>
                <a:lnTo>
                  <a:pt x="91795" y="183503"/>
                </a:lnTo>
                <a:lnTo>
                  <a:pt x="127961" y="176176"/>
                </a:lnTo>
                <a:lnTo>
                  <a:pt x="156865" y="156770"/>
                </a:lnTo>
                <a:lnTo>
                  <a:pt x="176655" y="127498"/>
                </a:lnTo>
                <a:lnTo>
                  <a:pt x="183989" y="91733"/>
                </a:lnTo>
                <a:lnTo>
                  <a:pt x="176655" y="55569"/>
                </a:lnTo>
                <a:lnTo>
                  <a:pt x="143502" y="15524"/>
                </a:lnTo>
                <a:lnTo>
                  <a:pt x="91795" y="0"/>
                </a:lnTo>
                <a:close/>
              </a:path>
            </a:pathLst>
          </a:custGeom>
          <a:solidFill>
            <a:srgbClr val="00FFFF"/>
          </a:solidFill>
        </p:spPr>
        <p:txBody>
          <a:bodyPr wrap="square" lIns="0" tIns="0" rIns="0" bIns="0" rtlCol="0"/>
          <a:lstStyle/>
          <a:p>
            <a:endParaRPr/>
          </a:p>
        </p:txBody>
      </p:sp>
      <p:sp>
        <p:nvSpPr>
          <p:cNvPr id="10" name="object 10"/>
          <p:cNvSpPr/>
          <p:nvPr/>
        </p:nvSpPr>
        <p:spPr>
          <a:xfrm>
            <a:off x="1165627" y="1586625"/>
            <a:ext cx="184150" cy="184150"/>
          </a:xfrm>
          <a:custGeom>
            <a:avLst/>
            <a:gdLst/>
            <a:ahLst/>
            <a:cxnLst/>
            <a:rect l="l" t="t" r="r" b="b"/>
            <a:pathLst>
              <a:path w="184150" h="184150">
                <a:moveTo>
                  <a:pt x="92220" y="0"/>
                </a:moveTo>
                <a:lnTo>
                  <a:pt x="56453" y="7290"/>
                </a:lnTo>
                <a:lnTo>
                  <a:pt x="27150" y="27131"/>
                </a:lnTo>
                <a:lnTo>
                  <a:pt x="7327" y="55968"/>
                </a:lnTo>
                <a:lnTo>
                  <a:pt x="0" y="92169"/>
                </a:lnTo>
                <a:lnTo>
                  <a:pt x="7327" y="127897"/>
                </a:lnTo>
                <a:lnTo>
                  <a:pt x="40937" y="168414"/>
                </a:lnTo>
                <a:lnTo>
                  <a:pt x="92220" y="183902"/>
                </a:lnTo>
                <a:lnTo>
                  <a:pt x="127972" y="176575"/>
                </a:lnTo>
                <a:lnTo>
                  <a:pt x="157275" y="157206"/>
                </a:lnTo>
                <a:lnTo>
                  <a:pt x="176665" y="127897"/>
                </a:lnTo>
                <a:lnTo>
                  <a:pt x="184000" y="92169"/>
                </a:lnTo>
                <a:lnTo>
                  <a:pt x="176665" y="55968"/>
                </a:lnTo>
                <a:lnTo>
                  <a:pt x="143513" y="15923"/>
                </a:lnTo>
                <a:lnTo>
                  <a:pt x="92220" y="0"/>
                </a:lnTo>
                <a:close/>
              </a:path>
            </a:pathLst>
          </a:custGeom>
          <a:solidFill>
            <a:srgbClr val="00FFFF"/>
          </a:solidFill>
        </p:spPr>
        <p:txBody>
          <a:bodyPr wrap="square" lIns="0" tIns="0" rIns="0" bIns="0" rtlCol="0"/>
          <a:lstStyle/>
          <a:p>
            <a:endParaRPr/>
          </a:p>
        </p:txBody>
      </p:sp>
      <p:sp>
        <p:nvSpPr>
          <p:cNvPr id="11" name="object 11"/>
          <p:cNvSpPr/>
          <p:nvPr/>
        </p:nvSpPr>
        <p:spPr>
          <a:xfrm>
            <a:off x="1041522" y="1402686"/>
            <a:ext cx="579755" cy="874394"/>
          </a:xfrm>
          <a:custGeom>
            <a:avLst/>
            <a:gdLst/>
            <a:ahLst/>
            <a:cxnLst/>
            <a:rect l="l" t="t" r="r" b="b"/>
            <a:pathLst>
              <a:path w="579755" h="874394">
                <a:moveTo>
                  <a:pt x="521834" y="0"/>
                </a:moveTo>
                <a:lnTo>
                  <a:pt x="488246" y="870"/>
                </a:lnTo>
                <a:lnTo>
                  <a:pt x="446851" y="15524"/>
                </a:lnTo>
                <a:lnTo>
                  <a:pt x="422741" y="28002"/>
                </a:lnTo>
                <a:lnTo>
                  <a:pt x="396451" y="45232"/>
                </a:lnTo>
                <a:lnTo>
                  <a:pt x="254691" y="49983"/>
                </a:lnTo>
                <a:lnTo>
                  <a:pt x="187882" y="62026"/>
                </a:lnTo>
                <a:lnTo>
                  <a:pt x="127122" y="84007"/>
                </a:lnTo>
                <a:lnTo>
                  <a:pt x="87477" y="108128"/>
                </a:lnTo>
                <a:lnTo>
                  <a:pt x="53864" y="139541"/>
                </a:lnTo>
                <a:lnTo>
                  <a:pt x="20254" y="195546"/>
                </a:lnTo>
                <a:lnTo>
                  <a:pt x="2153" y="268345"/>
                </a:lnTo>
                <a:lnTo>
                  <a:pt x="0" y="312271"/>
                </a:lnTo>
                <a:lnTo>
                  <a:pt x="0" y="874382"/>
                </a:lnTo>
                <a:lnTo>
                  <a:pt x="44815" y="874382"/>
                </a:lnTo>
                <a:lnTo>
                  <a:pt x="44815" y="290326"/>
                </a:lnTo>
                <a:lnTo>
                  <a:pt x="53864" y="222242"/>
                </a:lnTo>
                <a:lnTo>
                  <a:pt x="80582" y="171424"/>
                </a:lnTo>
                <a:lnTo>
                  <a:pt x="120659" y="135260"/>
                </a:lnTo>
                <a:lnTo>
                  <a:pt x="170217" y="111139"/>
                </a:lnTo>
                <a:lnTo>
                  <a:pt x="286137" y="89593"/>
                </a:lnTo>
                <a:lnTo>
                  <a:pt x="402043" y="87888"/>
                </a:lnTo>
                <a:lnTo>
                  <a:pt x="423176" y="70659"/>
                </a:lnTo>
                <a:lnTo>
                  <a:pt x="443002" y="57709"/>
                </a:lnTo>
                <a:lnTo>
                  <a:pt x="477462" y="44796"/>
                </a:lnTo>
                <a:lnTo>
                  <a:pt x="572571" y="44796"/>
                </a:lnTo>
                <a:lnTo>
                  <a:pt x="565808" y="28873"/>
                </a:lnTo>
                <a:lnTo>
                  <a:pt x="547688" y="9902"/>
                </a:lnTo>
                <a:lnTo>
                  <a:pt x="521834" y="0"/>
                </a:lnTo>
                <a:close/>
              </a:path>
              <a:path w="579755" h="874394">
                <a:moveTo>
                  <a:pt x="305092" y="122746"/>
                </a:moveTo>
                <a:lnTo>
                  <a:pt x="303385" y="252857"/>
                </a:lnTo>
                <a:lnTo>
                  <a:pt x="348193" y="252857"/>
                </a:lnTo>
                <a:lnTo>
                  <a:pt x="348193" y="169720"/>
                </a:lnTo>
                <a:lnTo>
                  <a:pt x="449885" y="169720"/>
                </a:lnTo>
                <a:lnTo>
                  <a:pt x="447723" y="168414"/>
                </a:lnTo>
                <a:lnTo>
                  <a:pt x="435232" y="150749"/>
                </a:lnTo>
                <a:lnTo>
                  <a:pt x="420998" y="123617"/>
                </a:lnTo>
                <a:lnTo>
                  <a:pt x="305092" y="122746"/>
                </a:lnTo>
                <a:close/>
              </a:path>
              <a:path w="579755" h="874394">
                <a:moveTo>
                  <a:pt x="449885" y="169720"/>
                </a:moveTo>
                <a:lnTo>
                  <a:pt x="398158" y="169720"/>
                </a:lnTo>
                <a:lnTo>
                  <a:pt x="433525" y="203308"/>
                </a:lnTo>
                <a:lnTo>
                  <a:pt x="465842" y="220973"/>
                </a:lnTo>
                <a:lnTo>
                  <a:pt x="495146" y="224854"/>
                </a:lnTo>
                <a:lnTo>
                  <a:pt x="520999" y="217092"/>
                </a:lnTo>
                <a:lnTo>
                  <a:pt x="532183" y="209329"/>
                </a:lnTo>
                <a:lnTo>
                  <a:pt x="542532" y="199862"/>
                </a:lnTo>
                <a:lnTo>
                  <a:pt x="552009" y="188654"/>
                </a:lnTo>
                <a:lnTo>
                  <a:pt x="557196" y="180493"/>
                </a:lnTo>
                <a:lnTo>
                  <a:pt x="486068" y="180493"/>
                </a:lnTo>
                <a:lnTo>
                  <a:pt x="466278" y="179622"/>
                </a:lnTo>
                <a:lnTo>
                  <a:pt x="449885" y="169720"/>
                </a:lnTo>
                <a:close/>
              </a:path>
              <a:path w="579755" h="874394">
                <a:moveTo>
                  <a:pt x="572571" y="44796"/>
                </a:moveTo>
                <a:lnTo>
                  <a:pt x="477462" y="44796"/>
                </a:lnTo>
                <a:lnTo>
                  <a:pt x="505894" y="47807"/>
                </a:lnTo>
                <a:lnTo>
                  <a:pt x="517550" y="55569"/>
                </a:lnTo>
                <a:lnTo>
                  <a:pt x="527027" y="67213"/>
                </a:lnTo>
                <a:lnTo>
                  <a:pt x="538647" y="92169"/>
                </a:lnTo>
                <a:lnTo>
                  <a:pt x="540390" y="116725"/>
                </a:lnTo>
                <a:lnTo>
                  <a:pt x="521834" y="158947"/>
                </a:lnTo>
                <a:lnTo>
                  <a:pt x="486068" y="180493"/>
                </a:lnTo>
                <a:lnTo>
                  <a:pt x="557196" y="180493"/>
                </a:lnTo>
                <a:lnTo>
                  <a:pt x="560216" y="175741"/>
                </a:lnTo>
                <a:lnTo>
                  <a:pt x="572271" y="146868"/>
                </a:lnTo>
                <a:lnTo>
                  <a:pt x="579606" y="115456"/>
                </a:lnTo>
                <a:lnTo>
                  <a:pt x="576592" y="54264"/>
                </a:lnTo>
                <a:lnTo>
                  <a:pt x="572571" y="44796"/>
                </a:lnTo>
                <a:close/>
              </a:path>
            </a:pathLst>
          </a:custGeom>
          <a:solidFill>
            <a:srgbClr val="000000"/>
          </a:solidFill>
        </p:spPr>
        <p:txBody>
          <a:bodyPr wrap="square" lIns="0" tIns="0" rIns="0" bIns="0" rtlCol="0"/>
          <a:lstStyle/>
          <a:p>
            <a:endParaRPr/>
          </a:p>
        </p:txBody>
      </p:sp>
      <p:sp>
        <p:nvSpPr>
          <p:cNvPr id="12" name="object 12"/>
          <p:cNvSpPr/>
          <p:nvPr/>
        </p:nvSpPr>
        <p:spPr>
          <a:xfrm>
            <a:off x="1158303" y="1571536"/>
            <a:ext cx="325755" cy="218440"/>
          </a:xfrm>
          <a:custGeom>
            <a:avLst/>
            <a:gdLst/>
            <a:ahLst/>
            <a:cxnLst/>
            <a:rect l="l" t="t" r="r" b="b"/>
            <a:pathLst>
              <a:path w="325755" h="218439">
                <a:moveTo>
                  <a:pt x="81874" y="0"/>
                </a:moveTo>
                <a:lnTo>
                  <a:pt x="42662" y="13348"/>
                </a:lnTo>
                <a:lnTo>
                  <a:pt x="13358" y="47372"/>
                </a:lnTo>
                <a:lnTo>
                  <a:pt x="0" y="100366"/>
                </a:lnTo>
                <a:lnTo>
                  <a:pt x="1724" y="118031"/>
                </a:lnTo>
                <a:lnTo>
                  <a:pt x="12066" y="151184"/>
                </a:lnTo>
                <a:lnTo>
                  <a:pt x="57313" y="203743"/>
                </a:lnTo>
                <a:lnTo>
                  <a:pt x="87477" y="216657"/>
                </a:lnTo>
                <a:lnTo>
                  <a:pt x="119791" y="217962"/>
                </a:lnTo>
                <a:lnTo>
                  <a:pt x="135732" y="212775"/>
                </a:lnTo>
                <a:lnTo>
                  <a:pt x="152108" y="203743"/>
                </a:lnTo>
                <a:lnTo>
                  <a:pt x="167613" y="190794"/>
                </a:lnTo>
                <a:lnTo>
                  <a:pt x="173358" y="183503"/>
                </a:lnTo>
                <a:lnTo>
                  <a:pt x="99972" y="183503"/>
                </a:lnTo>
                <a:lnTo>
                  <a:pt x="75843" y="174435"/>
                </a:lnTo>
                <a:lnTo>
                  <a:pt x="62913" y="164533"/>
                </a:lnTo>
                <a:lnTo>
                  <a:pt x="53003" y="152055"/>
                </a:lnTo>
                <a:lnTo>
                  <a:pt x="42662" y="123182"/>
                </a:lnTo>
                <a:lnTo>
                  <a:pt x="43954" y="92169"/>
                </a:lnTo>
                <a:lnTo>
                  <a:pt x="56021" y="65037"/>
                </a:lnTo>
                <a:lnTo>
                  <a:pt x="77564" y="45667"/>
                </a:lnTo>
                <a:lnTo>
                  <a:pt x="107732" y="39210"/>
                </a:lnTo>
                <a:lnTo>
                  <a:pt x="182563" y="39210"/>
                </a:lnTo>
                <a:lnTo>
                  <a:pt x="170663" y="28437"/>
                </a:lnTo>
                <a:lnTo>
                  <a:pt x="141360" y="11208"/>
                </a:lnTo>
                <a:lnTo>
                  <a:pt x="81874" y="0"/>
                </a:lnTo>
                <a:close/>
              </a:path>
              <a:path w="325755" h="218439">
                <a:moveTo>
                  <a:pt x="215907" y="47372"/>
                </a:moveTo>
                <a:lnTo>
                  <a:pt x="215907" y="84841"/>
                </a:lnTo>
                <a:lnTo>
                  <a:pt x="247789" y="84841"/>
                </a:lnTo>
                <a:lnTo>
                  <a:pt x="273207" y="89158"/>
                </a:lnTo>
                <a:lnTo>
                  <a:pt x="281377" y="96050"/>
                </a:lnTo>
                <a:lnTo>
                  <a:pt x="286133" y="104683"/>
                </a:lnTo>
                <a:lnTo>
                  <a:pt x="282248" y="121477"/>
                </a:lnTo>
                <a:lnTo>
                  <a:pt x="256830" y="129638"/>
                </a:lnTo>
                <a:lnTo>
                  <a:pt x="158136" y="131379"/>
                </a:lnTo>
                <a:lnTo>
                  <a:pt x="141360" y="162393"/>
                </a:lnTo>
                <a:lnTo>
                  <a:pt x="121933" y="179622"/>
                </a:lnTo>
                <a:lnTo>
                  <a:pt x="99972" y="183503"/>
                </a:lnTo>
                <a:lnTo>
                  <a:pt x="173358" y="183503"/>
                </a:lnTo>
                <a:lnTo>
                  <a:pt x="181847" y="172730"/>
                </a:lnTo>
                <a:lnTo>
                  <a:pt x="258537" y="172730"/>
                </a:lnTo>
                <a:lnTo>
                  <a:pt x="287005" y="167108"/>
                </a:lnTo>
                <a:lnTo>
                  <a:pt x="298189" y="160651"/>
                </a:lnTo>
                <a:lnTo>
                  <a:pt x="308102" y="152055"/>
                </a:lnTo>
                <a:lnTo>
                  <a:pt x="321464" y="131815"/>
                </a:lnTo>
                <a:lnTo>
                  <a:pt x="325350" y="107693"/>
                </a:lnTo>
                <a:lnTo>
                  <a:pt x="318015" y="84406"/>
                </a:lnTo>
                <a:lnTo>
                  <a:pt x="298625" y="64601"/>
                </a:lnTo>
                <a:lnTo>
                  <a:pt x="265000" y="51253"/>
                </a:lnTo>
                <a:lnTo>
                  <a:pt x="215907" y="47372"/>
                </a:lnTo>
                <a:close/>
              </a:path>
              <a:path w="325755" h="218439">
                <a:moveTo>
                  <a:pt x="182563" y="39210"/>
                </a:moveTo>
                <a:lnTo>
                  <a:pt x="107732" y="39210"/>
                </a:lnTo>
                <a:lnTo>
                  <a:pt x="144773" y="50818"/>
                </a:lnTo>
                <a:lnTo>
                  <a:pt x="165906" y="64601"/>
                </a:lnTo>
                <a:lnTo>
                  <a:pt x="176691" y="74068"/>
                </a:lnTo>
                <a:lnTo>
                  <a:pt x="188310" y="84841"/>
                </a:lnTo>
                <a:lnTo>
                  <a:pt x="197788" y="52994"/>
                </a:lnTo>
                <a:lnTo>
                  <a:pt x="182563" y="39210"/>
                </a:lnTo>
                <a:close/>
              </a:path>
            </a:pathLst>
          </a:custGeom>
          <a:solidFill>
            <a:srgbClr val="000000"/>
          </a:solidFill>
        </p:spPr>
        <p:txBody>
          <a:bodyPr wrap="square" lIns="0" tIns="0" rIns="0" bIns="0" rtlCol="0"/>
          <a:lstStyle/>
          <a:p>
            <a:endParaRPr/>
          </a:p>
        </p:txBody>
      </p:sp>
      <p:sp>
        <p:nvSpPr>
          <p:cNvPr id="13" name="object 13"/>
          <p:cNvSpPr/>
          <p:nvPr/>
        </p:nvSpPr>
        <p:spPr>
          <a:xfrm>
            <a:off x="1368165" y="17205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14" name="object 14"/>
          <p:cNvSpPr/>
          <p:nvPr/>
        </p:nvSpPr>
        <p:spPr>
          <a:xfrm>
            <a:off x="1252244" y="1946701"/>
            <a:ext cx="318770" cy="330835"/>
          </a:xfrm>
          <a:custGeom>
            <a:avLst/>
            <a:gdLst/>
            <a:ahLst/>
            <a:cxnLst/>
            <a:rect l="l" t="t" r="r" b="b"/>
            <a:pathLst>
              <a:path w="318769" h="330835">
                <a:moveTo>
                  <a:pt x="97383" y="0"/>
                </a:moveTo>
                <a:lnTo>
                  <a:pt x="55589" y="7319"/>
                </a:lnTo>
                <a:lnTo>
                  <a:pt x="21975" y="33164"/>
                </a:lnTo>
                <a:lnTo>
                  <a:pt x="0" y="81838"/>
                </a:lnTo>
                <a:lnTo>
                  <a:pt x="0" y="330367"/>
                </a:lnTo>
                <a:lnTo>
                  <a:pt x="43098" y="330367"/>
                </a:lnTo>
                <a:lnTo>
                  <a:pt x="43098" y="92604"/>
                </a:lnTo>
                <a:lnTo>
                  <a:pt x="52139" y="60731"/>
                </a:lnTo>
                <a:lnTo>
                  <a:pt x="78429" y="43070"/>
                </a:lnTo>
                <a:lnTo>
                  <a:pt x="162017" y="42210"/>
                </a:lnTo>
                <a:lnTo>
                  <a:pt x="233472" y="42210"/>
                </a:lnTo>
                <a:lnTo>
                  <a:pt x="193899" y="23689"/>
                </a:lnTo>
                <a:lnTo>
                  <a:pt x="144806" y="6891"/>
                </a:lnTo>
                <a:lnTo>
                  <a:pt x="97383" y="0"/>
                </a:lnTo>
                <a:close/>
              </a:path>
              <a:path w="318769" h="330835">
                <a:moveTo>
                  <a:pt x="233472" y="42210"/>
                </a:moveTo>
                <a:lnTo>
                  <a:pt x="162017" y="42210"/>
                </a:lnTo>
                <a:lnTo>
                  <a:pt x="209440" y="52548"/>
                </a:lnTo>
                <a:lnTo>
                  <a:pt x="255120" y="66331"/>
                </a:lnTo>
                <a:lnTo>
                  <a:pt x="292593" y="79683"/>
                </a:lnTo>
                <a:lnTo>
                  <a:pt x="318447" y="90881"/>
                </a:lnTo>
                <a:lnTo>
                  <a:pt x="302506" y="80975"/>
                </a:lnTo>
                <a:lnTo>
                  <a:pt x="283987" y="69777"/>
                </a:lnTo>
                <a:lnTo>
                  <a:pt x="263726" y="58145"/>
                </a:lnTo>
                <a:lnTo>
                  <a:pt x="241757" y="46088"/>
                </a:lnTo>
                <a:lnTo>
                  <a:pt x="233472" y="42210"/>
                </a:lnTo>
                <a:close/>
              </a:path>
            </a:pathLst>
          </a:custGeom>
          <a:solidFill>
            <a:srgbClr val="000000"/>
          </a:solidFill>
        </p:spPr>
        <p:txBody>
          <a:bodyPr wrap="square" lIns="0" tIns="0" rIns="0" bIns="0" rtlCol="0"/>
          <a:lstStyle/>
          <a:p>
            <a:endParaRPr/>
          </a:p>
        </p:txBody>
      </p:sp>
      <p:sp>
        <p:nvSpPr>
          <p:cNvPr id="15" name="object 15"/>
          <p:cNvSpPr/>
          <p:nvPr/>
        </p:nvSpPr>
        <p:spPr>
          <a:xfrm>
            <a:off x="1261725" y="2007432"/>
            <a:ext cx="309245" cy="83185"/>
          </a:xfrm>
          <a:custGeom>
            <a:avLst/>
            <a:gdLst/>
            <a:ahLst/>
            <a:cxnLst/>
            <a:rect l="l" t="t" r="r" b="b"/>
            <a:pathLst>
              <a:path w="309244" h="83185">
                <a:moveTo>
                  <a:pt x="24575" y="23689"/>
                </a:moveTo>
                <a:lnTo>
                  <a:pt x="11634" y="40055"/>
                </a:lnTo>
                <a:lnTo>
                  <a:pt x="0" y="55562"/>
                </a:lnTo>
                <a:lnTo>
                  <a:pt x="81439" y="81406"/>
                </a:lnTo>
                <a:lnTo>
                  <a:pt x="159871" y="82698"/>
                </a:lnTo>
                <a:lnTo>
                  <a:pt x="198216" y="75806"/>
                </a:lnTo>
                <a:lnTo>
                  <a:pt x="235290" y="64608"/>
                </a:lnTo>
                <a:lnTo>
                  <a:pt x="257152" y="55562"/>
                </a:lnTo>
                <a:lnTo>
                  <a:pt x="138339" y="55562"/>
                </a:lnTo>
                <a:lnTo>
                  <a:pt x="82310" y="48242"/>
                </a:lnTo>
                <a:lnTo>
                  <a:pt x="53443" y="38333"/>
                </a:lnTo>
                <a:lnTo>
                  <a:pt x="24575" y="23689"/>
                </a:lnTo>
                <a:close/>
              </a:path>
              <a:path w="309244" h="83185">
                <a:moveTo>
                  <a:pt x="245639" y="0"/>
                </a:moveTo>
                <a:lnTo>
                  <a:pt x="219349" y="23689"/>
                </a:lnTo>
                <a:lnTo>
                  <a:pt x="192624" y="40487"/>
                </a:lnTo>
                <a:lnTo>
                  <a:pt x="138339" y="55562"/>
                </a:lnTo>
                <a:lnTo>
                  <a:pt x="257152" y="55562"/>
                </a:lnTo>
                <a:lnTo>
                  <a:pt x="272764" y="49102"/>
                </a:lnTo>
                <a:lnTo>
                  <a:pt x="290883" y="40055"/>
                </a:lnTo>
                <a:lnTo>
                  <a:pt x="308966" y="30149"/>
                </a:lnTo>
                <a:lnTo>
                  <a:pt x="245639" y="0"/>
                </a:lnTo>
                <a:close/>
              </a:path>
            </a:pathLst>
          </a:custGeom>
          <a:solidFill>
            <a:srgbClr val="000000"/>
          </a:solidFill>
        </p:spPr>
        <p:txBody>
          <a:bodyPr wrap="square" lIns="0" tIns="0" rIns="0" bIns="0" rtlCol="0"/>
          <a:lstStyle/>
          <a:p>
            <a:endParaRPr/>
          </a:p>
        </p:txBody>
      </p:sp>
      <p:sp>
        <p:nvSpPr>
          <p:cNvPr id="16" name="object 16"/>
          <p:cNvSpPr/>
          <p:nvPr/>
        </p:nvSpPr>
        <p:spPr>
          <a:xfrm>
            <a:off x="914400" y="1677488"/>
            <a:ext cx="156845" cy="405130"/>
          </a:xfrm>
          <a:custGeom>
            <a:avLst/>
            <a:gdLst/>
            <a:ahLst/>
            <a:cxnLst/>
            <a:rect l="l" t="t" r="r" b="b"/>
            <a:pathLst>
              <a:path w="156844" h="405130">
                <a:moveTo>
                  <a:pt x="68948" y="0"/>
                </a:moveTo>
                <a:lnTo>
                  <a:pt x="33612" y="12078"/>
                </a:lnTo>
                <a:lnTo>
                  <a:pt x="18960" y="22851"/>
                </a:lnTo>
                <a:lnTo>
                  <a:pt x="7756" y="36200"/>
                </a:lnTo>
                <a:lnTo>
                  <a:pt x="0" y="52123"/>
                </a:lnTo>
                <a:lnTo>
                  <a:pt x="0" y="110704"/>
                </a:lnTo>
                <a:lnTo>
                  <a:pt x="22408" y="156807"/>
                </a:lnTo>
                <a:lnTo>
                  <a:pt x="42662" y="180493"/>
                </a:lnTo>
                <a:lnTo>
                  <a:pt x="54728" y="192535"/>
                </a:lnTo>
                <a:lnTo>
                  <a:pt x="68516" y="204614"/>
                </a:lnTo>
                <a:lnTo>
                  <a:pt x="57313" y="214516"/>
                </a:lnTo>
                <a:lnTo>
                  <a:pt x="30164" y="244659"/>
                </a:lnTo>
                <a:lnTo>
                  <a:pt x="10342" y="286010"/>
                </a:lnTo>
                <a:lnTo>
                  <a:pt x="6463" y="325634"/>
                </a:lnTo>
                <a:lnTo>
                  <a:pt x="15513" y="360093"/>
                </a:lnTo>
                <a:lnTo>
                  <a:pt x="35335" y="386801"/>
                </a:lnTo>
                <a:lnTo>
                  <a:pt x="64637" y="402736"/>
                </a:lnTo>
                <a:lnTo>
                  <a:pt x="99544" y="404890"/>
                </a:lnTo>
                <a:lnTo>
                  <a:pt x="118934" y="400153"/>
                </a:lnTo>
                <a:lnTo>
                  <a:pt x="138756" y="390247"/>
                </a:lnTo>
                <a:lnTo>
                  <a:pt x="131842" y="355356"/>
                </a:lnTo>
                <a:lnTo>
                  <a:pt x="102990" y="355356"/>
                </a:lnTo>
                <a:lnTo>
                  <a:pt x="81874" y="353633"/>
                </a:lnTo>
                <a:lnTo>
                  <a:pt x="67223" y="341573"/>
                </a:lnTo>
                <a:lnTo>
                  <a:pt x="59467" y="321760"/>
                </a:lnTo>
                <a:lnTo>
                  <a:pt x="64209" y="267057"/>
                </a:lnTo>
                <a:lnTo>
                  <a:pt x="96958" y="209329"/>
                </a:lnTo>
                <a:lnTo>
                  <a:pt x="80150" y="189089"/>
                </a:lnTo>
                <a:lnTo>
                  <a:pt x="66362" y="169284"/>
                </a:lnTo>
                <a:lnTo>
                  <a:pt x="55589" y="150749"/>
                </a:lnTo>
                <a:lnTo>
                  <a:pt x="47400" y="132685"/>
                </a:lnTo>
                <a:lnTo>
                  <a:pt x="39644" y="100801"/>
                </a:lnTo>
                <a:lnTo>
                  <a:pt x="41798" y="74939"/>
                </a:lnTo>
                <a:lnTo>
                  <a:pt x="53864" y="56875"/>
                </a:lnTo>
                <a:lnTo>
                  <a:pt x="74118" y="47372"/>
                </a:lnTo>
                <a:lnTo>
                  <a:pt x="144973" y="47372"/>
                </a:lnTo>
                <a:lnTo>
                  <a:pt x="156425" y="21981"/>
                </a:lnTo>
                <a:lnTo>
                  <a:pt x="111178" y="2176"/>
                </a:lnTo>
                <a:lnTo>
                  <a:pt x="68948" y="0"/>
                </a:lnTo>
                <a:close/>
              </a:path>
              <a:path w="156844" h="405130">
                <a:moveTo>
                  <a:pt x="129707" y="344587"/>
                </a:moveTo>
                <a:lnTo>
                  <a:pt x="102990" y="355356"/>
                </a:lnTo>
                <a:lnTo>
                  <a:pt x="131842" y="355356"/>
                </a:lnTo>
                <a:lnTo>
                  <a:pt x="129707" y="344587"/>
                </a:lnTo>
                <a:close/>
              </a:path>
              <a:path w="156844" h="405130">
                <a:moveTo>
                  <a:pt x="144973" y="47372"/>
                </a:moveTo>
                <a:lnTo>
                  <a:pt x="74118" y="47372"/>
                </a:lnTo>
                <a:lnTo>
                  <a:pt x="102990" y="48242"/>
                </a:lnTo>
                <a:lnTo>
                  <a:pt x="138756" y="61155"/>
                </a:lnTo>
                <a:lnTo>
                  <a:pt x="144973" y="47372"/>
                </a:lnTo>
                <a:close/>
              </a:path>
            </a:pathLst>
          </a:custGeom>
          <a:solidFill>
            <a:srgbClr val="000000"/>
          </a:solidFill>
        </p:spPr>
        <p:txBody>
          <a:bodyPr wrap="square" lIns="0" tIns="0" rIns="0" bIns="0" rtlCol="0"/>
          <a:lstStyle/>
          <a:p>
            <a:endParaRPr/>
          </a:p>
        </p:txBody>
      </p:sp>
      <p:sp>
        <p:nvSpPr>
          <p:cNvPr id="17" name="object 17"/>
          <p:cNvSpPr/>
          <p:nvPr/>
        </p:nvSpPr>
        <p:spPr>
          <a:xfrm>
            <a:off x="1252244" y="1657248"/>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18" name="object 18"/>
          <p:cNvSpPr/>
          <p:nvPr/>
        </p:nvSpPr>
        <p:spPr>
          <a:xfrm>
            <a:off x="1503915" y="1492715"/>
            <a:ext cx="44450" cy="44450"/>
          </a:xfrm>
          <a:custGeom>
            <a:avLst/>
            <a:gdLst/>
            <a:ahLst/>
            <a:cxnLst/>
            <a:rect l="l" t="t" r="r" b="b"/>
            <a:pathLst>
              <a:path w="44450" h="44450">
                <a:moveTo>
                  <a:pt x="21968" y="0"/>
                </a:moveTo>
                <a:lnTo>
                  <a:pt x="6463" y="6456"/>
                </a:lnTo>
                <a:lnTo>
                  <a:pt x="0" y="21981"/>
                </a:lnTo>
                <a:lnTo>
                  <a:pt x="6463" y="37034"/>
                </a:lnTo>
                <a:lnTo>
                  <a:pt x="21968" y="43926"/>
                </a:lnTo>
                <a:lnTo>
                  <a:pt x="37037" y="37034"/>
                </a:lnTo>
                <a:lnTo>
                  <a:pt x="43936" y="21981"/>
                </a:lnTo>
                <a:lnTo>
                  <a:pt x="37037" y="6456"/>
                </a:lnTo>
                <a:lnTo>
                  <a:pt x="21968" y="0"/>
                </a:lnTo>
                <a:close/>
              </a:path>
            </a:pathLst>
          </a:custGeom>
          <a:solidFill>
            <a:srgbClr val="000000"/>
          </a:solidFill>
        </p:spPr>
        <p:txBody>
          <a:bodyPr wrap="square" lIns="0" tIns="0" rIns="0" bIns="0" rtlCol="0"/>
          <a:lstStyle/>
          <a:p>
            <a:endParaRPr/>
          </a:p>
        </p:txBody>
      </p:sp>
      <p:sp>
        <p:nvSpPr>
          <p:cNvPr id="19" name="object 19"/>
          <p:cNvSpPr/>
          <p:nvPr/>
        </p:nvSpPr>
        <p:spPr>
          <a:xfrm>
            <a:off x="1252244" y="1818335"/>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20" name="object 20"/>
          <p:cNvSpPr/>
          <p:nvPr/>
        </p:nvSpPr>
        <p:spPr>
          <a:xfrm>
            <a:off x="1252244" y="1886818"/>
            <a:ext cx="44450" cy="43180"/>
          </a:xfrm>
          <a:custGeom>
            <a:avLst/>
            <a:gdLst/>
            <a:ahLst/>
            <a:cxnLst/>
            <a:rect l="l" t="t" r="r" b="b"/>
            <a:pathLst>
              <a:path w="44450" h="43180">
                <a:moveTo>
                  <a:pt x="21975" y="0"/>
                </a:moveTo>
                <a:lnTo>
                  <a:pt x="6895" y="6057"/>
                </a:lnTo>
                <a:lnTo>
                  <a:pt x="0" y="21110"/>
                </a:lnTo>
                <a:lnTo>
                  <a:pt x="6895" y="36620"/>
                </a:lnTo>
                <a:lnTo>
                  <a:pt x="21975" y="43081"/>
                </a:lnTo>
                <a:lnTo>
                  <a:pt x="37506" y="36620"/>
                </a:lnTo>
                <a:lnTo>
                  <a:pt x="43969" y="21110"/>
                </a:lnTo>
                <a:lnTo>
                  <a:pt x="37506" y="6057"/>
                </a:lnTo>
                <a:lnTo>
                  <a:pt x="21975" y="0"/>
                </a:lnTo>
                <a:close/>
              </a:path>
            </a:pathLst>
          </a:custGeom>
          <a:solidFill>
            <a:srgbClr val="000000"/>
          </a:solidFill>
        </p:spPr>
        <p:txBody>
          <a:bodyPr wrap="square" lIns="0" tIns="0" rIns="0" bIns="0" rtlCol="0"/>
          <a:lstStyle/>
          <a:p>
            <a:endParaRPr/>
          </a:p>
        </p:txBody>
      </p:sp>
      <p:sp>
        <p:nvSpPr>
          <p:cNvPr id="21" name="object 21"/>
          <p:cNvSpPr/>
          <p:nvPr/>
        </p:nvSpPr>
        <p:spPr>
          <a:xfrm>
            <a:off x="1335194" y="19716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22" name="object 22"/>
          <p:cNvSpPr/>
          <p:nvPr/>
        </p:nvSpPr>
        <p:spPr>
          <a:xfrm>
            <a:off x="1400482" y="1974264"/>
            <a:ext cx="0" cy="102870"/>
          </a:xfrm>
          <a:custGeom>
            <a:avLst/>
            <a:gdLst/>
            <a:ahLst/>
            <a:cxnLst/>
            <a:rect l="l" t="t" r="r" b="b"/>
            <a:pathLst>
              <a:path h="102869">
                <a:moveTo>
                  <a:pt x="0" y="0"/>
                </a:moveTo>
                <a:lnTo>
                  <a:pt x="0" y="102513"/>
                </a:lnTo>
              </a:path>
            </a:pathLst>
          </a:custGeom>
          <a:ln w="21532">
            <a:solidFill>
              <a:srgbClr val="000000"/>
            </a:solidFill>
          </a:ln>
        </p:spPr>
        <p:txBody>
          <a:bodyPr wrap="square" lIns="0" tIns="0" rIns="0" bIns="0" rtlCol="0"/>
          <a:lstStyle/>
          <a:p>
            <a:endParaRPr/>
          </a:p>
        </p:txBody>
      </p:sp>
      <p:sp>
        <p:nvSpPr>
          <p:cNvPr id="23" name="object 23"/>
          <p:cNvSpPr/>
          <p:nvPr/>
        </p:nvSpPr>
        <p:spPr>
          <a:xfrm>
            <a:off x="1465334" y="19897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24" name="object 24"/>
          <p:cNvSpPr/>
          <p:nvPr/>
        </p:nvSpPr>
        <p:spPr>
          <a:xfrm>
            <a:off x="1288008" y="2021432"/>
            <a:ext cx="226695" cy="0"/>
          </a:xfrm>
          <a:custGeom>
            <a:avLst/>
            <a:gdLst/>
            <a:ahLst/>
            <a:cxnLst/>
            <a:rect l="l" t="t" r="r" b="b"/>
            <a:pathLst>
              <a:path w="226694">
                <a:moveTo>
                  <a:pt x="0" y="0"/>
                </a:moveTo>
                <a:lnTo>
                  <a:pt x="226655" y="0"/>
                </a:lnTo>
              </a:path>
            </a:pathLst>
          </a:custGeom>
          <a:ln w="21107">
            <a:solidFill>
              <a:srgbClr val="000000"/>
            </a:solidFill>
          </a:ln>
        </p:spPr>
        <p:txBody>
          <a:bodyPr wrap="square" lIns="0" tIns="0" rIns="0" bIns="0" rtlCol="0"/>
          <a:lstStyle/>
          <a:p>
            <a:endParaRPr/>
          </a:p>
        </p:txBody>
      </p:sp>
      <p:sp>
        <p:nvSpPr>
          <p:cNvPr id="25" name="object 25"/>
          <p:cNvSpPr/>
          <p:nvPr/>
        </p:nvSpPr>
        <p:spPr>
          <a:xfrm>
            <a:off x="1088923" y="1374683"/>
            <a:ext cx="99695" cy="146685"/>
          </a:xfrm>
          <a:custGeom>
            <a:avLst/>
            <a:gdLst/>
            <a:ahLst/>
            <a:cxnLst/>
            <a:rect l="l" t="t" r="r" b="b"/>
            <a:pathLst>
              <a:path w="99694" h="146684">
                <a:moveTo>
                  <a:pt x="0" y="0"/>
                </a:moveTo>
                <a:lnTo>
                  <a:pt x="58606" y="146469"/>
                </a:lnTo>
                <a:lnTo>
                  <a:pt x="99544" y="124488"/>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1178558" y="1333333"/>
            <a:ext cx="75565" cy="155575"/>
          </a:xfrm>
          <a:custGeom>
            <a:avLst/>
            <a:gdLst/>
            <a:ahLst/>
            <a:cxnLst/>
            <a:rect l="l" t="t" r="r" b="b"/>
            <a:pathLst>
              <a:path w="75565" h="155575">
                <a:moveTo>
                  <a:pt x="0" y="0"/>
                </a:moveTo>
                <a:lnTo>
                  <a:pt x="31024" y="155501"/>
                </a:lnTo>
                <a:lnTo>
                  <a:pt x="74979" y="140847"/>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1271635" y="1304060"/>
            <a:ext cx="46990" cy="158115"/>
          </a:xfrm>
          <a:custGeom>
            <a:avLst/>
            <a:gdLst/>
            <a:ahLst/>
            <a:cxnLst/>
            <a:rect l="l" t="t" r="r" b="b"/>
            <a:pathLst>
              <a:path w="46990" h="158115">
                <a:moveTo>
                  <a:pt x="9037" y="0"/>
                </a:moveTo>
                <a:lnTo>
                  <a:pt x="0" y="157641"/>
                </a:lnTo>
                <a:lnTo>
                  <a:pt x="46547" y="154630"/>
                </a:lnTo>
                <a:lnTo>
                  <a:pt x="9037" y="0"/>
                </a:lnTo>
                <a:close/>
              </a:path>
            </a:pathLst>
          </a:custGeom>
          <a:solidFill>
            <a:srgbClr val="000000"/>
          </a:solidFill>
        </p:spPr>
        <p:txBody>
          <a:bodyPr wrap="square" lIns="0" tIns="0" rIns="0" bIns="0" rtlCol="0"/>
          <a:lstStyle/>
          <a:p>
            <a:endParaRPr/>
          </a:p>
        </p:txBody>
      </p:sp>
      <p:sp>
        <p:nvSpPr>
          <p:cNvPr id="28" name="object 28"/>
          <p:cNvSpPr/>
          <p:nvPr/>
        </p:nvSpPr>
        <p:spPr>
          <a:xfrm>
            <a:off x="1346614" y="1297604"/>
            <a:ext cx="46990" cy="158115"/>
          </a:xfrm>
          <a:custGeom>
            <a:avLst/>
            <a:gdLst/>
            <a:ahLst/>
            <a:cxnLst/>
            <a:rect l="l" t="t" r="r" b="b"/>
            <a:pathLst>
              <a:path w="46990" h="158115">
                <a:moveTo>
                  <a:pt x="23711" y="0"/>
                </a:moveTo>
                <a:lnTo>
                  <a:pt x="0" y="156770"/>
                </a:lnTo>
                <a:lnTo>
                  <a:pt x="46551" y="157641"/>
                </a:lnTo>
                <a:lnTo>
                  <a:pt x="23711" y="0"/>
                </a:lnTo>
                <a:close/>
              </a:path>
            </a:pathLst>
          </a:custGeom>
          <a:solidFill>
            <a:srgbClr val="000000"/>
          </a:solidFill>
        </p:spPr>
        <p:txBody>
          <a:bodyPr wrap="square" lIns="0" tIns="0" rIns="0" bIns="0" rtlCol="0"/>
          <a:lstStyle/>
          <a:p>
            <a:endParaRPr/>
          </a:p>
        </p:txBody>
      </p:sp>
      <p:sp>
        <p:nvSpPr>
          <p:cNvPr id="29" name="object 29"/>
          <p:cNvSpPr/>
          <p:nvPr/>
        </p:nvSpPr>
        <p:spPr>
          <a:xfrm>
            <a:off x="1236868" y="2986237"/>
            <a:ext cx="135890" cy="365760"/>
          </a:xfrm>
          <a:custGeom>
            <a:avLst/>
            <a:gdLst/>
            <a:ahLst/>
            <a:cxnLst/>
            <a:rect l="l" t="t" r="r" b="b"/>
            <a:pathLst>
              <a:path w="135890" h="365760">
                <a:moveTo>
                  <a:pt x="68084" y="0"/>
                </a:moveTo>
                <a:lnTo>
                  <a:pt x="1723" y="29308"/>
                </a:lnTo>
                <a:lnTo>
                  <a:pt x="0" y="84442"/>
                </a:lnTo>
                <a:lnTo>
                  <a:pt x="58604" y="192535"/>
                </a:lnTo>
                <a:lnTo>
                  <a:pt x="10772" y="284722"/>
                </a:lnTo>
                <a:lnTo>
                  <a:pt x="27579" y="365266"/>
                </a:lnTo>
                <a:lnTo>
                  <a:pt x="128416" y="357946"/>
                </a:lnTo>
                <a:lnTo>
                  <a:pt x="135740" y="29308"/>
                </a:lnTo>
                <a:lnTo>
                  <a:pt x="68084" y="0"/>
                </a:lnTo>
                <a:close/>
              </a:path>
            </a:pathLst>
          </a:custGeom>
          <a:solidFill>
            <a:srgbClr val="FF0000"/>
          </a:solidFill>
        </p:spPr>
        <p:txBody>
          <a:bodyPr wrap="square" lIns="0" tIns="0" rIns="0" bIns="0" rtlCol="0"/>
          <a:lstStyle/>
          <a:p>
            <a:endParaRPr/>
          </a:p>
        </p:txBody>
      </p:sp>
      <p:sp>
        <p:nvSpPr>
          <p:cNvPr id="30" name="object 30"/>
          <p:cNvSpPr/>
          <p:nvPr/>
        </p:nvSpPr>
        <p:spPr>
          <a:xfrm>
            <a:off x="1367005" y="2736426"/>
            <a:ext cx="543560" cy="835660"/>
          </a:xfrm>
          <a:custGeom>
            <a:avLst/>
            <a:gdLst/>
            <a:ahLst/>
            <a:cxnLst/>
            <a:rect l="l" t="t" r="r" b="b"/>
            <a:pathLst>
              <a:path w="543560" h="835660">
                <a:moveTo>
                  <a:pt x="462371" y="0"/>
                </a:moveTo>
                <a:lnTo>
                  <a:pt x="358084" y="29272"/>
                </a:lnTo>
                <a:lnTo>
                  <a:pt x="189178" y="36599"/>
                </a:lnTo>
                <a:lnTo>
                  <a:pt x="64209" y="95179"/>
                </a:lnTo>
                <a:lnTo>
                  <a:pt x="9052" y="181762"/>
                </a:lnTo>
                <a:lnTo>
                  <a:pt x="0" y="247670"/>
                </a:lnTo>
                <a:lnTo>
                  <a:pt x="3878" y="835611"/>
                </a:lnTo>
                <a:lnTo>
                  <a:pt x="212879" y="835611"/>
                </a:lnTo>
                <a:lnTo>
                  <a:pt x="214600" y="554345"/>
                </a:lnTo>
                <a:lnTo>
                  <a:pt x="299078" y="523332"/>
                </a:lnTo>
                <a:lnTo>
                  <a:pt x="299078" y="280823"/>
                </a:lnTo>
                <a:lnTo>
                  <a:pt x="385681" y="277377"/>
                </a:lnTo>
                <a:lnTo>
                  <a:pt x="400315" y="221807"/>
                </a:lnTo>
                <a:lnTo>
                  <a:pt x="356378" y="190794"/>
                </a:lnTo>
                <a:lnTo>
                  <a:pt x="302927" y="190794"/>
                </a:lnTo>
                <a:lnTo>
                  <a:pt x="302927" y="104646"/>
                </a:lnTo>
                <a:lnTo>
                  <a:pt x="533579" y="104646"/>
                </a:lnTo>
                <a:lnTo>
                  <a:pt x="543382" y="91733"/>
                </a:lnTo>
                <a:lnTo>
                  <a:pt x="462371" y="0"/>
                </a:lnTo>
                <a:close/>
              </a:path>
              <a:path w="543560" h="835660">
                <a:moveTo>
                  <a:pt x="533579" y="104646"/>
                </a:moveTo>
                <a:lnTo>
                  <a:pt x="391273" y="104646"/>
                </a:lnTo>
                <a:lnTo>
                  <a:pt x="424026" y="154195"/>
                </a:lnTo>
                <a:lnTo>
                  <a:pt x="490403" y="161522"/>
                </a:lnTo>
                <a:lnTo>
                  <a:pt x="533579" y="104646"/>
                </a:lnTo>
                <a:close/>
              </a:path>
            </a:pathLst>
          </a:custGeom>
          <a:solidFill>
            <a:srgbClr val="E49EB1"/>
          </a:solidFill>
        </p:spPr>
        <p:txBody>
          <a:bodyPr wrap="square" lIns="0" tIns="0" rIns="0" bIns="0" rtlCol="0"/>
          <a:lstStyle/>
          <a:p>
            <a:endParaRPr/>
          </a:p>
        </p:txBody>
      </p:sp>
      <p:sp>
        <p:nvSpPr>
          <p:cNvPr id="31" name="object 31"/>
          <p:cNvSpPr/>
          <p:nvPr/>
        </p:nvSpPr>
        <p:spPr>
          <a:xfrm>
            <a:off x="1574282" y="3258036"/>
            <a:ext cx="288290" cy="112395"/>
          </a:xfrm>
          <a:custGeom>
            <a:avLst/>
            <a:gdLst/>
            <a:ahLst/>
            <a:cxnLst/>
            <a:rect l="l" t="t" r="r" b="b"/>
            <a:pathLst>
              <a:path w="288289" h="112395">
                <a:moveTo>
                  <a:pt x="73683" y="0"/>
                </a:moveTo>
                <a:lnTo>
                  <a:pt x="20269" y="25412"/>
                </a:lnTo>
                <a:lnTo>
                  <a:pt x="0" y="77101"/>
                </a:lnTo>
                <a:lnTo>
                  <a:pt x="60756" y="110269"/>
                </a:lnTo>
                <a:lnTo>
                  <a:pt x="163735" y="111992"/>
                </a:lnTo>
                <a:lnTo>
                  <a:pt x="288283" y="71500"/>
                </a:lnTo>
                <a:lnTo>
                  <a:pt x="167185" y="12923"/>
                </a:lnTo>
                <a:lnTo>
                  <a:pt x="73683" y="0"/>
                </a:lnTo>
                <a:close/>
              </a:path>
            </a:pathLst>
          </a:custGeom>
          <a:solidFill>
            <a:srgbClr val="A6FF00"/>
          </a:solidFill>
        </p:spPr>
        <p:txBody>
          <a:bodyPr wrap="square" lIns="0" tIns="0" rIns="0" bIns="0" rtlCol="0"/>
          <a:lstStyle/>
          <a:p>
            <a:endParaRPr/>
          </a:p>
        </p:txBody>
      </p:sp>
      <p:sp>
        <p:nvSpPr>
          <p:cNvPr id="32" name="object 32"/>
          <p:cNvSpPr/>
          <p:nvPr/>
        </p:nvSpPr>
        <p:spPr>
          <a:xfrm>
            <a:off x="1730283" y="2715316"/>
            <a:ext cx="184150" cy="183515"/>
          </a:xfrm>
          <a:custGeom>
            <a:avLst/>
            <a:gdLst/>
            <a:ahLst/>
            <a:cxnLst/>
            <a:rect l="l" t="t" r="r" b="b"/>
            <a:pathLst>
              <a:path w="184150" h="183514">
                <a:moveTo>
                  <a:pt x="91795" y="0"/>
                </a:moveTo>
                <a:lnTo>
                  <a:pt x="56028" y="6891"/>
                </a:lnTo>
                <a:lnTo>
                  <a:pt x="27124" y="26696"/>
                </a:lnTo>
                <a:lnTo>
                  <a:pt x="7334" y="55569"/>
                </a:lnTo>
                <a:lnTo>
                  <a:pt x="0" y="91733"/>
                </a:lnTo>
                <a:lnTo>
                  <a:pt x="7334" y="127498"/>
                </a:lnTo>
                <a:lnTo>
                  <a:pt x="40487" y="167979"/>
                </a:lnTo>
                <a:lnTo>
                  <a:pt x="91795" y="183503"/>
                </a:lnTo>
                <a:lnTo>
                  <a:pt x="127961" y="176176"/>
                </a:lnTo>
                <a:lnTo>
                  <a:pt x="156865" y="156770"/>
                </a:lnTo>
                <a:lnTo>
                  <a:pt x="176655" y="127498"/>
                </a:lnTo>
                <a:lnTo>
                  <a:pt x="183989" y="91733"/>
                </a:lnTo>
                <a:lnTo>
                  <a:pt x="176655" y="55569"/>
                </a:lnTo>
                <a:lnTo>
                  <a:pt x="143502" y="15524"/>
                </a:lnTo>
                <a:lnTo>
                  <a:pt x="91795" y="0"/>
                </a:lnTo>
                <a:close/>
              </a:path>
            </a:pathLst>
          </a:custGeom>
          <a:solidFill>
            <a:srgbClr val="00FFFF"/>
          </a:solidFill>
        </p:spPr>
        <p:txBody>
          <a:bodyPr wrap="square" lIns="0" tIns="0" rIns="0" bIns="0" rtlCol="0"/>
          <a:lstStyle/>
          <a:p>
            <a:endParaRPr/>
          </a:p>
        </p:txBody>
      </p:sp>
      <p:sp>
        <p:nvSpPr>
          <p:cNvPr id="33" name="object 33"/>
          <p:cNvSpPr/>
          <p:nvPr/>
        </p:nvSpPr>
        <p:spPr>
          <a:xfrm>
            <a:off x="1470427" y="2882025"/>
            <a:ext cx="184150" cy="184150"/>
          </a:xfrm>
          <a:custGeom>
            <a:avLst/>
            <a:gdLst/>
            <a:ahLst/>
            <a:cxnLst/>
            <a:rect l="l" t="t" r="r" b="b"/>
            <a:pathLst>
              <a:path w="184150" h="184150">
                <a:moveTo>
                  <a:pt x="92220" y="0"/>
                </a:moveTo>
                <a:lnTo>
                  <a:pt x="56453" y="7290"/>
                </a:lnTo>
                <a:lnTo>
                  <a:pt x="27150" y="27131"/>
                </a:lnTo>
                <a:lnTo>
                  <a:pt x="7327" y="55968"/>
                </a:lnTo>
                <a:lnTo>
                  <a:pt x="0" y="92169"/>
                </a:lnTo>
                <a:lnTo>
                  <a:pt x="7327" y="127897"/>
                </a:lnTo>
                <a:lnTo>
                  <a:pt x="40937" y="168414"/>
                </a:lnTo>
                <a:lnTo>
                  <a:pt x="92220" y="183902"/>
                </a:lnTo>
                <a:lnTo>
                  <a:pt x="127972" y="176575"/>
                </a:lnTo>
                <a:lnTo>
                  <a:pt x="157275" y="157206"/>
                </a:lnTo>
                <a:lnTo>
                  <a:pt x="176665" y="127897"/>
                </a:lnTo>
                <a:lnTo>
                  <a:pt x="184000" y="92169"/>
                </a:lnTo>
                <a:lnTo>
                  <a:pt x="176665" y="55968"/>
                </a:lnTo>
                <a:lnTo>
                  <a:pt x="143513" y="15923"/>
                </a:lnTo>
                <a:lnTo>
                  <a:pt x="92220" y="0"/>
                </a:lnTo>
                <a:close/>
              </a:path>
            </a:pathLst>
          </a:custGeom>
          <a:solidFill>
            <a:srgbClr val="00FFFF"/>
          </a:solidFill>
        </p:spPr>
        <p:txBody>
          <a:bodyPr wrap="square" lIns="0" tIns="0" rIns="0" bIns="0" rtlCol="0"/>
          <a:lstStyle/>
          <a:p>
            <a:endParaRPr/>
          </a:p>
        </p:txBody>
      </p:sp>
      <p:sp>
        <p:nvSpPr>
          <p:cNvPr id="34" name="object 34"/>
          <p:cNvSpPr/>
          <p:nvPr/>
        </p:nvSpPr>
        <p:spPr>
          <a:xfrm>
            <a:off x="1346322" y="2698086"/>
            <a:ext cx="579755" cy="874394"/>
          </a:xfrm>
          <a:custGeom>
            <a:avLst/>
            <a:gdLst/>
            <a:ahLst/>
            <a:cxnLst/>
            <a:rect l="l" t="t" r="r" b="b"/>
            <a:pathLst>
              <a:path w="579755" h="874395">
                <a:moveTo>
                  <a:pt x="521834" y="0"/>
                </a:moveTo>
                <a:lnTo>
                  <a:pt x="488246" y="870"/>
                </a:lnTo>
                <a:lnTo>
                  <a:pt x="446851" y="15524"/>
                </a:lnTo>
                <a:lnTo>
                  <a:pt x="422741" y="28002"/>
                </a:lnTo>
                <a:lnTo>
                  <a:pt x="396451" y="45232"/>
                </a:lnTo>
                <a:lnTo>
                  <a:pt x="254691" y="49983"/>
                </a:lnTo>
                <a:lnTo>
                  <a:pt x="187882" y="62026"/>
                </a:lnTo>
                <a:lnTo>
                  <a:pt x="127122" y="84007"/>
                </a:lnTo>
                <a:lnTo>
                  <a:pt x="87477" y="108128"/>
                </a:lnTo>
                <a:lnTo>
                  <a:pt x="53864" y="139541"/>
                </a:lnTo>
                <a:lnTo>
                  <a:pt x="20254" y="195546"/>
                </a:lnTo>
                <a:lnTo>
                  <a:pt x="2153" y="268345"/>
                </a:lnTo>
                <a:lnTo>
                  <a:pt x="0" y="312271"/>
                </a:lnTo>
                <a:lnTo>
                  <a:pt x="0" y="874382"/>
                </a:lnTo>
                <a:lnTo>
                  <a:pt x="44815" y="874382"/>
                </a:lnTo>
                <a:lnTo>
                  <a:pt x="44815" y="290326"/>
                </a:lnTo>
                <a:lnTo>
                  <a:pt x="53864" y="222242"/>
                </a:lnTo>
                <a:lnTo>
                  <a:pt x="80582" y="171424"/>
                </a:lnTo>
                <a:lnTo>
                  <a:pt x="120659" y="135260"/>
                </a:lnTo>
                <a:lnTo>
                  <a:pt x="170217" y="111139"/>
                </a:lnTo>
                <a:lnTo>
                  <a:pt x="286137" y="89593"/>
                </a:lnTo>
                <a:lnTo>
                  <a:pt x="402043" y="87888"/>
                </a:lnTo>
                <a:lnTo>
                  <a:pt x="423176" y="70659"/>
                </a:lnTo>
                <a:lnTo>
                  <a:pt x="443002" y="57709"/>
                </a:lnTo>
                <a:lnTo>
                  <a:pt x="477462" y="44796"/>
                </a:lnTo>
                <a:lnTo>
                  <a:pt x="572571" y="44796"/>
                </a:lnTo>
                <a:lnTo>
                  <a:pt x="565808" y="28873"/>
                </a:lnTo>
                <a:lnTo>
                  <a:pt x="547688" y="9902"/>
                </a:lnTo>
                <a:lnTo>
                  <a:pt x="521834" y="0"/>
                </a:lnTo>
                <a:close/>
              </a:path>
              <a:path w="579755" h="874395">
                <a:moveTo>
                  <a:pt x="305092" y="122746"/>
                </a:moveTo>
                <a:lnTo>
                  <a:pt x="303385" y="252857"/>
                </a:lnTo>
                <a:lnTo>
                  <a:pt x="348193" y="252857"/>
                </a:lnTo>
                <a:lnTo>
                  <a:pt x="348193" y="169720"/>
                </a:lnTo>
                <a:lnTo>
                  <a:pt x="449885" y="169720"/>
                </a:lnTo>
                <a:lnTo>
                  <a:pt x="447723" y="168414"/>
                </a:lnTo>
                <a:lnTo>
                  <a:pt x="435232" y="150749"/>
                </a:lnTo>
                <a:lnTo>
                  <a:pt x="420998" y="123617"/>
                </a:lnTo>
                <a:lnTo>
                  <a:pt x="305092" y="122746"/>
                </a:lnTo>
                <a:close/>
              </a:path>
              <a:path w="579755" h="874395">
                <a:moveTo>
                  <a:pt x="449885" y="169720"/>
                </a:moveTo>
                <a:lnTo>
                  <a:pt x="398158" y="169720"/>
                </a:lnTo>
                <a:lnTo>
                  <a:pt x="433525" y="203308"/>
                </a:lnTo>
                <a:lnTo>
                  <a:pt x="465842" y="220973"/>
                </a:lnTo>
                <a:lnTo>
                  <a:pt x="495146" y="224854"/>
                </a:lnTo>
                <a:lnTo>
                  <a:pt x="520999" y="217092"/>
                </a:lnTo>
                <a:lnTo>
                  <a:pt x="532183" y="209329"/>
                </a:lnTo>
                <a:lnTo>
                  <a:pt x="542532" y="199862"/>
                </a:lnTo>
                <a:lnTo>
                  <a:pt x="552009" y="188654"/>
                </a:lnTo>
                <a:lnTo>
                  <a:pt x="557196" y="180493"/>
                </a:lnTo>
                <a:lnTo>
                  <a:pt x="486068" y="180493"/>
                </a:lnTo>
                <a:lnTo>
                  <a:pt x="466278" y="179622"/>
                </a:lnTo>
                <a:lnTo>
                  <a:pt x="449885" y="169720"/>
                </a:lnTo>
                <a:close/>
              </a:path>
              <a:path w="579755" h="874395">
                <a:moveTo>
                  <a:pt x="572571" y="44796"/>
                </a:moveTo>
                <a:lnTo>
                  <a:pt x="477462" y="44796"/>
                </a:lnTo>
                <a:lnTo>
                  <a:pt x="505894" y="47807"/>
                </a:lnTo>
                <a:lnTo>
                  <a:pt x="517550" y="55569"/>
                </a:lnTo>
                <a:lnTo>
                  <a:pt x="527027" y="67213"/>
                </a:lnTo>
                <a:lnTo>
                  <a:pt x="538647" y="92169"/>
                </a:lnTo>
                <a:lnTo>
                  <a:pt x="540390" y="116725"/>
                </a:lnTo>
                <a:lnTo>
                  <a:pt x="521834" y="158947"/>
                </a:lnTo>
                <a:lnTo>
                  <a:pt x="486068" y="180493"/>
                </a:lnTo>
                <a:lnTo>
                  <a:pt x="557196" y="180493"/>
                </a:lnTo>
                <a:lnTo>
                  <a:pt x="560216" y="175741"/>
                </a:lnTo>
                <a:lnTo>
                  <a:pt x="572271" y="146868"/>
                </a:lnTo>
                <a:lnTo>
                  <a:pt x="579606" y="115456"/>
                </a:lnTo>
                <a:lnTo>
                  <a:pt x="576592" y="54264"/>
                </a:lnTo>
                <a:lnTo>
                  <a:pt x="572571" y="44796"/>
                </a:lnTo>
                <a:close/>
              </a:path>
            </a:pathLst>
          </a:custGeom>
          <a:solidFill>
            <a:srgbClr val="000000"/>
          </a:solidFill>
        </p:spPr>
        <p:txBody>
          <a:bodyPr wrap="square" lIns="0" tIns="0" rIns="0" bIns="0" rtlCol="0"/>
          <a:lstStyle/>
          <a:p>
            <a:endParaRPr/>
          </a:p>
        </p:txBody>
      </p:sp>
      <p:sp>
        <p:nvSpPr>
          <p:cNvPr id="35" name="object 35"/>
          <p:cNvSpPr/>
          <p:nvPr/>
        </p:nvSpPr>
        <p:spPr>
          <a:xfrm>
            <a:off x="1463103" y="2866936"/>
            <a:ext cx="325755" cy="218440"/>
          </a:xfrm>
          <a:custGeom>
            <a:avLst/>
            <a:gdLst/>
            <a:ahLst/>
            <a:cxnLst/>
            <a:rect l="l" t="t" r="r" b="b"/>
            <a:pathLst>
              <a:path w="325755" h="218439">
                <a:moveTo>
                  <a:pt x="81874" y="0"/>
                </a:moveTo>
                <a:lnTo>
                  <a:pt x="42662" y="13348"/>
                </a:lnTo>
                <a:lnTo>
                  <a:pt x="13358" y="47372"/>
                </a:lnTo>
                <a:lnTo>
                  <a:pt x="0" y="100366"/>
                </a:lnTo>
                <a:lnTo>
                  <a:pt x="1724" y="118031"/>
                </a:lnTo>
                <a:lnTo>
                  <a:pt x="12066" y="151184"/>
                </a:lnTo>
                <a:lnTo>
                  <a:pt x="57313" y="203743"/>
                </a:lnTo>
                <a:lnTo>
                  <a:pt x="87477" y="216657"/>
                </a:lnTo>
                <a:lnTo>
                  <a:pt x="119791" y="217962"/>
                </a:lnTo>
                <a:lnTo>
                  <a:pt x="135732" y="212775"/>
                </a:lnTo>
                <a:lnTo>
                  <a:pt x="152108" y="203743"/>
                </a:lnTo>
                <a:lnTo>
                  <a:pt x="167613" y="190794"/>
                </a:lnTo>
                <a:lnTo>
                  <a:pt x="173358" y="183503"/>
                </a:lnTo>
                <a:lnTo>
                  <a:pt x="99972" y="183503"/>
                </a:lnTo>
                <a:lnTo>
                  <a:pt x="75843" y="174435"/>
                </a:lnTo>
                <a:lnTo>
                  <a:pt x="62913" y="164533"/>
                </a:lnTo>
                <a:lnTo>
                  <a:pt x="53003" y="152055"/>
                </a:lnTo>
                <a:lnTo>
                  <a:pt x="42662" y="123182"/>
                </a:lnTo>
                <a:lnTo>
                  <a:pt x="43954" y="92169"/>
                </a:lnTo>
                <a:lnTo>
                  <a:pt x="56021" y="65037"/>
                </a:lnTo>
                <a:lnTo>
                  <a:pt x="77564" y="45667"/>
                </a:lnTo>
                <a:lnTo>
                  <a:pt x="107732" y="39210"/>
                </a:lnTo>
                <a:lnTo>
                  <a:pt x="182563" y="39210"/>
                </a:lnTo>
                <a:lnTo>
                  <a:pt x="170663" y="28437"/>
                </a:lnTo>
                <a:lnTo>
                  <a:pt x="141360" y="11208"/>
                </a:lnTo>
                <a:lnTo>
                  <a:pt x="81874" y="0"/>
                </a:lnTo>
                <a:close/>
              </a:path>
              <a:path w="325755" h="218439">
                <a:moveTo>
                  <a:pt x="215907" y="47372"/>
                </a:moveTo>
                <a:lnTo>
                  <a:pt x="215907" y="84841"/>
                </a:lnTo>
                <a:lnTo>
                  <a:pt x="247789" y="84841"/>
                </a:lnTo>
                <a:lnTo>
                  <a:pt x="273207" y="89158"/>
                </a:lnTo>
                <a:lnTo>
                  <a:pt x="281377" y="96050"/>
                </a:lnTo>
                <a:lnTo>
                  <a:pt x="286133" y="104683"/>
                </a:lnTo>
                <a:lnTo>
                  <a:pt x="282248" y="121477"/>
                </a:lnTo>
                <a:lnTo>
                  <a:pt x="256830" y="129638"/>
                </a:lnTo>
                <a:lnTo>
                  <a:pt x="158136" y="131379"/>
                </a:lnTo>
                <a:lnTo>
                  <a:pt x="141360" y="162393"/>
                </a:lnTo>
                <a:lnTo>
                  <a:pt x="121933" y="179622"/>
                </a:lnTo>
                <a:lnTo>
                  <a:pt x="99972" y="183503"/>
                </a:lnTo>
                <a:lnTo>
                  <a:pt x="173358" y="183503"/>
                </a:lnTo>
                <a:lnTo>
                  <a:pt x="181847" y="172730"/>
                </a:lnTo>
                <a:lnTo>
                  <a:pt x="258537" y="172730"/>
                </a:lnTo>
                <a:lnTo>
                  <a:pt x="287005" y="167108"/>
                </a:lnTo>
                <a:lnTo>
                  <a:pt x="298189" y="160651"/>
                </a:lnTo>
                <a:lnTo>
                  <a:pt x="308102" y="152055"/>
                </a:lnTo>
                <a:lnTo>
                  <a:pt x="321464" y="131815"/>
                </a:lnTo>
                <a:lnTo>
                  <a:pt x="325350" y="107693"/>
                </a:lnTo>
                <a:lnTo>
                  <a:pt x="318015" y="84406"/>
                </a:lnTo>
                <a:lnTo>
                  <a:pt x="298625" y="64601"/>
                </a:lnTo>
                <a:lnTo>
                  <a:pt x="265000" y="51253"/>
                </a:lnTo>
                <a:lnTo>
                  <a:pt x="215907" y="47372"/>
                </a:lnTo>
                <a:close/>
              </a:path>
              <a:path w="325755" h="218439">
                <a:moveTo>
                  <a:pt x="182563" y="39210"/>
                </a:moveTo>
                <a:lnTo>
                  <a:pt x="107732" y="39210"/>
                </a:lnTo>
                <a:lnTo>
                  <a:pt x="144773" y="50818"/>
                </a:lnTo>
                <a:lnTo>
                  <a:pt x="165906" y="64601"/>
                </a:lnTo>
                <a:lnTo>
                  <a:pt x="176691" y="74068"/>
                </a:lnTo>
                <a:lnTo>
                  <a:pt x="188310" y="84841"/>
                </a:lnTo>
                <a:lnTo>
                  <a:pt x="197788" y="52994"/>
                </a:lnTo>
                <a:lnTo>
                  <a:pt x="182563" y="39210"/>
                </a:lnTo>
                <a:close/>
              </a:path>
            </a:pathLst>
          </a:custGeom>
          <a:solidFill>
            <a:srgbClr val="000000"/>
          </a:solidFill>
        </p:spPr>
        <p:txBody>
          <a:bodyPr wrap="square" lIns="0" tIns="0" rIns="0" bIns="0" rtlCol="0"/>
          <a:lstStyle/>
          <a:p>
            <a:endParaRPr/>
          </a:p>
        </p:txBody>
      </p:sp>
      <p:sp>
        <p:nvSpPr>
          <p:cNvPr id="36" name="object 36"/>
          <p:cNvSpPr/>
          <p:nvPr/>
        </p:nvSpPr>
        <p:spPr>
          <a:xfrm>
            <a:off x="1672965" y="30159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37" name="object 37"/>
          <p:cNvSpPr/>
          <p:nvPr/>
        </p:nvSpPr>
        <p:spPr>
          <a:xfrm>
            <a:off x="1557044" y="3242101"/>
            <a:ext cx="318770" cy="330835"/>
          </a:xfrm>
          <a:custGeom>
            <a:avLst/>
            <a:gdLst/>
            <a:ahLst/>
            <a:cxnLst/>
            <a:rect l="l" t="t" r="r" b="b"/>
            <a:pathLst>
              <a:path w="318769" h="330835">
                <a:moveTo>
                  <a:pt x="97383" y="0"/>
                </a:moveTo>
                <a:lnTo>
                  <a:pt x="55589" y="7319"/>
                </a:lnTo>
                <a:lnTo>
                  <a:pt x="21975" y="33164"/>
                </a:lnTo>
                <a:lnTo>
                  <a:pt x="0" y="81838"/>
                </a:lnTo>
                <a:lnTo>
                  <a:pt x="0" y="330367"/>
                </a:lnTo>
                <a:lnTo>
                  <a:pt x="43098" y="330367"/>
                </a:lnTo>
                <a:lnTo>
                  <a:pt x="43098" y="92604"/>
                </a:lnTo>
                <a:lnTo>
                  <a:pt x="52139" y="60731"/>
                </a:lnTo>
                <a:lnTo>
                  <a:pt x="78429" y="43070"/>
                </a:lnTo>
                <a:lnTo>
                  <a:pt x="162017" y="42210"/>
                </a:lnTo>
                <a:lnTo>
                  <a:pt x="233472" y="42210"/>
                </a:lnTo>
                <a:lnTo>
                  <a:pt x="193899" y="23689"/>
                </a:lnTo>
                <a:lnTo>
                  <a:pt x="144806" y="6891"/>
                </a:lnTo>
                <a:lnTo>
                  <a:pt x="97383" y="0"/>
                </a:lnTo>
                <a:close/>
              </a:path>
              <a:path w="318769" h="330835">
                <a:moveTo>
                  <a:pt x="233472" y="42210"/>
                </a:moveTo>
                <a:lnTo>
                  <a:pt x="162017" y="42210"/>
                </a:lnTo>
                <a:lnTo>
                  <a:pt x="209440" y="52548"/>
                </a:lnTo>
                <a:lnTo>
                  <a:pt x="255120" y="66331"/>
                </a:lnTo>
                <a:lnTo>
                  <a:pt x="292593" y="79683"/>
                </a:lnTo>
                <a:lnTo>
                  <a:pt x="318447" y="90881"/>
                </a:lnTo>
                <a:lnTo>
                  <a:pt x="302506" y="80975"/>
                </a:lnTo>
                <a:lnTo>
                  <a:pt x="283987" y="69777"/>
                </a:lnTo>
                <a:lnTo>
                  <a:pt x="263726" y="58145"/>
                </a:lnTo>
                <a:lnTo>
                  <a:pt x="241757" y="46088"/>
                </a:lnTo>
                <a:lnTo>
                  <a:pt x="233472" y="42210"/>
                </a:lnTo>
                <a:close/>
              </a:path>
            </a:pathLst>
          </a:custGeom>
          <a:solidFill>
            <a:srgbClr val="000000"/>
          </a:solidFill>
        </p:spPr>
        <p:txBody>
          <a:bodyPr wrap="square" lIns="0" tIns="0" rIns="0" bIns="0" rtlCol="0"/>
          <a:lstStyle/>
          <a:p>
            <a:endParaRPr/>
          </a:p>
        </p:txBody>
      </p:sp>
      <p:sp>
        <p:nvSpPr>
          <p:cNvPr id="38" name="object 38"/>
          <p:cNvSpPr/>
          <p:nvPr/>
        </p:nvSpPr>
        <p:spPr>
          <a:xfrm>
            <a:off x="1566525" y="3302832"/>
            <a:ext cx="309245" cy="83185"/>
          </a:xfrm>
          <a:custGeom>
            <a:avLst/>
            <a:gdLst/>
            <a:ahLst/>
            <a:cxnLst/>
            <a:rect l="l" t="t" r="r" b="b"/>
            <a:pathLst>
              <a:path w="309244" h="83185">
                <a:moveTo>
                  <a:pt x="24575" y="23689"/>
                </a:moveTo>
                <a:lnTo>
                  <a:pt x="11634" y="40055"/>
                </a:lnTo>
                <a:lnTo>
                  <a:pt x="0" y="55562"/>
                </a:lnTo>
                <a:lnTo>
                  <a:pt x="81439" y="81406"/>
                </a:lnTo>
                <a:lnTo>
                  <a:pt x="159871" y="82698"/>
                </a:lnTo>
                <a:lnTo>
                  <a:pt x="198216" y="75806"/>
                </a:lnTo>
                <a:lnTo>
                  <a:pt x="235290" y="64608"/>
                </a:lnTo>
                <a:lnTo>
                  <a:pt x="257152" y="55562"/>
                </a:lnTo>
                <a:lnTo>
                  <a:pt x="138339" y="55562"/>
                </a:lnTo>
                <a:lnTo>
                  <a:pt x="82310" y="48242"/>
                </a:lnTo>
                <a:lnTo>
                  <a:pt x="53443" y="38333"/>
                </a:lnTo>
                <a:lnTo>
                  <a:pt x="24575" y="23689"/>
                </a:lnTo>
                <a:close/>
              </a:path>
              <a:path w="309244" h="83185">
                <a:moveTo>
                  <a:pt x="245639" y="0"/>
                </a:moveTo>
                <a:lnTo>
                  <a:pt x="219349" y="23689"/>
                </a:lnTo>
                <a:lnTo>
                  <a:pt x="192624" y="40487"/>
                </a:lnTo>
                <a:lnTo>
                  <a:pt x="138339" y="55562"/>
                </a:lnTo>
                <a:lnTo>
                  <a:pt x="257152" y="55562"/>
                </a:lnTo>
                <a:lnTo>
                  <a:pt x="272764" y="49102"/>
                </a:lnTo>
                <a:lnTo>
                  <a:pt x="290883" y="40055"/>
                </a:lnTo>
                <a:lnTo>
                  <a:pt x="308966" y="30149"/>
                </a:lnTo>
                <a:lnTo>
                  <a:pt x="245639" y="0"/>
                </a:lnTo>
                <a:close/>
              </a:path>
            </a:pathLst>
          </a:custGeom>
          <a:solidFill>
            <a:srgbClr val="000000"/>
          </a:solidFill>
        </p:spPr>
        <p:txBody>
          <a:bodyPr wrap="square" lIns="0" tIns="0" rIns="0" bIns="0" rtlCol="0"/>
          <a:lstStyle/>
          <a:p>
            <a:endParaRPr/>
          </a:p>
        </p:txBody>
      </p:sp>
      <p:sp>
        <p:nvSpPr>
          <p:cNvPr id="39" name="object 39"/>
          <p:cNvSpPr/>
          <p:nvPr/>
        </p:nvSpPr>
        <p:spPr>
          <a:xfrm>
            <a:off x="1219200" y="2972888"/>
            <a:ext cx="156845" cy="405130"/>
          </a:xfrm>
          <a:custGeom>
            <a:avLst/>
            <a:gdLst/>
            <a:ahLst/>
            <a:cxnLst/>
            <a:rect l="l" t="t" r="r" b="b"/>
            <a:pathLst>
              <a:path w="156844" h="405129">
                <a:moveTo>
                  <a:pt x="68948" y="0"/>
                </a:moveTo>
                <a:lnTo>
                  <a:pt x="33612" y="12078"/>
                </a:lnTo>
                <a:lnTo>
                  <a:pt x="18960" y="22851"/>
                </a:lnTo>
                <a:lnTo>
                  <a:pt x="7756" y="36200"/>
                </a:lnTo>
                <a:lnTo>
                  <a:pt x="0" y="52123"/>
                </a:lnTo>
                <a:lnTo>
                  <a:pt x="0" y="110704"/>
                </a:lnTo>
                <a:lnTo>
                  <a:pt x="22408" y="156807"/>
                </a:lnTo>
                <a:lnTo>
                  <a:pt x="42662" y="180493"/>
                </a:lnTo>
                <a:lnTo>
                  <a:pt x="54728" y="192535"/>
                </a:lnTo>
                <a:lnTo>
                  <a:pt x="68516" y="204614"/>
                </a:lnTo>
                <a:lnTo>
                  <a:pt x="57313" y="214516"/>
                </a:lnTo>
                <a:lnTo>
                  <a:pt x="30164" y="244659"/>
                </a:lnTo>
                <a:lnTo>
                  <a:pt x="10342" y="286010"/>
                </a:lnTo>
                <a:lnTo>
                  <a:pt x="6463" y="325634"/>
                </a:lnTo>
                <a:lnTo>
                  <a:pt x="15513" y="360093"/>
                </a:lnTo>
                <a:lnTo>
                  <a:pt x="35335" y="386801"/>
                </a:lnTo>
                <a:lnTo>
                  <a:pt x="64637" y="402736"/>
                </a:lnTo>
                <a:lnTo>
                  <a:pt x="99544" y="404890"/>
                </a:lnTo>
                <a:lnTo>
                  <a:pt x="118934" y="400153"/>
                </a:lnTo>
                <a:lnTo>
                  <a:pt x="138756" y="390247"/>
                </a:lnTo>
                <a:lnTo>
                  <a:pt x="131842" y="355356"/>
                </a:lnTo>
                <a:lnTo>
                  <a:pt x="102990" y="355356"/>
                </a:lnTo>
                <a:lnTo>
                  <a:pt x="81874" y="353633"/>
                </a:lnTo>
                <a:lnTo>
                  <a:pt x="67223" y="341573"/>
                </a:lnTo>
                <a:lnTo>
                  <a:pt x="59467" y="321760"/>
                </a:lnTo>
                <a:lnTo>
                  <a:pt x="64209" y="267057"/>
                </a:lnTo>
                <a:lnTo>
                  <a:pt x="96958" y="209329"/>
                </a:lnTo>
                <a:lnTo>
                  <a:pt x="80150" y="189089"/>
                </a:lnTo>
                <a:lnTo>
                  <a:pt x="66362" y="169284"/>
                </a:lnTo>
                <a:lnTo>
                  <a:pt x="55589" y="150749"/>
                </a:lnTo>
                <a:lnTo>
                  <a:pt x="47400" y="132685"/>
                </a:lnTo>
                <a:lnTo>
                  <a:pt x="39644" y="100801"/>
                </a:lnTo>
                <a:lnTo>
                  <a:pt x="41798" y="74939"/>
                </a:lnTo>
                <a:lnTo>
                  <a:pt x="53864" y="56875"/>
                </a:lnTo>
                <a:lnTo>
                  <a:pt x="74118" y="47372"/>
                </a:lnTo>
                <a:lnTo>
                  <a:pt x="144973" y="47372"/>
                </a:lnTo>
                <a:lnTo>
                  <a:pt x="156425" y="21981"/>
                </a:lnTo>
                <a:lnTo>
                  <a:pt x="111178" y="2176"/>
                </a:lnTo>
                <a:lnTo>
                  <a:pt x="68948" y="0"/>
                </a:lnTo>
                <a:close/>
              </a:path>
              <a:path w="156844" h="405129">
                <a:moveTo>
                  <a:pt x="129707" y="344587"/>
                </a:moveTo>
                <a:lnTo>
                  <a:pt x="102990" y="355356"/>
                </a:lnTo>
                <a:lnTo>
                  <a:pt x="131842" y="355356"/>
                </a:lnTo>
                <a:lnTo>
                  <a:pt x="129707" y="344587"/>
                </a:lnTo>
                <a:close/>
              </a:path>
              <a:path w="156844" h="405129">
                <a:moveTo>
                  <a:pt x="144973" y="47372"/>
                </a:moveTo>
                <a:lnTo>
                  <a:pt x="74118" y="47372"/>
                </a:lnTo>
                <a:lnTo>
                  <a:pt x="102990" y="48242"/>
                </a:lnTo>
                <a:lnTo>
                  <a:pt x="138756" y="61155"/>
                </a:lnTo>
                <a:lnTo>
                  <a:pt x="144973" y="47372"/>
                </a:lnTo>
                <a:close/>
              </a:path>
            </a:pathLst>
          </a:custGeom>
          <a:solidFill>
            <a:srgbClr val="000000"/>
          </a:solidFill>
        </p:spPr>
        <p:txBody>
          <a:bodyPr wrap="square" lIns="0" tIns="0" rIns="0" bIns="0" rtlCol="0"/>
          <a:lstStyle/>
          <a:p>
            <a:endParaRPr/>
          </a:p>
        </p:txBody>
      </p:sp>
      <p:sp>
        <p:nvSpPr>
          <p:cNvPr id="40" name="object 40"/>
          <p:cNvSpPr/>
          <p:nvPr/>
        </p:nvSpPr>
        <p:spPr>
          <a:xfrm>
            <a:off x="1557044" y="2952648"/>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41" name="object 41"/>
          <p:cNvSpPr/>
          <p:nvPr/>
        </p:nvSpPr>
        <p:spPr>
          <a:xfrm>
            <a:off x="1808715" y="2788115"/>
            <a:ext cx="44450" cy="44450"/>
          </a:xfrm>
          <a:custGeom>
            <a:avLst/>
            <a:gdLst/>
            <a:ahLst/>
            <a:cxnLst/>
            <a:rect l="l" t="t" r="r" b="b"/>
            <a:pathLst>
              <a:path w="44450" h="44450">
                <a:moveTo>
                  <a:pt x="21968" y="0"/>
                </a:moveTo>
                <a:lnTo>
                  <a:pt x="6463" y="6456"/>
                </a:lnTo>
                <a:lnTo>
                  <a:pt x="0" y="21981"/>
                </a:lnTo>
                <a:lnTo>
                  <a:pt x="6463" y="37034"/>
                </a:lnTo>
                <a:lnTo>
                  <a:pt x="21968" y="43926"/>
                </a:lnTo>
                <a:lnTo>
                  <a:pt x="37037" y="37034"/>
                </a:lnTo>
                <a:lnTo>
                  <a:pt x="43936" y="21981"/>
                </a:lnTo>
                <a:lnTo>
                  <a:pt x="37037" y="6456"/>
                </a:lnTo>
                <a:lnTo>
                  <a:pt x="21968" y="0"/>
                </a:lnTo>
                <a:close/>
              </a:path>
            </a:pathLst>
          </a:custGeom>
          <a:solidFill>
            <a:srgbClr val="000000"/>
          </a:solidFill>
        </p:spPr>
        <p:txBody>
          <a:bodyPr wrap="square" lIns="0" tIns="0" rIns="0" bIns="0" rtlCol="0"/>
          <a:lstStyle/>
          <a:p>
            <a:endParaRPr/>
          </a:p>
        </p:txBody>
      </p:sp>
      <p:sp>
        <p:nvSpPr>
          <p:cNvPr id="42" name="object 42"/>
          <p:cNvSpPr/>
          <p:nvPr/>
        </p:nvSpPr>
        <p:spPr>
          <a:xfrm>
            <a:off x="1557044" y="3113735"/>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43" name="object 43"/>
          <p:cNvSpPr/>
          <p:nvPr/>
        </p:nvSpPr>
        <p:spPr>
          <a:xfrm>
            <a:off x="1557044" y="3182218"/>
            <a:ext cx="44450" cy="43180"/>
          </a:xfrm>
          <a:custGeom>
            <a:avLst/>
            <a:gdLst/>
            <a:ahLst/>
            <a:cxnLst/>
            <a:rect l="l" t="t" r="r" b="b"/>
            <a:pathLst>
              <a:path w="44450" h="43180">
                <a:moveTo>
                  <a:pt x="21975" y="0"/>
                </a:moveTo>
                <a:lnTo>
                  <a:pt x="6895" y="6057"/>
                </a:lnTo>
                <a:lnTo>
                  <a:pt x="0" y="21110"/>
                </a:lnTo>
                <a:lnTo>
                  <a:pt x="6895" y="36620"/>
                </a:lnTo>
                <a:lnTo>
                  <a:pt x="21975" y="43081"/>
                </a:lnTo>
                <a:lnTo>
                  <a:pt x="37506" y="36620"/>
                </a:lnTo>
                <a:lnTo>
                  <a:pt x="43969" y="21110"/>
                </a:lnTo>
                <a:lnTo>
                  <a:pt x="37506" y="6057"/>
                </a:lnTo>
                <a:lnTo>
                  <a:pt x="21975" y="0"/>
                </a:lnTo>
                <a:close/>
              </a:path>
            </a:pathLst>
          </a:custGeom>
          <a:solidFill>
            <a:srgbClr val="000000"/>
          </a:solidFill>
        </p:spPr>
        <p:txBody>
          <a:bodyPr wrap="square" lIns="0" tIns="0" rIns="0" bIns="0" rtlCol="0"/>
          <a:lstStyle/>
          <a:p>
            <a:endParaRPr/>
          </a:p>
        </p:txBody>
      </p:sp>
      <p:sp>
        <p:nvSpPr>
          <p:cNvPr id="44" name="object 44"/>
          <p:cNvSpPr/>
          <p:nvPr/>
        </p:nvSpPr>
        <p:spPr>
          <a:xfrm>
            <a:off x="1639994" y="32670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45" name="object 45"/>
          <p:cNvSpPr/>
          <p:nvPr/>
        </p:nvSpPr>
        <p:spPr>
          <a:xfrm>
            <a:off x="1705282" y="3269664"/>
            <a:ext cx="0" cy="102870"/>
          </a:xfrm>
          <a:custGeom>
            <a:avLst/>
            <a:gdLst/>
            <a:ahLst/>
            <a:cxnLst/>
            <a:rect l="l" t="t" r="r" b="b"/>
            <a:pathLst>
              <a:path h="102870">
                <a:moveTo>
                  <a:pt x="0" y="0"/>
                </a:moveTo>
                <a:lnTo>
                  <a:pt x="0" y="102513"/>
                </a:lnTo>
              </a:path>
            </a:pathLst>
          </a:custGeom>
          <a:ln w="21532">
            <a:solidFill>
              <a:srgbClr val="000000"/>
            </a:solidFill>
          </a:ln>
        </p:spPr>
        <p:txBody>
          <a:bodyPr wrap="square" lIns="0" tIns="0" rIns="0" bIns="0" rtlCol="0"/>
          <a:lstStyle/>
          <a:p>
            <a:endParaRPr/>
          </a:p>
        </p:txBody>
      </p:sp>
      <p:sp>
        <p:nvSpPr>
          <p:cNvPr id="46" name="object 46"/>
          <p:cNvSpPr/>
          <p:nvPr/>
        </p:nvSpPr>
        <p:spPr>
          <a:xfrm>
            <a:off x="1770134" y="32851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47" name="object 47"/>
          <p:cNvSpPr/>
          <p:nvPr/>
        </p:nvSpPr>
        <p:spPr>
          <a:xfrm>
            <a:off x="1592808" y="3316832"/>
            <a:ext cx="226695" cy="0"/>
          </a:xfrm>
          <a:custGeom>
            <a:avLst/>
            <a:gdLst/>
            <a:ahLst/>
            <a:cxnLst/>
            <a:rect l="l" t="t" r="r" b="b"/>
            <a:pathLst>
              <a:path w="226694">
                <a:moveTo>
                  <a:pt x="0" y="0"/>
                </a:moveTo>
                <a:lnTo>
                  <a:pt x="226655" y="0"/>
                </a:lnTo>
              </a:path>
            </a:pathLst>
          </a:custGeom>
          <a:ln w="21107">
            <a:solidFill>
              <a:srgbClr val="000000"/>
            </a:solidFill>
          </a:ln>
        </p:spPr>
        <p:txBody>
          <a:bodyPr wrap="square" lIns="0" tIns="0" rIns="0" bIns="0" rtlCol="0"/>
          <a:lstStyle/>
          <a:p>
            <a:endParaRPr/>
          </a:p>
        </p:txBody>
      </p:sp>
      <p:sp>
        <p:nvSpPr>
          <p:cNvPr id="48" name="object 48"/>
          <p:cNvSpPr/>
          <p:nvPr/>
        </p:nvSpPr>
        <p:spPr>
          <a:xfrm>
            <a:off x="1393723" y="2670083"/>
            <a:ext cx="99695" cy="146685"/>
          </a:xfrm>
          <a:custGeom>
            <a:avLst/>
            <a:gdLst/>
            <a:ahLst/>
            <a:cxnLst/>
            <a:rect l="l" t="t" r="r" b="b"/>
            <a:pathLst>
              <a:path w="99694" h="146685">
                <a:moveTo>
                  <a:pt x="0" y="0"/>
                </a:moveTo>
                <a:lnTo>
                  <a:pt x="58606" y="146469"/>
                </a:lnTo>
                <a:lnTo>
                  <a:pt x="99544" y="124488"/>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1483358" y="2628732"/>
            <a:ext cx="75565" cy="155575"/>
          </a:xfrm>
          <a:custGeom>
            <a:avLst/>
            <a:gdLst/>
            <a:ahLst/>
            <a:cxnLst/>
            <a:rect l="l" t="t" r="r" b="b"/>
            <a:pathLst>
              <a:path w="75565" h="155575">
                <a:moveTo>
                  <a:pt x="0" y="0"/>
                </a:moveTo>
                <a:lnTo>
                  <a:pt x="31024" y="155501"/>
                </a:lnTo>
                <a:lnTo>
                  <a:pt x="74979" y="140847"/>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1576435" y="2599460"/>
            <a:ext cx="46990" cy="158115"/>
          </a:xfrm>
          <a:custGeom>
            <a:avLst/>
            <a:gdLst/>
            <a:ahLst/>
            <a:cxnLst/>
            <a:rect l="l" t="t" r="r" b="b"/>
            <a:pathLst>
              <a:path w="46990" h="158114">
                <a:moveTo>
                  <a:pt x="9037" y="0"/>
                </a:moveTo>
                <a:lnTo>
                  <a:pt x="0" y="157641"/>
                </a:lnTo>
                <a:lnTo>
                  <a:pt x="46547" y="154630"/>
                </a:lnTo>
                <a:lnTo>
                  <a:pt x="9037" y="0"/>
                </a:lnTo>
                <a:close/>
              </a:path>
            </a:pathLst>
          </a:custGeom>
          <a:solidFill>
            <a:srgbClr val="000000"/>
          </a:solidFill>
        </p:spPr>
        <p:txBody>
          <a:bodyPr wrap="square" lIns="0" tIns="0" rIns="0" bIns="0" rtlCol="0"/>
          <a:lstStyle/>
          <a:p>
            <a:endParaRPr/>
          </a:p>
        </p:txBody>
      </p:sp>
      <p:sp>
        <p:nvSpPr>
          <p:cNvPr id="51" name="object 51"/>
          <p:cNvSpPr/>
          <p:nvPr/>
        </p:nvSpPr>
        <p:spPr>
          <a:xfrm>
            <a:off x="1651414" y="2593004"/>
            <a:ext cx="46990" cy="158115"/>
          </a:xfrm>
          <a:custGeom>
            <a:avLst/>
            <a:gdLst/>
            <a:ahLst/>
            <a:cxnLst/>
            <a:rect l="l" t="t" r="r" b="b"/>
            <a:pathLst>
              <a:path w="46989" h="158114">
                <a:moveTo>
                  <a:pt x="23711" y="0"/>
                </a:moveTo>
                <a:lnTo>
                  <a:pt x="0" y="156770"/>
                </a:lnTo>
                <a:lnTo>
                  <a:pt x="46551" y="157641"/>
                </a:lnTo>
                <a:lnTo>
                  <a:pt x="23711" y="0"/>
                </a:lnTo>
                <a:close/>
              </a:path>
            </a:pathLst>
          </a:custGeom>
          <a:solidFill>
            <a:srgbClr val="000000"/>
          </a:solidFill>
        </p:spPr>
        <p:txBody>
          <a:bodyPr wrap="square" lIns="0" tIns="0" rIns="0" bIns="0" rtlCol="0"/>
          <a:lstStyle/>
          <a:p>
            <a:endParaRPr/>
          </a:p>
        </p:txBody>
      </p:sp>
      <p:sp>
        <p:nvSpPr>
          <p:cNvPr id="52" name="object 52"/>
          <p:cNvSpPr/>
          <p:nvPr/>
        </p:nvSpPr>
        <p:spPr>
          <a:xfrm>
            <a:off x="779668" y="4662637"/>
            <a:ext cx="135890" cy="365760"/>
          </a:xfrm>
          <a:custGeom>
            <a:avLst/>
            <a:gdLst/>
            <a:ahLst/>
            <a:cxnLst/>
            <a:rect l="l" t="t" r="r" b="b"/>
            <a:pathLst>
              <a:path w="135890" h="365760">
                <a:moveTo>
                  <a:pt x="68084" y="0"/>
                </a:moveTo>
                <a:lnTo>
                  <a:pt x="1723" y="29308"/>
                </a:lnTo>
                <a:lnTo>
                  <a:pt x="0" y="84442"/>
                </a:lnTo>
                <a:lnTo>
                  <a:pt x="58604" y="192535"/>
                </a:lnTo>
                <a:lnTo>
                  <a:pt x="10772" y="284722"/>
                </a:lnTo>
                <a:lnTo>
                  <a:pt x="27579" y="365266"/>
                </a:lnTo>
                <a:lnTo>
                  <a:pt x="128416" y="357946"/>
                </a:lnTo>
                <a:lnTo>
                  <a:pt x="135740" y="29308"/>
                </a:lnTo>
                <a:lnTo>
                  <a:pt x="68084" y="0"/>
                </a:lnTo>
                <a:close/>
              </a:path>
            </a:pathLst>
          </a:custGeom>
          <a:solidFill>
            <a:srgbClr val="FF0000"/>
          </a:solidFill>
        </p:spPr>
        <p:txBody>
          <a:bodyPr wrap="square" lIns="0" tIns="0" rIns="0" bIns="0" rtlCol="0"/>
          <a:lstStyle/>
          <a:p>
            <a:endParaRPr/>
          </a:p>
        </p:txBody>
      </p:sp>
      <p:sp>
        <p:nvSpPr>
          <p:cNvPr id="53" name="object 53"/>
          <p:cNvSpPr/>
          <p:nvPr/>
        </p:nvSpPr>
        <p:spPr>
          <a:xfrm>
            <a:off x="909805" y="4412826"/>
            <a:ext cx="543560" cy="835660"/>
          </a:xfrm>
          <a:custGeom>
            <a:avLst/>
            <a:gdLst/>
            <a:ahLst/>
            <a:cxnLst/>
            <a:rect l="l" t="t" r="r" b="b"/>
            <a:pathLst>
              <a:path w="543560" h="835660">
                <a:moveTo>
                  <a:pt x="462371" y="0"/>
                </a:moveTo>
                <a:lnTo>
                  <a:pt x="358084" y="29272"/>
                </a:lnTo>
                <a:lnTo>
                  <a:pt x="189178" y="36599"/>
                </a:lnTo>
                <a:lnTo>
                  <a:pt x="64209" y="95179"/>
                </a:lnTo>
                <a:lnTo>
                  <a:pt x="9052" y="181762"/>
                </a:lnTo>
                <a:lnTo>
                  <a:pt x="0" y="247670"/>
                </a:lnTo>
                <a:lnTo>
                  <a:pt x="3878" y="835611"/>
                </a:lnTo>
                <a:lnTo>
                  <a:pt x="212879" y="835611"/>
                </a:lnTo>
                <a:lnTo>
                  <a:pt x="214600" y="554345"/>
                </a:lnTo>
                <a:lnTo>
                  <a:pt x="299078" y="523332"/>
                </a:lnTo>
                <a:lnTo>
                  <a:pt x="299078" y="280823"/>
                </a:lnTo>
                <a:lnTo>
                  <a:pt x="385681" y="277377"/>
                </a:lnTo>
                <a:lnTo>
                  <a:pt x="400315" y="221807"/>
                </a:lnTo>
                <a:lnTo>
                  <a:pt x="356378" y="190794"/>
                </a:lnTo>
                <a:lnTo>
                  <a:pt x="302927" y="190794"/>
                </a:lnTo>
                <a:lnTo>
                  <a:pt x="302927" y="104646"/>
                </a:lnTo>
                <a:lnTo>
                  <a:pt x="533579" y="104646"/>
                </a:lnTo>
                <a:lnTo>
                  <a:pt x="543382" y="91733"/>
                </a:lnTo>
                <a:lnTo>
                  <a:pt x="462371" y="0"/>
                </a:lnTo>
                <a:close/>
              </a:path>
              <a:path w="543560" h="835660">
                <a:moveTo>
                  <a:pt x="533579" y="104646"/>
                </a:moveTo>
                <a:lnTo>
                  <a:pt x="391273" y="104646"/>
                </a:lnTo>
                <a:lnTo>
                  <a:pt x="424026" y="154195"/>
                </a:lnTo>
                <a:lnTo>
                  <a:pt x="490403" y="161522"/>
                </a:lnTo>
                <a:lnTo>
                  <a:pt x="533579" y="104646"/>
                </a:lnTo>
                <a:close/>
              </a:path>
            </a:pathLst>
          </a:custGeom>
          <a:solidFill>
            <a:srgbClr val="E49EB1"/>
          </a:solidFill>
        </p:spPr>
        <p:txBody>
          <a:bodyPr wrap="square" lIns="0" tIns="0" rIns="0" bIns="0" rtlCol="0"/>
          <a:lstStyle/>
          <a:p>
            <a:endParaRPr/>
          </a:p>
        </p:txBody>
      </p:sp>
      <p:sp>
        <p:nvSpPr>
          <p:cNvPr id="54" name="object 54"/>
          <p:cNvSpPr/>
          <p:nvPr/>
        </p:nvSpPr>
        <p:spPr>
          <a:xfrm>
            <a:off x="1117082" y="4934436"/>
            <a:ext cx="288290" cy="112395"/>
          </a:xfrm>
          <a:custGeom>
            <a:avLst/>
            <a:gdLst/>
            <a:ahLst/>
            <a:cxnLst/>
            <a:rect l="l" t="t" r="r" b="b"/>
            <a:pathLst>
              <a:path w="288290" h="112395">
                <a:moveTo>
                  <a:pt x="73683" y="0"/>
                </a:moveTo>
                <a:lnTo>
                  <a:pt x="20269" y="25412"/>
                </a:lnTo>
                <a:lnTo>
                  <a:pt x="0" y="77101"/>
                </a:lnTo>
                <a:lnTo>
                  <a:pt x="60756" y="110269"/>
                </a:lnTo>
                <a:lnTo>
                  <a:pt x="163735" y="111992"/>
                </a:lnTo>
                <a:lnTo>
                  <a:pt x="288283" y="71500"/>
                </a:lnTo>
                <a:lnTo>
                  <a:pt x="167185" y="12923"/>
                </a:lnTo>
                <a:lnTo>
                  <a:pt x="73683" y="0"/>
                </a:lnTo>
                <a:close/>
              </a:path>
            </a:pathLst>
          </a:custGeom>
          <a:solidFill>
            <a:srgbClr val="A6FF00"/>
          </a:solidFill>
        </p:spPr>
        <p:txBody>
          <a:bodyPr wrap="square" lIns="0" tIns="0" rIns="0" bIns="0" rtlCol="0"/>
          <a:lstStyle/>
          <a:p>
            <a:endParaRPr/>
          </a:p>
        </p:txBody>
      </p:sp>
      <p:sp>
        <p:nvSpPr>
          <p:cNvPr id="55" name="object 55"/>
          <p:cNvSpPr/>
          <p:nvPr/>
        </p:nvSpPr>
        <p:spPr>
          <a:xfrm>
            <a:off x="1273083" y="4391716"/>
            <a:ext cx="184150" cy="183515"/>
          </a:xfrm>
          <a:custGeom>
            <a:avLst/>
            <a:gdLst/>
            <a:ahLst/>
            <a:cxnLst/>
            <a:rect l="l" t="t" r="r" b="b"/>
            <a:pathLst>
              <a:path w="184150" h="183514">
                <a:moveTo>
                  <a:pt x="91795" y="0"/>
                </a:moveTo>
                <a:lnTo>
                  <a:pt x="56028" y="6891"/>
                </a:lnTo>
                <a:lnTo>
                  <a:pt x="27124" y="26696"/>
                </a:lnTo>
                <a:lnTo>
                  <a:pt x="7334" y="55569"/>
                </a:lnTo>
                <a:lnTo>
                  <a:pt x="0" y="91733"/>
                </a:lnTo>
                <a:lnTo>
                  <a:pt x="7334" y="127498"/>
                </a:lnTo>
                <a:lnTo>
                  <a:pt x="40487" y="167979"/>
                </a:lnTo>
                <a:lnTo>
                  <a:pt x="91795" y="183503"/>
                </a:lnTo>
                <a:lnTo>
                  <a:pt x="127961" y="176176"/>
                </a:lnTo>
                <a:lnTo>
                  <a:pt x="156865" y="156770"/>
                </a:lnTo>
                <a:lnTo>
                  <a:pt x="176655" y="127498"/>
                </a:lnTo>
                <a:lnTo>
                  <a:pt x="183989" y="91733"/>
                </a:lnTo>
                <a:lnTo>
                  <a:pt x="176655" y="55569"/>
                </a:lnTo>
                <a:lnTo>
                  <a:pt x="143502" y="15524"/>
                </a:lnTo>
                <a:lnTo>
                  <a:pt x="91795" y="0"/>
                </a:lnTo>
                <a:close/>
              </a:path>
            </a:pathLst>
          </a:custGeom>
          <a:solidFill>
            <a:srgbClr val="00FFFF"/>
          </a:solidFill>
        </p:spPr>
        <p:txBody>
          <a:bodyPr wrap="square" lIns="0" tIns="0" rIns="0" bIns="0" rtlCol="0"/>
          <a:lstStyle/>
          <a:p>
            <a:endParaRPr/>
          </a:p>
        </p:txBody>
      </p:sp>
      <p:sp>
        <p:nvSpPr>
          <p:cNvPr id="56" name="object 56"/>
          <p:cNvSpPr/>
          <p:nvPr/>
        </p:nvSpPr>
        <p:spPr>
          <a:xfrm>
            <a:off x="1013227" y="4558425"/>
            <a:ext cx="184150" cy="184150"/>
          </a:xfrm>
          <a:custGeom>
            <a:avLst/>
            <a:gdLst/>
            <a:ahLst/>
            <a:cxnLst/>
            <a:rect l="l" t="t" r="r" b="b"/>
            <a:pathLst>
              <a:path w="184150" h="184150">
                <a:moveTo>
                  <a:pt x="92220" y="0"/>
                </a:moveTo>
                <a:lnTo>
                  <a:pt x="56453" y="7290"/>
                </a:lnTo>
                <a:lnTo>
                  <a:pt x="27150" y="27132"/>
                </a:lnTo>
                <a:lnTo>
                  <a:pt x="7327" y="55968"/>
                </a:lnTo>
                <a:lnTo>
                  <a:pt x="0" y="92169"/>
                </a:lnTo>
                <a:lnTo>
                  <a:pt x="7327" y="127897"/>
                </a:lnTo>
                <a:lnTo>
                  <a:pt x="40937" y="168414"/>
                </a:lnTo>
                <a:lnTo>
                  <a:pt x="92220" y="183902"/>
                </a:lnTo>
                <a:lnTo>
                  <a:pt x="127972" y="176575"/>
                </a:lnTo>
                <a:lnTo>
                  <a:pt x="157275" y="157206"/>
                </a:lnTo>
                <a:lnTo>
                  <a:pt x="176665" y="127897"/>
                </a:lnTo>
                <a:lnTo>
                  <a:pt x="184000" y="92169"/>
                </a:lnTo>
                <a:lnTo>
                  <a:pt x="176665" y="55968"/>
                </a:lnTo>
                <a:lnTo>
                  <a:pt x="143513" y="15923"/>
                </a:lnTo>
                <a:lnTo>
                  <a:pt x="92220" y="0"/>
                </a:lnTo>
                <a:close/>
              </a:path>
            </a:pathLst>
          </a:custGeom>
          <a:solidFill>
            <a:srgbClr val="00FFFF"/>
          </a:solidFill>
        </p:spPr>
        <p:txBody>
          <a:bodyPr wrap="square" lIns="0" tIns="0" rIns="0" bIns="0" rtlCol="0"/>
          <a:lstStyle/>
          <a:p>
            <a:endParaRPr/>
          </a:p>
        </p:txBody>
      </p:sp>
      <p:sp>
        <p:nvSpPr>
          <p:cNvPr id="57" name="object 57"/>
          <p:cNvSpPr/>
          <p:nvPr/>
        </p:nvSpPr>
        <p:spPr>
          <a:xfrm>
            <a:off x="889122" y="4374486"/>
            <a:ext cx="579755" cy="874394"/>
          </a:xfrm>
          <a:custGeom>
            <a:avLst/>
            <a:gdLst/>
            <a:ahLst/>
            <a:cxnLst/>
            <a:rect l="l" t="t" r="r" b="b"/>
            <a:pathLst>
              <a:path w="579755" h="874395">
                <a:moveTo>
                  <a:pt x="521834" y="0"/>
                </a:moveTo>
                <a:lnTo>
                  <a:pt x="488246" y="870"/>
                </a:lnTo>
                <a:lnTo>
                  <a:pt x="446851" y="15524"/>
                </a:lnTo>
                <a:lnTo>
                  <a:pt x="422741" y="28002"/>
                </a:lnTo>
                <a:lnTo>
                  <a:pt x="396451" y="45232"/>
                </a:lnTo>
                <a:lnTo>
                  <a:pt x="254691" y="49983"/>
                </a:lnTo>
                <a:lnTo>
                  <a:pt x="187882" y="62026"/>
                </a:lnTo>
                <a:lnTo>
                  <a:pt x="127122" y="84007"/>
                </a:lnTo>
                <a:lnTo>
                  <a:pt x="87477" y="108128"/>
                </a:lnTo>
                <a:lnTo>
                  <a:pt x="53864" y="139541"/>
                </a:lnTo>
                <a:lnTo>
                  <a:pt x="20254" y="195546"/>
                </a:lnTo>
                <a:lnTo>
                  <a:pt x="2153" y="268345"/>
                </a:lnTo>
                <a:lnTo>
                  <a:pt x="0" y="312271"/>
                </a:lnTo>
                <a:lnTo>
                  <a:pt x="0" y="874382"/>
                </a:lnTo>
                <a:lnTo>
                  <a:pt x="44815" y="874382"/>
                </a:lnTo>
                <a:lnTo>
                  <a:pt x="44815" y="290326"/>
                </a:lnTo>
                <a:lnTo>
                  <a:pt x="53864" y="222243"/>
                </a:lnTo>
                <a:lnTo>
                  <a:pt x="80582" y="171424"/>
                </a:lnTo>
                <a:lnTo>
                  <a:pt x="120659" y="135261"/>
                </a:lnTo>
                <a:lnTo>
                  <a:pt x="170217" y="111139"/>
                </a:lnTo>
                <a:lnTo>
                  <a:pt x="286137" y="89593"/>
                </a:lnTo>
                <a:lnTo>
                  <a:pt x="402043" y="87888"/>
                </a:lnTo>
                <a:lnTo>
                  <a:pt x="423176" y="70659"/>
                </a:lnTo>
                <a:lnTo>
                  <a:pt x="443002" y="57709"/>
                </a:lnTo>
                <a:lnTo>
                  <a:pt x="477462" y="44796"/>
                </a:lnTo>
                <a:lnTo>
                  <a:pt x="572571" y="44796"/>
                </a:lnTo>
                <a:lnTo>
                  <a:pt x="565808" y="28873"/>
                </a:lnTo>
                <a:lnTo>
                  <a:pt x="547688" y="9902"/>
                </a:lnTo>
                <a:lnTo>
                  <a:pt x="521834" y="0"/>
                </a:lnTo>
                <a:close/>
              </a:path>
              <a:path w="579755" h="874395">
                <a:moveTo>
                  <a:pt x="305092" y="122746"/>
                </a:moveTo>
                <a:lnTo>
                  <a:pt x="303385" y="252857"/>
                </a:lnTo>
                <a:lnTo>
                  <a:pt x="348193" y="252857"/>
                </a:lnTo>
                <a:lnTo>
                  <a:pt x="348193" y="169720"/>
                </a:lnTo>
                <a:lnTo>
                  <a:pt x="449885" y="169720"/>
                </a:lnTo>
                <a:lnTo>
                  <a:pt x="447723" y="168414"/>
                </a:lnTo>
                <a:lnTo>
                  <a:pt x="435232" y="150749"/>
                </a:lnTo>
                <a:lnTo>
                  <a:pt x="420998" y="123617"/>
                </a:lnTo>
                <a:lnTo>
                  <a:pt x="305092" y="122746"/>
                </a:lnTo>
                <a:close/>
              </a:path>
              <a:path w="579755" h="874395">
                <a:moveTo>
                  <a:pt x="449885" y="169720"/>
                </a:moveTo>
                <a:lnTo>
                  <a:pt x="398158" y="169720"/>
                </a:lnTo>
                <a:lnTo>
                  <a:pt x="433525" y="203308"/>
                </a:lnTo>
                <a:lnTo>
                  <a:pt x="465842" y="220973"/>
                </a:lnTo>
                <a:lnTo>
                  <a:pt x="495146" y="224854"/>
                </a:lnTo>
                <a:lnTo>
                  <a:pt x="520999" y="217092"/>
                </a:lnTo>
                <a:lnTo>
                  <a:pt x="532183" y="209329"/>
                </a:lnTo>
                <a:lnTo>
                  <a:pt x="542532" y="199862"/>
                </a:lnTo>
                <a:lnTo>
                  <a:pt x="552009" y="188654"/>
                </a:lnTo>
                <a:lnTo>
                  <a:pt x="557196" y="180493"/>
                </a:lnTo>
                <a:lnTo>
                  <a:pt x="486068" y="180493"/>
                </a:lnTo>
                <a:lnTo>
                  <a:pt x="466278" y="179622"/>
                </a:lnTo>
                <a:lnTo>
                  <a:pt x="449885" y="169720"/>
                </a:lnTo>
                <a:close/>
              </a:path>
              <a:path w="579755" h="874395">
                <a:moveTo>
                  <a:pt x="572571" y="44796"/>
                </a:moveTo>
                <a:lnTo>
                  <a:pt x="477462" y="44796"/>
                </a:lnTo>
                <a:lnTo>
                  <a:pt x="505894" y="47807"/>
                </a:lnTo>
                <a:lnTo>
                  <a:pt x="517550" y="55569"/>
                </a:lnTo>
                <a:lnTo>
                  <a:pt x="527027" y="67213"/>
                </a:lnTo>
                <a:lnTo>
                  <a:pt x="538647" y="92169"/>
                </a:lnTo>
                <a:lnTo>
                  <a:pt x="540390" y="116725"/>
                </a:lnTo>
                <a:lnTo>
                  <a:pt x="521834" y="158947"/>
                </a:lnTo>
                <a:lnTo>
                  <a:pt x="486068" y="180493"/>
                </a:lnTo>
                <a:lnTo>
                  <a:pt x="557196" y="180493"/>
                </a:lnTo>
                <a:lnTo>
                  <a:pt x="560216" y="175741"/>
                </a:lnTo>
                <a:lnTo>
                  <a:pt x="572271" y="146868"/>
                </a:lnTo>
                <a:lnTo>
                  <a:pt x="579606" y="115456"/>
                </a:lnTo>
                <a:lnTo>
                  <a:pt x="576592" y="54264"/>
                </a:lnTo>
                <a:lnTo>
                  <a:pt x="572571" y="44796"/>
                </a:lnTo>
                <a:close/>
              </a:path>
            </a:pathLst>
          </a:custGeom>
          <a:solidFill>
            <a:srgbClr val="000000"/>
          </a:solidFill>
        </p:spPr>
        <p:txBody>
          <a:bodyPr wrap="square" lIns="0" tIns="0" rIns="0" bIns="0" rtlCol="0"/>
          <a:lstStyle/>
          <a:p>
            <a:endParaRPr/>
          </a:p>
        </p:txBody>
      </p:sp>
      <p:sp>
        <p:nvSpPr>
          <p:cNvPr id="58" name="object 58"/>
          <p:cNvSpPr/>
          <p:nvPr/>
        </p:nvSpPr>
        <p:spPr>
          <a:xfrm>
            <a:off x="1005903" y="4543335"/>
            <a:ext cx="325755" cy="218440"/>
          </a:xfrm>
          <a:custGeom>
            <a:avLst/>
            <a:gdLst/>
            <a:ahLst/>
            <a:cxnLst/>
            <a:rect l="l" t="t" r="r" b="b"/>
            <a:pathLst>
              <a:path w="325755" h="218439">
                <a:moveTo>
                  <a:pt x="81874" y="0"/>
                </a:moveTo>
                <a:lnTo>
                  <a:pt x="42662" y="13348"/>
                </a:lnTo>
                <a:lnTo>
                  <a:pt x="13358" y="47372"/>
                </a:lnTo>
                <a:lnTo>
                  <a:pt x="0" y="100366"/>
                </a:lnTo>
                <a:lnTo>
                  <a:pt x="1724" y="118031"/>
                </a:lnTo>
                <a:lnTo>
                  <a:pt x="12066" y="151184"/>
                </a:lnTo>
                <a:lnTo>
                  <a:pt x="57313" y="203743"/>
                </a:lnTo>
                <a:lnTo>
                  <a:pt x="87477" y="216657"/>
                </a:lnTo>
                <a:lnTo>
                  <a:pt x="119791" y="217962"/>
                </a:lnTo>
                <a:lnTo>
                  <a:pt x="135732" y="212775"/>
                </a:lnTo>
                <a:lnTo>
                  <a:pt x="152108" y="203743"/>
                </a:lnTo>
                <a:lnTo>
                  <a:pt x="167613" y="190794"/>
                </a:lnTo>
                <a:lnTo>
                  <a:pt x="173358" y="183503"/>
                </a:lnTo>
                <a:lnTo>
                  <a:pt x="99972" y="183503"/>
                </a:lnTo>
                <a:lnTo>
                  <a:pt x="75843" y="174435"/>
                </a:lnTo>
                <a:lnTo>
                  <a:pt x="62913" y="164533"/>
                </a:lnTo>
                <a:lnTo>
                  <a:pt x="53003" y="152055"/>
                </a:lnTo>
                <a:lnTo>
                  <a:pt x="42662" y="123182"/>
                </a:lnTo>
                <a:lnTo>
                  <a:pt x="43954" y="92169"/>
                </a:lnTo>
                <a:lnTo>
                  <a:pt x="56021" y="65037"/>
                </a:lnTo>
                <a:lnTo>
                  <a:pt x="77564" y="45667"/>
                </a:lnTo>
                <a:lnTo>
                  <a:pt x="107732" y="39210"/>
                </a:lnTo>
                <a:lnTo>
                  <a:pt x="182563" y="39210"/>
                </a:lnTo>
                <a:lnTo>
                  <a:pt x="170663" y="28437"/>
                </a:lnTo>
                <a:lnTo>
                  <a:pt x="141360" y="11208"/>
                </a:lnTo>
                <a:lnTo>
                  <a:pt x="81874" y="0"/>
                </a:lnTo>
                <a:close/>
              </a:path>
              <a:path w="325755" h="218439">
                <a:moveTo>
                  <a:pt x="215907" y="47372"/>
                </a:moveTo>
                <a:lnTo>
                  <a:pt x="215907" y="84841"/>
                </a:lnTo>
                <a:lnTo>
                  <a:pt x="247789" y="84841"/>
                </a:lnTo>
                <a:lnTo>
                  <a:pt x="273207" y="89158"/>
                </a:lnTo>
                <a:lnTo>
                  <a:pt x="281377" y="96050"/>
                </a:lnTo>
                <a:lnTo>
                  <a:pt x="286133" y="104683"/>
                </a:lnTo>
                <a:lnTo>
                  <a:pt x="282248" y="121477"/>
                </a:lnTo>
                <a:lnTo>
                  <a:pt x="256830" y="129638"/>
                </a:lnTo>
                <a:lnTo>
                  <a:pt x="158136" y="131379"/>
                </a:lnTo>
                <a:lnTo>
                  <a:pt x="141360" y="162393"/>
                </a:lnTo>
                <a:lnTo>
                  <a:pt x="121933" y="179622"/>
                </a:lnTo>
                <a:lnTo>
                  <a:pt x="99972" y="183503"/>
                </a:lnTo>
                <a:lnTo>
                  <a:pt x="173358" y="183503"/>
                </a:lnTo>
                <a:lnTo>
                  <a:pt x="181847" y="172730"/>
                </a:lnTo>
                <a:lnTo>
                  <a:pt x="258537" y="172730"/>
                </a:lnTo>
                <a:lnTo>
                  <a:pt x="287005" y="167108"/>
                </a:lnTo>
                <a:lnTo>
                  <a:pt x="298189" y="160651"/>
                </a:lnTo>
                <a:lnTo>
                  <a:pt x="308102" y="152055"/>
                </a:lnTo>
                <a:lnTo>
                  <a:pt x="321464" y="131815"/>
                </a:lnTo>
                <a:lnTo>
                  <a:pt x="325350" y="107693"/>
                </a:lnTo>
                <a:lnTo>
                  <a:pt x="318015" y="84406"/>
                </a:lnTo>
                <a:lnTo>
                  <a:pt x="298625" y="64601"/>
                </a:lnTo>
                <a:lnTo>
                  <a:pt x="265000" y="51253"/>
                </a:lnTo>
                <a:lnTo>
                  <a:pt x="215907" y="47372"/>
                </a:lnTo>
                <a:close/>
              </a:path>
              <a:path w="325755" h="218439">
                <a:moveTo>
                  <a:pt x="182563" y="39210"/>
                </a:moveTo>
                <a:lnTo>
                  <a:pt x="107732" y="39210"/>
                </a:lnTo>
                <a:lnTo>
                  <a:pt x="144773" y="50818"/>
                </a:lnTo>
                <a:lnTo>
                  <a:pt x="165906" y="64601"/>
                </a:lnTo>
                <a:lnTo>
                  <a:pt x="176691" y="74068"/>
                </a:lnTo>
                <a:lnTo>
                  <a:pt x="188310" y="84841"/>
                </a:lnTo>
                <a:lnTo>
                  <a:pt x="197788" y="52994"/>
                </a:lnTo>
                <a:lnTo>
                  <a:pt x="182563" y="39210"/>
                </a:lnTo>
                <a:close/>
              </a:path>
            </a:pathLst>
          </a:custGeom>
          <a:solidFill>
            <a:srgbClr val="000000"/>
          </a:solidFill>
        </p:spPr>
        <p:txBody>
          <a:bodyPr wrap="square" lIns="0" tIns="0" rIns="0" bIns="0" rtlCol="0"/>
          <a:lstStyle/>
          <a:p>
            <a:endParaRPr/>
          </a:p>
        </p:txBody>
      </p:sp>
      <p:sp>
        <p:nvSpPr>
          <p:cNvPr id="59" name="object 59"/>
          <p:cNvSpPr/>
          <p:nvPr/>
        </p:nvSpPr>
        <p:spPr>
          <a:xfrm>
            <a:off x="1215765" y="46923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60" name="object 60"/>
          <p:cNvSpPr/>
          <p:nvPr/>
        </p:nvSpPr>
        <p:spPr>
          <a:xfrm>
            <a:off x="1099844" y="4918501"/>
            <a:ext cx="318770" cy="330835"/>
          </a:xfrm>
          <a:custGeom>
            <a:avLst/>
            <a:gdLst/>
            <a:ahLst/>
            <a:cxnLst/>
            <a:rect l="l" t="t" r="r" b="b"/>
            <a:pathLst>
              <a:path w="318769" h="330835">
                <a:moveTo>
                  <a:pt x="97383" y="0"/>
                </a:moveTo>
                <a:lnTo>
                  <a:pt x="55589" y="7319"/>
                </a:lnTo>
                <a:lnTo>
                  <a:pt x="21975" y="33164"/>
                </a:lnTo>
                <a:lnTo>
                  <a:pt x="0" y="81838"/>
                </a:lnTo>
                <a:lnTo>
                  <a:pt x="0" y="330367"/>
                </a:lnTo>
                <a:lnTo>
                  <a:pt x="43098" y="330367"/>
                </a:lnTo>
                <a:lnTo>
                  <a:pt x="43098" y="92604"/>
                </a:lnTo>
                <a:lnTo>
                  <a:pt x="52139" y="60731"/>
                </a:lnTo>
                <a:lnTo>
                  <a:pt x="78429" y="43070"/>
                </a:lnTo>
                <a:lnTo>
                  <a:pt x="162017" y="42210"/>
                </a:lnTo>
                <a:lnTo>
                  <a:pt x="233472" y="42210"/>
                </a:lnTo>
                <a:lnTo>
                  <a:pt x="193899" y="23689"/>
                </a:lnTo>
                <a:lnTo>
                  <a:pt x="144806" y="6891"/>
                </a:lnTo>
                <a:lnTo>
                  <a:pt x="97383" y="0"/>
                </a:lnTo>
                <a:close/>
              </a:path>
              <a:path w="318769" h="330835">
                <a:moveTo>
                  <a:pt x="233472" y="42210"/>
                </a:moveTo>
                <a:lnTo>
                  <a:pt x="162017" y="42210"/>
                </a:lnTo>
                <a:lnTo>
                  <a:pt x="209440" y="52548"/>
                </a:lnTo>
                <a:lnTo>
                  <a:pt x="255120" y="66331"/>
                </a:lnTo>
                <a:lnTo>
                  <a:pt x="292593" y="79683"/>
                </a:lnTo>
                <a:lnTo>
                  <a:pt x="318447" y="90881"/>
                </a:lnTo>
                <a:lnTo>
                  <a:pt x="302506" y="80975"/>
                </a:lnTo>
                <a:lnTo>
                  <a:pt x="283987" y="69777"/>
                </a:lnTo>
                <a:lnTo>
                  <a:pt x="263726" y="58145"/>
                </a:lnTo>
                <a:lnTo>
                  <a:pt x="241757" y="46088"/>
                </a:lnTo>
                <a:lnTo>
                  <a:pt x="233472" y="42210"/>
                </a:lnTo>
                <a:close/>
              </a:path>
            </a:pathLst>
          </a:custGeom>
          <a:solidFill>
            <a:srgbClr val="000000"/>
          </a:solidFill>
        </p:spPr>
        <p:txBody>
          <a:bodyPr wrap="square" lIns="0" tIns="0" rIns="0" bIns="0" rtlCol="0"/>
          <a:lstStyle/>
          <a:p>
            <a:endParaRPr/>
          </a:p>
        </p:txBody>
      </p:sp>
      <p:sp>
        <p:nvSpPr>
          <p:cNvPr id="61" name="object 61"/>
          <p:cNvSpPr/>
          <p:nvPr/>
        </p:nvSpPr>
        <p:spPr>
          <a:xfrm>
            <a:off x="1109325" y="4979232"/>
            <a:ext cx="309245" cy="83185"/>
          </a:xfrm>
          <a:custGeom>
            <a:avLst/>
            <a:gdLst/>
            <a:ahLst/>
            <a:cxnLst/>
            <a:rect l="l" t="t" r="r" b="b"/>
            <a:pathLst>
              <a:path w="309244" h="83185">
                <a:moveTo>
                  <a:pt x="24575" y="23689"/>
                </a:moveTo>
                <a:lnTo>
                  <a:pt x="11634" y="40055"/>
                </a:lnTo>
                <a:lnTo>
                  <a:pt x="0" y="55562"/>
                </a:lnTo>
                <a:lnTo>
                  <a:pt x="81439" y="81406"/>
                </a:lnTo>
                <a:lnTo>
                  <a:pt x="159871" y="82698"/>
                </a:lnTo>
                <a:lnTo>
                  <a:pt x="198216" y="75806"/>
                </a:lnTo>
                <a:lnTo>
                  <a:pt x="235290" y="64608"/>
                </a:lnTo>
                <a:lnTo>
                  <a:pt x="257152" y="55562"/>
                </a:lnTo>
                <a:lnTo>
                  <a:pt x="138339" y="55562"/>
                </a:lnTo>
                <a:lnTo>
                  <a:pt x="82310" y="48242"/>
                </a:lnTo>
                <a:lnTo>
                  <a:pt x="53443" y="38333"/>
                </a:lnTo>
                <a:lnTo>
                  <a:pt x="24575" y="23689"/>
                </a:lnTo>
                <a:close/>
              </a:path>
              <a:path w="309244" h="83185">
                <a:moveTo>
                  <a:pt x="245639" y="0"/>
                </a:moveTo>
                <a:lnTo>
                  <a:pt x="219349" y="23689"/>
                </a:lnTo>
                <a:lnTo>
                  <a:pt x="192624" y="40487"/>
                </a:lnTo>
                <a:lnTo>
                  <a:pt x="138339" y="55562"/>
                </a:lnTo>
                <a:lnTo>
                  <a:pt x="257152" y="55562"/>
                </a:lnTo>
                <a:lnTo>
                  <a:pt x="272764" y="49102"/>
                </a:lnTo>
                <a:lnTo>
                  <a:pt x="290883" y="40055"/>
                </a:lnTo>
                <a:lnTo>
                  <a:pt x="308966" y="30149"/>
                </a:lnTo>
                <a:lnTo>
                  <a:pt x="245639" y="0"/>
                </a:lnTo>
                <a:close/>
              </a:path>
            </a:pathLst>
          </a:custGeom>
          <a:solidFill>
            <a:srgbClr val="000000"/>
          </a:solidFill>
        </p:spPr>
        <p:txBody>
          <a:bodyPr wrap="square" lIns="0" tIns="0" rIns="0" bIns="0" rtlCol="0"/>
          <a:lstStyle/>
          <a:p>
            <a:endParaRPr/>
          </a:p>
        </p:txBody>
      </p:sp>
      <p:sp>
        <p:nvSpPr>
          <p:cNvPr id="62" name="object 62"/>
          <p:cNvSpPr/>
          <p:nvPr/>
        </p:nvSpPr>
        <p:spPr>
          <a:xfrm>
            <a:off x="762000" y="4649288"/>
            <a:ext cx="156845" cy="405130"/>
          </a:xfrm>
          <a:custGeom>
            <a:avLst/>
            <a:gdLst/>
            <a:ahLst/>
            <a:cxnLst/>
            <a:rect l="l" t="t" r="r" b="b"/>
            <a:pathLst>
              <a:path w="156844" h="405129">
                <a:moveTo>
                  <a:pt x="68948" y="0"/>
                </a:moveTo>
                <a:lnTo>
                  <a:pt x="33612" y="12078"/>
                </a:lnTo>
                <a:lnTo>
                  <a:pt x="18960" y="22851"/>
                </a:lnTo>
                <a:lnTo>
                  <a:pt x="7756" y="36200"/>
                </a:lnTo>
                <a:lnTo>
                  <a:pt x="0" y="52123"/>
                </a:lnTo>
                <a:lnTo>
                  <a:pt x="0" y="110704"/>
                </a:lnTo>
                <a:lnTo>
                  <a:pt x="22408" y="156807"/>
                </a:lnTo>
                <a:lnTo>
                  <a:pt x="42662" y="180493"/>
                </a:lnTo>
                <a:lnTo>
                  <a:pt x="54728" y="192535"/>
                </a:lnTo>
                <a:lnTo>
                  <a:pt x="68516" y="204614"/>
                </a:lnTo>
                <a:lnTo>
                  <a:pt x="57313" y="214516"/>
                </a:lnTo>
                <a:lnTo>
                  <a:pt x="30164" y="244659"/>
                </a:lnTo>
                <a:lnTo>
                  <a:pt x="10342" y="286010"/>
                </a:lnTo>
                <a:lnTo>
                  <a:pt x="6463" y="325634"/>
                </a:lnTo>
                <a:lnTo>
                  <a:pt x="15513" y="360093"/>
                </a:lnTo>
                <a:lnTo>
                  <a:pt x="35335" y="386801"/>
                </a:lnTo>
                <a:lnTo>
                  <a:pt x="64637" y="402736"/>
                </a:lnTo>
                <a:lnTo>
                  <a:pt x="99544" y="404890"/>
                </a:lnTo>
                <a:lnTo>
                  <a:pt x="118934" y="400153"/>
                </a:lnTo>
                <a:lnTo>
                  <a:pt x="138756" y="390247"/>
                </a:lnTo>
                <a:lnTo>
                  <a:pt x="131842" y="355356"/>
                </a:lnTo>
                <a:lnTo>
                  <a:pt x="102990" y="355356"/>
                </a:lnTo>
                <a:lnTo>
                  <a:pt x="81874" y="353633"/>
                </a:lnTo>
                <a:lnTo>
                  <a:pt x="67223" y="341573"/>
                </a:lnTo>
                <a:lnTo>
                  <a:pt x="59467" y="321760"/>
                </a:lnTo>
                <a:lnTo>
                  <a:pt x="64209" y="267057"/>
                </a:lnTo>
                <a:lnTo>
                  <a:pt x="96958" y="209329"/>
                </a:lnTo>
                <a:lnTo>
                  <a:pt x="80150" y="189089"/>
                </a:lnTo>
                <a:lnTo>
                  <a:pt x="66362" y="169284"/>
                </a:lnTo>
                <a:lnTo>
                  <a:pt x="55589" y="150749"/>
                </a:lnTo>
                <a:lnTo>
                  <a:pt x="47400" y="132685"/>
                </a:lnTo>
                <a:lnTo>
                  <a:pt x="39644" y="100801"/>
                </a:lnTo>
                <a:lnTo>
                  <a:pt x="41798" y="74939"/>
                </a:lnTo>
                <a:lnTo>
                  <a:pt x="53864" y="56875"/>
                </a:lnTo>
                <a:lnTo>
                  <a:pt x="74118" y="47372"/>
                </a:lnTo>
                <a:lnTo>
                  <a:pt x="144973" y="47372"/>
                </a:lnTo>
                <a:lnTo>
                  <a:pt x="156425" y="21981"/>
                </a:lnTo>
                <a:lnTo>
                  <a:pt x="111178" y="2176"/>
                </a:lnTo>
                <a:lnTo>
                  <a:pt x="68948" y="0"/>
                </a:lnTo>
                <a:close/>
              </a:path>
              <a:path w="156844" h="405129">
                <a:moveTo>
                  <a:pt x="129707" y="344587"/>
                </a:moveTo>
                <a:lnTo>
                  <a:pt x="102990" y="355356"/>
                </a:lnTo>
                <a:lnTo>
                  <a:pt x="131842" y="355356"/>
                </a:lnTo>
                <a:lnTo>
                  <a:pt x="129707" y="344587"/>
                </a:lnTo>
                <a:close/>
              </a:path>
              <a:path w="156844" h="405129">
                <a:moveTo>
                  <a:pt x="144973" y="47372"/>
                </a:moveTo>
                <a:lnTo>
                  <a:pt x="74118" y="47372"/>
                </a:lnTo>
                <a:lnTo>
                  <a:pt x="102990" y="48242"/>
                </a:lnTo>
                <a:lnTo>
                  <a:pt x="138756" y="61155"/>
                </a:lnTo>
                <a:lnTo>
                  <a:pt x="144973" y="47372"/>
                </a:lnTo>
                <a:close/>
              </a:path>
            </a:pathLst>
          </a:custGeom>
          <a:solidFill>
            <a:srgbClr val="000000"/>
          </a:solidFill>
        </p:spPr>
        <p:txBody>
          <a:bodyPr wrap="square" lIns="0" tIns="0" rIns="0" bIns="0" rtlCol="0"/>
          <a:lstStyle/>
          <a:p>
            <a:endParaRPr/>
          </a:p>
        </p:txBody>
      </p:sp>
      <p:sp>
        <p:nvSpPr>
          <p:cNvPr id="63" name="object 63"/>
          <p:cNvSpPr/>
          <p:nvPr/>
        </p:nvSpPr>
        <p:spPr>
          <a:xfrm>
            <a:off x="1099844" y="4629048"/>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64" name="object 64"/>
          <p:cNvSpPr/>
          <p:nvPr/>
        </p:nvSpPr>
        <p:spPr>
          <a:xfrm>
            <a:off x="1351515" y="4464515"/>
            <a:ext cx="44450" cy="44450"/>
          </a:xfrm>
          <a:custGeom>
            <a:avLst/>
            <a:gdLst/>
            <a:ahLst/>
            <a:cxnLst/>
            <a:rect l="l" t="t" r="r" b="b"/>
            <a:pathLst>
              <a:path w="44450" h="44450">
                <a:moveTo>
                  <a:pt x="21968" y="0"/>
                </a:moveTo>
                <a:lnTo>
                  <a:pt x="6463" y="6456"/>
                </a:lnTo>
                <a:lnTo>
                  <a:pt x="0" y="21981"/>
                </a:lnTo>
                <a:lnTo>
                  <a:pt x="6463" y="37034"/>
                </a:lnTo>
                <a:lnTo>
                  <a:pt x="21968" y="43926"/>
                </a:lnTo>
                <a:lnTo>
                  <a:pt x="37037" y="37034"/>
                </a:lnTo>
                <a:lnTo>
                  <a:pt x="43936" y="21981"/>
                </a:lnTo>
                <a:lnTo>
                  <a:pt x="37037" y="6456"/>
                </a:lnTo>
                <a:lnTo>
                  <a:pt x="21968" y="0"/>
                </a:lnTo>
                <a:close/>
              </a:path>
            </a:pathLst>
          </a:custGeom>
          <a:solidFill>
            <a:srgbClr val="000000"/>
          </a:solidFill>
        </p:spPr>
        <p:txBody>
          <a:bodyPr wrap="square" lIns="0" tIns="0" rIns="0" bIns="0" rtlCol="0"/>
          <a:lstStyle/>
          <a:p>
            <a:endParaRPr/>
          </a:p>
        </p:txBody>
      </p:sp>
      <p:sp>
        <p:nvSpPr>
          <p:cNvPr id="65" name="object 65"/>
          <p:cNvSpPr/>
          <p:nvPr/>
        </p:nvSpPr>
        <p:spPr>
          <a:xfrm>
            <a:off x="1099844" y="4790135"/>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66" name="object 66"/>
          <p:cNvSpPr/>
          <p:nvPr/>
        </p:nvSpPr>
        <p:spPr>
          <a:xfrm>
            <a:off x="1099844" y="4858618"/>
            <a:ext cx="44450" cy="43180"/>
          </a:xfrm>
          <a:custGeom>
            <a:avLst/>
            <a:gdLst/>
            <a:ahLst/>
            <a:cxnLst/>
            <a:rect l="l" t="t" r="r" b="b"/>
            <a:pathLst>
              <a:path w="44450" h="43179">
                <a:moveTo>
                  <a:pt x="21975" y="0"/>
                </a:moveTo>
                <a:lnTo>
                  <a:pt x="6895" y="6057"/>
                </a:lnTo>
                <a:lnTo>
                  <a:pt x="0" y="21110"/>
                </a:lnTo>
                <a:lnTo>
                  <a:pt x="6895" y="36620"/>
                </a:lnTo>
                <a:lnTo>
                  <a:pt x="21975" y="43081"/>
                </a:lnTo>
                <a:lnTo>
                  <a:pt x="37506" y="36620"/>
                </a:lnTo>
                <a:lnTo>
                  <a:pt x="43969" y="21110"/>
                </a:lnTo>
                <a:lnTo>
                  <a:pt x="37506" y="6057"/>
                </a:lnTo>
                <a:lnTo>
                  <a:pt x="21975" y="0"/>
                </a:lnTo>
                <a:close/>
              </a:path>
            </a:pathLst>
          </a:custGeom>
          <a:solidFill>
            <a:srgbClr val="000000"/>
          </a:solidFill>
        </p:spPr>
        <p:txBody>
          <a:bodyPr wrap="square" lIns="0" tIns="0" rIns="0" bIns="0" rtlCol="0"/>
          <a:lstStyle/>
          <a:p>
            <a:endParaRPr/>
          </a:p>
        </p:txBody>
      </p:sp>
      <p:sp>
        <p:nvSpPr>
          <p:cNvPr id="67" name="object 67"/>
          <p:cNvSpPr/>
          <p:nvPr/>
        </p:nvSpPr>
        <p:spPr>
          <a:xfrm>
            <a:off x="1182794" y="49434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68" name="object 68"/>
          <p:cNvSpPr/>
          <p:nvPr/>
        </p:nvSpPr>
        <p:spPr>
          <a:xfrm>
            <a:off x="1248082" y="4946064"/>
            <a:ext cx="0" cy="102870"/>
          </a:xfrm>
          <a:custGeom>
            <a:avLst/>
            <a:gdLst/>
            <a:ahLst/>
            <a:cxnLst/>
            <a:rect l="l" t="t" r="r" b="b"/>
            <a:pathLst>
              <a:path h="102870">
                <a:moveTo>
                  <a:pt x="0" y="0"/>
                </a:moveTo>
                <a:lnTo>
                  <a:pt x="0" y="102513"/>
                </a:lnTo>
              </a:path>
            </a:pathLst>
          </a:custGeom>
          <a:ln w="21532">
            <a:solidFill>
              <a:srgbClr val="000000"/>
            </a:solidFill>
          </a:ln>
        </p:spPr>
        <p:txBody>
          <a:bodyPr wrap="square" lIns="0" tIns="0" rIns="0" bIns="0" rtlCol="0"/>
          <a:lstStyle/>
          <a:p>
            <a:endParaRPr/>
          </a:p>
        </p:txBody>
      </p:sp>
      <p:sp>
        <p:nvSpPr>
          <p:cNvPr id="69" name="object 69"/>
          <p:cNvSpPr/>
          <p:nvPr/>
        </p:nvSpPr>
        <p:spPr>
          <a:xfrm>
            <a:off x="1312934" y="49615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70" name="object 70"/>
          <p:cNvSpPr/>
          <p:nvPr/>
        </p:nvSpPr>
        <p:spPr>
          <a:xfrm>
            <a:off x="1135608" y="4993232"/>
            <a:ext cx="226695" cy="0"/>
          </a:xfrm>
          <a:custGeom>
            <a:avLst/>
            <a:gdLst/>
            <a:ahLst/>
            <a:cxnLst/>
            <a:rect l="l" t="t" r="r" b="b"/>
            <a:pathLst>
              <a:path w="226694">
                <a:moveTo>
                  <a:pt x="0" y="0"/>
                </a:moveTo>
                <a:lnTo>
                  <a:pt x="226655" y="0"/>
                </a:lnTo>
              </a:path>
            </a:pathLst>
          </a:custGeom>
          <a:ln w="21107">
            <a:solidFill>
              <a:srgbClr val="000000"/>
            </a:solidFill>
          </a:ln>
        </p:spPr>
        <p:txBody>
          <a:bodyPr wrap="square" lIns="0" tIns="0" rIns="0" bIns="0" rtlCol="0"/>
          <a:lstStyle/>
          <a:p>
            <a:endParaRPr/>
          </a:p>
        </p:txBody>
      </p:sp>
      <p:sp>
        <p:nvSpPr>
          <p:cNvPr id="71" name="object 71"/>
          <p:cNvSpPr/>
          <p:nvPr/>
        </p:nvSpPr>
        <p:spPr>
          <a:xfrm>
            <a:off x="936523" y="4346483"/>
            <a:ext cx="99695" cy="146685"/>
          </a:xfrm>
          <a:custGeom>
            <a:avLst/>
            <a:gdLst/>
            <a:ahLst/>
            <a:cxnLst/>
            <a:rect l="l" t="t" r="r" b="b"/>
            <a:pathLst>
              <a:path w="99694" h="146685">
                <a:moveTo>
                  <a:pt x="0" y="0"/>
                </a:moveTo>
                <a:lnTo>
                  <a:pt x="58606" y="146469"/>
                </a:lnTo>
                <a:lnTo>
                  <a:pt x="99544" y="124488"/>
                </a:lnTo>
                <a:lnTo>
                  <a:pt x="0" y="0"/>
                </a:lnTo>
                <a:close/>
              </a:path>
            </a:pathLst>
          </a:custGeom>
          <a:solidFill>
            <a:srgbClr val="000000"/>
          </a:solidFill>
        </p:spPr>
        <p:txBody>
          <a:bodyPr wrap="square" lIns="0" tIns="0" rIns="0" bIns="0" rtlCol="0"/>
          <a:lstStyle/>
          <a:p>
            <a:endParaRPr/>
          </a:p>
        </p:txBody>
      </p:sp>
      <p:sp>
        <p:nvSpPr>
          <p:cNvPr id="72" name="object 72"/>
          <p:cNvSpPr/>
          <p:nvPr/>
        </p:nvSpPr>
        <p:spPr>
          <a:xfrm>
            <a:off x="1026158" y="4305132"/>
            <a:ext cx="75565" cy="155575"/>
          </a:xfrm>
          <a:custGeom>
            <a:avLst/>
            <a:gdLst/>
            <a:ahLst/>
            <a:cxnLst/>
            <a:rect l="l" t="t" r="r" b="b"/>
            <a:pathLst>
              <a:path w="75565" h="155575">
                <a:moveTo>
                  <a:pt x="0" y="0"/>
                </a:moveTo>
                <a:lnTo>
                  <a:pt x="31024" y="155501"/>
                </a:lnTo>
                <a:lnTo>
                  <a:pt x="74979" y="140847"/>
                </a:lnTo>
                <a:lnTo>
                  <a:pt x="0" y="0"/>
                </a:lnTo>
                <a:close/>
              </a:path>
            </a:pathLst>
          </a:custGeom>
          <a:solidFill>
            <a:srgbClr val="000000"/>
          </a:solidFill>
        </p:spPr>
        <p:txBody>
          <a:bodyPr wrap="square" lIns="0" tIns="0" rIns="0" bIns="0" rtlCol="0"/>
          <a:lstStyle/>
          <a:p>
            <a:endParaRPr/>
          </a:p>
        </p:txBody>
      </p:sp>
      <p:sp>
        <p:nvSpPr>
          <p:cNvPr id="73" name="object 73"/>
          <p:cNvSpPr/>
          <p:nvPr/>
        </p:nvSpPr>
        <p:spPr>
          <a:xfrm>
            <a:off x="1119235" y="4275861"/>
            <a:ext cx="46990" cy="158115"/>
          </a:xfrm>
          <a:custGeom>
            <a:avLst/>
            <a:gdLst/>
            <a:ahLst/>
            <a:cxnLst/>
            <a:rect l="l" t="t" r="r" b="b"/>
            <a:pathLst>
              <a:path w="46990" h="158114">
                <a:moveTo>
                  <a:pt x="9037" y="0"/>
                </a:moveTo>
                <a:lnTo>
                  <a:pt x="0" y="157641"/>
                </a:lnTo>
                <a:lnTo>
                  <a:pt x="46547" y="154630"/>
                </a:lnTo>
                <a:lnTo>
                  <a:pt x="9037" y="0"/>
                </a:lnTo>
                <a:close/>
              </a:path>
            </a:pathLst>
          </a:custGeom>
          <a:solidFill>
            <a:srgbClr val="000000"/>
          </a:solidFill>
        </p:spPr>
        <p:txBody>
          <a:bodyPr wrap="square" lIns="0" tIns="0" rIns="0" bIns="0" rtlCol="0"/>
          <a:lstStyle/>
          <a:p>
            <a:endParaRPr/>
          </a:p>
        </p:txBody>
      </p:sp>
      <p:sp>
        <p:nvSpPr>
          <p:cNvPr id="74" name="object 74"/>
          <p:cNvSpPr/>
          <p:nvPr/>
        </p:nvSpPr>
        <p:spPr>
          <a:xfrm>
            <a:off x="1194214" y="4269404"/>
            <a:ext cx="46990" cy="158115"/>
          </a:xfrm>
          <a:custGeom>
            <a:avLst/>
            <a:gdLst/>
            <a:ahLst/>
            <a:cxnLst/>
            <a:rect l="l" t="t" r="r" b="b"/>
            <a:pathLst>
              <a:path w="46990" h="158114">
                <a:moveTo>
                  <a:pt x="23711" y="0"/>
                </a:moveTo>
                <a:lnTo>
                  <a:pt x="0" y="156770"/>
                </a:lnTo>
                <a:lnTo>
                  <a:pt x="46551" y="157641"/>
                </a:lnTo>
                <a:lnTo>
                  <a:pt x="23711" y="0"/>
                </a:lnTo>
                <a:close/>
              </a:path>
            </a:pathLst>
          </a:custGeom>
          <a:solidFill>
            <a:srgbClr val="000000"/>
          </a:solidFill>
        </p:spPr>
        <p:txBody>
          <a:bodyPr wrap="square" lIns="0" tIns="0" rIns="0" bIns="0" rtlCol="0"/>
          <a:lstStyle/>
          <a:p>
            <a:endParaRPr/>
          </a:p>
        </p:txBody>
      </p:sp>
      <p:sp>
        <p:nvSpPr>
          <p:cNvPr id="75" name="object 75"/>
          <p:cNvSpPr/>
          <p:nvPr/>
        </p:nvSpPr>
        <p:spPr>
          <a:xfrm>
            <a:off x="8376165" y="1995637"/>
            <a:ext cx="135890" cy="365760"/>
          </a:xfrm>
          <a:custGeom>
            <a:avLst/>
            <a:gdLst/>
            <a:ahLst/>
            <a:cxnLst/>
            <a:rect l="l" t="t" r="r" b="b"/>
            <a:pathLst>
              <a:path w="135890" h="365760">
                <a:moveTo>
                  <a:pt x="67655" y="0"/>
                </a:moveTo>
                <a:lnTo>
                  <a:pt x="134016" y="29308"/>
                </a:lnTo>
                <a:lnTo>
                  <a:pt x="135740" y="84442"/>
                </a:lnTo>
                <a:lnTo>
                  <a:pt x="77136" y="192535"/>
                </a:lnTo>
                <a:lnTo>
                  <a:pt x="124967" y="284722"/>
                </a:lnTo>
                <a:lnTo>
                  <a:pt x="108160" y="365266"/>
                </a:lnTo>
                <a:lnTo>
                  <a:pt x="7324" y="357946"/>
                </a:lnTo>
                <a:lnTo>
                  <a:pt x="0" y="29308"/>
                </a:lnTo>
                <a:lnTo>
                  <a:pt x="67655" y="0"/>
                </a:lnTo>
                <a:close/>
              </a:path>
            </a:pathLst>
          </a:custGeom>
          <a:solidFill>
            <a:srgbClr val="FF0000"/>
          </a:solidFill>
        </p:spPr>
        <p:txBody>
          <a:bodyPr wrap="square" lIns="0" tIns="0" rIns="0" bIns="0" rtlCol="0"/>
          <a:lstStyle/>
          <a:p>
            <a:endParaRPr/>
          </a:p>
        </p:txBody>
      </p:sp>
      <p:sp>
        <p:nvSpPr>
          <p:cNvPr id="76" name="object 76"/>
          <p:cNvSpPr/>
          <p:nvPr/>
        </p:nvSpPr>
        <p:spPr>
          <a:xfrm>
            <a:off x="7838385" y="1745826"/>
            <a:ext cx="543560" cy="835660"/>
          </a:xfrm>
          <a:custGeom>
            <a:avLst/>
            <a:gdLst/>
            <a:ahLst/>
            <a:cxnLst/>
            <a:rect l="l" t="t" r="r" b="b"/>
            <a:pathLst>
              <a:path w="543559" h="835660">
                <a:moveTo>
                  <a:pt x="81010" y="0"/>
                </a:moveTo>
                <a:lnTo>
                  <a:pt x="185297" y="29272"/>
                </a:lnTo>
                <a:lnTo>
                  <a:pt x="354203" y="36599"/>
                </a:lnTo>
                <a:lnTo>
                  <a:pt x="479172" y="95179"/>
                </a:lnTo>
                <a:lnTo>
                  <a:pt x="534329" y="181762"/>
                </a:lnTo>
                <a:lnTo>
                  <a:pt x="543382" y="247670"/>
                </a:lnTo>
                <a:lnTo>
                  <a:pt x="539504" y="835611"/>
                </a:lnTo>
                <a:lnTo>
                  <a:pt x="330502" y="835611"/>
                </a:lnTo>
                <a:lnTo>
                  <a:pt x="328781" y="554345"/>
                </a:lnTo>
                <a:lnTo>
                  <a:pt x="244303" y="523332"/>
                </a:lnTo>
                <a:lnTo>
                  <a:pt x="244303" y="280823"/>
                </a:lnTo>
                <a:lnTo>
                  <a:pt x="157700" y="277377"/>
                </a:lnTo>
                <a:lnTo>
                  <a:pt x="143066" y="221807"/>
                </a:lnTo>
                <a:lnTo>
                  <a:pt x="187003" y="190794"/>
                </a:lnTo>
                <a:lnTo>
                  <a:pt x="240454" y="190794"/>
                </a:lnTo>
                <a:lnTo>
                  <a:pt x="240454" y="104646"/>
                </a:lnTo>
                <a:lnTo>
                  <a:pt x="9802" y="104646"/>
                </a:lnTo>
                <a:lnTo>
                  <a:pt x="0" y="91733"/>
                </a:lnTo>
                <a:lnTo>
                  <a:pt x="81010" y="0"/>
                </a:lnTo>
                <a:close/>
              </a:path>
              <a:path w="543559" h="835660">
                <a:moveTo>
                  <a:pt x="9802" y="104646"/>
                </a:moveTo>
                <a:lnTo>
                  <a:pt x="152108" y="104646"/>
                </a:lnTo>
                <a:lnTo>
                  <a:pt x="119355" y="154195"/>
                </a:lnTo>
                <a:lnTo>
                  <a:pt x="52978" y="161522"/>
                </a:lnTo>
                <a:lnTo>
                  <a:pt x="9802" y="104646"/>
                </a:lnTo>
                <a:close/>
              </a:path>
            </a:pathLst>
          </a:custGeom>
          <a:solidFill>
            <a:srgbClr val="E49EB1"/>
          </a:solidFill>
        </p:spPr>
        <p:txBody>
          <a:bodyPr wrap="square" lIns="0" tIns="0" rIns="0" bIns="0" rtlCol="0"/>
          <a:lstStyle/>
          <a:p>
            <a:endParaRPr/>
          </a:p>
        </p:txBody>
      </p:sp>
      <p:sp>
        <p:nvSpPr>
          <p:cNvPr id="77" name="object 77"/>
          <p:cNvSpPr/>
          <p:nvPr/>
        </p:nvSpPr>
        <p:spPr>
          <a:xfrm>
            <a:off x="7886208" y="2267435"/>
            <a:ext cx="288290" cy="112395"/>
          </a:xfrm>
          <a:custGeom>
            <a:avLst/>
            <a:gdLst/>
            <a:ahLst/>
            <a:cxnLst/>
            <a:rect l="l" t="t" r="r" b="b"/>
            <a:pathLst>
              <a:path w="288290" h="112394">
                <a:moveTo>
                  <a:pt x="214600" y="0"/>
                </a:moveTo>
                <a:lnTo>
                  <a:pt x="268014" y="25412"/>
                </a:lnTo>
                <a:lnTo>
                  <a:pt x="288283" y="77101"/>
                </a:lnTo>
                <a:lnTo>
                  <a:pt x="227527" y="110269"/>
                </a:lnTo>
                <a:lnTo>
                  <a:pt x="124548" y="111992"/>
                </a:lnTo>
                <a:lnTo>
                  <a:pt x="0" y="71500"/>
                </a:lnTo>
                <a:lnTo>
                  <a:pt x="121098" y="12923"/>
                </a:lnTo>
                <a:lnTo>
                  <a:pt x="214600" y="0"/>
                </a:lnTo>
                <a:close/>
              </a:path>
            </a:pathLst>
          </a:custGeom>
          <a:solidFill>
            <a:srgbClr val="A6FF00"/>
          </a:solidFill>
        </p:spPr>
        <p:txBody>
          <a:bodyPr wrap="square" lIns="0" tIns="0" rIns="0" bIns="0" rtlCol="0"/>
          <a:lstStyle/>
          <a:p>
            <a:endParaRPr/>
          </a:p>
        </p:txBody>
      </p:sp>
      <p:sp>
        <p:nvSpPr>
          <p:cNvPr id="78" name="object 78"/>
          <p:cNvSpPr/>
          <p:nvPr/>
        </p:nvSpPr>
        <p:spPr>
          <a:xfrm>
            <a:off x="7834500" y="1724716"/>
            <a:ext cx="184150" cy="183515"/>
          </a:xfrm>
          <a:custGeom>
            <a:avLst/>
            <a:gdLst/>
            <a:ahLst/>
            <a:cxnLst/>
            <a:rect l="l" t="t" r="r" b="b"/>
            <a:pathLst>
              <a:path w="184150" h="183514">
                <a:moveTo>
                  <a:pt x="92194" y="0"/>
                </a:moveTo>
                <a:lnTo>
                  <a:pt x="127961" y="6891"/>
                </a:lnTo>
                <a:lnTo>
                  <a:pt x="156865" y="26696"/>
                </a:lnTo>
                <a:lnTo>
                  <a:pt x="176655" y="55569"/>
                </a:lnTo>
                <a:lnTo>
                  <a:pt x="183989" y="91733"/>
                </a:lnTo>
                <a:lnTo>
                  <a:pt x="176655" y="127498"/>
                </a:lnTo>
                <a:lnTo>
                  <a:pt x="143502" y="167979"/>
                </a:lnTo>
                <a:lnTo>
                  <a:pt x="92194" y="183503"/>
                </a:lnTo>
                <a:lnTo>
                  <a:pt x="56028" y="176176"/>
                </a:lnTo>
                <a:lnTo>
                  <a:pt x="27124" y="156770"/>
                </a:lnTo>
                <a:lnTo>
                  <a:pt x="7334" y="127498"/>
                </a:lnTo>
                <a:lnTo>
                  <a:pt x="0" y="91733"/>
                </a:lnTo>
                <a:lnTo>
                  <a:pt x="7334" y="55569"/>
                </a:lnTo>
                <a:lnTo>
                  <a:pt x="40487" y="15524"/>
                </a:lnTo>
                <a:lnTo>
                  <a:pt x="92194" y="0"/>
                </a:lnTo>
                <a:close/>
              </a:path>
            </a:pathLst>
          </a:custGeom>
          <a:solidFill>
            <a:srgbClr val="00FFFF"/>
          </a:solidFill>
        </p:spPr>
        <p:txBody>
          <a:bodyPr wrap="square" lIns="0" tIns="0" rIns="0" bIns="0" rtlCol="0"/>
          <a:lstStyle/>
          <a:p>
            <a:endParaRPr/>
          </a:p>
        </p:txBody>
      </p:sp>
      <p:sp>
        <p:nvSpPr>
          <p:cNvPr id="79" name="object 79"/>
          <p:cNvSpPr/>
          <p:nvPr/>
        </p:nvSpPr>
        <p:spPr>
          <a:xfrm>
            <a:off x="8094345" y="1891425"/>
            <a:ext cx="184150" cy="184150"/>
          </a:xfrm>
          <a:custGeom>
            <a:avLst/>
            <a:gdLst/>
            <a:ahLst/>
            <a:cxnLst/>
            <a:rect l="l" t="t" r="r" b="b"/>
            <a:pathLst>
              <a:path w="184150" h="184150">
                <a:moveTo>
                  <a:pt x="91780" y="0"/>
                </a:moveTo>
                <a:lnTo>
                  <a:pt x="127547" y="7290"/>
                </a:lnTo>
                <a:lnTo>
                  <a:pt x="156850" y="27131"/>
                </a:lnTo>
                <a:lnTo>
                  <a:pt x="176673" y="55968"/>
                </a:lnTo>
                <a:lnTo>
                  <a:pt x="184000" y="92169"/>
                </a:lnTo>
                <a:lnTo>
                  <a:pt x="176673" y="127897"/>
                </a:lnTo>
                <a:lnTo>
                  <a:pt x="143063" y="168414"/>
                </a:lnTo>
                <a:lnTo>
                  <a:pt x="91780" y="183902"/>
                </a:lnTo>
                <a:lnTo>
                  <a:pt x="56028" y="176575"/>
                </a:lnTo>
                <a:lnTo>
                  <a:pt x="26725" y="157206"/>
                </a:lnTo>
                <a:lnTo>
                  <a:pt x="7334" y="127897"/>
                </a:lnTo>
                <a:lnTo>
                  <a:pt x="0" y="92169"/>
                </a:lnTo>
                <a:lnTo>
                  <a:pt x="7334" y="55968"/>
                </a:lnTo>
                <a:lnTo>
                  <a:pt x="40487" y="15923"/>
                </a:lnTo>
                <a:lnTo>
                  <a:pt x="91780" y="0"/>
                </a:lnTo>
                <a:close/>
              </a:path>
            </a:pathLst>
          </a:custGeom>
          <a:solidFill>
            <a:srgbClr val="00FFFF"/>
          </a:solidFill>
        </p:spPr>
        <p:txBody>
          <a:bodyPr wrap="square" lIns="0" tIns="0" rIns="0" bIns="0" rtlCol="0"/>
          <a:lstStyle/>
          <a:p>
            <a:endParaRPr/>
          </a:p>
        </p:txBody>
      </p:sp>
      <p:sp>
        <p:nvSpPr>
          <p:cNvPr id="80" name="object 80"/>
          <p:cNvSpPr/>
          <p:nvPr/>
        </p:nvSpPr>
        <p:spPr>
          <a:xfrm>
            <a:off x="7822844" y="1707486"/>
            <a:ext cx="579755" cy="874394"/>
          </a:xfrm>
          <a:custGeom>
            <a:avLst/>
            <a:gdLst/>
            <a:ahLst/>
            <a:cxnLst/>
            <a:rect l="l" t="t" r="r" b="b"/>
            <a:pathLst>
              <a:path w="579754" h="874394">
                <a:moveTo>
                  <a:pt x="57771" y="0"/>
                </a:moveTo>
                <a:lnTo>
                  <a:pt x="91359" y="870"/>
                </a:lnTo>
                <a:lnTo>
                  <a:pt x="132754" y="15524"/>
                </a:lnTo>
                <a:lnTo>
                  <a:pt x="156865" y="28002"/>
                </a:lnTo>
                <a:lnTo>
                  <a:pt x="183154" y="45232"/>
                </a:lnTo>
                <a:lnTo>
                  <a:pt x="324914" y="49983"/>
                </a:lnTo>
                <a:lnTo>
                  <a:pt x="391723" y="62026"/>
                </a:lnTo>
                <a:lnTo>
                  <a:pt x="452483" y="84007"/>
                </a:lnTo>
                <a:lnTo>
                  <a:pt x="492128" y="108128"/>
                </a:lnTo>
                <a:lnTo>
                  <a:pt x="525742" y="139541"/>
                </a:lnTo>
                <a:lnTo>
                  <a:pt x="559351" y="195546"/>
                </a:lnTo>
                <a:lnTo>
                  <a:pt x="577453" y="268345"/>
                </a:lnTo>
                <a:lnTo>
                  <a:pt x="579606" y="312271"/>
                </a:lnTo>
                <a:lnTo>
                  <a:pt x="579606" y="874382"/>
                </a:lnTo>
                <a:lnTo>
                  <a:pt x="534790" y="874382"/>
                </a:lnTo>
                <a:lnTo>
                  <a:pt x="534790" y="290326"/>
                </a:lnTo>
                <a:lnTo>
                  <a:pt x="525742" y="222242"/>
                </a:lnTo>
                <a:lnTo>
                  <a:pt x="499024" y="171424"/>
                </a:lnTo>
                <a:lnTo>
                  <a:pt x="458947" y="135260"/>
                </a:lnTo>
                <a:lnTo>
                  <a:pt x="409389" y="111139"/>
                </a:lnTo>
                <a:lnTo>
                  <a:pt x="293468" y="89593"/>
                </a:lnTo>
                <a:lnTo>
                  <a:pt x="177562" y="87888"/>
                </a:lnTo>
                <a:lnTo>
                  <a:pt x="156429" y="70659"/>
                </a:lnTo>
                <a:lnTo>
                  <a:pt x="136603" y="57709"/>
                </a:lnTo>
                <a:lnTo>
                  <a:pt x="102143" y="44796"/>
                </a:lnTo>
                <a:lnTo>
                  <a:pt x="7034" y="44796"/>
                </a:lnTo>
                <a:lnTo>
                  <a:pt x="13798" y="28873"/>
                </a:lnTo>
                <a:lnTo>
                  <a:pt x="31917" y="9902"/>
                </a:lnTo>
                <a:lnTo>
                  <a:pt x="57771" y="0"/>
                </a:lnTo>
                <a:close/>
              </a:path>
              <a:path w="579754" h="874394">
                <a:moveTo>
                  <a:pt x="274514" y="122746"/>
                </a:moveTo>
                <a:lnTo>
                  <a:pt x="276220" y="252857"/>
                </a:lnTo>
                <a:lnTo>
                  <a:pt x="231412" y="252857"/>
                </a:lnTo>
                <a:lnTo>
                  <a:pt x="231412" y="169720"/>
                </a:lnTo>
                <a:lnTo>
                  <a:pt x="129721" y="169720"/>
                </a:lnTo>
                <a:lnTo>
                  <a:pt x="131883" y="168414"/>
                </a:lnTo>
                <a:lnTo>
                  <a:pt x="144374" y="150749"/>
                </a:lnTo>
                <a:lnTo>
                  <a:pt x="158608" y="123617"/>
                </a:lnTo>
                <a:lnTo>
                  <a:pt x="274514" y="122746"/>
                </a:lnTo>
                <a:close/>
              </a:path>
              <a:path w="579754" h="874394">
                <a:moveTo>
                  <a:pt x="129721" y="169720"/>
                </a:moveTo>
                <a:lnTo>
                  <a:pt x="181448" y="169720"/>
                </a:lnTo>
                <a:lnTo>
                  <a:pt x="146080" y="203308"/>
                </a:lnTo>
                <a:lnTo>
                  <a:pt x="113763" y="220973"/>
                </a:lnTo>
                <a:lnTo>
                  <a:pt x="84460" y="224854"/>
                </a:lnTo>
                <a:lnTo>
                  <a:pt x="58606" y="217092"/>
                </a:lnTo>
                <a:lnTo>
                  <a:pt x="47422" y="209329"/>
                </a:lnTo>
                <a:lnTo>
                  <a:pt x="37073" y="199862"/>
                </a:lnTo>
                <a:lnTo>
                  <a:pt x="27596" y="188654"/>
                </a:lnTo>
                <a:lnTo>
                  <a:pt x="22410" y="180493"/>
                </a:lnTo>
                <a:lnTo>
                  <a:pt x="93538" y="180493"/>
                </a:lnTo>
                <a:lnTo>
                  <a:pt x="113327" y="179622"/>
                </a:lnTo>
                <a:lnTo>
                  <a:pt x="129721" y="169720"/>
                </a:lnTo>
                <a:close/>
              </a:path>
              <a:path w="579754" h="874394">
                <a:moveTo>
                  <a:pt x="7034" y="44796"/>
                </a:moveTo>
                <a:lnTo>
                  <a:pt x="102143" y="44796"/>
                </a:lnTo>
                <a:lnTo>
                  <a:pt x="73712" y="47807"/>
                </a:lnTo>
                <a:lnTo>
                  <a:pt x="62056" y="55569"/>
                </a:lnTo>
                <a:lnTo>
                  <a:pt x="52578" y="67213"/>
                </a:lnTo>
                <a:lnTo>
                  <a:pt x="40959" y="92169"/>
                </a:lnTo>
                <a:lnTo>
                  <a:pt x="39216" y="116725"/>
                </a:lnTo>
                <a:lnTo>
                  <a:pt x="57771" y="158947"/>
                </a:lnTo>
                <a:lnTo>
                  <a:pt x="93538" y="180493"/>
                </a:lnTo>
                <a:lnTo>
                  <a:pt x="22410" y="180493"/>
                </a:lnTo>
                <a:lnTo>
                  <a:pt x="19390" y="175741"/>
                </a:lnTo>
                <a:lnTo>
                  <a:pt x="7334" y="146868"/>
                </a:lnTo>
                <a:lnTo>
                  <a:pt x="0" y="115456"/>
                </a:lnTo>
                <a:lnTo>
                  <a:pt x="3013" y="54264"/>
                </a:lnTo>
                <a:lnTo>
                  <a:pt x="7034" y="44796"/>
                </a:lnTo>
                <a:close/>
              </a:path>
            </a:pathLst>
          </a:custGeom>
          <a:solidFill>
            <a:srgbClr val="000000"/>
          </a:solidFill>
        </p:spPr>
        <p:txBody>
          <a:bodyPr wrap="square" lIns="0" tIns="0" rIns="0" bIns="0" rtlCol="0"/>
          <a:lstStyle/>
          <a:p>
            <a:endParaRPr/>
          </a:p>
        </p:txBody>
      </p:sp>
      <p:sp>
        <p:nvSpPr>
          <p:cNvPr id="81" name="object 81"/>
          <p:cNvSpPr/>
          <p:nvPr/>
        </p:nvSpPr>
        <p:spPr>
          <a:xfrm>
            <a:off x="7960320" y="1876336"/>
            <a:ext cx="325755" cy="218440"/>
          </a:xfrm>
          <a:custGeom>
            <a:avLst/>
            <a:gdLst/>
            <a:ahLst/>
            <a:cxnLst/>
            <a:rect l="l" t="t" r="r" b="b"/>
            <a:pathLst>
              <a:path w="325754" h="218439">
                <a:moveTo>
                  <a:pt x="243475" y="0"/>
                </a:moveTo>
                <a:lnTo>
                  <a:pt x="282687" y="13348"/>
                </a:lnTo>
                <a:lnTo>
                  <a:pt x="311991" y="47372"/>
                </a:lnTo>
                <a:lnTo>
                  <a:pt x="325350" y="100366"/>
                </a:lnTo>
                <a:lnTo>
                  <a:pt x="323625" y="118031"/>
                </a:lnTo>
                <a:lnTo>
                  <a:pt x="313283" y="151184"/>
                </a:lnTo>
                <a:lnTo>
                  <a:pt x="268036" y="203743"/>
                </a:lnTo>
                <a:lnTo>
                  <a:pt x="237872" y="216657"/>
                </a:lnTo>
                <a:lnTo>
                  <a:pt x="205558" y="217962"/>
                </a:lnTo>
                <a:lnTo>
                  <a:pt x="189618" y="212775"/>
                </a:lnTo>
                <a:lnTo>
                  <a:pt x="173241" y="203743"/>
                </a:lnTo>
                <a:lnTo>
                  <a:pt x="157736" y="190794"/>
                </a:lnTo>
                <a:lnTo>
                  <a:pt x="151991" y="183503"/>
                </a:lnTo>
                <a:lnTo>
                  <a:pt x="225377" y="183503"/>
                </a:lnTo>
                <a:lnTo>
                  <a:pt x="249506" y="174435"/>
                </a:lnTo>
                <a:lnTo>
                  <a:pt x="262437" y="164533"/>
                </a:lnTo>
                <a:lnTo>
                  <a:pt x="272346" y="152055"/>
                </a:lnTo>
                <a:lnTo>
                  <a:pt x="282687" y="123182"/>
                </a:lnTo>
                <a:lnTo>
                  <a:pt x="281395" y="92169"/>
                </a:lnTo>
                <a:lnTo>
                  <a:pt x="269328" y="65037"/>
                </a:lnTo>
                <a:lnTo>
                  <a:pt x="247785" y="45667"/>
                </a:lnTo>
                <a:lnTo>
                  <a:pt x="217617" y="39210"/>
                </a:lnTo>
                <a:lnTo>
                  <a:pt x="142787" y="39210"/>
                </a:lnTo>
                <a:lnTo>
                  <a:pt x="154686" y="28437"/>
                </a:lnTo>
                <a:lnTo>
                  <a:pt x="183989" y="11208"/>
                </a:lnTo>
                <a:lnTo>
                  <a:pt x="243475" y="0"/>
                </a:lnTo>
                <a:close/>
              </a:path>
              <a:path w="325754" h="218439">
                <a:moveTo>
                  <a:pt x="109442" y="47372"/>
                </a:moveTo>
                <a:lnTo>
                  <a:pt x="109442" y="84841"/>
                </a:lnTo>
                <a:lnTo>
                  <a:pt x="77561" y="84841"/>
                </a:lnTo>
                <a:lnTo>
                  <a:pt x="52143" y="89158"/>
                </a:lnTo>
                <a:lnTo>
                  <a:pt x="43973" y="96050"/>
                </a:lnTo>
                <a:lnTo>
                  <a:pt x="39216" y="104683"/>
                </a:lnTo>
                <a:lnTo>
                  <a:pt x="43101" y="121477"/>
                </a:lnTo>
                <a:lnTo>
                  <a:pt x="68519" y="129638"/>
                </a:lnTo>
                <a:lnTo>
                  <a:pt x="167214" y="131379"/>
                </a:lnTo>
                <a:lnTo>
                  <a:pt x="183989" y="162393"/>
                </a:lnTo>
                <a:lnTo>
                  <a:pt x="203416" y="179622"/>
                </a:lnTo>
                <a:lnTo>
                  <a:pt x="225377" y="183503"/>
                </a:lnTo>
                <a:lnTo>
                  <a:pt x="151991" y="183503"/>
                </a:lnTo>
                <a:lnTo>
                  <a:pt x="143502" y="172730"/>
                </a:lnTo>
                <a:lnTo>
                  <a:pt x="66813" y="172730"/>
                </a:lnTo>
                <a:lnTo>
                  <a:pt x="38344" y="167108"/>
                </a:lnTo>
                <a:lnTo>
                  <a:pt x="27160" y="160651"/>
                </a:lnTo>
                <a:lnTo>
                  <a:pt x="17247" y="152055"/>
                </a:lnTo>
                <a:lnTo>
                  <a:pt x="3885" y="131815"/>
                </a:lnTo>
                <a:lnTo>
                  <a:pt x="0" y="107693"/>
                </a:lnTo>
                <a:lnTo>
                  <a:pt x="7334" y="84406"/>
                </a:lnTo>
                <a:lnTo>
                  <a:pt x="26725" y="64601"/>
                </a:lnTo>
                <a:lnTo>
                  <a:pt x="60349" y="51253"/>
                </a:lnTo>
                <a:lnTo>
                  <a:pt x="109442" y="47372"/>
                </a:lnTo>
                <a:close/>
              </a:path>
              <a:path w="325754" h="218439">
                <a:moveTo>
                  <a:pt x="142787" y="39210"/>
                </a:moveTo>
                <a:lnTo>
                  <a:pt x="217617" y="39210"/>
                </a:lnTo>
                <a:lnTo>
                  <a:pt x="180576" y="50818"/>
                </a:lnTo>
                <a:lnTo>
                  <a:pt x="159443" y="64601"/>
                </a:lnTo>
                <a:lnTo>
                  <a:pt x="148658" y="74068"/>
                </a:lnTo>
                <a:lnTo>
                  <a:pt x="137039" y="84841"/>
                </a:lnTo>
                <a:lnTo>
                  <a:pt x="127561" y="52994"/>
                </a:lnTo>
                <a:lnTo>
                  <a:pt x="142787" y="39210"/>
                </a:lnTo>
                <a:close/>
              </a:path>
            </a:pathLst>
          </a:custGeom>
          <a:solidFill>
            <a:srgbClr val="000000"/>
          </a:solidFill>
        </p:spPr>
        <p:txBody>
          <a:bodyPr wrap="square" lIns="0" tIns="0" rIns="0" bIns="0" rtlCol="0"/>
          <a:lstStyle/>
          <a:p>
            <a:endParaRPr/>
          </a:p>
        </p:txBody>
      </p:sp>
      <p:sp>
        <p:nvSpPr>
          <p:cNvPr id="82" name="object 82"/>
          <p:cNvSpPr/>
          <p:nvPr/>
        </p:nvSpPr>
        <p:spPr>
          <a:xfrm>
            <a:off x="8075808" y="20253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83" name="object 83"/>
          <p:cNvSpPr/>
          <p:nvPr/>
        </p:nvSpPr>
        <p:spPr>
          <a:xfrm>
            <a:off x="7873281" y="2251501"/>
            <a:ext cx="318770" cy="330835"/>
          </a:xfrm>
          <a:custGeom>
            <a:avLst/>
            <a:gdLst/>
            <a:ahLst/>
            <a:cxnLst/>
            <a:rect l="l" t="t" r="r" b="b"/>
            <a:pathLst>
              <a:path w="318770" h="330835">
                <a:moveTo>
                  <a:pt x="221063" y="0"/>
                </a:moveTo>
                <a:lnTo>
                  <a:pt x="262858" y="7319"/>
                </a:lnTo>
                <a:lnTo>
                  <a:pt x="296471" y="33164"/>
                </a:lnTo>
                <a:lnTo>
                  <a:pt x="318447" y="81838"/>
                </a:lnTo>
                <a:lnTo>
                  <a:pt x="318447" y="330367"/>
                </a:lnTo>
                <a:lnTo>
                  <a:pt x="275349" y="330367"/>
                </a:lnTo>
                <a:lnTo>
                  <a:pt x="275349" y="92604"/>
                </a:lnTo>
                <a:lnTo>
                  <a:pt x="266307" y="60731"/>
                </a:lnTo>
                <a:lnTo>
                  <a:pt x="240018" y="43070"/>
                </a:lnTo>
                <a:lnTo>
                  <a:pt x="156429" y="42210"/>
                </a:lnTo>
                <a:lnTo>
                  <a:pt x="84974" y="42210"/>
                </a:lnTo>
                <a:lnTo>
                  <a:pt x="124548" y="23689"/>
                </a:lnTo>
                <a:lnTo>
                  <a:pt x="173641" y="6891"/>
                </a:lnTo>
                <a:lnTo>
                  <a:pt x="221063" y="0"/>
                </a:lnTo>
                <a:close/>
              </a:path>
              <a:path w="318770" h="330835">
                <a:moveTo>
                  <a:pt x="84974" y="42210"/>
                </a:moveTo>
                <a:lnTo>
                  <a:pt x="156429" y="42210"/>
                </a:lnTo>
                <a:lnTo>
                  <a:pt x="109006" y="52548"/>
                </a:lnTo>
                <a:lnTo>
                  <a:pt x="63327" y="66331"/>
                </a:lnTo>
                <a:lnTo>
                  <a:pt x="25853" y="79683"/>
                </a:lnTo>
                <a:lnTo>
                  <a:pt x="0" y="90881"/>
                </a:lnTo>
                <a:lnTo>
                  <a:pt x="15940" y="80975"/>
                </a:lnTo>
                <a:lnTo>
                  <a:pt x="34459" y="69777"/>
                </a:lnTo>
                <a:lnTo>
                  <a:pt x="54721" y="58145"/>
                </a:lnTo>
                <a:lnTo>
                  <a:pt x="76689" y="46088"/>
                </a:lnTo>
                <a:lnTo>
                  <a:pt x="84974" y="42210"/>
                </a:lnTo>
                <a:close/>
              </a:path>
            </a:pathLst>
          </a:custGeom>
          <a:solidFill>
            <a:srgbClr val="000000"/>
          </a:solidFill>
        </p:spPr>
        <p:txBody>
          <a:bodyPr wrap="square" lIns="0" tIns="0" rIns="0" bIns="0" rtlCol="0"/>
          <a:lstStyle/>
          <a:p>
            <a:endParaRPr/>
          </a:p>
        </p:txBody>
      </p:sp>
      <p:sp>
        <p:nvSpPr>
          <p:cNvPr id="84" name="object 84"/>
          <p:cNvSpPr/>
          <p:nvPr/>
        </p:nvSpPr>
        <p:spPr>
          <a:xfrm>
            <a:off x="7873281" y="2312232"/>
            <a:ext cx="309245" cy="83185"/>
          </a:xfrm>
          <a:custGeom>
            <a:avLst/>
            <a:gdLst/>
            <a:ahLst/>
            <a:cxnLst/>
            <a:rect l="l" t="t" r="r" b="b"/>
            <a:pathLst>
              <a:path w="309245" h="83185">
                <a:moveTo>
                  <a:pt x="284390" y="23689"/>
                </a:moveTo>
                <a:lnTo>
                  <a:pt x="297332" y="40055"/>
                </a:lnTo>
                <a:lnTo>
                  <a:pt x="308966" y="55562"/>
                </a:lnTo>
                <a:lnTo>
                  <a:pt x="227527" y="81406"/>
                </a:lnTo>
                <a:lnTo>
                  <a:pt x="149094" y="82698"/>
                </a:lnTo>
                <a:lnTo>
                  <a:pt x="110749" y="75806"/>
                </a:lnTo>
                <a:lnTo>
                  <a:pt x="73675" y="64608"/>
                </a:lnTo>
                <a:lnTo>
                  <a:pt x="51814" y="55562"/>
                </a:lnTo>
                <a:lnTo>
                  <a:pt x="170627" y="55562"/>
                </a:lnTo>
                <a:lnTo>
                  <a:pt x="226655" y="48242"/>
                </a:lnTo>
                <a:lnTo>
                  <a:pt x="255523" y="38333"/>
                </a:lnTo>
                <a:lnTo>
                  <a:pt x="284390" y="23689"/>
                </a:lnTo>
                <a:close/>
              </a:path>
              <a:path w="309245" h="83185">
                <a:moveTo>
                  <a:pt x="63327" y="0"/>
                </a:moveTo>
                <a:lnTo>
                  <a:pt x="89616" y="23689"/>
                </a:lnTo>
                <a:lnTo>
                  <a:pt x="116341" y="40487"/>
                </a:lnTo>
                <a:lnTo>
                  <a:pt x="170627" y="55562"/>
                </a:lnTo>
                <a:lnTo>
                  <a:pt x="51814" y="55562"/>
                </a:lnTo>
                <a:lnTo>
                  <a:pt x="36202" y="49102"/>
                </a:lnTo>
                <a:lnTo>
                  <a:pt x="18083" y="40055"/>
                </a:lnTo>
                <a:lnTo>
                  <a:pt x="0" y="30149"/>
                </a:lnTo>
                <a:lnTo>
                  <a:pt x="63327" y="0"/>
                </a:lnTo>
                <a:close/>
              </a:path>
            </a:pathLst>
          </a:custGeom>
          <a:solidFill>
            <a:srgbClr val="000000"/>
          </a:solidFill>
        </p:spPr>
        <p:txBody>
          <a:bodyPr wrap="square" lIns="0" tIns="0" rIns="0" bIns="0" rtlCol="0"/>
          <a:lstStyle/>
          <a:p>
            <a:endParaRPr/>
          </a:p>
        </p:txBody>
      </p:sp>
      <p:sp>
        <p:nvSpPr>
          <p:cNvPr id="85" name="object 85"/>
          <p:cNvSpPr/>
          <p:nvPr/>
        </p:nvSpPr>
        <p:spPr>
          <a:xfrm>
            <a:off x="8373147" y="1982288"/>
            <a:ext cx="156845" cy="405130"/>
          </a:xfrm>
          <a:custGeom>
            <a:avLst/>
            <a:gdLst/>
            <a:ahLst/>
            <a:cxnLst/>
            <a:rect l="l" t="t" r="r" b="b"/>
            <a:pathLst>
              <a:path w="156845" h="405130">
                <a:moveTo>
                  <a:pt x="87477" y="0"/>
                </a:moveTo>
                <a:lnTo>
                  <a:pt x="137465" y="22851"/>
                </a:lnTo>
                <a:lnTo>
                  <a:pt x="156425" y="110704"/>
                </a:lnTo>
                <a:lnTo>
                  <a:pt x="134017" y="156807"/>
                </a:lnTo>
                <a:lnTo>
                  <a:pt x="113763" y="180493"/>
                </a:lnTo>
                <a:lnTo>
                  <a:pt x="101697" y="192535"/>
                </a:lnTo>
                <a:lnTo>
                  <a:pt x="87909" y="204614"/>
                </a:lnTo>
                <a:lnTo>
                  <a:pt x="99112" y="214516"/>
                </a:lnTo>
                <a:lnTo>
                  <a:pt x="126261" y="244659"/>
                </a:lnTo>
                <a:lnTo>
                  <a:pt x="146083" y="286010"/>
                </a:lnTo>
                <a:lnTo>
                  <a:pt x="149962" y="325634"/>
                </a:lnTo>
                <a:lnTo>
                  <a:pt x="140912" y="360093"/>
                </a:lnTo>
                <a:lnTo>
                  <a:pt x="121090" y="386801"/>
                </a:lnTo>
                <a:lnTo>
                  <a:pt x="91788" y="402736"/>
                </a:lnTo>
                <a:lnTo>
                  <a:pt x="56881" y="404890"/>
                </a:lnTo>
                <a:lnTo>
                  <a:pt x="37491" y="400153"/>
                </a:lnTo>
                <a:lnTo>
                  <a:pt x="17669" y="390247"/>
                </a:lnTo>
                <a:lnTo>
                  <a:pt x="24583" y="355356"/>
                </a:lnTo>
                <a:lnTo>
                  <a:pt x="53435" y="355356"/>
                </a:lnTo>
                <a:lnTo>
                  <a:pt x="74550" y="353633"/>
                </a:lnTo>
                <a:lnTo>
                  <a:pt x="89202" y="341573"/>
                </a:lnTo>
                <a:lnTo>
                  <a:pt x="96958" y="321760"/>
                </a:lnTo>
                <a:lnTo>
                  <a:pt x="92216" y="267057"/>
                </a:lnTo>
                <a:lnTo>
                  <a:pt x="59467" y="209329"/>
                </a:lnTo>
                <a:lnTo>
                  <a:pt x="76275" y="189089"/>
                </a:lnTo>
                <a:lnTo>
                  <a:pt x="90063" y="169284"/>
                </a:lnTo>
                <a:lnTo>
                  <a:pt x="100836" y="150749"/>
                </a:lnTo>
                <a:lnTo>
                  <a:pt x="109025" y="132685"/>
                </a:lnTo>
                <a:lnTo>
                  <a:pt x="116781" y="100801"/>
                </a:lnTo>
                <a:lnTo>
                  <a:pt x="114627" y="74939"/>
                </a:lnTo>
                <a:lnTo>
                  <a:pt x="102561" y="56875"/>
                </a:lnTo>
                <a:lnTo>
                  <a:pt x="82307" y="47372"/>
                </a:lnTo>
                <a:lnTo>
                  <a:pt x="11452" y="47372"/>
                </a:lnTo>
                <a:lnTo>
                  <a:pt x="0" y="21981"/>
                </a:lnTo>
                <a:lnTo>
                  <a:pt x="45247" y="2176"/>
                </a:lnTo>
                <a:lnTo>
                  <a:pt x="87477" y="0"/>
                </a:lnTo>
                <a:close/>
              </a:path>
              <a:path w="156845" h="405130">
                <a:moveTo>
                  <a:pt x="26717" y="344587"/>
                </a:moveTo>
                <a:lnTo>
                  <a:pt x="53435" y="355356"/>
                </a:lnTo>
                <a:lnTo>
                  <a:pt x="24583" y="355356"/>
                </a:lnTo>
                <a:lnTo>
                  <a:pt x="26717" y="344587"/>
                </a:lnTo>
                <a:close/>
              </a:path>
              <a:path w="156845" h="405130">
                <a:moveTo>
                  <a:pt x="11452" y="47372"/>
                </a:moveTo>
                <a:lnTo>
                  <a:pt x="82307" y="47372"/>
                </a:lnTo>
                <a:lnTo>
                  <a:pt x="53435" y="48242"/>
                </a:lnTo>
                <a:lnTo>
                  <a:pt x="17669" y="61155"/>
                </a:lnTo>
                <a:lnTo>
                  <a:pt x="11452" y="47372"/>
                </a:lnTo>
                <a:close/>
              </a:path>
            </a:pathLst>
          </a:custGeom>
          <a:solidFill>
            <a:srgbClr val="000000"/>
          </a:solidFill>
        </p:spPr>
        <p:txBody>
          <a:bodyPr wrap="square" lIns="0" tIns="0" rIns="0" bIns="0" rtlCol="0"/>
          <a:lstStyle/>
          <a:p>
            <a:endParaRPr/>
          </a:p>
        </p:txBody>
      </p:sp>
      <p:sp>
        <p:nvSpPr>
          <p:cNvPr id="86" name="object 86"/>
          <p:cNvSpPr/>
          <p:nvPr/>
        </p:nvSpPr>
        <p:spPr>
          <a:xfrm>
            <a:off x="8147759" y="1962048"/>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87" name="object 87"/>
          <p:cNvSpPr/>
          <p:nvPr/>
        </p:nvSpPr>
        <p:spPr>
          <a:xfrm>
            <a:off x="7896121" y="1797515"/>
            <a:ext cx="44450" cy="44450"/>
          </a:xfrm>
          <a:custGeom>
            <a:avLst/>
            <a:gdLst/>
            <a:ahLst/>
            <a:cxnLst/>
            <a:rect l="l" t="t" r="r" b="b"/>
            <a:pathLst>
              <a:path w="44450" h="44450">
                <a:moveTo>
                  <a:pt x="21968" y="0"/>
                </a:moveTo>
                <a:lnTo>
                  <a:pt x="37473" y="6456"/>
                </a:lnTo>
                <a:lnTo>
                  <a:pt x="43936" y="21981"/>
                </a:lnTo>
                <a:lnTo>
                  <a:pt x="37473" y="37034"/>
                </a:lnTo>
                <a:lnTo>
                  <a:pt x="21968" y="43926"/>
                </a:lnTo>
                <a:lnTo>
                  <a:pt x="6899" y="37034"/>
                </a:lnTo>
                <a:lnTo>
                  <a:pt x="0" y="21981"/>
                </a:lnTo>
                <a:lnTo>
                  <a:pt x="6899" y="6456"/>
                </a:lnTo>
                <a:lnTo>
                  <a:pt x="21968" y="0"/>
                </a:lnTo>
                <a:close/>
              </a:path>
            </a:pathLst>
          </a:custGeom>
          <a:solidFill>
            <a:srgbClr val="000000"/>
          </a:solidFill>
        </p:spPr>
        <p:txBody>
          <a:bodyPr wrap="square" lIns="0" tIns="0" rIns="0" bIns="0" rtlCol="0"/>
          <a:lstStyle/>
          <a:p>
            <a:endParaRPr/>
          </a:p>
        </p:txBody>
      </p:sp>
      <p:sp>
        <p:nvSpPr>
          <p:cNvPr id="88" name="object 88"/>
          <p:cNvSpPr/>
          <p:nvPr/>
        </p:nvSpPr>
        <p:spPr>
          <a:xfrm>
            <a:off x="8147759" y="2123135"/>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89" name="object 89"/>
          <p:cNvSpPr/>
          <p:nvPr/>
        </p:nvSpPr>
        <p:spPr>
          <a:xfrm>
            <a:off x="8147759" y="2191618"/>
            <a:ext cx="44450" cy="43180"/>
          </a:xfrm>
          <a:custGeom>
            <a:avLst/>
            <a:gdLst/>
            <a:ahLst/>
            <a:cxnLst/>
            <a:rect l="l" t="t" r="r" b="b"/>
            <a:pathLst>
              <a:path w="44450" h="43180">
                <a:moveTo>
                  <a:pt x="21993" y="0"/>
                </a:moveTo>
                <a:lnTo>
                  <a:pt x="37073" y="6057"/>
                </a:lnTo>
                <a:lnTo>
                  <a:pt x="43969" y="21110"/>
                </a:lnTo>
                <a:lnTo>
                  <a:pt x="37073" y="36620"/>
                </a:lnTo>
                <a:lnTo>
                  <a:pt x="21993" y="43081"/>
                </a:lnTo>
                <a:lnTo>
                  <a:pt x="6463" y="36620"/>
                </a:lnTo>
                <a:lnTo>
                  <a:pt x="0" y="21110"/>
                </a:lnTo>
                <a:lnTo>
                  <a:pt x="6463" y="6057"/>
                </a:lnTo>
                <a:lnTo>
                  <a:pt x="21993" y="0"/>
                </a:lnTo>
                <a:close/>
              </a:path>
            </a:pathLst>
          </a:custGeom>
          <a:solidFill>
            <a:srgbClr val="000000"/>
          </a:solidFill>
        </p:spPr>
        <p:txBody>
          <a:bodyPr wrap="square" lIns="0" tIns="0" rIns="0" bIns="0" rtlCol="0"/>
          <a:lstStyle/>
          <a:p>
            <a:endParaRPr/>
          </a:p>
        </p:txBody>
      </p:sp>
      <p:sp>
        <p:nvSpPr>
          <p:cNvPr id="90" name="object 90"/>
          <p:cNvSpPr/>
          <p:nvPr/>
        </p:nvSpPr>
        <p:spPr>
          <a:xfrm>
            <a:off x="8108779" y="22764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91" name="object 91"/>
          <p:cNvSpPr/>
          <p:nvPr/>
        </p:nvSpPr>
        <p:spPr>
          <a:xfrm>
            <a:off x="8043491" y="2279064"/>
            <a:ext cx="0" cy="102870"/>
          </a:xfrm>
          <a:custGeom>
            <a:avLst/>
            <a:gdLst/>
            <a:ahLst/>
            <a:cxnLst/>
            <a:rect l="l" t="t" r="r" b="b"/>
            <a:pathLst>
              <a:path h="102869">
                <a:moveTo>
                  <a:pt x="0" y="0"/>
                </a:moveTo>
                <a:lnTo>
                  <a:pt x="0" y="102513"/>
                </a:lnTo>
              </a:path>
            </a:pathLst>
          </a:custGeom>
          <a:ln w="21532">
            <a:solidFill>
              <a:srgbClr val="000000"/>
            </a:solidFill>
          </a:ln>
        </p:spPr>
        <p:txBody>
          <a:bodyPr wrap="square" lIns="0" tIns="0" rIns="0" bIns="0" rtlCol="0"/>
          <a:lstStyle/>
          <a:p>
            <a:endParaRPr/>
          </a:p>
        </p:txBody>
      </p:sp>
      <p:sp>
        <p:nvSpPr>
          <p:cNvPr id="92" name="object 92"/>
          <p:cNvSpPr/>
          <p:nvPr/>
        </p:nvSpPr>
        <p:spPr>
          <a:xfrm>
            <a:off x="7978639" y="22945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93" name="object 93"/>
          <p:cNvSpPr/>
          <p:nvPr/>
        </p:nvSpPr>
        <p:spPr>
          <a:xfrm>
            <a:off x="7929309" y="2326232"/>
            <a:ext cx="226695" cy="0"/>
          </a:xfrm>
          <a:custGeom>
            <a:avLst/>
            <a:gdLst/>
            <a:ahLst/>
            <a:cxnLst/>
            <a:rect l="l" t="t" r="r" b="b"/>
            <a:pathLst>
              <a:path w="226695">
                <a:moveTo>
                  <a:pt x="0" y="0"/>
                </a:moveTo>
                <a:lnTo>
                  <a:pt x="226655" y="0"/>
                </a:lnTo>
              </a:path>
            </a:pathLst>
          </a:custGeom>
          <a:ln w="21107">
            <a:solidFill>
              <a:srgbClr val="000000"/>
            </a:solidFill>
          </a:ln>
        </p:spPr>
        <p:txBody>
          <a:bodyPr wrap="square" lIns="0" tIns="0" rIns="0" bIns="0" rtlCol="0"/>
          <a:lstStyle/>
          <a:p>
            <a:endParaRPr/>
          </a:p>
        </p:txBody>
      </p:sp>
      <p:sp>
        <p:nvSpPr>
          <p:cNvPr id="94" name="object 94"/>
          <p:cNvSpPr/>
          <p:nvPr/>
        </p:nvSpPr>
        <p:spPr>
          <a:xfrm>
            <a:off x="8255506" y="1679483"/>
            <a:ext cx="99695" cy="146685"/>
          </a:xfrm>
          <a:custGeom>
            <a:avLst/>
            <a:gdLst/>
            <a:ahLst/>
            <a:cxnLst/>
            <a:rect l="l" t="t" r="r" b="b"/>
            <a:pathLst>
              <a:path w="99695" h="146685">
                <a:moveTo>
                  <a:pt x="99544" y="0"/>
                </a:moveTo>
                <a:lnTo>
                  <a:pt x="40937" y="146469"/>
                </a:lnTo>
                <a:lnTo>
                  <a:pt x="0" y="124488"/>
                </a:lnTo>
                <a:lnTo>
                  <a:pt x="99544" y="0"/>
                </a:lnTo>
                <a:close/>
              </a:path>
            </a:pathLst>
          </a:custGeom>
          <a:solidFill>
            <a:srgbClr val="000000"/>
          </a:solidFill>
        </p:spPr>
        <p:txBody>
          <a:bodyPr wrap="square" lIns="0" tIns="0" rIns="0" bIns="0" rtlCol="0"/>
          <a:lstStyle/>
          <a:p>
            <a:endParaRPr/>
          </a:p>
        </p:txBody>
      </p:sp>
      <p:sp>
        <p:nvSpPr>
          <p:cNvPr id="95" name="object 95"/>
          <p:cNvSpPr/>
          <p:nvPr/>
        </p:nvSpPr>
        <p:spPr>
          <a:xfrm>
            <a:off x="8190436" y="1638132"/>
            <a:ext cx="75565" cy="155575"/>
          </a:xfrm>
          <a:custGeom>
            <a:avLst/>
            <a:gdLst/>
            <a:ahLst/>
            <a:cxnLst/>
            <a:rect l="l" t="t" r="r" b="b"/>
            <a:pathLst>
              <a:path w="75565" h="155575">
                <a:moveTo>
                  <a:pt x="74979" y="0"/>
                </a:moveTo>
                <a:lnTo>
                  <a:pt x="43954" y="155501"/>
                </a:lnTo>
                <a:lnTo>
                  <a:pt x="0" y="140847"/>
                </a:lnTo>
                <a:lnTo>
                  <a:pt x="74979" y="0"/>
                </a:lnTo>
                <a:close/>
              </a:path>
            </a:pathLst>
          </a:custGeom>
          <a:solidFill>
            <a:srgbClr val="000000"/>
          </a:solidFill>
        </p:spPr>
        <p:txBody>
          <a:bodyPr wrap="square" lIns="0" tIns="0" rIns="0" bIns="0" rtlCol="0"/>
          <a:lstStyle/>
          <a:p>
            <a:endParaRPr/>
          </a:p>
        </p:txBody>
      </p:sp>
      <p:sp>
        <p:nvSpPr>
          <p:cNvPr id="96" name="object 96"/>
          <p:cNvSpPr/>
          <p:nvPr/>
        </p:nvSpPr>
        <p:spPr>
          <a:xfrm>
            <a:off x="8125790" y="1608860"/>
            <a:ext cx="46990" cy="158115"/>
          </a:xfrm>
          <a:custGeom>
            <a:avLst/>
            <a:gdLst/>
            <a:ahLst/>
            <a:cxnLst/>
            <a:rect l="l" t="t" r="r" b="b"/>
            <a:pathLst>
              <a:path w="46990" h="158114">
                <a:moveTo>
                  <a:pt x="37509" y="0"/>
                </a:moveTo>
                <a:lnTo>
                  <a:pt x="46547" y="157641"/>
                </a:lnTo>
                <a:lnTo>
                  <a:pt x="0" y="154630"/>
                </a:lnTo>
                <a:lnTo>
                  <a:pt x="37509" y="0"/>
                </a:lnTo>
                <a:close/>
              </a:path>
            </a:pathLst>
          </a:custGeom>
          <a:solidFill>
            <a:srgbClr val="000000"/>
          </a:solidFill>
        </p:spPr>
        <p:txBody>
          <a:bodyPr wrap="square" lIns="0" tIns="0" rIns="0" bIns="0" rtlCol="0"/>
          <a:lstStyle/>
          <a:p>
            <a:endParaRPr/>
          </a:p>
        </p:txBody>
      </p:sp>
      <p:sp>
        <p:nvSpPr>
          <p:cNvPr id="97" name="object 97"/>
          <p:cNvSpPr/>
          <p:nvPr/>
        </p:nvSpPr>
        <p:spPr>
          <a:xfrm>
            <a:off x="8050807" y="1602404"/>
            <a:ext cx="46990" cy="158115"/>
          </a:xfrm>
          <a:custGeom>
            <a:avLst/>
            <a:gdLst/>
            <a:ahLst/>
            <a:cxnLst/>
            <a:rect l="l" t="t" r="r" b="b"/>
            <a:pathLst>
              <a:path w="46990" h="158114">
                <a:moveTo>
                  <a:pt x="22839" y="0"/>
                </a:moveTo>
                <a:lnTo>
                  <a:pt x="46551" y="156770"/>
                </a:lnTo>
                <a:lnTo>
                  <a:pt x="0" y="157641"/>
                </a:lnTo>
                <a:lnTo>
                  <a:pt x="22839" y="0"/>
                </a:lnTo>
                <a:close/>
              </a:path>
            </a:pathLst>
          </a:custGeom>
          <a:solidFill>
            <a:srgbClr val="000000"/>
          </a:solidFill>
        </p:spPr>
        <p:txBody>
          <a:bodyPr wrap="square" lIns="0" tIns="0" rIns="0" bIns="0" rtlCol="0"/>
          <a:lstStyle/>
          <a:p>
            <a:endParaRPr/>
          </a:p>
        </p:txBody>
      </p:sp>
      <p:sp>
        <p:nvSpPr>
          <p:cNvPr id="98" name="object 98"/>
          <p:cNvSpPr/>
          <p:nvPr/>
        </p:nvSpPr>
        <p:spPr>
          <a:xfrm>
            <a:off x="8228591" y="3824437"/>
            <a:ext cx="135890" cy="365760"/>
          </a:xfrm>
          <a:custGeom>
            <a:avLst/>
            <a:gdLst/>
            <a:ahLst/>
            <a:cxnLst/>
            <a:rect l="l" t="t" r="r" b="b"/>
            <a:pathLst>
              <a:path w="135890" h="365760">
                <a:moveTo>
                  <a:pt x="67655" y="0"/>
                </a:moveTo>
                <a:lnTo>
                  <a:pt x="134016" y="29308"/>
                </a:lnTo>
                <a:lnTo>
                  <a:pt x="135740" y="84442"/>
                </a:lnTo>
                <a:lnTo>
                  <a:pt x="77136" y="192535"/>
                </a:lnTo>
                <a:lnTo>
                  <a:pt x="124967" y="284722"/>
                </a:lnTo>
                <a:lnTo>
                  <a:pt x="108160" y="365266"/>
                </a:lnTo>
                <a:lnTo>
                  <a:pt x="7324" y="357946"/>
                </a:lnTo>
                <a:lnTo>
                  <a:pt x="0" y="29308"/>
                </a:lnTo>
                <a:lnTo>
                  <a:pt x="67655" y="0"/>
                </a:lnTo>
                <a:close/>
              </a:path>
            </a:pathLst>
          </a:custGeom>
          <a:solidFill>
            <a:srgbClr val="FF0000"/>
          </a:solidFill>
        </p:spPr>
        <p:txBody>
          <a:bodyPr wrap="square" lIns="0" tIns="0" rIns="0" bIns="0" rtlCol="0"/>
          <a:lstStyle/>
          <a:p>
            <a:endParaRPr/>
          </a:p>
        </p:txBody>
      </p:sp>
      <p:sp>
        <p:nvSpPr>
          <p:cNvPr id="99" name="object 99"/>
          <p:cNvSpPr/>
          <p:nvPr/>
        </p:nvSpPr>
        <p:spPr>
          <a:xfrm>
            <a:off x="7690811" y="3574626"/>
            <a:ext cx="543560" cy="835660"/>
          </a:xfrm>
          <a:custGeom>
            <a:avLst/>
            <a:gdLst/>
            <a:ahLst/>
            <a:cxnLst/>
            <a:rect l="l" t="t" r="r" b="b"/>
            <a:pathLst>
              <a:path w="543559" h="835660">
                <a:moveTo>
                  <a:pt x="81010" y="0"/>
                </a:moveTo>
                <a:lnTo>
                  <a:pt x="185297" y="29272"/>
                </a:lnTo>
                <a:lnTo>
                  <a:pt x="354203" y="36599"/>
                </a:lnTo>
                <a:lnTo>
                  <a:pt x="479172" y="95179"/>
                </a:lnTo>
                <a:lnTo>
                  <a:pt x="534329" y="181762"/>
                </a:lnTo>
                <a:lnTo>
                  <a:pt x="543382" y="247670"/>
                </a:lnTo>
                <a:lnTo>
                  <a:pt x="539504" y="835611"/>
                </a:lnTo>
                <a:lnTo>
                  <a:pt x="330502" y="835611"/>
                </a:lnTo>
                <a:lnTo>
                  <a:pt x="328781" y="554345"/>
                </a:lnTo>
                <a:lnTo>
                  <a:pt x="244303" y="523332"/>
                </a:lnTo>
                <a:lnTo>
                  <a:pt x="244303" y="280823"/>
                </a:lnTo>
                <a:lnTo>
                  <a:pt x="157700" y="277377"/>
                </a:lnTo>
                <a:lnTo>
                  <a:pt x="143066" y="221807"/>
                </a:lnTo>
                <a:lnTo>
                  <a:pt x="187003" y="190794"/>
                </a:lnTo>
                <a:lnTo>
                  <a:pt x="240454" y="190794"/>
                </a:lnTo>
                <a:lnTo>
                  <a:pt x="240454" y="104646"/>
                </a:lnTo>
                <a:lnTo>
                  <a:pt x="9802" y="104646"/>
                </a:lnTo>
                <a:lnTo>
                  <a:pt x="0" y="91733"/>
                </a:lnTo>
                <a:lnTo>
                  <a:pt x="81010" y="0"/>
                </a:lnTo>
                <a:close/>
              </a:path>
              <a:path w="543559" h="835660">
                <a:moveTo>
                  <a:pt x="9802" y="104646"/>
                </a:moveTo>
                <a:lnTo>
                  <a:pt x="152108" y="104646"/>
                </a:lnTo>
                <a:lnTo>
                  <a:pt x="119355" y="154195"/>
                </a:lnTo>
                <a:lnTo>
                  <a:pt x="52978" y="161522"/>
                </a:lnTo>
                <a:lnTo>
                  <a:pt x="9802" y="104646"/>
                </a:lnTo>
                <a:close/>
              </a:path>
            </a:pathLst>
          </a:custGeom>
          <a:solidFill>
            <a:srgbClr val="E49EB1"/>
          </a:solidFill>
        </p:spPr>
        <p:txBody>
          <a:bodyPr wrap="square" lIns="0" tIns="0" rIns="0" bIns="0" rtlCol="0"/>
          <a:lstStyle/>
          <a:p>
            <a:endParaRPr/>
          </a:p>
        </p:txBody>
      </p:sp>
      <p:sp>
        <p:nvSpPr>
          <p:cNvPr id="100" name="object 100"/>
          <p:cNvSpPr/>
          <p:nvPr/>
        </p:nvSpPr>
        <p:spPr>
          <a:xfrm>
            <a:off x="7738634" y="4096236"/>
            <a:ext cx="288290" cy="112395"/>
          </a:xfrm>
          <a:custGeom>
            <a:avLst/>
            <a:gdLst/>
            <a:ahLst/>
            <a:cxnLst/>
            <a:rect l="l" t="t" r="r" b="b"/>
            <a:pathLst>
              <a:path w="288290" h="112395">
                <a:moveTo>
                  <a:pt x="214600" y="0"/>
                </a:moveTo>
                <a:lnTo>
                  <a:pt x="268014" y="25412"/>
                </a:lnTo>
                <a:lnTo>
                  <a:pt x="288283" y="77101"/>
                </a:lnTo>
                <a:lnTo>
                  <a:pt x="227527" y="110269"/>
                </a:lnTo>
                <a:lnTo>
                  <a:pt x="124548" y="111992"/>
                </a:lnTo>
                <a:lnTo>
                  <a:pt x="0" y="71500"/>
                </a:lnTo>
                <a:lnTo>
                  <a:pt x="121098" y="12923"/>
                </a:lnTo>
                <a:lnTo>
                  <a:pt x="214600" y="0"/>
                </a:lnTo>
                <a:close/>
              </a:path>
            </a:pathLst>
          </a:custGeom>
          <a:solidFill>
            <a:srgbClr val="A6FF00"/>
          </a:solidFill>
        </p:spPr>
        <p:txBody>
          <a:bodyPr wrap="square" lIns="0" tIns="0" rIns="0" bIns="0" rtlCol="0"/>
          <a:lstStyle/>
          <a:p>
            <a:endParaRPr/>
          </a:p>
        </p:txBody>
      </p:sp>
      <p:sp>
        <p:nvSpPr>
          <p:cNvPr id="101" name="object 101"/>
          <p:cNvSpPr/>
          <p:nvPr/>
        </p:nvSpPr>
        <p:spPr>
          <a:xfrm>
            <a:off x="7686926" y="3553516"/>
            <a:ext cx="184150" cy="183515"/>
          </a:xfrm>
          <a:custGeom>
            <a:avLst/>
            <a:gdLst/>
            <a:ahLst/>
            <a:cxnLst/>
            <a:rect l="l" t="t" r="r" b="b"/>
            <a:pathLst>
              <a:path w="184150" h="183514">
                <a:moveTo>
                  <a:pt x="92194" y="0"/>
                </a:moveTo>
                <a:lnTo>
                  <a:pt x="127961" y="6891"/>
                </a:lnTo>
                <a:lnTo>
                  <a:pt x="156865" y="26696"/>
                </a:lnTo>
                <a:lnTo>
                  <a:pt x="176655" y="55569"/>
                </a:lnTo>
                <a:lnTo>
                  <a:pt x="183989" y="91733"/>
                </a:lnTo>
                <a:lnTo>
                  <a:pt x="176655" y="127498"/>
                </a:lnTo>
                <a:lnTo>
                  <a:pt x="143502" y="167979"/>
                </a:lnTo>
                <a:lnTo>
                  <a:pt x="92194" y="183503"/>
                </a:lnTo>
                <a:lnTo>
                  <a:pt x="56028" y="176176"/>
                </a:lnTo>
                <a:lnTo>
                  <a:pt x="27124" y="156770"/>
                </a:lnTo>
                <a:lnTo>
                  <a:pt x="7334" y="127498"/>
                </a:lnTo>
                <a:lnTo>
                  <a:pt x="0" y="91733"/>
                </a:lnTo>
                <a:lnTo>
                  <a:pt x="7334" y="55569"/>
                </a:lnTo>
                <a:lnTo>
                  <a:pt x="40487" y="15524"/>
                </a:lnTo>
                <a:lnTo>
                  <a:pt x="92194" y="0"/>
                </a:lnTo>
                <a:close/>
              </a:path>
            </a:pathLst>
          </a:custGeom>
          <a:solidFill>
            <a:srgbClr val="00FFFF"/>
          </a:solidFill>
        </p:spPr>
        <p:txBody>
          <a:bodyPr wrap="square" lIns="0" tIns="0" rIns="0" bIns="0" rtlCol="0"/>
          <a:lstStyle/>
          <a:p>
            <a:endParaRPr/>
          </a:p>
        </p:txBody>
      </p:sp>
      <p:sp>
        <p:nvSpPr>
          <p:cNvPr id="102" name="object 102"/>
          <p:cNvSpPr/>
          <p:nvPr/>
        </p:nvSpPr>
        <p:spPr>
          <a:xfrm>
            <a:off x="7946771" y="3720225"/>
            <a:ext cx="184150" cy="184150"/>
          </a:xfrm>
          <a:custGeom>
            <a:avLst/>
            <a:gdLst/>
            <a:ahLst/>
            <a:cxnLst/>
            <a:rect l="l" t="t" r="r" b="b"/>
            <a:pathLst>
              <a:path w="184150" h="184150">
                <a:moveTo>
                  <a:pt x="91780" y="0"/>
                </a:moveTo>
                <a:lnTo>
                  <a:pt x="127547" y="7290"/>
                </a:lnTo>
                <a:lnTo>
                  <a:pt x="156850" y="27132"/>
                </a:lnTo>
                <a:lnTo>
                  <a:pt x="176673" y="55968"/>
                </a:lnTo>
                <a:lnTo>
                  <a:pt x="184000" y="92169"/>
                </a:lnTo>
                <a:lnTo>
                  <a:pt x="176673" y="127897"/>
                </a:lnTo>
                <a:lnTo>
                  <a:pt x="143063" y="168414"/>
                </a:lnTo>
                <a:lnTo>
                  <a:pt x="91780" y="183902"/>
                </a:lnTo>
                <a:lnTo>
                  <a:pt x="56028" y="176575"/>
                </a:lnTo>
                <a:lnTo>
                  <a:pt x="26725" y="157206"/>
                </a:lnTo>
                <a:lnTo>
                  <a:pt x="7334" y="127897"/>
                </a:lnTo>
                <a:lnTo>
                  <a:pt x="0" y="92169"/>
                </a:lnTo>
                <a:lnTo>
                  <a:pt x="7334" y="55968"/>
                </a:lnTo>
                <a:lnTo>
                  <a:pt x="40487" y="15923"/>
                </a:lnTo>
                <a:lnTo>
                  <a:pt x="91780" y="0"/>
                </a:lnTo>
                <a:close/>
              </a:path>
            </a:pathLst>
          </a:custGeom>
          <a:solidFill>
            <a:srgbClr val="00FFFF"/>
          </a:solidFill>
        </p:spPr>
        <p:txBody>
          <a:bodyPr wrap="square" lIns="0" tIns="0" rIns="0" bIns="0" rtlCol="0"/>
          <a:lstStyle/>
          <a:p>
            <a:endParaRPr/>
          </a:p>
        </p:txBody>
      </p:sp>
      <p:sp>
        <p:nvSpPr>
          <p:cNvPr id="103" name="object 103"/>
          <p:cNvSpPr/>
          <p:nvPr/>
        </p:nvSpPr>
        <p:spPr>
          <a:xfrm>
            <a:off x="7675271" y="3536286"/>
            <a:ext cx="579755" cy="874394"/>
          </a:xfrm>
          <a:custGeom>
            <a:avLst/>
            <a:gdLst/>
            <a:ahLst/>
            <a:cxnLst/>
            <a:rect l="l" t="t" r="r" b="b"/>
            <a:pathLst>
              <a:path w="579754" h="874395">
                <a:moveTo>
                  <a:pt x="57771" y="0"/>
                </a:moveTo>
                <a:lnTo>
                  <a:pt x="91359" y="870"/>
                </a:lnTo>
                <a:lnTo>
                  <a:pt x="132754" y="15524"/>
                </a:lnTo>
                <a:lnTo>
                  <a:pt x="156865" y="28002"/>
                </a:lnTo>
                <a:lnTo>
                  <a:pt x="183154" y="45232"/>
                </a:lnTo>
                <a:lnTo>
                  <a:pt x="324914" y="49983"/>
                </a:lnTo>
                <a:lnTo>
                  <a:pt x="391723" y="62026"/>
                </a:lnTo>
                <a:lnTo>
                  <a:pt x="452483" y="84007"/>
                </a:lnTo>
                <a:lnTo>
                  <a:pt x="492128" y="108128"/>
                </a:lnTo>
                <a:lnTo>
                  <a:pt x="525742" y="139541"/>
                </a:lnTo>
                <a:lnTo>
                  <a:pt x="559351" y="195546"/>
                </a:lnTo>
                <a:lnTo>
                  <a:pt x="577453" y="268345"/>
                </a:lnTo>
                <a:lnTo>
                  <a:pt x="579606" y="312271"/>
                </a:lnTo>
                <a:lnTo>
                  <a:pt x="579606" y="874382"/>
                </a:lnTo>
                <a:lnTo>
                  <a:pt x="534790" y="874382"/>
                </a:lnTo>
                <a:lnTo>
                  <a:pt x="534790" y="290326"/>
                </a:lnTo>
                <a:lnTo>
                  <a:pt x="525742" y="222243"/>
                </a:lnTo>
                <a:lnTo>
                  <a:pt x="499024" y="171424"/>
                </a:lnTo>
                <a:lnTo>
                  <a:pt x="458947" y="135261"/>
                </a:lnTo>
                <a:lnTo>
                  <a:pt x="409389" y="111139"/>
                </a:lnTo>
                <a:lnTo>
                  <a:pt x="293468" y="89593"/>
                </a:lnTo>
                <a:lnTo>
                  <a:pt x="177562" y="87888"/>
                </a:lnTo>
                <a:lnTo>
                  <a:pt x="156429" y="70659"/>
                </a:lnTo>
                <a:lnTo>
                  <a:pt x="136603" y="57709"/>
                </a:lnTo>
                <a:lnTo>
                  <a:pt x="102143" y="44796"/>
                </a:lnTo>
                <a:lnTo>
                  <a:pt x="7034" y="44796"/>
                </a:lnTo>
                <a:lnTo>
                  <a:pt x="13798" y="28873"/>
                </a:lnTo>
                <a:lnTo>
                  <a:pt x="31917" y="9902"/>
                </a:lnTo>
                <a:lnTo>
                  <a:pt x="57771" y="0"/>
                </a:lnTo>
                <a:close/>
              </a:path>
              <a:path w="579754" h="874395">
                <a:moveTo>
                  <a:pt x="274514" y="122746"/>
                </a:moveTo>
                <a:lnTo>
                  <a:pt x="276220" y="252857"/>
                </a:lnTo>
                <a:lnTo>
                  <a:pt x="231412" y="252857"/>
                </a:lnTo>
                <a:lnTo>
                  <a:pt x="231412" y="169720"/>
                </a:lnTo>
                <a:lnTo>
                  <a:pt x="129721" y="169720"/>
                </a:lnTo>
                <a:lnTo>
                  <a:pt x="131883" y="168414"/>
                </a:lnTo>
                <a:lnTo>
                  <a:pt x="144374" y="150749"/>
                </a:lnTo>
                <a:lnTo>
                  <a:pt x="158608" y="123617"/>
                </a:lnTo>
                <a:lnTo>
                  <a:pt x="274514" y="122746"/>
                </a:lnTo>
                <a:close/>
              </a:path>
              <a:path w="579754" h="874395">
                <a:moveTo>
                  <a:pt x="129721" y="169720"/>
                </a:moveTo>
                <a:lnTo>
                  <a:pt x="181448" y="169720"/>
                </a:lnTo>
                <a:lnTo>
                  <a:pt x="146080" y="203308"/>
                </a:lnTo>
                <a:lnTo>
                  <a:pt x="113763" y="220973"/>
                </a:lnTo>
                <a:lnTo>
                  <a:pt x="84460" y="224854"/>
                </a:lnTo>
                <a:lnTo>
                  <a:pt x="58606" y="217092"/>
                </a:lnTo>
                <a:lnTo>
                  <a:pt x="47422" y="209329"/>
                </a:lnTo>
                <a:lnTo>
                  <a:pt x="37073" y="199862"/>
                </a:lnTo>
                <a:lnTo>
                  <a:pt x="27596" y="188654"/>
                </a:lnTo>
                <a:lnTo>
                  <a:pt x="22410" y="180493"/>
                </a:lnTo>
                <a:lnTo>
                  <a:pt x="93538" y="180493"/>
                </a:lnTo>
                <a:lnTo>
                  <a:pt x="113327" y="179622"/>
                </a:lnTo>
                <a:lnTo>
                  <a:pt x="129721" y="169720"/>
                </a:lnTo>
                <a:close/>
              </a:path>
              <a:path w="579754" h="874395">
                <a:moveTo>
                  <a:pt x="7034" y="44796"/>
                </a:moveTo>
                <a:lnTo>
                  <a:pt x="102143" y="44796"/>
                </a:lnTo>
                <a:lnTo>
                  <a:pt x="73712" y="47807"/>
                </a:lnTo>
                <a:lnTo>
                  <a:pt x="62056" y="55569"/>
                </a:lnTo>
                <a:lnTo>
                  <a:pt x="52578" y="67213"/>
                </a:lnTo>
                <a:lnTo>
                  <a:pt x="40959" y="92169"/>
                </a:lnTo>
                <a:lnTo>
                  <a:pt x="39216" y="116725"/>
                </a:lnTo>
                <a:lnTo>
                  <a:pt x="57771" y="158947"/>
                </a:lnTo>
                <a:lnTo>
                  <a:pt x="93538" y="180493"/>
                </a:lnTo>
                <a:lnTo>
                  <a:pt x="22410" y="180493"/>
                </a:lnTo>
                <a:lnTo>
                  <a:pt x="19390" y="175741"/>
                </a:lnTo>
                <a:lnTo>
                  <a:pt x="7334" y="146868"/>
                </a:lnTo>
                <a:lnTo>
                  <a:pt x="0" y="115456"/>
                </a:lnTo>
                <a:lnTo>
                  <a:pt x="3013" y="54264"/>
                </a:lnTo>
                <a:lnTo>
                  <a:pt x="7034" y="44796"/>
                </a:lnTo>
                <a:close/>
              </a:path>
            </a:pathLst>
          </a:custGeom>
          <a:solidFill>
            <a:srgbClr val="000000"/>
          </a:solidFill>
        </p:spPr>
        <p:txBody>
          <a:bodyPr wrap="square" lIns="0" tIns="0" rIns="0" bIns="0" rtlCol="0"/>
          <a:lstStyle/>
          <a:p>
            <a:endParaRPr/>
          </a:p>
        </p:txBody>
      </p:sp>
      <p:sp>
        <p:nvSpPr>
          <p:cNvPr id="104" name="object 104"/>
          <p:cNvSpPr/>
          <p:nvPr/>
        </p:nvSpPr>
        <p:spPr>
          <a:xfrm>
            <a:off x="7812745" y="3705135"/>
            <a:ext cx="325755" cy="218440"/>
          </a:xfrm>
          <a:custGeom>
            <a:avLst/>
            <a:gdLst/>
            <a:ahLst/>
            <a:cxnLst/>
            <a:rect l="l" t="t" r="r" b="b"/>
            <a:pathLst>
              <a:path w="325754" h="218439">
                <a:moveTo>
                  <a:pt x="243475" y="0"/>
                </a:moveTo>
                <a:lnTo>
                  <a:pt x="282687" y="13348"/>
                </a:lnTo>
                <a:lnTo>
                  <a:pt x="311991" y="47372"/>
                </a:lnTo>
                <a:lnTo>
                  <a:pt x="325350" y="100366"/>
                </a:lnTo>
                <a:lnTo>
                  <a:pt x="323625" y="118031"/>
                </a:lnTo>
                <a:lnTo>
                  <a:pt x="313283" y="151184"/>
                </a:lnTo>
                <a:lnTo>
                  <a:pt x="268036" y="203743"/>
                </a:lnTo>
                <a:lnTo>
                  <a:pt x="237872" y="216657"/>
                </a:lnTo>
                <a:lnTo>
                  <a:pt x="205558" y="217962"/>
                </a:lnTo>
                <a:lnTo>
                  <a:pt x="189618" y="212775"/>
                </a:lnTo>
                <a:lnTo>
                  <a:pt x="173241" y="203743"/>
                </a:lnTo>
                <a:lnTo>
                  <a:pt x="157736" y="190794"/>
                </a:lnTo>
                <a:lnTo>
                  <a:pt x="151991" y="183503"/>
                </a:lnTo>
                <a:lnTo>
                  <a:pt x="225377" y="183503"/>
                </a:lnTo>
                <a:lnTo>
                  <a:pt x="249506" y="174435"/>
                </a:lnTo>
                <a:lnTo>
                  <a:pt x="262437" y="164533"/>
                </a:lnTo>
                <a:lnTo>
                  <a:pt x="272346" y="152055"/>
                </a:lnTo>
                <a:lnTo>
                  <a:pt x="282687" y="123182"/>
                </a:lnTo>
                <a:lnTo>
                  <a:pt x="281395" y="92169"/>
                </a:lnTo>
                <a:lnTo>
                  <a:pt x="269328" y="65037"/>
                </a:lnTo>
                <a:lnTo>
                  <a:pt x="247785" y="45667"/>
                </a:lnTo>
                <a:lnTo>
                  <a:pt x="217617" y="39210"/>
                </a:lnTo>
                <a:lnTo>
                  <a:pt x="142787" y="39210"/>
                </a:lnTo>
                <a:lnTo>
                  <a:pt x="154686" y="28437"/>
                </a:lnTo>
                <a:lnTo>
                  <a:pt x="183989" y="11208"/>
                </a:lnTo>
                <a:lnTo>
                  <a:pt x="243475" y="0"/>
                </a:lnTo>
                <a:close/>
              </a:path>
              <a:path w="325754" h="218439">
                <a:moveTo>
                  <a:pt x="109442" y="47372"/>
                </a:moveTo>
                <a:lnTo>
                  <a:pt x="109442" y="84841"/>
                </a:lnTo>
                <a:lnTo>
                  <a:pt x="77561" y="84841"/>
                </a:lnTo>
                <a:lnTo>
                  <a:pt x="52143" y="89158"/>
                </a:lnTo>
                <a:lnTo>
                  <a:pt x="43973" y="96050"/>
                </a:lnTo>
                <a:lnTo>
                  <a:pt x="39216" y="104683"/>
                </a:lnTo>
                <a:lnTo>
                  <a:pt x="43101" y="121477"/>
                </a:lnTo>
                <a:lnTo>
                  <a:pt x="68519" y="129638"/>
                </a:lnTo>
                <a:lnTo>
                  <a:pt x="167214" y="131379"/>
                </a:lnTo>
                <a:lnTo>
                  <a:pt x="183989" y="162393"/>
                </a:lnTo>
                <a:lnTo>
                  <a:pt x="203416" y="179622"/>
                </a:lnTo>
                <a:lnTo>
                  <a:pt x="225377" y="183503"/>
                </a:lnTo>
                <a:lnTo>
                  <a:pt x="151991" y="183503"/>
                </a:lnTo>
                <a:lnTo>
                  <a:pt x="143502" y="172730"/>
                </a:lnTo>
                <a:lnTo>
                  <a:pt x="66813" y="172730"/>
                </a:lnTo>
                <a:lnTo>
                  <a:pt x="38344" y="167108"/>
                </a:lnTo>
                <a:lnTo>
                  <a:pt x="27160" y="160651"/>
                </a:lnTo>
                <a:lnTo>
                  <a:pt x="17247" y="152055"/>
                </a:lnTo>
                <a:lnTo>
                  <a:pt x="3885" y="131815"/>
                </a:lnTo>
                <a:lnTo>
                  <a:pt x="0" y="107693"/>
                </a:lnTo>
                <a:lnTo>
                  <a:pt x="7334" y="84406"/>
                </a:lnTo>
                <a:lnTo>
                  <a:pt x="26725" y="64601"/>
                </a:lnTo>
                <a:lnTo>
                  <a:pt x="60349" y="51253"/>
                </a:lnTo>
                <a:lnTo>
                  <a:pt x="109442" y="47372"/>
                </a:lnTo>
                <a:close/>
              </a:path>
              <a:path w="325754" h="218439">
                <a:moveTo>
                  <a:pt x="142787" y="39210"/>
                </a:moveTo>
                <a:lnTo>
                  <a:pt x="217617" y="39210"/>
                </a:lnTo>
                <a:lnTo>
                  <a:pt x="180576" y="50818"/>
                </a:lnTo>
                <a:lnTo>
                  <a:pt x="159443" y="64601"/>
                </a:lnTo>
                <a:lnTo>
                  <a:pt x="148658" y="74068"/>
                </a:lnTo>
                <a:lnTo>
                  <a:pt x="137039" y="84841"/>
                </a:lnTo>
                <a:lnTo>
                  <a:pt x="127561" y="52994"/>
                </a:lnTo>
                <a:lnTo>
                  <a:pt x="142787" y="39210"/>
                </a:lnTo>
                <a:close/>
              </a:path>
            </a:pathLst>
          </a:custGeom>
          <a:solidFill>
            <a:srgbClr val="000000"/>
          </a:solidFill>
        </p:spPr>
        <p:txBody>
          <a:bodyPr wrap="square" lIns="0" tIns="0" rIns="0" bIns="0" rtlCol="0"/>
          <a:lstStyle/>
          <a:p>
            <a:endParaRPr/>
          </a:p>
        </p:txBody>
      </p:sp>
      <p:sp>
        <p:nvSpPr>
          <p:cNvPr id="105" name="object 105"/>
          <p:cNvSpPr/>
          <p:nvPr/>
        </p:nvSpPr>
        <p:spPr>
          <a:xfrm>
            <a:off x="7928234" y="38541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106" name="object 106"/>
          <p:cNvSpPr/>
          <p:nvPr/>
        </p:nvSpPr>
        <p:spPr>
          <a:xfrm>
            <a:off x="7725707" y="4080301"/>
            <a:ext cx="318770" cy="330835"/>
          </a:xfrm>
          <a:custGeom>
            <a:avLst/>
            <a:gdLst/>
            <a:ahLst/>
            <a:cxnLst/>
            <a:rect l="l" t="t" r="r" b="b"/>
            <a:pathLst>
              <a:path w="318770" h="330835">
                <a:moveTo>
                  <a:pt x="221063" y="0"/>
                </a:moveTo>
                <a:lnTo>
                  <a:pt x="262858" y="7319"/>
                </a:lnTo>
                <a:lnTo>
                  <a:pt x="296471" y="33164"/>
                </a:lnTo>
                <a:lnTo>
                  <a:pt x="318447" y="81838"/>
                </a:lnTo>
                <a:lnTo>
                  <a:pt x="318447" y="330367"/>
                </a:lnTo>
                <a:lnTo>
                  <a:pt x="275349" y="330367"/>
                </a:lnTo>
                <a:lnTo>
                  <a:pt x="275349" y="92604"/>
                </a:lnTo>
                <a:lnTo>
                  <a:pt x="266307" y="60731"/>
                </a:lnTo>
                <a:lnTo>
                  <a:pt x="240018" y="43070"/>
                </a:lnTo>
                <a:lnTo>
                  <a:pt x="156429" y="42210"/>
                </a:lnTo>
                <a:lnTo>
                  <a:pt x="84974" y="42210"/>
                </a:lnTo>
                <a:lnTo>
                  <a:pt x="124548" y="23689"/>
                </a:lnTo>
                <a:lnTo>
                  <a:pt x="173641" y="6891"/>
                </a:lnTo>
                <a:lnTo>
                  <a:pt x="221063" y="0"/>
                </a:lnTo>
                <a:close/>
              </a:path>
              <a:path w="318770" h="330835">
                <a:moveTo>
                  <a:pt x="84974" y="42210"/>
                </a:moveTo>
                <a:lnTo>
                  <a:pt x="156429" y="42210"/>
                </a:lnTo>
                <a:lnTo>
                  <a:pt x="109006" y="52548"/>
                </a:lnTo>
                <a:lnTo>
                  <a:pt x="63327" y="66331"/>
                </a:lnTo>
                <a:lnTo>
                  <a:pt x="25853" y="79683"/>
                </a:lnTo>
                <a:lnTo>
                  <a:pt x="0" y="90881"/>
                </a:lnTo>
                <a:lnTo>
                  <a:pt x="15940" y="80975"/>
                </a:lnTo>
                <a:lnTo>
                  <a:pt x="34459" y="69777"/>
                </a:lnTo>
                <a:lnTo>
                  <a:pt x="54721" y="58145"/>
                </a:lnTo>
                <a:lnTo>
                  <a:pt x="76689" y="46088"/>
                </a:lnTo>
                <a:lnTo>
                  <a:pt x="84974" y="42210"/>
                </a:lnTo>
                <a:close/>
              </a:path>
            </a:pathLst>
          </a:custGeom>
          <a:solidFill>
            <a:srgbClr val="000000"/>
          </a:solidFill>
        </p:spPr>
        <p:txBody>
          <a:bodyPr wrap="square" lIns="0" tIns="0" rIns="0" bIns="0" rtlCol="0"/>
          <a:lstStyle/>
          <a:p>
            <a:endParaRPr/>
          </a:p>
        </p:txBody>
      </p:sp>
      <p:sp>
        <p:nvSpPr>
          <p:cNvPr id="107" name="object 107"/>
          <p:cNvSpPr/>
          <p:nvPr/>
        </p:nvSpPr>
        <p:spPr>
          <a:xfrm>
            <a:off x="7725707" y="4141032"/>
            <a:ext cx="309245" cy="83185"/>
          </a:xfrm>
          <a:custGeom>
            <a:avLst/>
            <a:gdLst/>
            <a:ahLst/>
            <a:cxnLst/>
            <a:rect l="l" t="t" r="r" b="b"/>
            <a:pathLst>
              <a:path w="309245" h="83185">
                <a:moveTo>
                  <a:pt x="284390" y="23689"/>
                </a:moveTo>
                <a:lnTo>
                  <a:pt x="297332" y="40055"/>
                </a:lnTo>
                <a:lnTo>
                  <a:pt x="308966" y="55562"/>
                </a:lnTo>
                <a:lnTo>
                  <a:pt x="227527" y="81406"/>
                </a:lnTo>
                <a:lnTo>
                  <a:pt x="149094" y="82698"/>
                </a:lnTo>
                <a:lnTo>
                  <a:pt x="110749" y="75806"/>
                </a:lnTo>
                <a:lnTo>
                  <a:pt x="73675" y="64608"/>
                </a:lnTo>
                <a:lnTo>
                  <a:pt x="51814" y="55562"/>
                </a:lnTo>
                <a:lnTo>
                  <a:pt x="170627" y="55562"/>
                </a:lnTo>
                <a:lnTo>
                  <a:pt x="226655" y="48242"/>
                </a:lnTo>
                <a:lnTo>
                  <a:pt x="255523" y="38333"/>
                </a:lnTo>
                <a:lnTo>
                  <a:pt x="284390" y="23689"/>
                </a:lnTo>
                <a:close/>
              </a:path>
              <a:path w="309245" h="83185">
                <a:moveTo>
                  <a:pt x="63327" y="0"/>
                </a:moveTo>
                <a:lnTo>
                  <a:pt x="89616" y="23689"/>
                </a:lnTo>
                <a:lnTo>
                  <a:pt x="116341" y="40487"/>
                </a:lnTo>
                <a:lnTo>
                  <a:pt x="170627" y="55562"/>
                </a:lnTo>
                <a:lnTo>
                  <a:pt x="51814" y="55562"/>
                </a:lnTo>
                <a:lnTo>
                  <a:pt x="36202" y="49102"/>
                </a:lnTo>
                <a:lnTo>
                  <a:pt x="18083" y="40055"/>
                </a:lnTo>
                <a:lnTo>
                  <a:pt x="0" y="30149"/>
                </a:lnTo>
                <a:lnTo>
                  <a:pt x="63327" y="0"/>
                </a:lnTo>
                <a:close/>
              </a:path>
            </a:pathLst>
          </a:custGeom>
          <a:solidFill>
            <a:srgbClr val="000000"/>
          </a:solidFill>
        </p:spPr>
        <p:txBody>
          <a:bodyPr wrap="square" lIns="0" tIns="0" rIns="0" bIns="0" rtlCol="0"/>
          <a:lstStyle/>
          <a:p>
            <a:endParaRPr/>
          </a:p>
        </p:txBody>
      </p:sp>
      <p:sp>
        <p:nvSpPr>
          <p:cNvPr id="108" name="object 108"/>
          <p:cNvSpPr/>
          <p:nvPr/>
        </p:nvSpPr>
        <p:spPr>
          <a:xfrm>
            <a:off x="8225573" y="3811088"/>
            <a:ext cx="156845" cy="405130"/>
          </a:xfrm>
          <a:custGeom>
            <a:avLst/>
            <a:gdLst/>
            <a:ahLst/>
            <a:cxnLst/>
            <a:rect l="l" t="t" r="r" b="b"/>
            <a:pathLst>
              <a:path w="156845" h="405129">
                <a:moveTo>
                  <a:pt x="87477" y="0"/>
                </a:moveTo>
                <a:lnTo>
                  <a:pt x="137465" y="22851"/>
                </a:lnTo>
                <a:lnTo>
                  <a:pt x="156425" y="110704"/>
                </a:lnTo>
                <a:lnTo>
                  <a:pt x="134017" y="156807"/>
                </a:lnTo>
                <a:lnTo>
                  <a:pt x="113763" y="180493"/>
                </a:lnTo>
                <a:lnTo>
                  <a:pt x="101697" y="192535"/>
                </a:lnTo>
                <a:lnTo>
                  <a:pt x="87909" y="204614"/>
                </a:lnTo>
                <a:lnTo>
                  <a:pt x="99112" y="214516"/>
                </a:lnTo>
                <a:lnTo>
                  <a:pt x="126261" y="244659"/>
                </a:lnTo>
                <a:lnTo>
                  <a:pt x="146083" y="286010"/>
                </a:lnTo>
                <a:lnTo>
                  <a:pt x="149962" y="325634"/>
                </a:lnTo>
                <a:lnTo>
                  <a:pt x="140912" y="360093"/>
                </a:lnTo>
                <a:lnTo>
                  <a:pt x="121090" y="386801"/>
                </a:lnTo>
                <a:lnTo>
                  <a:pt x="91788" y="402736"/>
                </a:lnTo>
                <a:lnTo>
                  <a:pt x="56881" y="404890"/>
                </a:lnTo>
                <a:lnTo>
                  <a:pt x="37491" y="400153"/>
                </a:lnTo>
                <a:lnTo>
                  <a:pt x="17669" y="390247"/>
                </a:lnTo>
                <a:lnTo>
                  <a:pt x="24583" y="355356"/>
                </a:lnTo>
                <a:lnTo>
                  <a:pt x="53435" y="355356"/>
                </a:lnTo>
                <a:lnTo>
                  <a:pt x="74550" y="353633"/>
                </a:lnTo>
                <a:lnTo>
                  <a:pt x="89202" y="341573"/>
                </a:lnTo>
                <a:lnTo>
                  <a:pt x="96958" y="321760"/>
                </a:lnTo>
                <a:lnTo>
                  <a:pt x="92216" y="267057"/>
                </a:lnTo>
                <a:lnTo>
                  <a:pt x="59467" y="209329"/>
                </a:lnTo>
                <a:lnTo>
                  <a:pt x="76275" y="189089"/>
                </a:lnTo>
                <a:lnTo>
                  <a:pt x="90063" y="169284"/>
                </a:lnTo>
                <a:lnTo>
                  <a:pt x="100836" y="150749"/>
                </a:lnTo>
                <a:lnTo>
                  <a:pt x="109025" y="132685"/>
                </a:lnTo>
                <a:lnTo>
                  <a:pt x="116781" y="100801"/>
                </a:lnTo>
                <a:lnTo>
                  <a:pt x="114627" y="74939"/>
                </a:lnTo>
                <a:lnTo>
                  <a:pt x="102561" y="56875"/>
                </a:lnTo>
                <a:lnTo>
                  <a:pt x="82307" y="47372"/>
                </a:lnTo>
                <a:lnTo>
                  <a:pt x="11452" y="47372"/>
                </a:lnTo>
                <a:lnTo>
                  <a:pt x="0" y="21981"/>
                </a:lnTo>
                <a:lnTo>
                  <a:pt x="45247" y="2176"/>
                </a:lnTo>
                <a:lnTo>
                  <a:pt x="87477" y="0"/>
                </a:lnTo>
                <a:close/>
              </a:path>
              <a:path w="156845" h="405129">
                <a:moveTo>
                  <a:pt x="26717" y="344587"/>
                </a:moveTo>
                <a:lnTo>
                  <a:pt x="53435" y="355356"/>
                </a:lnTo>
                <a:lnTo>
                  <a:pt x="24583" y="355356"/>
                </a:lnTo>
                <a:lnTo>
                  <a:pt x="26717" y="344587"/>
                </a:lnTo>
                <a:close/>
              </a:path>
              <a:path w="156845" h="405129">
                <a:moveTo>
                  <a:pt x="11452" y="47372"/>
                </a:moveTo>
                <a:lnTo>
                  <a:pt x="82307" y="47372"/>
                </a:lnTo>
                <a:lnTo>
                  <a:pt x="53435" y="48242"/>
                </a:lnTo>
                <a:lnTo>
                  <a:pt x="17669" y="61155"/>
                </a:lnTo>
                <a:lnTo>
                  <a:pt x="11452" y="47372"/>
                </a:lnTo>
                <a:close/>
              </a:path>
            </a:pathLst>
          </a:custGeom>
          <a:solidFill>
            <a:srgbClr val="000000"/>
          </a:solidFill>
        </p:spPr>
        <p:txBody>
          <a:bodyPr wrap="square" lIns="0" tIns="0" rIns="0" bIns="0" rtlCol="0"/>
          <a:lstStyle/>
          <a:p>
            <a:endParaRPr/>
          </a:p>
        </p:txBody>
      </p:sp>
      <p:sp>
        <p:nvSpPr>
          <p:cNvPr id="109" name="object 109"/>
          <p:cNvSpPr/>
          <p:nvPr/>
        </p:nvSpPr>
        <p:spPr>
          <a:xfrm>
            <a:off x="8000185" y="3790848"/>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110" name="object 110"/>
          <p:cNvSpPr/>
          <p:nvPr/>
        </p:nvSpPr>
        <p:spPr>
          <a:xfrm>
            <a:off x="7748547" y="3626315"/>
            <a:ext cx="44450" cy="44450"/>
          </a:xfrm>
          <a:custGeom>
            <a:avLst/>
            <a:gdLst/>
            <a:ahLst/>
            <a:cxnLst/>
            <a:rect l="l" t="t" r="r" b="b"/>
            <a:pathLst>
              <a:path w="44450" h="44450">
                <a:moveTo>
                  <a:pt x="21968" y="0"/>
                </a:moveTo>
                <a:lnTo>
                  <a:pt x="37473" y="6456"/>
                </a:lnTo>
                <a:lnTo>
                  <a:pt x="43936" y="21981"/>
                </a:lnTo>
                <a:lnTo>
                  <a:pt x="37473" y="37034"/>
                </a:lnTo>
                <a:lnTo>
                  <a:pt x="21968" y="43926"/>
                </a:lnTo>
                <a:lnTo>
                  <a:pt x="6899" y="37034"/>
                </a:lnTo>
                <a:lnTo>
                  <a:pt x="0" y="21981"/>
                </a:lnTo>
                <a:lnTo>
                  <a:pt x="6899" y="6456"/>
                </a:lnTo>
                <a:lnTo>
                  <a:pt x="21968" y="0"/>
                </a:lnTo>
                <a:close/>
              </a:path>
            </a:pathLst>
          </a:custGeom>
          <a:solidFill>
            <a:srgbClr val="000000"/>
          </a:solidFill>
        </p:spPr>
        <p:txBody>
          <a:bodyPr wrap="square" lIns="0" tIns="0" rIns="0" bIns="0" rtlCol="0"/>
          <a:lstStyle/>
          <a:p>
            <a:endParaRPr/>
          </a:p>
        </p:txBody>
      </p:sp>
      <p:sp>
        <p:nvSpPr>
          <p:cNvPr id="111" name="object 111"/>
          <p:cNvSpPr/>
          <p:nvPr/>
        </p:nvSpPr>
        <p:spPr>
          <a:xfrm>
            <a:off x="8000185" y="3951935"/>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112" name="object 112"/>
          <p:cNvSpPr/>
          <p:nvPr/>
        </p:nvSpPr>
        <p:spPr>
          <a:xfrm>
            <a:off x="8000185" y="4020418"/>
            <a:ext cx="44450" cy="43180"/>
          </a:xfrm>
          <a:custGeom>
            <a:avLst/>
            <a:gdLst/>
            <a:ahLst/>
            <a:cxnLst/>
            <a:rect l="l" t="t" r="r" b="b"/>
            <a:pathLst>
              <a:path w="44450" h="43179">
                <a:moveTo>
                  <a:pt x="21993" y="0"/>
                </a:moveTo>
                <a:lnTo>
                  <a:pt x="37073" y="6057"/>
                </a:lnTo>
                <a:lnTo>
                  <a:pt x="43969" y="21110"/>
                </a:lnTo>
                <a:lnTo>
                  <a:pt x="37073" y="36620"/>
                </a:lnTo>
                <a:lnTo>
                  <a:pt x="21993" y="43081"/>
                </a:lnTo>
                <a:lnTo>
                  <a:pt x="6463" y="36620"/>
                </a:lnTo>
                <a:lnTo>
                  <a:pt x="0" y="21110"/>
                </a:lnTo>
                <a:lnTo>
                  <a:pt x="6463" y="6057"/>
                </a:lnTo>
                <a:lnTo>
                  <a:pt x="21993" y="0"/>
                </a:lnTo>
                <a:close/>
              </a:path>
            </a:pathLst>
          </a:custGeom>
          <a:solidFill>
            <a:srgbClr val="000000"/>
          </a:solidFill>
        </p:spPr>
        <p:txBody>
          <a:bodyPr wrap="square" lIns="0" tIns="0" rIns="0" bIns="0" rtlCol="0"/>
          <a:lstStyle/>
          <a:p>
            <a:endParaRPr/>
          </a:p>
        </p:txBody>
      </p:sp>
      <p:sp>
        <p:nvSpPr>
          <p:cNvPr id="113" name="object 113"/>
          <p:cNvSpPr/>
          <p:nvPr/>
        </p:nvSpPr>
        <p:spPr>
          <a:xfrm>
            <a:off x="7961205" y="41052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114" name="object 114"/>
          <p:cNvSpPr/>
          <p:nvPr/>
        </p:nvSpPr>
        <p:spPr>
          <a:xfrm>
            <a:off x="7895917" y="4107864"/>
            <a:ext cx="0" cy="102870"/>
          </a:xfrm>
          <a:custGeom>
            <a:avLst/>
            <a:gdLst/>
            <a:ahLst/>
            <a:cxnLst/>
            <a:rect l="l" t="t" r="r" b="b"/>
            <a:pathLst>
              <a:path h="102870">
                <a:moveTo>
                  <a:pt x="0" y="0"/>
                </a:moveTo>
                <a:lnTo>
                  <a:pt x="0" y="102513"/>
                </a:lnTo>
              </a:path>
            </a:pathLst>
          </a:custGeom>
          <a:ln w="21532">
            <a:solidFill>
              <a:srgbClr val="000000"/>
            </a:solidFill>
          </a:ln>
        </p:spPr>
        <p:txBody>
          <a:bodyPr wrap="square" lIns="0" tIns="0" rIns="0" bIns="0" rtlCol="0"/>
          <a:lstStyle/>
          <a:p>
            <a:endParaRPr/>
          </a:p>
        </p:txBody>
      </p:sp>
      <p:sp>
        <p:nvSpPr>
          <p:cNvPr id="115" name="object 115"/>
          <p:cNvSpPr/>
          <p:nvPr/>
        </p:nvSpPr>
        <p:spPr>
          <a:xfrm>
            <a:off x="7831065" y="41233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116" name="object 116"/>
          <p:cNvSpPr/>
          <p:nvPr/>
        </p:nvSpPr>
        <p:spPr>
          <a:xfrm>
            <a:off x="7781735" y="4155032"/>
            <a:ext cx="226695" cy="0"/>
          </a:xfrm>
          <a:custGeom>
            <a:avLst/>
            <a:gdLst/>
            <a:ahLst/>
            <a:cxnLst/>
            <a:rect l="l" t="t" r="r" b="b"/>
            <a:pathLst>
              <a:path w="226695">
                <a:moveTo>
                  <a:pt x="0" y="0"/>
                </a:moveTo>
                <a:lnTo>
                  <a:pt x="226655" y="0"/>
                </a:lnTo>
              </a:path>
            </a:pathLst>
          </a:custGeom>
          <a:ln w="21107">
            <a:solidFill>
              <a:srgbClr val="000000"/>
            </a:solidFill>
          </a:ln>
        </p:spPr>
        <p:txBody>
          <a:bodyPr wrap="square" lIns="0" tIns="0" rIns="0" bIns="0" rtlCol="0"/>
          <a:lstStyle/>
          <a:p>
            <a:endParaRPr/>
          </a:p>
        </p:txBody>
      </p:sp>
      <p:sp>
        <p:nvSpPr>
          <p:cNvPr id="117" name="object 117"/>
          <p:cNvSpPr/>
          <p:nvPr/>
        </p:nvSpPr>
        <p:spPr>
          <a:xfrm>
            <a:off x="8107932" y="3508283"/>
            <a:ext cx="99695" cy="146685"/>
          </a:xfrm>
          <a:custGeom>
            <a:avLst/>
            <a:gdLst/>
            <a:ahLst/>
            <a:cxnLst/>
            <a:rect l="l" t="t" r="r" b="b"/>
            <a:pathLst>
              <a:path w="99695" h="146685">
                <a:moveTo>
                  <a:pt x="99544" y="0"/>
                </a:moveTo>
                <a:lnTo>
                  <a:pt x="40937" y="146469"/>
                </a:lnTo>
                <a:lnTo>
                  <a:pt x="0" y="124488"/>
                </a:lnTo>
                <a:lnTo>
                  <a:pt x="99544" y="0"/>
                </a:lnTo>
                <a:close/>
              </a:path>
            </a:pathLst>
          </a:custGeom>
          <a:solidFill>
            <a:srgbClr val="000000"/>
          </a:solidFill>
        </p:spPr>
        <p:txBody>
          <a:bodyPr wrap="square" lIns="0" tIns="0" rIns="0" bIns="0" rtlCol="0"/>
          <a:lstStyle/>
          <a:p>
            <a:endParaRPr/>
          </a:p>
        </p:txBody>
      </p:sp>
      <p:sp>
        <p:nvSpPr>
          <p:cNvPr id="118" name="object 118"/>
          <p:cNvSpPr/>
          <p:nvPr/>
        </p:nvSpPr>
        <p:spPr>
          <a:xfrm>
            <a:off x="8042862" y="3466932"/>
            <a:ext cx="75565" cy="155575"/>
          </a:xfrm>
          <a:custGeom>
            <a:avLst/>
            <a:gdLst/>
            <a:ahLst/>
            <a:cxnLst/>
            <a:rect l="l" t="t" r="r" b="b"/>
            <a:pathLst>
              <a:path w="75565" h="155575">
                <a:moveTo>
                  <a:pt x="74979" y="0"/>
                </a:moveTo>
                <a:lnTo>
                  <a:pt x="43954" y="155501"/>
                </a:lnTo>
                <a:lnTo>
                  <a:pt x="0" y="140847"/>
                </a:lnTo>
                <a:lnTo>
                  <a:pt x="74979" y="0"/>
                </a:lnTo>
                <a:close/>
              </a:path>
            </a:pathLst>
          </a:custGeom>
          <a:solidFill>
            <a:srgbClr val="000000"/>
          </a:solidFill>
        </p:spPr>
        <p:txBody>
          <a:bodyPr wrap="square" lIns="0" tIns="0" rIns="0" bIns="0" rtlCol="0"/>
          <a:lstStyle/>
          <a:p>
            <a:endParaRPr/>
          </a:p>
        </p:txBody>
      </p:sp>
      <p:sp>
        <p:nvSpPr>
          <p:cNvPr id="119" name="object 119"/>
          <p:cNvSpPr/>
          <p:nvPr/>
        </p:nvSpPr>
        <p:spPr>
          <a:xfrm>
            <a:off x="7978216" y="3437661"/>
            <a:ext cx="46990" cy="158115"/>
          </a:xfrm>
          <a:custGeom>
            <a:avLst/>
            <a:gdLst/>
            <a:ahLst/>
            <a:cxnLst/>
            <a:rect l="l" t="t" r="r" b="b"/>
            <a:pathLst>
              <a:path w="46990" h="158114">
                <a:moveTo>
                  <a:pt x="37509" y="0"/>
                </a:moveTo>
                <a:lnTo>
                  <a:pt x="46547" y="157641"/>
                </a:lnTo>
                <a:lnTo>
                  <a:pt x="0" y="154630"/>
                </a:lnTo>
                <a:lnTo>
                  <a:pt x="37509" y="0"/>
                </a:lnTo>
                <a:close/>
              </a:path>
            </a:pathLst>
          </a:custGeom>
          <a:solidFill>
            <a:srgbClr val="000000"/>
          </a:solidFill>
        </p:spPr>
        <p:txBody>
          <a:bodyPr wrap="square" lIns="0" tIns="0" rIns="0" bIns="0" rtlCol="0"/>
          <a:lstStyle/>
          <a:p>
            <a:endParaRPr/>
          </a:p>
        </p:txBody>
      </p:sp>
      <p:sp>
        <p:nvSpPr>
          <p:cNvPr id="120" name="object 120"/>
          <p:cNvSpPr/>
          <p:nvPr/>
        </p:nvSpPr>
        <p:spPr>
          <a:xfrm>
            <a:off x="7903233" y="3431204"/>
            <a:ext cx="46990" cy="158115"/>
          </a:xfrm>
          <a:custGeom>
            <a:avLst/>
            <a:gdLst/>
            <a:ahLst/>
            <a:cxnLst/>
            <a:rect l="l" t="t" r="r" b="b"/>
            <a:pathLst>
              <a:path w="46990" h="158114">
                <a:moveTo>
                  <a:pt x="22839" y="0"/>
                </a:moveTo>
                <a:lnTo>
                  <a:pt x="46551" y="156770"/>
                </a:lnTo>
                <a:lnTo>
                  <a:pt x="0" y="157641"/>
                </a:lnTo>
                <a:lnTo>
                  <a:pt x="22839" y="0"/>
                </a:lnTo>
                <a:close/>
              </a:path>
            </a:pathLst>
          </a:custGeom>
          <a:solidFill>
            <a:srgbClr val="000000"/>
          </a:solidFill>
        </p:spPr>
        <p:txBody>
          <a:bodyPr wrap="square" lIns="0" tIns="0" rIns="0" bIns="0" rtlCol="0"/>
          <a:lstStyle/>
          <a:p>
            <a:endParaRPr/>
          </a:p>
        </p:txBody>
      </p:sp>
      <p:sp>
        <p:nvSpPr>
          <p:cNvPr id="121" name="object 121"/>
          <p:cNvSpPr/>
          <p:nvPr/>
        </p:nvSpPr>
        <p:spPr>
          <a:xfrm>
            <a:off x="4073237" y="3241397"/>
            <a:ext cx="419100" cy="325120"/>
          </a:xfrm>
          <a:custGeom>
            <a:avLst/>
            <a:gdLst/>
            <a:ahLst/>
            <a:cxnLst/>
            <a:rect l="l" t="t" r="r" b="b"/>
            <a:pathLst>
              <a:path w="419100" h="325120">
                <a:moveTo>
                  <a:pt x="418782" y="0"/>
                </a:moveTo>
                <a:lnTo>
                  <a:pt x="157041" y="83983"/>
                </a:lnTo>
                <a:lnTo>
                  <a:pt x="177735" y="183860"/>
                </a:lnTo>
                <a:lnTo>
                  <a:pt x="0" y="199754"/>
                </a:lnTo>
                <a:lnTo>
                  <a:pt x="255650" y="325124"/>
                </a:lnTo>
                <a:lnTo>
                  <a:pt x="418782" y="0"/>
                </a:lnTo>
                <a:close/>
              </a:path>
            </a:pathLst>
          </a:custGeom>
          <a:solidFill>
            <a:srgbClr val="FFE499"/>
          </a:solidFill>
        </p:spPr>
        <p:txBody>
          <a:bodyPr wrap="square" lIns="0" tIns="0" rIns="0" bIns="0" rtlCol="0"/>
          <a:lstStyle/>
          <a:p>
            <a:endParaRPr/>
          </a:p>
        </p:txBody>
      </p:sp>
      <p:sp>
        <p:nvSpPr>
          <p:cNvPr id="122" name="object 122"/>
          <p:cNvSpPr/>
          <p:nvPr/>
        </p:nvSpPr>
        <p:spPr>
          <a:xfrm>
            <a:off x="4711164" y="3190228"/>
            <a:ext cx="234950" cy="157480"/>
          </a:xfrm>
          <a:custGeom>
            <a:avLst/>
            <a:gdLst/>
            <a:ahLst/>
            <a:cxnLst/>
            <a:rect l="l" t="t" r="r" b="b"/>
            <a:pathLst>
              <a:path w="234950" h="157479">
                <a:moveTo>
                  <a:pt x="234936" y="0"/>
                </a:moveTo>
                <a:lnTo>
                  <a:pt x="104700" y="36607"/>
                </a:lnTo>
                <a:lnTo>
                  <a:pt x="0" y="77932"/>
                </a:lnTo>
                <a:lnTo>
                  <a:pt x="114442" y="157096"/>
                </a:lnTo>
                <a:lnTo>
                  <a:pt x="234936" y="0"/>
                </a:lnTo>
                <a:close/>
              </a:path>
            </a:pathLst>
          </a:custGeom>
          <a:solidFill>
            <a:srgbClr val="FFE499"/>
          </a:solidFill>
        </p:spPr>
        <p:txBody>
          <a:bodyPr wrap="square" lIns="0" tIns="0" rIns="0" bIns="0" rtlCol="0"/>
          <a:lstStyle/>
          <a:p>
            <a:endParaRPr/>
          </a:p>
        </p:txBody>
      </p:sp>
      <p:sp>
        <p:nvSpPr>
          <p:cNvPr id="123" name="object 123"/>
          <p:cNvSpPr/>
          <p:nvPr/>
        </p:nvSpPr>
        <p:spPr>
          <a:xfrm>
            <a:off x="5139709" y="3120806"/>
            <a:ext cx="428625" cy="425450"/>
          </a:xfrm>
          <a:custGeom>
            <a:avLst/>
            <a:gdLst/>
            <a:ahLst/>
            <a:cxnLst/>
            <a:rect l="l" t="t" r="r" b="b"/>
            <a:pathLst>
              <a:path w="428625" h="425450">
                <a:moveTo>
                  <a:pt x="177714" y="0"/>
                </a:moveTo>
                <a:lnTo>
                  <a:pt x="0" y="53630"/>
                </a:lnTo>
                <a:lnTo>
                  <a:pt x="136285" y="193704"/>
                </a:lnTo>
                <a:lnTo>
                  <a:pt x="136285" y="425042"/>
                </a:lnTo>
                <a:lnTo>
                  <a:pt x="428545" y="299631"/>
                </a:lnTo>
                <a:lnTo>
                  <a:pt x="387083" y="247232"/>
                </a:lnTo>
                <a:lnTo>
                  <a:pt x="225194" y="247232"/>
                </a:lnTo>
                <a:lnTo>
                  <a:pt x="318922" y="179040"/>
                </a:lnTo>
                <a:lnTo>
                  <a:pt x="298207" y="120591"/>
                </a:lnTo>
                <a:lnTo>
                  <a:pt x="115673" y="120591"/>
                </a:lnTo>
                <a:lnTo>
                  <a:pt x="261700" y="58449"/>
                </a:lnTo>
                <a:lnTo>
                  <a:pt x="177714" y="0"/>
                </a:lnTo>
                <a:close/>
              </a:path>
              <a:path w="428625" h="425450">
                <a:moveTo>
                  <a:pt x="382296" y="241182"/>
                </a:moveTo>
                <a:lnTo>
                  <a:pt x="225194" y="247232"/>
                </a:lnTo>
                <a:lnTo>
                  <a:pt x="387083" y="247232"/>
                </a:lnTo>
                <a:lnTo>
                  <a:pt x="382296" y="241182"/>
                </a:lnTo>
                <a:close/>
              </a:path>
            </a:pathLst>
          </a:custGeom>
          <a:solidFill>
            <a:srgbClr val="FFE499"/>
          </a:solidFill>
        </p:spPr>
        <p:txBody>
          <a:bodyPr wrap="square" lIns="0" tIns="0" rIns="0" bIns="0" rtlCol="0"/>
          <a:lstStyle/>
          <a:p>
            <a:endParaRPr/>
          </a:p>
        </p:txBody>
      </p:sp>
      <p:sp>
        <p:nvSpPr>
          <p:cNvPr id="124" name="object 124"/>
          <p:cNvSpPr/>
          <p:nvPr/>
        </p:nvSpPr>
        <p:spPr>
          <a:xfrm>
            <a:off x="4219326" y="3671238"/>
            <a:ext cx="1385570" cy="517525"/>
          </a:xfrm>
          <a:custGeom>
            <a:avLst/>
            <a:gdLst/>
            <a:ahLst/>
            <a:cxnLst/>
            <a:rect l="l" t="t" r="r" b="b"/>
            <a:pathLst>
              <a:path w="1385570" h="517525">
                <a:moveTo>
                  <a:pt x="0" y="235019"/>
                </a:moveTo>
                <a:lnTo>
                  <a:pt x="214262" y="371391"/>
                </a:lnTo>
                <a:lnTo>
                  <a:pt x="480865" y="423750"/>
                </a:lnTo>
                <a:lnTo>
                  <a:pt x="225214" y="444453"/>
                </a:lnTo>
                <a:lnTo>
                  <a:pt x="549059" y="517515"/>
                </a:lnTo>
                <a:lnTo>
                  <a:pt x="893618" y="471248"/>
                </a:lnTo>
                <a:lnTo>
                  <a:pt x="1229563" y="277636"/>
                </a:lnTo>
                <a:lnTo>
                  <a:pt x="1233624" y="271545"/>
                </a:lnTo>
                <a:lnTo>
                  <a:pt x="345738" y="271545"/>
                </a:lnTo>
                <a:lnTo>
                  <a:pt x="0" y="235019"/>
                </a:lnTo>
                <a:close/>
              </a:path>
              <a:path w="1385570" h="517525">
                <a:moveTo>
                  <a:pt x="225214" y="120549"/>
                </a:moveTo>
                <a:lnTo>
                  <a:pt x="20694" y="141253"/>
                </a:lnTo>
                <a:lnTo>
                  <a:pt x="345738" y="271545"/>
                </a:lnTo>
                <a:lnTo>
                  <a:pt x="1233624" y="271545"/>
                </a:lnTo>
                <a:lnTo>
                  <a:pt x="1313994" y="150995"/>
                </a:lnTo>
                <a:lnTo>
                  <a:pt x="674474" y="150995"/>
                </a:lnTo>
                <a:lnTo>
                  <a:pt x="225214" y="120549"/>
                </a:lnTo>
                <a:close/>
              </a:path>
              <a:path w="1385570" h="517525">
                <a:moveTo>
                  <a:pt x="1385435" y="0"/>
                </a:moveTo>
                <a:lnTo>
                  <a:pt x="999447" y="125420"/>
                </a:lnTo>
                <a:lnTo>
                  <a:pt x="674474" y="150995"/>
                </a:lnTo>
                <a:lnTo>
                  <a:pt x="1313994" y="150995"/>
                </a:lnTo>
                <a:lnTo>
                  <a:pt x="1317241" y="146124"/>
                </a:lnTo>
                <a:lnTo>
                  <a:pt x="1385435" y="0"/>
                </a:lnTo>
                <a:close/>
              </a:path>
            </a:pathLst>
          </a:custGeom>
          <a:solidFill>
            <a:srgbClr val="B7CC8E"/>
          </a:solidFill>
        </p:spPr>
        <p:txBody>
          <a:bodyPr wrap="square" lIns="0" tIns="0" rIns="0" bIns="0" rtlCol="0"/>
          <a:lstStyle/>
          <a:p>
            <a:endParaRPr/>
          </a:p>
        </p:txBody>
      </p:sp>
      <p:sp>
        <p:nvSpPr>
          <p:cNvPr id="125" name="object 125"/>
          <p:cNvSpPr/>
          <p:nvPr/>
        </p:nvSpPr>
        <p:spPr>
          <a:xfrm>
            <a:off x="3979488" y="2969862"/>
            <a:ext cx="549275" cy="367030"/>
          </a:xfrm>
          <a:custGeom>
            <a:avLst/>
            <a:gdLst/>
            <a:ahLst/>
            <a:cxnLst/>
            <a:rect l="l" t="t" r="r" b="b"/>
            <a:pathLst>
              <a:path w="549275" h="367029">
                <a:moveTo>
                  <a:pt x="250789" y="0"/>
                </a:moveTo>
                <a:lnTo>
                  <a:pt x="57221" y="161915"/>
                </a:lnTo>
                <a:lnTo>
                  <a:pt x="0" y="366490"/>
                </a:lnTo>
                <a:lnTo>
                  <a:pt x="119313" y="350698"/>
                </a:lnTo>
                <a:lnTo>
                  <a:pt x="260531" y="187551"/>
                </a:lnTo>
                <a:lnTo>
                  <a:pt x="531586" y="187551"/>
                </a:lnTo>
                <a:lnTo>
                  <a:pt x="549059" y="120591"/>
                </a:lnTo>
                <a:lnTo>
                  <a:pt x="387147" y="109618"/>
                </a:lnTo>
                <a:lnTo>
                  <a:pt x="250789" y="0"/>
                </a:lnTo>
                <a:close/>
              </a:path>
              <a:path w="549275" h="367029">
                <a:moveTo>
                  <a:pt x="531586" y="187551"/>
                </a:moveTo>
                <a:lnTo>
                  <a:pt x="260531" y="187551"/>
                </a:lnTo>
                <a:lnTo>
                  <a:pt x="527144" y="204574"/>
                </a:lnTo>
                <a:lnTo>
                  <a:pt x="531586" y="187551"/>
                </a:lnTo>
                <a:close/>
              </a:path>
            </a:pathLst>
          </a:custGeom>
          <a:solidFill>
            <a:srgbClr val="B7CC8E"/>
          </a:solidFill>
        </p:spPr>
        <p:txBody>
          <a:bodyPr wrap="square" lIns="0" tIns="0" rIns="0" bIns="0" rtlCol="0"/>
          <a:lstStyle/>
          <a:p>
            <a:endParaRPr/>
          </a:p>
        </p:txBody>
      </p:sp>
      <p:sp>
        <p:nvSpPr>
          <p:cNvPr id="126" name="object 126"/>
          <p:cNvSpPr/>
          <p:nvPr/>
        </p:nvSpPr>
        <p:spPr>
          <a:xfrm>
            <a:off x="4627178" y="3084300"/>
            <a:ext cx="292735" cy="84455"/>
          </a:xfrm>
          <a:custGeom>
            <a:avLst/>
            <a:gdLst/>
            <a:ahLst/>
            <a:cxnLst/>
            <a:rect l="l" t="t" r="r" b="b"/>
            <a:pathLst>
              <a:path w="292735" h="84455">
                <a:moveTo>
                  <a:pt x="288465" y="0"/>
                </a:moveTo>
                <a:lnTo>
                  <a:pt x="0" y="0"/>
                </a:lnTo>
                <a:lnTo>
                  <a:pt x="26764" y="84085"/>
                </a:lnTo>
                <a:lnTo>
                  <a:pt x="292157" y="63371"/>
                </a:lnTo>
                <a:lnTo>
                  <a:pt x="288465" y="0"/>
                </a:lnTo>
                <a:close/>
              </a:path>
            </a:pathLst>
          </a:custGeom>
          <a:solidFill>
            <a:srgbClr val="B7CC8E"/>
          </a:solidFill>
        </p:spPr>
        <p:txBody>
          <a:bodyPr wrap="square" lIns="0" tIns="0" rIns="0" bIns="0" rtlCol="0"/>
          <a:lstStyle/>
          <a:p>
            <a:endParaRPr/>
          </a:p>
        </p:txBody>
      </p:sp>
      <p:sp>
        <p:nvSpPr>
          <p:cNvPr id="127" name="object 127"/>
          <p:cNvSpPr/>
          <p:nvPr/>
        </p:nvSpPr>
        <p:spPr>
          <a:xfrm>
            <a:off x="5019114" y="2880957"/>
            <a:ext cx="742950" cy="487680"/>
          </a:xfrm>
          <a:custGeom>
            <a:avLst/>
            <a:gdLst/>
            <a:ahLst/>
            <a:cxnLst/>
            <a:rect l="l" t="t" r="r" b="b"/>
            <a:pathLst>
              <a:path w="742950" h="487679">
                <a:moveTo>
                  <a:pt x="684956" y="256973"/>
                </a:moveTo>
                <a:lnTo>
                  <a:pt x="539399" y="256973"/>
                </a:lnTo>
                <a:lnTo>
                  <a:pt x="549141" y="412839"/>
                </a:lnTo>
                <a:lnTo>
                  <a:pt x="679376" y="487081"/>
                </a:lnTo>
                <a:lnTo>
                  <a:pt x="742648" y="339726"/>
                </a:lnTo>
                <a:lnTo>
                  <a:pt x="684956" y="256973"/>
                </a:lnTo>
                <a:close/>
              </a:path>
              <a:path w="742950" h="487679">
                <a:moveTo>
                  <a:pt x="587110" y="157096"/>
                </a:moveTo>
                <a:lnTo>
                  <a:pt x="282518" y="157096"/>
                </a:lnTo>
                <a:lnTo>
                  <a:pt x="403011" y="266715"/>
                </a:lnTo>
                <a:lnTo>
                  <a:pt x="539399" y="256973"/>
                </a:lnTo>
                <a:lnTo>
                  <a:pt x="684956" y="256973"/>
                </a:lnTo>
                <a:lnTo>
                  <a:pt x="633127" y="182629"/>
                </a:lnTo>
                <a:lnTo>
                  <a:pt x="587110" y="157096"/>
                </a:lnTo>
                <a:close/>
              </a:path>
              <a:path w="742950" h="487679">
                <a:moveTo>
                  <a:pt x="166844" y="0"/>
                </a:moveTo>
                <a:lnTo>
                  <a:pt x="0" y="172888"/>
                </a:lnTo>
                <a:lnTo>
                  <a:pt x="31687" y="235029"/>
                </a:lnTo>
                <a:lnTo>
                  <a:pt x="177817" y="235029"/>
                </a:lnTo>
                <a:lnTo>
                  <a:pt x="282518" y="157096"/>
                </a:lnTo>
                <a:lnTo>
                  <a:pt x="587110" y="157096"/>
                </a:lnTo>
                <a:lnTo>
                  <a:pt x="444440" y="77932"/>
                </a:lnTo>
                <a:lnTo>
                  <a:pt x="166844" y="0"/>
                </a:lnTo>
                <a:close/>
              </a:path>
            </a:pathLst>
          </a:custGeom>
          <a:solidFill>
            <a:srgbClr val="B7CC8E"/>
          </a:solidFill>
        </p:spPr>
        <p:txBody>
          <a:bodyPr wrap="square" lIns="0" tIns="0" rIns="0" bIns="0" rtlCol="0"/>
          <a:lstStyle/>
          <a:p>
            <a:endParaRPr/>
          </a:p>
        </p:txBody>
      </p:sp>
      <p:sp>
        <p:nvSpPr>
          <p:cNvPr id="128" name="object 128"/>
          <p:cNvSpPr/>
          <p:nvPr/>
        </p:nvSpPr>
        <p:spPr>
          <a:xfrm>
            <a:off x="4162105" y="2257493"/>
            <a:ext cx="1442720" cy="796925"/>
          </a:xfrm>
          <a:custGeom>
            <a:avLst/>
            <a:gdLst/>
            <a:ahLst/>
            <a:cxnLst/>
            <a:rect l="l" t="t" r="r" b="b"/>
            <a:pathLst>
              <a:path w="1442720" h="796925">
                <a:moveTo>
                  <a:pt x="0" y="329984"/>
                </a:moveTo>
                <a:lnTo>
                  <a:pt x="157051" y="775638"/>
                </a:lnTo>
                <a:lnTo>
                  <a:pt x="826654" y="796351"/>
                </a:lnTo>
                <a:lnTo>
                  <a:pt x="986931" y="612491"/>
                </a:lnTo>
                <a:lnTo>
                  <a:pt x="790148" y="612491"/>
                </a:lnTo>
                <a:lnTo>
                  <a:pt x="690266" y="560194"/>
                </a:lnTo>
                <a:lnTo>
                  <a:pt x="617253" y="334906"/>
                </a:lnTo>
                <a:lnTo>
                  <a:pt x="0" y="329984"/>
                </a:lnTo>
                <a:close/>
              </a:path>
              <a:path w="1442720" h="796925">
                <a:moveTo>
                  <a:pt x="1415691" y="586958"/>
                </a:moveTo>
                <a:lnTo>
                  <a:pt x="1009189" y="586958"/>
                </a:lnTo>
                <a:lnTo>
                  <a:pt x="1410969" y="653919"/>
                </a:lnTo>
                <a:lnTo>
                  <a:pt x="1415691" y="586958"/>
                </a:lnTo>
                <a:close/>
              </a:path>
              <a:path w="1442720" h="796925">
                <a:moveTo>
                  <a:pt x="1328214" y="0"/>
                </a:moveTo>
                <a:lnTo>
                  <a:pt x="1275812" y="6152"/>
                </a:lnTo>
                <a:lnTo>
                  <a:pt x="810760" y="314192"/>
                </a:lnTo>
                <a:lnTo>
                  <a:pt x="790148" y="612491"/>
                </a:lnTo>
                <a:lnTo>
                  <a:pt x="986931" y="612491"/>
                </a:lnTo>
                <a:lnTo>
                  <a:pt x="1009189" y="586958"/>
                </a:lnTo>
                <a:lnTo>
                  <a:pt x="1415691" y="586958"/>
                </a:lnTo>
                <a:lnTo>
                  <a:pt x="1442656" y="204574"/>
                </a:lnTo>
                <a:lnTo>
                  <a:pt x="1328214" y="0"/>
                </a:lnTo>
                <a:close/>
              </a:path>
            </a:pathLst>
          </a:custGeom>
          <a:solidFill>
            <a:srgbClr val="D1B9B9"/>
          </a:solidFill>
        </p:spPr>
        <p:txBody>
          <a:bodyPr wrap="square" lIns="0" tIns="0" rIns="0" bIns="0" rtlCol="0"/>
          <a:lstStyle/>
          <a:p>
            <a:endParaRPr/>
          </a:p>
        </p:txBody>
      </p:sp>
      <p:sp>
        <p:nvSpPr>
          <p:cNvPr id="129" name="object 129"/>
          <p:cNvSpPr/>
          <p:nvPr/>
        </p:nvSpPr>
        <p:spPr>
          <a:xfrm>
            <a:off x="4915643" y="2027386"/>
            <a:ext cx="449580" cy="116205"/>
          </a:xfrm>
          <a:custGeom>
            <a:avLst/>
            <a:gdLst/>
            <a:ahLst/>
            <a:cxnLst/>
            <a:rect l="l" t="t" r="r" b="b"/>
            <a:pathLst>
              <a:path w="449579" h="116205">
                <a:moveTo>
                  <a:pt x="292260" y="0"/>
                </a:moveTo>
                <a:lnTo>
                  <a:pt x="0" y="99877"/>
                </a:lnTo>
                <a:lnTo>
                  <a:pt x="312872" y="115668"/>
                </a:lnTo>
                <a:lnTo>
                  <a:pt x="449260" y="42658"/>
                </a:lnTo>
                <a:lnTo>
                  <a:pt x="292260" y="0"/>
                </a:lnTo>
                <a:close/>
              </a:path>
            </a:pathLst>
          </a:custGeom>
          <a:solidFill>
            <a:srgbClr val="D1B9B9"/>
          </a:solidFill>
        </p:spPr>
        <p:txBody>
          <a:bodyPr wrap="square" lIns="0" tIns="0" rIns="0" bIns="0" rtlCol="0"/>
          <a:lstStyle/>
          <a:p>
            <a:endParaRPr/>
          </a:p>
        </p:txBody>
      </p:sp>
      <p:sp>
        <p:nvSpPr>
          <p:cNvPr id="130" name="object 130"/>
          <p:cNvSpPr/>
          <p:nvPr/>
        </p:nvSpPr>
        <p:spPr>
          <a:xfrm>
            <a:off x="4152363" y="4158309"/>
            <a:ext cx="1144905" cy="355600"/>
          </a:xfrm>
          <a:custGeom>
            <a:avLst/>
            <a:gdLst/>
            <a:ahLst/>
            <a:cxnLst/>
            <a:rect l="l" t="t" r="r" b="b"/>
            <a:pathLst>
              <a:path w="1144904" h="355600">
                <a:moveTo>
                  <a:pt x="36527" y="125420"/>
                </a:moveTo>
                <a:lnTo>
                  <a:pt x="0" y="277636"/>
                </a:lnTo>
                <a:lnTo>
                  <a:pt x="909410" y="355565"/>
                </a:lnTo>
                <a:lnTo>
                  <a:pt x="1064637" y="130291"/>
                </a:lnTo>
                <a:lnTo>
                  <a:pt x="266612" y="130291"/>
                </a:lnTo>
                <a:lnTo>
                  <a:pt x="36527" y="125420"/>
                </a:lnTo>
                <a:close/>
              </a:path>
              <a:path w="1144904" h="355600">
                <a:moveTo>
                  <a:pt x="146088" y="0"/>
                </a:moveTo>
                <a:lnTo>
                  <a:pt x="0" y="47487"/>
                </a:lnTo>
                <a:lnTo>
                  <a:pt x="266612" y="130291"/>
                </a:lnTo>
                <a:lnTo>
                  <a:pt x="736515" y="130291"/>
                </a:lnTo>
                <a:lnTo>
                  <a:pt x="401749" y="93765"/>
                </a:lnTo>
                <a:lnTo>
                  <a:pt x="146088" y="0"/>
                </a:lnTo>
                <a:close/>
              </a:path>
              <a:path w="1144904" h="355600">
                <a:moveTo>
                  <a:pt x="1144346" y="14612"/>
                </a:moveTo>
                <a:lnTo>
                  <a:pt x="736515" y="130291"/>
                </a:lnTo>
                <a:lnTo>
                  <a:pt x="1064637" y="130291"/>
                </a:lnTo>
                <a:lnTo>
                  <a:pt x="1144346" y="14612"/>
                </a:lnTo>
                <a:close/>
              </a:path>
            </a:pathLst>
          </a:custGeom>
          <a:solidFill>
            <a:srgbClr val="D1B9B9"/>
          </a:solidFill>
        </p:spPr>
        <p:txBody>
          <a:bodyPr wrap="square" lIns="0" tIns="0" rIns="0" bIns="0" rtlCol="0"/>
          <a:lstStyle/>
          <a:p>
            <a:endParaRPr/>
          </a:p>
        </p:txBody>
      </p:sp>
      <p:sp>
        <p:nvSpPr>
          <p:cNvPr id="131" name="object 131"/>
          <p:cNvSpPr/>
          <p:nvPr/>
        </p:nvSpPr>
        <p:spPr>
          <a:xfrm>
            <a:off x="4433589" y="3074559"/>
            <a:ext cx="355600" cy="528955"/>
          </a:xfrm>
          <a:custGeom>
            <a:avLst/>
            <a:gdLst/>
            <a:ahLst/>
            <a:cxnLst/>
            <a:rect l="l" t="t" r="r" b="b"/>
            <a:pathLst>
              <a:path w="355600" h="528954">
                <a:moveTo>
                  <a:pt x="120523" y="0"/>
                </a:moveTo>
                <a:lnTo>
                  <a:pt x="136346" y="225287"/>
                </a:lnTo>
                <a:lnTo>
                  <a:pt x="0" y="309270"/>
                </a:lnTo>
                <a:lnTo>
                  <a:pt x="0" y="517536"/>
                </a:lnTo>
                <a:lnTo>
                  <a:pt x="220353" y="528498"/>
                </a:lnTo>
                <a:lnTo>
                  <a:pt x="355511" y="517536"/>
                </a:lnTo>
                <a:lnTo>
                  <a:pt x="355511" y="339726"/>
                </a:lnTo>
                <a:lnTo>
                  <a:pt x="236146" y="239951"/>
                </a:lnTo>
                <a:lnTo>
                  <a:pt x="120523" y="0"/>
                </a:lnTo>
                <a:close/>
              </a:path>
            </a:pathLst>
          </a:custGeom>
          <a:solidFill>
            <a:srgbClr val="BEBEE1"/>
          </a:solidFill>
        </p:spPr>
        <p:txBody>
          <a:bodyPr wrap="square" lIns="0" tIns="0" rIns="0" bIns="0" rtlCol="0"/>
          <a:lstStyle/>
          <a:p>
            <a:endParaRPr/>
          </a:p>
        </p:txBody>
      </p:sp>
      <p:sp>
        <p:nvSpPr>
          <p:cNvPr id="132" name="object 132"/>
          <p:cNvSpPr/>
          <p:nvPr/>
        </p:nvSpPr>
        <p:spPr>
          <a:xfrm>
            <a:off x="4873086" y="3063587"/>
            <a:ext cx="355600" cy="534670"/>
          </a:xfrm>
          <a:custGeom>
            <a:avLst/>
            <a:gdLst/>
            <a:ahLst/>
            <a:cxnLst/>
            <a:rect l="l" t="t" r="r" b="b"/>
            <a:pathLst>
              <a:path w="355600" h="534670">
                <a:moveTo>
                  <a:pt x="141207" y="0"/>
                </a:moveTo>
                <a:lnTo>
                  <a:pt x="88908" y="10972"/>
                </a:lnTo>
                <a:lnTo>
                  <a:pt x="93728" y="199754"/>
                </a:lnTo>
                <a:lnTo>
                  <a:pt x="0" y="288659"/>
                </a:lnTo>
                <a:lnTo>
                  <a:pt x="36506" y="534599"/>
                </a:lnTo>
                <a:lnTo>
                  <a:pt x="250728" y="528508"/>
                </a:lnTo>
                <a:lnTo>
                  <a:pt x="355429" y="507805"/>
                </a:lnTo>
                <a:lnTo>
                  <a:pt x="303130" y="246001"/>
                </a:lnTo>
                <a:lnTo>
                  <a:pt x="161922" y="214315"/>
                </a:lnTo>
                <a:lnTo>
                  <a:pt x="141207" y="0"/>
                </a:lnTo>
                <a:close/>
              </a:path>
            </a:pathLst>
          </a:custGeom>
          <a:solidFill>
            <a:srgbClr val="BEBEE1"/>
          </a:solidFill>
        </p:spPr>
        <p:txBody>
          <a:bodyPr wrap="square" lIns="0" tIns="0" rIns="0" bIns="0" rtlCol="0"/>
          <a:lstStyle/>
          <a:p>
            <a:endParaRPr/>
          </a:p>
        </p:txBody>
      </p:sp>
      <p:sp>
        <p:nvSpPr>
          <p:cNvPr id="133" name="object 133"/>
          <p:cNvSpPr/>
          <p:nvPr/>
        </p:nvSpPr>
        <p:spPr>
          <a:xfrm>
            <a:off x="4197412" y="2155257"/>
            <a:ext cx="1263015" cy="700405"/>
          </a:xfrm>
          <a:custGeom>
            <a:avLst/>
            <a:gdLst/>
            <a:ahLst/>
            <a:cxnLst/>
            <a:rect l="l" t="t" r="r" b="b"/>
            <a:pathLst>
              <a:path w="1263014" h="700405">
                <a:moveTo>
                  <a:pt x="756125" y="343315"/>
                </a:moveTo>
                <a:lnTo>
                  <a:pt x="312872" y="343315"/>
                </a:lnTo>
                <a:lnTo>
                  <a:pt x="601430" y="353056"/>
                </a:lnTo>
                <a:lnTo>
                  <a:pt x="640398" y="455395"/>
                </a:lnTo>
                <a:lnTo>
                  <a:pt x="777914" y="700166"/>
                </a:lnTo>
                <a:lnTo>
                  <a:pt x="792578" y="631974"/>
                </a:lnTo>
                <a:lnTo>
                  <a:pt x="703669" y="371412"/>
                </a:lnTo>
                <a:lnTo>
                  <a:pt x="756125" y="343315"/>
                </a:lnTo>
                <a:close/>
              </a:path>
              <a:path w="1263014" h="700405">
                <a:moveTo>
                  <a:pt x="615991" y="273995"/>
                </a:moveTo>
                <a:lnTo>
                  <a:pt x="73044" y="293479"/>
                </a:lnTo>
                <a:lnTo>
                  <a:pt x="0" y="357978"/>
                </a:lnTo>
                <a:lnTo>
                  <a:pt x="53560" y="377462"/>
                </a:lnTo>
                <a:lnTo>
                  <a:pt x="312872" y="343315"/>
                </a:lnTo>
                <a:lnTo>
                  <a:pt x="756125" y="343315"/>
                </a:lnTo>
                <a:lnTo>
                  <a:pt x="830979" y="303220"/>
                </a:lnTo>
                <a:lnTo>
                  <a:pt x="669624" y="303220"/>
                </a:lnTo>
                <a:lnTo>
                  <a:pt x="615991" y="273995"/>
                </a:lnTo>
                <a:close/>
              </a:path>
              <a:path w="1263014" h="700405">
                <a:moveTo>
                  <a:pt x="1207690" y="0"/>
                </a:moveTo>
                <a:lnTo>
                  <a:pt x="909379" y="210624"/>
                </a:lnTo>
                <a:lnTo>
                  <a:pt x="669624" y="303220"/>
                </a:lnTo>
                <a:lnTo>
                  <a:pt x="830979" y="303220"/>
                </a:lnTo>
                <a:lnTo>
                  <a:pt x="1012850" y="205804"/>
                </a:lnTo>
                <a:lnTo>
                  <a:pt x="1262450" y="43786"/>
                </a:lnTo>
                <a:lnTo>
                  <a:pt x="1207690" y="0"/>
                </a:lnTo>
                <a:close/>
              </a:path>
            </a:pathLst>
          </a:custGeom>
          <a:solidFill>
            <a:srgbClr val="000000"/>
          </a:solidFill>
        </p:spPr>
        <p:txBody>
          <a:bodyPr wrap="square" lIns="0" tIns="0" rIns="0" bIns="0" rtlCol="0"/>
          <a:lstStyle/>
          <a:p>
            <a:endParaRPr/>
          </a:p>
        </p:txBody>
      </p:sp>
      <p:sp>
        <p:nvSpPr>
          <p:cNvPr id="134" name="object 134"/>
          <p:cNvSpPr/>
          <p:nvPr/>
        </p:nvSpPr>
        <p:spPr>
          <a:xfrm>
            <a:off x="4050103" y="2007903"/>
            <a:ext cx="1428115" cy="1087755"/>
          </a:xfrm>
          <a:custGeom>
            <a:avLst/>
            <a:gdLst/>
            <a:ahLst/>
            <a:cxnLst/>
            <a:rect l="l" t="t" r="r" b="b"/>
            <a:pathLst>
              <a:path w="1428114" h="1087755">
                <a:moveTo>
                  <a:pt x="743817" y="0"/>
                </a:moveTo>
                <a:lnTo>
                  <a:pt x="513752" y="48708"/>
                </a:lnTo>
                <a:lnTo>
                  <a:pt x="4870" y="460317"/>
                </a:lnTo>
                <a:lnTo>
                  <a:pt x="14612" y="539378"/>
                </a:lnTo>
                <a:lnTo>
                  <a:pt x="0" y="631974"/>
                </a:lnTo>
                <a:lnTo>
                  <a:pt x="249569" y="1059375"/>
                </a:lnTo>
                <a:lnTo>
                  <a:pt x="322614" y="1087369"/>
                </a:lnTo>
                <a:lnTo>
                  <a:pt x="939887" y="1069117"/>
                </a:lnTo>
                <a:lnTo>
                  <a:pt x="993296" y="1038661"/>
                </a:lnTo>
                <a:lnTo>
                  <a:pt x="891177" y="1038661"/>
                </a:lnTo>
                <a:lnTo>
                  <a:pt x="322614" y="1033842"/>
                </a:lnTo>
                <a:lnTo>
                  <a:pt x="43828" y="597827"/>
                </a:lnTo>
                <a:lnTo>
                  <a:pt x="73044" y="524816"/>
                </a:lnTo>
                <a:lnTo>
                  <a:pt x="63302" y="460317"/>
                </a:lnTo>
                <a:lnTo>
                  <a:pt x="249569" y="343417"/>
                </a:lnTo>
                <a:lnTo>
                  <a:pt x="578305" y="93724"/>
                </a:lnTo>
                <a:lnTo>
                  <a:pt x="743817" y="0"/>
                </a:lnTo>
                <a:close/>
              </a:path>
              <a:path w="1428114" h="1087755">
                <a:moveTo>
                  <a:pt x="1404940" y="524816"/>
                </a:moveTo>
                <a:lnTo>
                  <a:pt x="1286805" y="549119"/>
                </a:lnTo>
                <a:lnTo>
                  <a:pt x="1022643" y="941245"/>
                </a:lnTo>
                <a:lnTo>
                  <a:pt x="891177" y="1038661"/>
                </a:lnTo>
                <a:lnTo>
                  <a:pt x="993296" y="1038661"/>
                </a:lnTo>
                <a:lnTo>
                  <a:pt x="1027463" y="1019178"/>
                </a:lnTo>
                <a:lnTo>
                  <a:pt x="1345257" y="588086"/>
                </a:lnTo>
                <a:lnTo>
                  <a:pt x="1428013" y="554041"/>
                </a:lnTo>
                <a:lnTo>
                  <a:pt x="1404940" y="524816"/>
                </a:lnTo>
                <a:close/>
              </a:path>
            </a:pathLst>
          </a:custGeom>
          <a:solidFill>
            <a:srgbClr val="000000"/>
          </a:solidFill>
        </p:spPr>
        <p:txBody>
          <a:bodyPr wrap="square" lIns="0" tIns="0" rIns="0" bIns="0" rtlCol="0"/>
          <a:lstStyle/>
          <a:p>
            <a:endParaRPr/>
          </a:p>
        </p:txBody>
      </p:sp>
      <p:sp>
        <p:nvSpPr>
          <p:cNvPr id="135" name="object 135"/>
          <p:cNvSpPr/>
          <p:nvPr/>
        </p:nvSpPr>
        <p:spPr>
          <a:xfrm>
            <a:off x="5252922" y="1965244"/>
            <a:ext cx="420370" cy="955040"/>
          </a:xfrm>
          <a:custGeom>
            <a:avLst/>
            <a:gdLst/>
            <a:ahLst/>
            <a:cxnLst/>
            <a:rect l="l" t="t" r="r" b="b"/>
            <a:pathLst>
              <a:path w="420370" h="955039">
                <a:moveTo>
                  <a:pt x="275134" y="311731"/>
                </a:moveTo>
                <a:lnTo>
                  <a:pt x="309180" y="464008"/>
                </a:lnTo>
                <a:lnTo>
                  <a:pt x="294618" y="935195"/>
                </a:lnTo>
                <a:lnTo>
                  <a:pt x="357890" y="954678"/>
                </a:lnTo>
                <a:lnTo>
                  <a:pt x="420034" y="533328"/>
                </a:lnTo>
                <a:lnTo>
                  <a:pt x="415732" y="429861"/>
                </a:lnTo>
                <a:lnTo>
                  <a:pt x="353070" y="429861"/>
                </a:lnTo>
                <a:lnTo>
                  <a:pt x="275134" y="311731"/>
                </a:lnTo>
                <a:close/>
              </a:path>
              <a:path w="420370" h="955039">
                <a:moveTo>
                  <a:pt x="305094" y="42658"/>
                </a:moveTo>
                <a:lnTo>
                  <a:pt x="240986" y="42658"/>
                </a:lnTo>
                <a:lnTo>
                  <a:pt x="343328" y="165607"/>
                </a:lnTo>
                <a:lnTo>
                  <a:pt x="353070" y="429861"/>
                </a:lnTo>
                <a:lnTo>
                  <a:pt x="415732" y="429861"/>
                </a:lnTo>
                <a:lnTo>
                  <a:pt x="404139" y="151046"/>
                </a:lnTo>
                <a:lnTo>
                  <a:pt x="333586" y="81624"/>
                </a:lnTo>
                <a:lnTo>
                  <a:pt x="305094" y="42658"/>
                </a:lnTo>
                <a:close/>
              </a:path>
              <a:path w="420370" h="955039">
                <a:moveTo>
                  <a:pt x="273904" y="0"/>
                </a:moveTo>
                <a:lnTo>
                  <a:pt x="25534" y="8511"/>
                </a:lnTo>
                <a:lnTo>
                  <a:pt x="0" y="52399"/>
                </a:lnTo>
                <a:lnTo>
                  <a:pt x="240986" y="42658"/>
                </a:lnTo>
                <a:lnTo>
                  <a:pt x="305094" y="42658"/>
                </a:lnTo>
                <a:lnTo>
                  <a:pt x="273904" y="0"/>
                </a:lnTo>
                <a:close/>
              </a:path>
            </a:pathLst>
          </a:custGeom>
          <a:solidFill>
            <a:srgbClr val="000000"/>
          </a:solidFill>
        </p:spPr>
        <p:txBody>
          <a:bodyPr wrap="square" lIns="0" tIns="0" rIns="0" bIns="0" rtlCol="0"/>
          <a:lstStyle/>
          <a:p>
            <a:endParaRPr/>
          </a:p>
        </p:txBody>
      </p:sp>
      <p:sp>
        <p:nvSpPr>
          <p:cNvPr id="136" name="object 136"/>
          <p:cNvSpPr/>
          <p:nvPr/>
        </p:nvSpPr>
        <p:spPr>
          <a:xfrm>
            <a:off x="4426287" y="3072098"/>
            <a:ext cx="401955" cy="548005"/>
          </a:xfrm>
          <a:custGeom>
            <a:avLst/>
            <a:gdLst/>
            <a:ahLst/>
            <a:cxnLst/>
            <a:rect l="l" t="t" r="r" b="b"/>
            <a:pathLst>
              <a:path w="401954" h="548004">
                <a:moveTo>
                  <a:pt x="225194" y="0"/>
                </a:moveTo>
                <a:lnTo>
                  <a:pt x="152170" y="8613"/>
                </a:lnTo>
                <a:lnTo>
                  <a:pt x="176525" y="225287"/>
                </a:lnTo>
                <a:lnTo>
                  <a:pt x="49909" y="283737"/>
                </a:lnTo>
                <a:lnTo>
                  <a:pt x="0" y="371412"/>
                </a:lnTo>
                <a:lnTo>
                  <a:pt x="25565" y="533389"/>
                </a:lnTo>
                <a:lnTo>
                  <a:pt x="64522" y="548002"/>
                </a:lnTo>
                <a:lnTo>
                  <a:pt x="59651" y="371412"/>
                </a:lnTo>
                <a:lnTo>
                  <a:pt x="191148" y="283737"/>
                </a:lnTo>
                <a:lnTo>
                  <a:pt x="354998" y="283737"/>
                </a:lnTo>
                <a:lnTo>
                  <a:pt x="299438" y="225287"/>
                </a:lnTo>
                <a:lnTo>
                  <a:pt x="230116" y="209496"/>
                </a:lnTo>
                <a:lnTo>
                  <a:pt x="225194" y="0"/>
                </a:lnTo>
                <a:close/>
              </a:path>
              <a:path w="401954" h="548004">
                <a:moveTo>
                  <a:pt x="354998" y="283737"/>
                </a:moveTo>
                <a:lnTo>
                  <a:pt x="279954" y="283737"/>
                </a:lnTo>
                <a:lnTo>
                  <a:pt x="338406" y="347109"/>
                </a:lnTo>
                <a:lnTo>
                  <a:pt x="353070" y="513906"/>
                </a:lnTo>
                <a:lnTo>
                  <a:pt x="401780" y="518777"/>
                </a:lnTo>
                <a:lnTo>
                  <a:pt x="392038" y="322703"/>
                </a:lnTo>
                <a:lnTo>
                  <a:pt x="354998" y="283737"/>
                </a:lnTo>
                <a:close/>
              </a:path>
            </a:pathLst>
          </a:custGeom>
          <a:solidFill>
            <a:srgbClr val="000000"/>
          </a:solidFill>
        </p:spPr>
        <p:txBody>
          <a:bodyPr wrap="square" lIns="0" tIns="0" rIns="0" bIns="0" rtlCol="0"/>
          <a:lstStyle/>
          <a:p>
            <a:endParaRPr/>
          </a:p>
        </p:txBody>
      </p:sp>
      <p:sp>
        <p:nvSpPr>
          <p:cNvPr id="137" name="object 137"/>
          <p:cNvSpPr/>
          <p:nvPr/>
        </p:nvSpPr>
        <p:spPr>
          <a:xfrm>
            <a:off x="4602812" y="3448432"/>
            <a:ext cx="79375" cy="161925"/>
          </a:xfrm>
          <a:custGeom>
            <a:avLst/>
            <a:gdLst/>
            <a:ahLst/>
            <a:cxnLst/>
            <a:rect l="l" t="t" r="r" b="b"/>
            <a:pathLst>
              <a:path w="79375" h="161925">
                <a:moveTo>
                  <a:pt x="48668" y="0"/>
                </a:moveTo>
                <a:lnTo>
                  <a:pt x="0" y="10972"/>
                </a:lnTo>
                <a:lnTo>
                  <a:pt x="25595" y="161926"/>
                </a:lnTo>
                <a:lnTo>
                  <a:pt x="79125" y="152184"/>
                </a:lnTo>
                <a:lnTo>
                  <a:pt x="48668" y="0"/>
                </a:lnTo>
                <a:close/>
              </a:path>
            </a:pathLst>
          </a:custGeom>
          <a:solidFill>
            <a:srgbClr val="000000"/>
          </a:solidFill>
        </p:spPr>
        <p:txBody>
          <a:bodyPr wrap="square" lIns="0" tIns="0" rIns="0" bIns="0" rtlCol="0"/>
          <a:lstStyle/>
          <a:p>
            <a:endParaRPr/>
          </a:p>
        </p:txBody>
      </p:sp>
      <p:sp>
        <p:nvSpPr>
          <p:cNvPr id="138" name="object 138"/>
          <p:cNvSpPr/>
          <p:nvPr/>
        </p:nvSpPr>
        <p:spPr>
          <a:xfrm>
            <a:off x="4912054" y="3012520"/>
            <a:ext cx="348615" cy="593090"/>
          </a:xfrm>
          <a:custGeom>
            <a:avLst/>
            <a:gdLst/>
            <a:ahLst/>
            <a:cxnLst/>
            <a:rect l="l" t="t" r="r" b="b"/>
            <a:pathLst>
              <a:path w="348614" h="593089">
                <a:moveTo>
                  <a:pt x="111981" y="0"/>
                </a:moveTo>
                <a:lnTo>
                  <a:pt x="68194" y="49836"/>
                </a:lnTo>
                <a:lnTo>
                  <a:pt x="92497" y="254410"/>
                </a:lnTo>
                <a:lnTo>
                  <a:pt x="0" y="322601"/>
                </a:lnTo>
                <a:lnTo>
                  <a:pt x="34045" y="583225"/>
                </a:lnTo>
                <a:lnTo>
                  <a:pt x="77936" y="592967"/>
                </a:lnTo>
                <a:lnTo>
                  <a:pt x="63271" y="367720"/>
                </a:lnTo>
                <a:lnTo>
                  <a:pt x="82755" y="322601"/>
                </a:lnTo>
                <a:lnTo>
                  <a:pt x="219143" y="299529"/>
                </a:lnTo>
                <a:lnTo>
                  <a:pt x="296688" y="299529"/>
                </a:lnTo>
                <a:lnTo>
                  <a:pt x="272673" y="254410"/>
                </a:lnTo>
                <a:lnTo>
                  <a:pt x="150949" y="244668"/>
                </a:lnTo>
                <a:lnTo>
                  <a:pt x="111981" y="0"/>
                </a:lnTo>
                <a:close/>
              </a:path>
              <a:path w="348614" h="593089">
                <a:moveTo>
                  <a:pt x="296688" y="299529"/>
                </a:moveTo>
                <a:lnTo>
                  <a:pt x="219143" y="299529"/>
                </a:lnTo>
                <a:lnTo>
                  <a:pt x="272673" y="348237"/>
                </a:lnTo>
                <a:lnTo>
                  <a:pt x="303130" y="554000"/>
                </a:lnTo>
                <a:lnTo>
                  <a:pt x="348148" y="543038"/>
                </a:lnTo>
                <a:lnTo>
                  <a:pt x="322614" y="348237"/>
                </a:lnTo>
                <a:lnTo>
                  <a:pt x="296688" y="299529"/>
                </a:lnTo>
                <a:close/>
              </a:path>
            </a:pathLst>
          </a:custGeom>
          <a:solidFill>
            <a:srgbClr val="000000"/>
          </a:solidFill>
        </p:spPr>
        <p:txBody>
          <a:bodyPr wrap="square" lIns="0" tIns="0" rIns="0" bIns="0" rtlCol="0"/>
          <a:lstStyle/>
          <a:p>
            <a:endParaRPr/>
          </a:p>
        </p:txBody>
      </p:sp>
      <p:sp>
        <p:nvSpPr>
          <p:cNvPr id="139" name="object 139"/>
          <p:cNvSpPr/>
          <p:nvPr/>
        </p:nvSpPr>
        <p:spPr>
          <a:xfrm>
            <a:off x="5058082" y="3365577"/>
            <a:ext cx="68580" cy="235585"/>
          </a:xfrm>
          <a:custGeom>
            <a:avLst/>
            <a:gdLst/>
            <a:ahLst/>
            <a:cxnLst/>
            <a:rect l="l" t="t" r="r" b="b"/>
            <a:pathLst>
              <a:path w="68579" h="235585">
                <a:moveTo>
                  <a:pt x="29226" y="0"/>
                </a:moveTo>
                <a:lnTo>
                  <a:pt x="0" y="9741"/>
                </a:lnTo>
                <a:lnTo>
                  <a:pt x="0" y="235039"/>
                </a:lnTo>
                <a:lnTo>
                  <a:pt x="68194" y="220427"/>
                </a:lnTo>
                <a:lnTo>
                  <a:pt x="29226" y="0"/>
                </a:lnTo>
                <a:close/>
              </a:path>
            </a:pathLst>
          </a:custGeom>
          <a:solidFill>
            <a:srgbClr val="000000"/>
          </a:solidFill>
        </p:spPr>
        <p:txBody>
          <a:bodyPr wrap="square" lIns="0" tIns="0" rIns="0" bIns="0" rtlCol="0"/>
          <a:lstStyle/>
          <a:p>
            <a:endParaRPr/>
          </a:p>
        </p:txBody>
      </p:sp>
      <p:sp>
        <p:nvSpPr>
          <p:cNvPr id="140" name="object 140"/>
          <p:cNvSpPr/>
          <p:nvPr/>
        </p:nvSpPr>
        <p:spPr>
          <a:xfrm>
            <a:off x="4798842" y="1772873"/>
            <a:ext cx="431165" cy="372745"/>
          </a:xfrm>
          <a:custGeom>
            <a:avLst/>
            <a:gdLst/>
            <a:ahLst/>
            <a:cxnLst/>
            <a:rect l="l" t="t" r="r" b="b"/>
            <a:pathLst>
              <a:path w="431164" h="372744">
                <a:moveTo>
                  <a:pt x="92497" y="166838"/>
                </a:moveTo>
                <a:lnTo>
                  <a:pt x="0" y="314192"/>
                </a:lnTo>
                <a:lnTo>
                  <a:pt x="43787" y="372642"/>
                </a:lnTo>
                <a:lnTo>
                  <a:pt x="205710" y="348237"/>
                </a:lnTo>
                <a:lnTo>
                  <a:pt x="317320" y="293479"/>
                </a:lnTo>
                <a:lnTo>
                  <a:pt x="165511" y="293479"/>
                </a:lnTo>
                <a:lnTo>
                  <a:pt x="92497" y="166838"/>
                </a:lnTo>
                <a:close/>
              </a:path>
              <a:path w="431164" h="372744">
                <a:moveTo>
                  <a:pt x="176484" y="210624"/>
                </a:moveTo>
                <a:lnTo>
                  <a:pt x="165511" y="293479"/>
                </a:lnTo>
                <a:lnTo>
                  <a:pt x="317320" y="293479"/>
                </a:lnTo>
                <a:lnTo>
                  <a:pt x="337175" y="283737"/>
                </a:lnTo>
                <a:lnTo>
                  <a:pt x="273904" y="283737"/>
                </a:lnTo>
                <a:lnTo>
                  <a:pt x="176484" y="210624"/>
                </a:lnTo>
                <a:close/>
              </a:path>
              <a:path w="431164" h="372744">
                <a:moveTo>
                  <a:pt x="278723" y="176579"/>
                </a:moveTo>
                <a:lnTo>
                  <a:pt x="273904" y="283737"/>
                </a:lnTo>
                <a:lnTo>
                  <a:pt x="337175" y="283737"/>
                </a:lnTo>
                <a:lnTo>
                  <a:pt x="430904" y="249590"/>
                </a:lnTo>
                <a:lnTo>
                  <a:pt x="419678" y="220365"/>
                </a:lnTo>
                <a:lnTo>
                  <a:pt x="376143" y="220365"/>
                </a:lnTo>
                <a:lnTo>
                  <a:pt x="278723" y="176579"/>
                </a:lnTo>
                <a:close/>
              </a:path>
              <a:path w="431164" h="372744">
                <a:moveTo>
                  <a:pt x="363588" y="74343"/>
                </a:moveTo>
                <a:lnTo>
                  <a:pt x="312872" y="74343"/>
                </a:lnTo>
                <a:lnTo>
                  <a:pt x="376143" y="220365"/>
                </a:lnTo>
                <a:lnTo>
                  <a:pt x="419678" y="220365"/>
                </a:lnTo>
                <a:lnTo>
                  <a:pt x="363588" y="74343"/>
                </a:lnTo>
                <a:close/>
              </a:path>
              <a:path w="431164" h="372744">
                <a:moveTo>
                  <a:pt x="195968" y="0"/>
                </a:moveTo>
                <a:lnTo>
                  <a:pt x="53529" y="53630"/>
                </a:lnTo>
                <a:lnTo>
                  <a:pt x="160691" y="92596"/>
                </a:lnTo>
                <a:lnTo>
                  <a:pt x="312872" y="74343"/>
                </a:lnTo>
                <a:lnTo>
                  <a:pt x="363588" y="74343"/>
                </a:lnTo>
                <a:lnTo>
                  <a:pt x="348148" y="34146"/>
                </a:lnTo>
                <a:lnTo>
                  <a:pt x="195968" y="0"/>
                </a:lnTo>
                <a:close/>
              </a:path>
            </a:pathLst>
          </a:custGeom>
          <a:solidFill>
            <a:srgbClr val="000000"/>
          </a:solidFill>
        </p:spPr>
        <p:txBody>
          <a:bodyPr wrap="square" lIns="0" tIns="0" rIns="0" bIns="0" rtlCol="0"/>
          <a:lstStyle/>
          <a:p>
            <a:endParaRPr/>
          </a:p>
        </p:txBody>
      </p:sp>
      <p:sp>
        <p:nvSpPr>
          <p:cNvPr id="141" name="object 141"/>
          <p:cNvSpPr/>
          <p:nvPr/>
        </p:nvSpPr>
        <p:spPr>
          <a:xfrm>
            <a:off x="3649575" y="2900440"/>
            <a:ext cx="689610" cy="867410"/>
          </a:xfrm>
          <a:custGeom>
            <a:avLst/>
            <a:gdLst/>
            <a:ahLst/>
            <a:cxnLst/>
            <a:rect l="l" t="t" r="r" b="b"/>
            <a:pathLst>
              <a:path w="689610" h="867410">
                <a:moveTo>
                  <a:pt x="346966" y="0"/>
                </a:moveTo>
                <a:lnTo>
                  <a:pt x="155828" y="146124"/>
                </a:lnTo>
                <a:lnTo>
                  <a:pt x="0" y="411609"/>
                </a:lnTo>
                <a:lnTo>
                  <a:pt x="18260" y="631974"/>
                </a:lnTo>
                <a:lnTo>
                  <a:pt x="155828" y="798812"/>
                </a:lnTo>
                <a:lnTo>
                  <a:pt x="458958" y="866993"/>
                </a:lnTo>
                <a:lnTo>
                  <a:pt x="689054" y="857262"/>
                </a:lnTo>
                <a:lnTo>
                  <a:pt x="458958" y="818296"/>
                </a:lnTo>
                <a:lnTo>
                  <a:pt x="189915" y="690434"/>
                </a:lnTo>
                <a:lnTo>
                  <a:pt x="92526" y="509025"/>
                </a:lnTo>
                <a:lnTo>
                  <a:pt x="136344" y="322703"/>
                </a:lnTo>
                <a:lnTo>
                  <a:pt x="238615" y="141304"/>
                </a:lnTo>
                <a:lnTo>
                  <a:pt x="346966" y="0"/>
                </a:lnTo>
                <a:close/>
              </a:path>
            </a:pathLst>
          </a:custGeom>
          <a:solidFill>
            <a:srgbClr val="000000"/>
          </a:solidFill>
        </p:spPr>
        <p:txBody>
          <a:bodyPr wrap="square" lIns="0" tIns="0" rIns="0" bIns="0" rtlCol="0"/>
          <a:lstStyle/>
          <a:p>
            <a:endParaRPr/>
          </a:p>
        </p:txBody>
      </p:sp>
      <p:sp>
        <p:nvSpPr>
          <p:cNvPr id="142" name="object 142"/>
          <p:cNvSpPr/>
          <p:nvPr/>
        </p:nvSpPr>
        <p:spPr>
          <a:xfrm>
            <a:off x="3863835" y="2822507"/>
            <a:ext cx="2059939" cy="919480"/>
          </a:xfrm>
          <a:custGeom>
            <a:avLst/>
            <a:gdLst/>
            <a:ahLst/>
            <a:cxnLst/>
            <a:rect l="l" t="t" r="r" b="b"/>
            <a:pathLst>
              <a:path w="2059939" h="919479">
                <a:moveTo>
                  <a:pt x="323834" y="97416"/>
                </a:moveTo>
                <a:lnTo>
                  <a:pt x="84006" y="249590"/>
                </a:lnTo>
                <a:lnTo>
                  <a:pt x="0" y="444422"/>
                </a:lnTo>
                <a:lnTo>
                  <a:pt x="4871" y="572294"/>
                </a:lnTo>
                <a:lnTo>
                  <a:pt x="88877" y="719649"/>
                </a:lnTo>
                <a:lnTo>
                  <a:pt x="401749" y="841429"/>
                </a:lnTo>
                <a:lnTo>
                  <a:pt x="886296" y="919362"/>
                </a:lnTo>
                <a:lnTo>
                  <a:pt x="1370832" y="891358"/>
                </a:lnTo>
                <a:lnTo>
                  <a:pt x="1535312" y="846300"/>
                </a:lnTo>
                <a:lnTo>
                  <a:pt x="959310" y="846300"/>
                </a:lnTo>
                <a:lnTo>
                  <a:pt x="479665" y="802463"/>
                </a:lnTo>
                <a:lnTo>
                  <a:pt x="220353" y="714829"/>
                </a:lnTo>
                <a:lnTo>
                  <a:pt x="88877" y="591777"/>
                </a:lnTo>
                <a:lnTo>
                  <a:pt x="74264" y="459086"/>
                </a:lnTo>
                <a:lnTo>
                  <a:pt x="142438" y="288557"/>
                </a:lnTo>
                <a:lnTo>
                  <a:pt x="264182" y="175349"/>
                </a:lnTo>
                <a:lnTo>
                  <a:pt x="342098" y="131563"/>
                </a:lnTo>
                <a:lnTo>
                  <a:pt x="323834" y="97416"/>
                </a:lnTo>
                <a:close/>
              </a:path>
              <a:path w="2059939" h="919479">
                <a:moveTo>
                  <a:pt x="1414620" y="0"/>
                </a:moveTo>
                <a:lnTo>
                  <a:pt x="1361090" y="42658"/>
                </a:lnTo>
                <a:lnTo>
                  <a:pt x="1477892" y="68191"/>
                </a:lnTo>
                <a:lnTo>
                  <a:pt x="1785944" y="165607"/>
                </a:lnTo>
                <a:lnTo>
                  <a:pt x="1942944" y="288557"/>
                </a:lnTo>
                <a:lnTo>
                  <a:pt x="1977092" y="429861"/>
                </a:lnTo>
                <a:lnTo>
                  <a:pt x="1904079" y="586958"/>
                </a:lnTo>
                <a:lnTo>
                  <a:pt x="1722672" y="719649"/>
                </a:lnTo>
                <a:lnTo>
                  <a:pt x="1404878" y="817075"/>
                </a:lnTo>
                <a:lnTo>
                  <a:pt x="959310" y="846300"/>
                </a:lnTo>
                <a:lnTo>
                  <a:pt x="1535312" y="846300"/>
                </a:lnTo>
                <a:lnTo>
                  <a:pt x="1766460" y="782980"/>
                </a:lnTo>
                <a:lnTo>
                  <a:pt x="1977092" y="641716"/>
                </a:lnTo>
                <a:lnTo>
                  <a:pt x="2059848" y="459086"/>
                </a:lnTo>
                <a:lnTo>
                  <a:pt x="2011138" y="293479"/>
                </a:lnTo>
                <a:lnTo>
                  <a:pt x="1811478" y="112079"/>
                </a:lnTo>
                <a:lnTo>
                  <a:pt x="1477892" y="13433"/>
                </a:lnTo>
                <a:lnTo>
                  <a:pt x="1414620" y="0"/>
                </a:lnTo>
                <a:close/>
              </a:path>
            </a:pathLst>
          </a:custGeom>
          <a:solidFill>
            <a:srgbClr val="000000"/>
          </a:solidFill>
        </p:spPr>
        <p:txBody>
          <a:bodyPr wrap="square" lIns="0" tIns="0" rIns="0" bIns="0" rtlCol="0"/>
          <a:lstStyle/>
          <a:p>
            <a:endParaRPr/>
          </a:p>
        </p:txBody>
      </p:sp>
      <p:sp>
        <p:nvSpPr>
          <p:cNvPr id="143" name="object 143"/>
          <p:cNvSpPr/>
          <p:nvPr/>
        </p:nvSpPr>
        <p:spPr>
          <a:xfrm>
            <a:off x="3815146" y="3302308"/>
            <a:ext cx="2084705" cy="1033780"/>
          </a:xfrm>
          <a:custGeom>
            <a:avLst/>
            <a:gdLst/>
            <a:ahLst/>
            <a:cxnLst/>
            <a:rect l="l" t="t" r="r" b="b"/>
            <a:pathLst>
              <a:path w="2084704" h="1033779">
                <a:moveTo>
                  <a:pt x="0" y="131460"/>
                </a:moveTo>
                <a:lnTo>
                  <a:pt x="14602" y="235029"/>
                </a:lnTo>
                <a:lnTo>
                  <a:pt x="102260" y="513834"/>
                </a:lnTo>
                <a:lnTo>
                  <a:pt x="225214" y="685533"/>
                </a:lnTo>
                <a:lnTo>
                  <a:pt x="430965" y="862092"/>
                </a:lnTo>
                <a:lnTo>
                  <a:pt x="616012" y="964379"/>
                </a:lnTo>
                <a:lnTo>
                  <a:pt x="836335" y="1028909"/>
                </a:lnTo>
                <a:lnTo>
                  <a:pt x="1101727" y="1033780"/>
                </a:lnTo>
                <a:lnTo>
                  <a:pt x="1336766" y="949766"/>
                </a:lnTo>
                <a:lnTo>
                  <a:pt x="1355103" y="940025"/>
                </a:lnTo>
                <a:lnTo>
                  <a:pt x="816851" y="940025"/>
                </a:lnTo>
                <a:lnTo>
                  <a:pt x="421223" y="768336"/>
                </a:lnTo>
                <a:lnTo>
                  <a:pt x="181396" y="538188"/>
                </a:lnTo>
                <a:lnTo>
                  <a:pt x="0" y="131460"/>
                </a:lnTo>
                <a:close/>
              </a:path>
              <a:path w="2084704" h="1033779">
                <a:moveTo>
                  <a:pt x="2084234" y="0"/>
                </a:moveTo>
                <a:lnTo>
                  <a:pt x="2020860" y="102235"/>
                </a:lnTo>
                <a:lnTo>
                  <a:pt x="1952768" y="254471"/>
                </a:lnTo>
                <a:lnTo>
                  <a:pt x="1810330" y="538188"/>
                </a:lnTo>
                <a:lnTo>
                  <a:pt x="1580214" y="748853"/>
                </a:lnTo>
                <a:lnTo>
                  <a:pt x="1432853" y="827996"/>
                </a:lnTo>
                <a:lnTo>
                  <a:pt x="1155360" y="940025"/>
                </a:lnTo>
                <a:lnTo>
                  <a:pt x="1355103" y="940025"/>
                </a:lnTo>
                <a:lnTo>
                  <a:pt x="1630154" y="793901"/>
                </a:lnTo>
                <a:lnTo>
                  <a:pt x="1824892" y="596638"/>
                </a:lnTo>
                <a:lnTo>
                  <a:pt x="1952768" y="421299"/>
                </a:lnTo>
                <a:lnTo>
                  <a:pt x="2030602" y="225287"/>
                </a:lnTo>
                <a:lnTo>
                  <a:pt x="2084234" y="0"/>
                </a:lnTo>
                <a:close/>
              </a:path>
            </a:pathLst>
          </a:custGeom>
          <a:solidFill>
            <a:srgbClr val="000000"/>
          </a:solidFill>
        </p:spPr>
        <p:txBody>
          <a:bodyPr wrap="square" lIns="0" tIns="0" rIns="0" bIns="0" rtlCol="0"/>
          <a:lstStyle/>
          <a:p>
            <a:endParaRPr/>
          </a:p>
        </p:txBody>
      </p:sp>
      <p:sp>
        <p:nvSpPr>
          <p:cNvPr id="144" name="object 144"/>
          <p:cNvSpPr/>
          <p:nvPr/>
        </p:nvSpPr>
        <p:spPr>
          <a:xfrm>
            <a:off x="4054974" y="4115692"/>
            <a:ext cx="1311275" cy="431165"/>
          </a:xfrm>
          <a:custGeom>
            <a:avLst/>
            <a:gdLst/>
            <a:ahLst/>
            <a:cxnLst/>
            <a:rect l="l" t="t" r="r" b="b"/>
            <a:pathLst>
              <a:path w="1311275" h="431164">
                <a:moveTo>
                  <a:pt x="171654" y="0"/>
                </a:moveTo>
                <a:lnTo>
                  <a:pt x="48699" y="73062"/>
                </a:lnTo>
                <a:lnTo>
                  <a:pt x="0" y="312941"/>
                </a:lnTo>
                <a:lnTo>
                  <a:pt x="29215" y="332425"/>
                </a:lnTo>
                <a:lnTo>
                  <a:pt x="1022592" y="431059"/>
                </a:lnTo>
                <a:lnTo>
                  <a:pt x="1096939" y="406705"/>
                </a:lnTo>
                <a:lnTo>
                  <a:pt x="1110909" y="381134"/>
                </a:lnTo>
                <a:lnTo>
                  <a:pt x="915532" y="381134"/>
                </a:lnTo>
                <a:lnTo>
                  <a:pt x="68173" y="303200"/>
                </a:lnTo>
                <a:lnTo>
                  <a:pt x="92518" y="116899"/>
                </a:lnTo>
                <a:lnTo>
                  <a:pt x="249569" y="43837"/>
                </a:lnTo>
                <a:lnTo>
                  <a:pt x="171654" y="0"/>
                </a:lnTo>
                <a:close/>
              </a:path>
              <a:path w="1311275" h="431164">
                <a:moveTo>
                  <a:pt x="983624" y="161957"/>
                </a:moveTo>
                <a:lnTo>
                  <a:pt x="944758" y="180219"/>
                </a:lnTo>
                <a:lnTo>
                  <a:pt x="988546" y="356781"/>
                </a:lnTo>
                <a:lnTo>
                  <a:pt x="915532" y="381134"/>
                </a:lnTo>
                <a:lnTo>
                  <a:pt x="1110909" y="381134"/>
                </a:lnTo>
                <a:lnTo>
                  <a:pt x="1164134" y="283717"/>
                </a:lnTo>
                <a:lnTo>
                  <a:pt x="1066482" y="283717"/>
                </a:lnTo>
                <a:lnTo>
                  <a:pt x="983624" y="161957"/>
                </a:lnTo>
                <a:close/>
              </a:path>
              <a:path w="1311275" h="431164">
                <a:moveTo>
                  <a:pt x="1311160" y="14612"/>
                </a:moveTo>
                <a:lnTo>
                  <a:pt x="1218662" y="48708"/>
                </a:lnTo>
                <a:lnTo>
                  <a:pt x="1066482" y="283717"/>
                </a:lnTo>
                <a:lnTo>
                  <a:pt x="1164134" y="283717"/>
                </a:lnTo>
                <a:lnTo>
                  <a:pt x="1311160" y="14612"/>
                </a:lnTo>
                <a:close/>
              </a:path>
            </a:pathLst>
          </a:custGeom>
          <a:solidFill>
            <a:srgbClr val="000000"/>
          </a:solidFill>
        </p:spPr>
        <p:txBody>
          <a:bodyPr wrap="square" lIns="0" tIns="0" rIns="0" bIns="0" rtlCol="0"/>
          <a:lstStyle/>
          <a:p>
            <a:endParaRPr/>
          </a:p>
        </p:txBody>
      </p:sp>
      <p:sp>
        <p:nvSpPr>
          <p:cNvPr id="145" name="object 145"/>
          <p:cNvSpPr/>
          <p:nvPr/>
        </p:nvSpPr>
        <p:spPr>
          <a:xfrm>
            <a:off x="5753250" y="2767749"/>
            <a:ext cx="347345" cy="794385"/>
          </a:xfrm>
          <a:custGeom>
            <a:avLst/>
            <a:gdLst/>
            <a:ahLst/>
            <a:cxnLst/>
            <a:rect l="l" t="t" r="r" b="b"/>
            <a:pathLst>
              <a:path w="347345" h="794385">
                <a:moveTo>
                  <a:pt x="0" y="0"/>
                </a:moveTo>
                <a:lnTo>
                  <a:pt x="210632" y="191140"/>
                </a:lnTo>
                <a:lnTo>
                  <a:pt x="264162" y="382281"/>
                </a:lnTo>
                <a:lnTo>
                  <a:pt x="259342" y="607569"/>
                </a:lnTo>
                <a:lnTo>
                  <a:pt x="175356" y="793901"/>
                </a:lnTo>
                <a:lnTo>
                  <a:pt x="322614" y="641716"/>
                </a:lnTo>
                <a:lnTo>
                  <a:pt x="347020" y="460214"/>
                </a:lnTo>
                <a:lnTo>
                  <a:pt x="303130" y="254512"/>
                </a:lnTo>
                <a:lnTo>
                  <a:pt x="205710" y="97416"/>
                </a:lnTo>
                <a:lnTo>
                  <a:pt x="0" y="0"/>
                </a:lnTo>
                <a:close/>
              </a:path>
            </a:pathLst>
          </a:custGeom>
          <a:solidFill>
            <a:srgbClr val="000000"/>
          </a:solidFill>
        </p:spPr>
        <p:txBody>
          <a:bodyPr wrap="square" lIns="0" tIns="0" rIns="0" bIns="0" rtlCol="0"/>
          <a:lstStyle/>
          <a:p>
            <a:endParaRPr/>
          </a:p>
        </p:txBody>
      </p:sp>
      <p:sp>
        <p:nvSpPr>
          <p:cNvPr id="146" name="object 146"/>
          <p:cNvSpPr/>
          <p:nvPr/>
        </p:nvSpPr>
        <p:spPr>
          <a:xfrm>
            <a:off x="5351470" y="3757703"/>
            <a:ext cx="627380" cy="196215"/>
          </a:xfrm>
          <a:custGeom>
            <a:avLst/>
            <a:gdLst/>
            <a:ahLst/>
            <a:cxnLst/>
            <a:rect l="l" t="t" r="r" b="b"/>
            <a:pathLst>
              <a:path w="627379" h="196214">
                <a:moveTo>
                  <a:pt x="0" y="102276"/>
                </a:moveTo>
                <a:lnTo>
                  <a:pt x="259342" y="196042"/>
                </a:lnTo>
                <a:lnTo>
                  <a:pt x="469974" y="171688"/>
                </a:lnTo>
                <a:lnTo>
                  <a:pt x="561322" y="108367"/>
                </a:lnTo>
                <a:lnTo>
                  <a:pt x="416444" y="108367"/>
                </a:lnTo>
                <a:lnTo>
                  <a:pt x="0" y="102276"/>
                </a:lnTo>
                <a:close/>
              </a:path>
              <a:path w="627379" h="196214">
                <a:moveTo>
                  <a:pt x="626974" y="0"/>
                </a:moveTo>
                <a:lnTo>
                  <a:pt x="416444" y="108367"/>
                </a:lnTo>
                <a:lnTo>
                  <a:pt x="561322" y="108367"/>
                </a:lnTo>
                <a:lnTo>
                  <a:pt x="577136" y="97405"/>
                </a:lnTo>
                <a:lnTo>
                  <a:pt x="626974" y="0"/>
                </a:lnTo>
                <a:close/>
              </a:path>
            </a:pathLst>
          </a:custGeom>
          <a:solidFill>
            <a:srgbClr val="000000"/>
          </a:solidFill>
        </p:spPr>
        <p:txBody>
          <a:bodyPr wrap="square" lIns="0" tIns="0" rIns="0" bIns="0" rtlCol="0"/>
          <a:lstStyle/>
          <a:p>
            <a:endParaRPr/>
          </a:p>
        </p:txBody>
      </p:sp>
      <p:sp>
        <p:nvSpPr>
          <p:cNvPr id="147" name="object 147"/>
          <p:cNvSpPr/>
          <p:nvPr/>
        </p:nvSpPr>
        <p:spPr>
          <a:xfrm>
            <a:off x="3581400" y="2678844"/>
            <a:ext cx="399415" cy="401955"/>
          </a:xfrm>
          <a:custGeom>
            <a:avLst/>
            <a:gdLst/>
            <a:ahLst/>
            <a:cxnLst/>
            <a:rect l="l" t="t" r="r" b="b"/>
            <a:pathLst>
              <a:path w="399414" h="401955">
                <a:moveTo>
                  <a:pt x="399309" y="0"/>
                </a:moveTo>
                <a:lnTo>
                  <a:pt x="194788" y="45016"/>
                </a:lnTo>
                <a:lnTo>
                  <a:pt x="32870" y="216776"/>
                </a:lnTo>
                <a:lnTo>
                  <a:pt x="0" y="401867"/>
                </a:lnTo>
                <a:lnTo>
                  <a:pt x="155830" y="181399"/>
                </a:lnTo>
                <a:lnTo>
                  <a:pt x="306790" y="83983"/>
                </a:lnTo>
                <a:lnTo>
                  <a:pt x="399309" y="0"/>
                </a:lnTo>
                <a:close/>
              </a:path>
            </a:pathLst>
          </a:custGeom>
          <a:solidFill>
            <a:srgbClr val="000000"/>
          </a:solidFill>
        </p:spPr>
        <p:txBody>
          <a:bodyPr wrap="square" lIns="0" tIns="0" rIns="0" bIns="0" rtlCol="0"/>
          <a:lstStyle/>
          <a:p>
            <a:endParaRPr/>
          </a:p>
        </p:txBody>
      </p:sp>
      <p:sp>
        <p:nvSpPr>
          <p:cNvPr id="148" name="object 148"/>
          <p:cNvSpPr/>
          <p:nvPr/>
        </p:nvSpPr>
        <p:spPr>
          <a:xfrm>
            <a:off x="4215676" y="1939711"/>
            <a:ext cx="392430" cy="220979"/>
          </a:xfrm>
          <a:custGeom>
            <a:avLst/>
            <a:gdLst/>
            <a:ahLst/>
            <a:cxnLst/>
            <a:rect l="l" t="t" r="r" b="b"/>
            <a:pathLst>
              <a:path w="392429" h="220980">
                <a:moveTo>
                  <a:pt x="392018" y="0"/>
                </a:moveTo>
                <a:lnTo>
                  <a:pt x="122954" y="48708"/>
                </a:lnTo>
                <a:lnTo>
                  <a:pt x="0" y="200882"/>
                </a:lnTo>
                <a:lnTo>
                  <a:pt x="54780" y="220365"/>
                </a:lnTo>
                <a:lnTo>
                  <a:pt x="161912" y="97416"/>
                </a:lnTo>
                <a:lnTo>
                  <a:pt x="377394" y="58449"/>
                </a:lnTo>
                <a:lnTo>
                  <a:pt x="392018" y="0"/>
                </a:lnTo>
                <a:close/>
              </a:path>
            </a:pathLst>
          </a:custGeom>
          <a:solidFill>
            <a:srgbClr val="000000"/>
          </a:solidFill>
        </p:spPr>
        <p:txBody>
          <a:bodyPr wrap="square" lIns="0" tIns="0" rIns="0" bIns="0" rtlCol="0"/>
          <a:lstStyle/>
          <a:p>
            <a:endParaRPr/>
          </a:p>
        </p:txBody>
      </p:sp>
      <p:sp>
        <p:nvSpPr>
          <p:cNvPr id="149" name="object 149"/>
          <p:cNvSpPr/>
          <p:nvPr/>
        </p:nvSpPr>
        <p:spPr>
          <a:xfrm>
            <a:off x="5576766" y="1889773"/>
            <a:ext cx="269240" cy="442595"/>
          </a:xfrm>
          <a:custGeom>
            <a:avLst/>
            <a:gdLst/>
            <a:ahLst/>
            <a:cxnLst/>
            <a:rect l="l" t="t" r="r" b="b"/>
            <a:pathLst>
              <a:path w="269239" h="442594">
                <a:moveTo>
                  <a:pt x="0" y="0"/>
                </a:moveTo>
                <a:lnTo>
                  <a:pt x="34045" y="69421"/>
                </a:lnTo>
                <a:lnTo>
                  <a:pt x="200890" y="157096"/>
                </a:lnTo>
                <a:lnTo>
                  <a:pt x="191148" y="427400"/>
                </a:lnTo>
                <a:lnTo>
                  <a:pt x="225194" y="442064"/>
                </a:lnTo>
                <a:lnTo>
                  <a:pt x="268981" y="187551"/>
                </a:lnTo>
                <a:lnTo>
                  <a:pt x="230013" y="25533"/>
                </a:lnTo>
                <a:lnTo>
                  <a:pt x="0" y="0"/>
                </a:lnTo>
                <a:close/>
              </a:path>
            </a:pathLst>
          </a:custGeom>
          <a:solidFill>
            <a:srgbClr val="000000"/>
          </a:solidFill>
        </p:spPr>
        <p:txBody>
          <a:bodyPr wrap="square" lIns="0" tIns="0" rIns="0" bIns="0" rtlCol="0"/>
          <a:lstStyle/>
          <a:p>
            <a:endParaRPr/>
          </a:p>
        </p:txBody>
      </p:sp>
      <p:sp>
        <p:nvSpPr>
          <p:cNvPr id="150" name="object 150"/>
          <p:cNvSpPr/>
          <p:nvPr/>
        </p:nvSpPr>
        <p:spPr>
          <a:xfrm>
            <a:off x="4001403" y="3169514"/>
            <a:ext cx="489584" cy="225425"/>
          </a:xfrm>
          <a:custGeom>
            <a:avLst/>
            <a:gdLst/>
            <a:ahLst/>
            <a:cxnLst/>
            <a:rect l="l" t="t" r="r" b="b"/>
            <a:pathLst>
              <a:path w="489585" h="225425">
                <a:moveTo>
                  <a:pt x="460181" y="0"/>
                </a:moveTo>
                <a:lnTo>
                  <a:pt x="220353" y="24405"/>
                </a:lnTo>
                <a:lnTo>
                  <a:pt x="146088" y="147354"/>
                </a:lnTo>
                <a:lnTo>
                  <a:pt x="0" y="170529"/>
                </a:lnTo>
                <a:lnTo>
                  <a:pt x="48699" y="225287"/>
                </a:lnTo>
                <a:lnTo>
                  <a:pt x="136357" y="191243"/>
                </a:lnTo>
                <a:lnTo>
                  <a:pt x="322614" y="191243"/>
                </a:lnTo>
                <a:lnTo>
                  <a:pt x="288527" y="162018"/>
                </a:lnTo>
                <a:lnTo>
                  <a:pt x="196009" y="142535"/>
                </a:lnTo>
                <a:lnTo>
                  <a:pt x="234966" y="87674"/>
                </a:lnTo>
                <a:lnTo>
                  <a:pt x="317753" y="58449"/>
                </a:lnTo>
                <a:lnTo>
                  <a:pt x="489407" y="24405"/>
                </a:lnTo>
                <a:lnTo>
                  <a:pt x="460181" y="0"/>
                </a:lnTo>
                <a:close/>
              </a:path>
              <a:path w="489585" h="225425">
                <a:moveTo>
                  <a:pt x="322614" y="191243"/>
                </a:moveTo>
                <a:lnTo>
                  <a:pt x="136357" y="191243"/>
                </a:lnTo>
                <a:lnTo>
                  <a:pt x="317753" y="220468"/>
                </a:lnTo>
                <a:lnTo>
                  <a:pt x="322614" y="191243"/>
                </a:lnTo>
                <a:close/>
              </a:path>
            </a:pathLst>
          </a:custGeom>
          <a:solidFill>
            <a:srgbClr val="000000"/>
          </a:solidFill>
        </p:spPr>
        <p:txBody>
          <a:bodyPr wrap="square" lIns="0" tIns="0" rIns="0" bIns="0" rtlCol="0"/>
          <a:lstStyle/>
          <a:p>
            <a:endParaRPr/>
          </a:p>
        </p:txBody>
      </p:sp>
      <p:sp>
        <p:nvSpPr>
          <p:cNvPr id="151" name="object 151"/>
          <p:cNvSpPr/>
          <p:nvPr/>
        </p:nvSpPr>
        <p:spPr>
          <a:xfrm>
            <a:off x="4681938" y="3140289"/>
            <a:ext cx="282575" cy="152400"/>
          </a:xfrm>
          <a:custGeom>
            <a:avLst/>
            <a:gdLst/>
            <a:ahLst/>
            <a:cxnLst/>
            <a:rect l="l" t="t" r="r" b="b"/>
            <a:pathLst>
              <a:path w="282575" h="152400">
                <a:moveTo>
                  <a:pt x="9742" y="0"/>
                </a:moveTo>
                <a:lnTo>
                  <a:pt x="0" y="53630"/>
                </a:lnTo>
                <a:lnTo>
                  <a:pt x="194737" y="152276"/>
                </a:lnTo>
                <a:lnTo>
                  <a:pt x="219143" y="116899"/>
                </a:lnTo>
                <a:lnTo>
                  <a:pt x="150949" y="53630"/>
                </a:lnTo>
                <a:lnTo>
                  <a:pt x="282415" y="38966"/>
                </a:lnTo>
                <a:lnTo>
                  <a:pt x="278775" y="29224"/>
                </a:lnTo>
                <a:lnTo>
                  <a:pt x="68194" y="29224"/>
                </a:lnTo>
                <a:lnTo>
                  <a:pt x="9742" y="0"/>
                </a:lnTo>
                <a:close/>
              </a:path>
              <a:path w="282575" h="152400">
                <a:moveTo>
                  <a:pt x="267853" y="0"/>
                </a:moveTo>
                <a:lnTo>
                  <a:pt x="68194" y="29224"/>
                </a:lnTo>
                <a:lnTo>
                  <a:pt x="278775" y="29224"/>
                </a:lnTo>
                <a:lnTo>
                  <a:pt x="267853" y="0"/>
                </a:lnTo>
                <a:close/>
              </a:path>
            </a:pathLst>
          </a:custGeom>
          <a:solidFill>
            <a:srgbClr val="000000"/>
          </a:solidFill>
        </p:spPr>
        <p:txBody>
          <a:bodyPr wrap="square" lIns="0" tIns="0" rIns="0" bIns="0" rtlCol="0"/>
          <a:lstStyle/>
          <a:p>
            <a:endParaRPr/>
          </a:p>
        </p:txBody>
      </p:sp>
      <p:sp>
        <p:nvSpPr>
          <p:cNvPr id="152" name="object 152"/>
          <p:cNvSpPr/>
          <p:nvPr/>
        </p:nvSpPr>
        <p:spPr>
          <a:xfrm>
            <a:off x="5165244" y="3046564"/>
            <a:ext cx="523875" cy="368300"/>
          </a:xfrm>
          <a:custGeom>
            <a:avLst/>
            <a:gdLst/>
            <a:ahLst/>
            <a:cxnLst/>
            <a:rect l="l" t="t" r="r" b="b"/>
            <a:pathLst>
              <a:path w="523875" h="368300">
                <a:moveTo>
                  <a:pt x="456177" y="265484"/>
                </a:moveTo>
                <a:lnTo>
                  <a:pt x="353070" y="265484"/>
                </a:lnTo>
                <a:lnTo>
                  <a:pt x="445568" y="328754"/>
                </a:lnTo>
                <a:lnTo>
                  <a:pt x="435826" y="367720"/>
                </a:lnTo>
                <a:lnTo>
                  <a:pt x="523504" y="309270"/>
                </a:lnTo>
                <a:lnTo>
                  <a:pt x="456177" y="265484"/>
                </a:lnTo>
                <a:close/>
              </a:path>
              <a:path w="523875" h="368300">
                <a:moveTo>
                  <a:pt x="211862" y="74241"/>
                </a:moveTo>
                <a:lnTo>
                  <a:pt x="157102" y="74241"/>
                </a:lnTo>
                <a:lnTo>
                  <a:pt x="166844" y="142432"/>
                </a:lnTo>
                <a:lnTo>
                  <a:pt x="343328" y="142432"/>
                </a:lnTo>
                <a:lnTo>
                  <a:pt x="348148" y="220365"/>
                </a:lnTo>
                <a:lnTo>
                  <a:pt x="220374" y="265484"/>
                </a:lnTo>
                <a:lnTo>
                  <a:pt x="200890" y="323934"/>
                </a:lnTo>
                <a:lnTo>
                  <a:pt x="353070" y="265484"/>
                </a:lnTo>
                <a:lnTo>
                  <a:pt x="456177" y="265484"/>
                </a:lnTo>
                <a:lnTo>
                  <a:pt x="401780" y="230107"/>
                </a:lnTo>
                <a:lnTo>
                  <a:pt x="401780" y="181399"/>
                </a:lnTo>
                <a:lnTo>
                  <a:pt x="421264" y="113207"/>
                </a:lnTo>
                <a:lnTo>
                  <a:pt x="333586" y="88905"/>
                </a:lnTo>
                <a:lnTo>
                  <a:pt x="211862" y="74241"/>
                </a:lnTo>
                <a:close/>
              </a:path>
              <a:path w="523875" h="368300">
                <a:moveTo>
                  <a:pt x="152180" y="0"/>
                </a:moveTo>
                <a:lnTo>
                  <a:pt x="54760" y="34146"/>
                </a:lnTo>
                <a:lnTo>
                  <a:pt x="0" y="83983"/>
                </a:lnTo>
                <a:lnTo>
                  <a:pt x="157102" y="74241"/>
                </a:lnTo>
                <a:lnTo>
                  <a:pt x="211862" y="74241"/>
                </a:lnTo>
                <a:lnTo>
                  <a:pt x="152180" y="0"/>
                </a:lnTo>
                <a:close/>
              </a:path>
            </a:pathLst>
          </a:custGeom>
          <a:solidFill>
            <a:srgbClr val="000000"/>
          </a:solidFill>
        </p:spPr>
        <p:txBody>
          <a:bodyPr wrap="square" lIns="0" tIns="0" rIns="0" bIns="0" rtlCol="0"/>
          <a:lstStyle/>
          <a:p>
            <a:endParaRPr/>
          </a:p>
        </p:txBody>
      </p:sp>
      <p:sp>
        <p:nvSpPr>
          <p:cNvPr id="153" name="object 153"/>
          <p:cNvSpPr/>
          <p:nvPr/>
        </p:nvSpPr>
        <p:spPr>
          <a:xfrm>
            <a:off x="4333759" y="3242627"/>
            <a:ext cx="161925" cy="324485"/>
          </a:xfrm>
          <a:custGeom>
            <a:avLst/>
            <a:gdLst/>
            <a:ahLst/>
            <a:cxnLst/>
            <a:rect l="l" t="t" r="r" b="b"/>
            <a:pathLst>
              <a:path w="161925" h="324485">
                <a:moveTo>
                  <a:pt x="161922" y="0"/>
                </a:moveTo>
                <a:lnTo>
                  <a:pt x="14612" y="64499"/>
                </a:lnTo>
                <a:lnTo>
                  <a:pt x="0" y="210624"/>
                </a:lnTo>
                <a:lnTo>
                  <a:pt x="14613" y="314151"/>
                </a:lnTo>
                <a:lnTo>
                  <a:pt x="53570" y="323893"/>
                </a:lnTo>
                <a:lnTo>
                  <a:pt x="59651" y="108388"/>
                </a:lnTo>
                <a:lnTo>
                  <a:pt x="161922" y="49938"/>
                </a:lnTo>
                <a:lnTo>
                  <a:pt x="161922" y="0"/>
                </a:lnTo>
                <a:close/>
              </a:path>
            </a:pathLst>
          </a:custGeom>
          <a:solidFill>
            <a:srgbClr val="000000"/>
          </a:solidFill>
        </p:spPr>
        <p:txBody>
          <a:bodyPr wrap="square" lIns="0" tIns="0" rIns="0" bIns="0" rtlCol="0"/>
          <a:lstStyle/>
          <a:p>
            <a:endParaRPr/>
          </a:p>
        </p:txBody>
      </p:sp>
      <p:sp>
        <p:nvSpPr>
          <p:cNvPr id="154" name="object 154"/>
          <p:cNvSpPr/>
          <p:nvPr/>
        </p:nvSpPr>
        <p:spPr>
          <a:xfrm>
            <a:off x="5101972" y="3095272"/>
            <a:ext cx="234950" cy="387350"/>
          </a:xfrm>
          <a:custGeom>
            <a:avLst/>
            <a:gdLst/>
            <a:ahLst/>
            <a:cxnLst/>
            <a:rect l="l" t="t" r="r" b="b"/>
            <a:pathLst>
              <a:path w="234950" h="387350">
                <a:moveTo>
                  <a:pt x="0" y="0"/>
                </a:moveTo>
                <a:lnTo>
                  <a:pt x="14561" y="122949"/>
                </a:lnTo>
                <a:lnTo>
                  <a:pt x="118032" y="142432"/>
                </a:lnTo>
                <a:lnTo>
                  <a:pt x="176484" y="270304"/>
                </a:lnTo>
                <a:lnTo>
                  <a:pt x="191148" y="387203"/>
                </a:lnTo>
                <a:lnTo>
                  <a:pt x="234936" y="373873"/>
                </a:lnTo>
                <a:lnTo>
                  <a:pt x="215452" y="202112"/>
                </a:lnTo>
                <a:lnTo>
                  <a:pt x="161922" y="103466"/>
                </a:lnTo>
                <a:lnTo>
                  <a:pt x="59580" y="98646"/>
                </a:lnTo>
                <a:lnTo>
                  <a:pt x="0" y="0"/>
                </a:lnTo>
                <a:close/>
              </a:path>
            </a:pathLst>
          </a:custGeom>
          <a:solidFill>
            <a:srgbClr val="000000"/>
          </a:solidFill>
        </p:spPr>
        <p:txBody>
          <a:bodyPr wrap="square" lIns="0" tIns="0" rIns="0" bIns="0" rtlCol="0"/>
          <a:lstStyle/>
          <a:p>
            <a:endParaRPr/>
          </a:p>
        </p:txBody>
      </p:sp>
      <p:sp>
        <p:nvSpPr>
          <p:cNvPr id="155" name="object 155"/>
          <p:cNvSpPr/>
          <p:nvPr/>
        </p:nvSpPr>
        <p:spPr>
          <a:xfrm>
            <a:off x="4936358" y="1849576"/>
            <a:ext cx="260985" cy="267335"/>
          </a:xfrm>
          <a:custGeom>
            <a:avLst/>
            <a:gdLst/>
            <a:ahLst/>
            <a:cxnLst/>
            <a:rect l="l" t="t" r="r" b="b"/>
            <a:pathLst>
              <a:path w="260985" h="267335">
                <a:moveTo>
                  <a:pt x="187456" y="0"/>
                </a:moveTo>
                <a:lnTo>
                  <a:pt x="0" y="52399"/>
                </a:lnTo>
                <a:lnTo>
                  <a:pt x="0" y="230209"/>
                </a:lnTo>
                <a:lnTo>
                  <a:pt x="66963" y="266715"/>
                </a:lnTo>
                <a:lnTo>
                  <a:pt x="260572" y="162018"/>
                </a:lnTo>
                <a:lnTo>
                  <a:pt x="187456" y="0"/>
                </a:lnTo>
                <a:close/>
              </a:path>
            </a:pathLst>
          </a:custGeom>
          <a:solidFill>
            <a:srgbClr val="BEBEE1"/>
          </a:solidFill>
        </p:spPr>
        <p:txBody>
          <a:bodyPr wrap="square" lIns="0" tIns="0" rIns="0" bIns="0" rtlCol="0"/>
          <a:lstStyle/>
          <a:p>
            <a:endParaRPr/>
          </a:p>
        </p:txBody>
      </p:sp>
      <p:sp>
        <p:nvSpPr>
          <p:cNvPr id="156" name="object 156"/>
          <p:cNvSpPr txBox="1"/>
          <p:nvPr/>
        </p:nvSpPr>
        <p:spPr>
          <a:xfrm>
            <a:off x="702665" y="2088515"/>
            <a:ext cx="158115" cy="299085"/>
          </a:xfrm>
          <a:prstGeom prst="rect">
            <a:avLst/>
          </a:prstGeom>
        </p:spPr>
        <p:txBody>
          <a:bodyPr vert="horz" wrap="square" lIns="0" tIns="0" rIns="0" bIns="0" rtlCol="0">
            <a:spAutoFit/>
          </a:bodyPr>
          <a:lstStyle/>
          <a:p>
            <a:pPr marL="12700">
              <a:lnSpc>
                <a:spcPct val="100000"/>
              </a:lnSpc>
            </a:pPr>
            <a:r>
              <a:rPr sz="1800" dirty="0">
                <a:latin typeface="Calibri"/>
                <a:cs typeface="Calibri"/>
              </a:rPr>
              <a:t>A</a:t>
            </a:r>
            <a:endParaRPr sz="1800">
              <a:latin typeface="Calibri"/>
              <a:cs typeface="Calibri"/>
            </a:endParaRPr>
          </a:p>
        </p:txBody>
      </p:sp>
      <p:sp>
        <p:nvSpPr>
          <p:cNvPr id="157" name="object 157"/>
          <p:cNvSpPr txBox="1"/>
          <p:nvPr/>
        </p:nvSpPr>
        <p:spPr>
          <a:xfrm>
            <a:off x="855065" y="3002915"/>
            <a:ext cx="14732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C</a:t>
            </a:r>
            <a:endParaRPr sz="1800">
              <a:latin typeface="Calibri"/>
              <a:cs typeface="Calibri"/>
            </a:endParaRPr>
          </a:p>
        </p:txBody>
      </p:sp>
      <p:sp>
        <p:nvSpPr>
          <p:cNvPr id="158" name="object 158"/>
          <p:cNvSpPr txBox="1"/>
          <p:nvPr/>
        </p:nvSpPr>
        <p:spPr>
          <a:xfrm>
            <a:off x="539292" y="4298569"/>
            <a:ext cx="16637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D</a:t>
            </a:r>
            <a:endParaRPr sz="1800">
              <a:latin typeface="Calibri"/>
              <a:cs typeface="Calibri"/>
            </a:endParaRPr>
          </a:p>
        </p:txBody>
      </p:sp>
      <p:sp>
        <p:nvSpPr>
          <p:cNvPr id="159" name="object 159"/>
          <p:cNvSpPr txBox="1"/>
          <p:nvPr/>
        </p:nvSpPr>
        <p:spPr>
          <a:xfrm>
            <a:off x="8241283" y="3155315"/>
            <a:ext cx="13716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E</a:t>
            </a:r>
            <a:endParaRPr sz="1800">
              <a:latin typeface="Calibri"/>
              <a:cs typeface="Calibri"/>
            </a:endParaRPr>
          </a:p>
        </p:txBody>
      </p:sp>
      <p:sp>
        <p:nvSpPr>
          <p:cNvPr id="160" name="object 160"/>
          <p:cNvSpPr txBox="1"/>
          <p:nvPr/>
        </p:nvSpPr>
        <p:spPr>
          <a:xfrm>
            <a:off x="8403463" y="1402334"/>
            <a:ext cx="14986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B</a:t>
            </a:r>
            <a:endParaRPr sz="1800">
              <a:latin typeface="Calibri"/>
              <a:cs typeface="Calibri"/>
            </a:endParaRPr>
          </a:p>
        </p:txBody>
      </p:sp>
      <p:sp>
        <p:nvSpPr>
          <p:cNvPr id="161" name="object 161"/>
          <p:cNvSpPr txBox="1"/>
          <p:nvPr/>
        </p:nvSpPr>
        <p:spPr>
          <a:xfrm>
            <a:off x="1850517" y="475107"/>
            <a:ext cx="4204970" cy="1526540"/>
          </a:xfrm>
          <a:prstGeom prst="rect">
            <a:avLst/>
          </a:prstGeom>
        </p:spPr>
        <p:txBody>
          <a:bodyPr vert="horz" wrap="square" lIns="0" tIns="0" rIns="0" bIns="0" rtlCol="0">
            <a:spAutoFit/>
          </a:bodyPr>
          <a:lstStyle/>
          <a:p>
            <a:pPr marL="1251585">
              <a:lnSpc>
                <a:spcPct val="100000"/>
              </a:lnSpc>
            </a:pPr>
            <a:r>
              <a:rPr sz="4400" dirty="0">
                <a:latin typeface="Calibri"/>
                <a:cs typeface="Calibri"/>
              </a:rPr>
              <a:t>Mix</a:t>
            </a:r>
            <a:r>
              <a:rPr sz="4400" spc="-75" dirty="0">
                <a:latin typeface="Calibri"/>
                <a:cs typeface="Calibri"/>
              </a:rPr>
              <a:t> </a:t>
            </a:r>
            <a:r>
              <a:rPr sz="4400" spc="-10" dirty="0">
                <a:latin typeface="Calibri"/>
                <a:cs typeface="Calibri"/>
              </a:rPr>
              <a:t>Network</a:t>
            </a:r>
            <a:endParaRPr sz="4400">
              <a:latin typeface="Calibri"/>
              <a:cs typeface="Calibri"/>
            </a:endParaRPr>
          </a:p>
          <a:p>
            <a:pPr>
              <a:lnSpc>
                <a:spcPct val="100000"/>
              </a:lnSpc>
              <a:spcBef>
                <a:spcPts val="50"/>
              </a:spcBef>
            </a:pPr>
            <a:endParaRPr sz="3700">
              <a:latin typeface="Times New Roman"/>
              <a:cs typeface="Times New Roman"/>
            </a:endParaRPr>
          </a:p>
          <a:p>
            <a:pPr marL="12700">
              <a:lnSpc>
                <a:spcPct val="100000"/>
              </a:lnSpc>
            </a:pPr>
            <a:r>
              <a:rPr sz="3000" baseline="13888" dirty="0">
                <a:latin typeface="Calibri"/>
                <a:cs typeface="Calibri"/>
              </a:rPr>
              <a:t>{</a:t>
            </a:r>
            <a:r>
              <a:rPr sz="3000" spc="-104" baseline="13888" dirty="0">
                <a:latin typeface="Calibri"/>
                <a:cs typeface="Calibri"/>
              </a:rPr>
              <a:t> </a:t>
            </a:r>
            <a:r>
              <a:rPr sz="3000" spc="7" baseline="13888" dirty="0">
                <a:latin typeface="Calibri"/>
                <a:cs typeface="Calibri"/>
              </a:rPr>
              <a:t>{r</a:t>
            </a:r>
            <a:r>
              <a:rPr sz="1300" spc="5" dirty="0">
                <a:latin typeface="Calibri"/>
                <a:cs typeface="Calibri"/>
              </a:rPr>
              <a:t>0</a:t>
            </a:r>
            <a:r>
              <a:rPr sz="3000" spc="7" baseline="13888" dirty="0">
                <a:latin typeface="Calibri"/>
                <a:cs typeface="Calibri"/>
              </a:rPr>
              <a:t>,M}</a:t>
            </a:r>
            <a:r>
              <a:rPr sz="1300" spc="5" dirty="0">
                <a:latin typeface="Calibri"/>
                <a:cs typeface="Calibri"/>
              </a:rPr>
              <a:t>pk(B)</a:t>
            </a:r>
            <a:r>
              <a:rPr sz="3000" spc="7" baseline="13888" dirty="0">
                <a:latin typeface="Calibri"/>
                <a:cs typeface="Calibri"/>
              </a:rPr>
              <a:t>,B}</a:t>
            </a:r>
            <a:r>
              <a:rPr sz="1300" spc="5" dirty="0">
                <a:latin typeface="Calibri"/>
                <a:cs typeface="Calibri"/>
              </a:rPr>
              <a:t>pk(mix)</a:t>
            </a:r>
            <a:endParaRPr sz="1300">
              <a:latin typeface="Calibri"/>
              <a:cs typeface="Calibri"/>
            </a:endParaRPr>
          </a:p>
        </p:txBody>
      </p:sp>
      <p:sp>
        <p:nvSpPr>
          <p:cNvPr id="162" name="object 162"/>
          <p:cNvSpPr/>
          <p:nvPr/>
        </p:nvSpPr>
        <p:spPr>
          <a:xfrm>
            <a:off x="1722120" y="2019300"/>
            <a:ext cx="2093976" cy="981455"/>
          </a:xfrm>
          <a:prstGeom prst="rect">
            <a:avLst/>
          </a:prstGeom>
          <a:blipFill>
            <a:blip r:embed="rId3" cstate="print"/>
            <a:stretch>
              <a:fillRect/>
            </a:stretch>
          </a:blipFill>
        </p:spPr>
        <p:txBody>
          <a:bodyPr wrap="square" lIns="0" tIns="0" rIns="0" bIns="0" rtlCol="0"/>
          <a:lstStyle/>
          <a:p>
            <a:endParaRPr/>
          </a:p>
        </p:txBody>
      </p:sp>
      <p:sp>
        <p:nvSpPr>
          <p:cNvPr id="163" name="object 163"/>
          <p:cNvSpPr/>
          <p:nvPr/>
        </p:nvSpPr>
        <p:spPr>
          <a:xfrm>
            <a:off x="1764919" y="2039620"/>
            <a:ext cx="1816735" cy="725170"/>
          </a:xfrm>
          <a:custGeom>
            <a:avLst/>
            <a:gdLst/>
            <a:ahLst/>
            <a:cxnLst/>
            <a:rect l="l" t="t" r="r" b="b"/>
            <a:pathLst>
              <a:path w="1816735" h="725169">
                <a:moveTo>
                  <a:pt x="1688608" y="675462"/>
                </a:moveTo>
                <a:lnTo>
                  <a:pt x="1604645" y="725169"/>
                </a:lnTo>
                <a:lnTo>
                  <a:pt x="1816481" y="703579"/>
                </a:lnTo>
                <a:lnTo>
                  <a:pt x="1795517" y="680846"/>
                </a:lnTo>
                <a:lnTo>
                  <a:pt x="1702816" y="680846"/>
                </a:lnTo>
                <a:lnTo>
                  <a:pt x="1688608" y="675462"/>
                </a:lnTo>
                <a:close/>
              </a:path>
              <a:path w="1816735" h="725169">
                <a:moveTo>
                  <a:pt x="1702053" y="639848"/>
                </a:moveTo>
                <a:lnTo>
                  <a:pt x="1709546" y="663066"/>
                </a:lnTo>
                <a:lnTo>
                  <a:pt x="1688608" y="675462"/>
                </a:lnTo>
                <a:lnTo>
                  <a:pt x="1702816" y="680846"/>
                </a:lnTo>
                <a:lnTo>
                  <a:pt x="1716405" y="645287"/>
                </a:lnTo>
                <a:lnTo>
                  <a:pt x="1702053" y="639848"/>
                </a:lnTo>
                <a:close/>
              </a:path>
              <a:path w="1816735" h="725169">
                <a:moveTo>
                  <a:pt x="1672082" y="546988"/>
                </a:moveTo>
                <a:lnTo>
                  <a:pt x="1702053" y="639848"/>
                </a:lnTo>
                <a:lnTo>
                  <a:pt x="1716405" y="645287"/>
                </a:lnTo>
                <a:lnTo>
                  <a:pt x="1702816" y="680846"/>
                </a:lnTo>
                <a:lnTo>
                  <a:pt x="1795517" y="680846"/>
                </a:lnTo>
                <a:lnTo>
                  <a:pt x="1672082" y="546988"/>
                </a:lnTo>
                <a:close/>
              </a:path>
              <a:path w="1816735" h="725169">
                <a:moveTo>
                  <a:pt x="13462" y="0"/>
                </a:moveTo>
                <a:lnTo>
                  <a:pt x="0" y="35559"/>
                </a:lnTo>
                <a:lnTo>
                  <a:pt x="1688608" y="675462"/>
                </a:lnTo>
                <a:lnTo>
                  <a:pt x="1709546" y="663066"/>
                </a:lnTo>
                <a:lnTo>
                  <a:pt x="1702053" y="639848"/>
                </a:lnTo>
                <a:lnTo>
                  <a:pt x="13462" y="0"/>
                </a:lnTo>
                <a:close/>
              </a:path>
            </a:pathLst>
          </a:custGeom>
          <a:solidFill>
            <a:srgbClr val="000000"/>
          </a:solidFill>
        </p:spPr>
        <p:txBody>
          <a:bodyPr wrap="square" lIns="0" tIns="0" rIns="0" bIns="0" rtlCol="0"/>
          <a:lstStyle/>
          <a:p>
            <a:endParaRPr/>
          </a:p>
        </p:txBody>
      </p:sp>
      <p:sp>
        <p:nvSpPr>
          <p:cNvPr id="164" name="object 164"/>
          <p:cNvSpPr/>
          <p:nvPr/>
        </p:nvSpPr>
        <p:spPr>
          <a:xfrm>
            <a:off x="5821679" y="2090927"/>
            <a:ext cx="2078735" cy="659891"/>
          </a:xfrm>
          <a:prstGeom prst="rect">
            <a:avLst/>
          </a:prstGeom>
          <a:blipFill>
            <a:blip r:embed="rId4" cstate="print"/>
            <a:stretch>
              <a:fillRect/>
            </a:stretch>
          </a:blipFill>
        </p:spPr>
        <p:txBody>
          <a:bodyPr wrap="square" lIns="0" tIns="0" rIns="0" bIns="0" rtlCol="0"/>
          <a:lstStyle/>
          <a:p>
            <a:endParaRPr/>
          </a:p>
        </p:txBody>
      </p:sp>
      <p:sp>
        <p:nvSpPr>
          <p:cNvPr id="165" name="object 165"/>
          <p:cNvSpPr/>
          <p:nvPr/>
        </p:nvSpPr>
        <p:spPr>
          <a:xfrm>
            <a:off x="5863590" y="2246376"/>
            <a:ext cx="1802764" cy="439420"/>
          </a:xfrm>
          <a:custGeom>
            <a:avLst/>
            <a:gdLst/>
            <a:ahLst/>
            <a:cxnLst/>
            <a:rect l="l" t="t" r="r" b="b"/>
            <a:pathLst>
              <a:path w="1802765" h="439419">
                <a:moveTo>
                  <a:pt x="1671678" y="62609"/>
                </a:moveTo>
                <a:lnTo>
                  <a:pt x="0" y="401954"/>
                </a:lnTo>
                <a:lnTo>
                  <a:pt x="7620" y="439293"/>
                </a:lnTo>
                <a:lnTo>
                  <a:pt x="1679239" y="99934"/>
                </a:lnTo>
                <a:lnTo>
                  <a:pt x="1690369" y="78232"/>
                </a:lnTo>
                <a:lnTo>
                  <a:pt x="1671678" y="62609"/>
                </a:lnTo>
                <a:close/>
              </a:path>
              <a:path w="1802765" h="439419">
                <a:moveTo>
                  <a:pt x="1797190" y="59562"/>
                </a:moveTo>
                <a:lnTo>
                  <a:pt x="1686687" y="59562"/>
                </a:lnTo>
                <a:lnTo>
                  <a:pt x="1694180" y="96900"/>
                </a:lnTo>
                <a:lnTo>
                  <a:pt x="1679239" y="99934"/>
                </a:lnTo>
                <a:lnTo>
                  <a:pt x="1634743" y="186689"/>
                </a:lnTo>
                <a:lnTo>
                  <a:pt x="1797190" y="59562"/>
                </a:lnTo>
                <a:close/>
              </a:path>
              <a:path w="1802765" h="439419">
                <a:moveTo>
                  <a:pt x="1686687" y="59562"/>
                </a:moveTo>
                <a:lnTo>
                  <a:pt x="1671678" y="62609"/>
                </a:lnTo>
                <a:lnTo>
                  <a:pt x="1690369" y="78232"/>
                </a:lnTo>
                <a:lnTo>
                  <a:pt x="1679239" y="99934"/>
                </a:lnTo>
                <a:lnTo>
                  <a:pt x="1694180" y="96900"/>
                </a:lnTo>
                <a:lnTo>
                  <a:pt x="1686687" y="59562"/>
                </a:lnTo>
                <a:close/>
              </a:path>
              <a:path w="1802765" h="439419">
                <a:moveTo>
                  <a:pt x="1596770" y="0"/>
                </a:moveTo>
                <a:lnTo>
                  <a:pt x="1671678" y="62609"/>
                </a:lnTo>
                <a:lnTo>
                  <a:pt x="1686687" y="59562"/>
                </a:lnTo>
                <a:lnTo>
                  <a:pt x="1797190" y="59562"/>
                </a:lnTo>
                <a:lnTo>
                  <a:pt x="1802384" y="55499"/>
                </a:lnTo>
                <a:lnTo>
                  <a:pt x="1596770" y="0"/>
                </a:lnTo>
                <a:close/>
              </a:path>
            </a:pathLst>
          </a:custGeom>
          <a:solidFill>
            <a:srgbClr val="000000"/>
          </a:solidFill>
        </p:spPr>
        <p:txBody>
          <a:bodyPr wrap="square" lIns="0" tIns="0" rIns="0" bIns="0" rtlCol="0"/>
          <a:lstStyle/>
          <a:p>
            <a:endParaRPr/>
          </a:p>
        </p:txBody>
      </p:sp>
      <p:sp>
        <p:nvSpPr>
          <p:cNvPr id="166" name="object 166"/>
          <p:cNvSpPr txBox="1"/>
          <p:nvPr/>
        </p:nvSpPr>
        <p:spPr>
          <a:xfrm>
            <a:off x="6062853" y="1935098"/>
            <a:ext cx="1205865" cy="372110"/>
          </a:xfrm>
          <a:prstGeom prst="rect">
            <a:avLst/>
          </a:prstGeom>
        </p:spPr>
        <p:txBody>
          <a:bodyPr vert="horz" wrap="square" lIns="0" tIns="0" rIns="0" bIns="0" rtlCol="0">
            <a:spAutoFit/>
          </a:bodyPr>
          <a:lstStyle/>
          <a:p>
            <a:pPr marL="12700">
              <a:lnSpc>
                <a:spcPct val="100000"/>
              </a:lnSpc>
            </a:pPr>
            <a:r>
              <a:rPr sz="2000" spc="5" dirty="0">
                <a:latin typeface="Calibri"/>
                <a:cs typeface="Calibri"/>
              </a:rPr>
              <a:t>{r</a:t>
            </a:r>
            <a:r>
              <a:rPr sz="1950" spc="7" baseline="-21367" dirty="0">
                <a:latin typeface="Calibri"/>
                <a:cs typeface="Calibri"/>
              </a:rPr>
              <a:t>0</a:t>
            </a:r>
            <a:r>
              <a:rPr sz="2000" spc="5" dirty="0">
                <a:latin typeface="Calibri"/>
                <a:cs typeface="Calibri"/>
              </a:rPr>
              <a:t>,M}</a:t>
            </a:r>
            <a:r>
              <a:rPr sz="1950" spc="7" baseline="-21367" dirty="0">
                <a:latin typeface="Calibri"/>
                <a:cs typeface="Calibri"/>
              </a:rPr>
              <a:t>pk(B)</a:t>
            </a:r>
            <a:r>
              <a:rPr sz="2000" spc="5" dirty="0">
                <a:latin typeface="Calibri"/>
                <a:cs typeface="Calibri"/>
              </a:rPr>
              <a:t>,B</a:t>
            </a:r>
            <a:endParaRPr sz="2000">
              <a:latin typeface="Calibri"/>
              <a:cs typeface="Calibri"/>
            </a:endParaRPr>
          </a:p>
        </p:txBody>
      </p:sp>
      <p:sp>
        <p:nvSpPr>
          <p:cNvPr id="167" name="object 167"/>
          <p:cNvSpPr/>
          <p:nvPr/>
        </p:nvSpPr>
        <p:spPr>
          <a:xfrm>
            <a:off x="1705355" y="2912364"/>
            <a:ext cx="2090927" cy="676655"/>
          </a:xfrm>
          <a:prstGeom prst="rect">
            <a:avLst/>
          </a:prstGeom>
          <a:blipFill>
            <a:blip r:embed="rId5" cstate="print"/>
            <a:stretch>
              <a:fillRect/>
            </a:stretch>
          </a:blipFill>
        </p:spPr>
        <p:txBody>
          <a:bodyPr wrap="square" lIns="0" tIns="0" rIns="0" bIns="0" rtlCol="0"/>
          <a:lstStyle/>
          <a:p>
            <a:endParaRPr/>
          </a:p>
        </p:txBody>
      </p:sp>
      <p:sp>
        <p:nvSpPr>
          <p:cNvPr id="168" name="object 168"/>
          <p:cNvSpPr/>
          <p:nvPr/>
        </p:nvSpPr>
        <p:spPr>
          <a:xfrm>
            <a:off x="1748663" y="3070225"/>
            <a:ext cx="1814195" cy="454025"/>
          </a:xfrm>
          <a:custGeom>
            <a:avLst/>
            <a:gdLst/>
            <a:ahLst/>
            <a:cxnLst/>
            <a:rect l="l" t="t" r="r" b="b"/>
            <a:pathLst>
              <a:path w="1814195" h="454025">
                <a:moveTo>
                  <a:pt x="1683060" y="62043"/>
                </a:moveTo>
                <a:lnTo>
                  <a:pt x="0" y="416305"/>
                </a:lnTo>
                <a:lnTo>
                  <a:pt x="7874" y="453644"/>
                </a:lnTo>
                <a:lnTo>
                  <a:pt x="1690818" y="99280"/>
                </a:lnTo>
                <a:lnTo>
                  <a:pt x="1701790" y="77488"/>
                </a:lnTo>
                <a:lnTo>
                  <a:pt x="1683060" y="62043"/>
                </a:lnTo>
                <a:close/>
              </a:path>
              <a:path w="1814195" h="454025">
                <a:moveTo>
                  <a:pt x="1807451" y="58927"/>
                </a:moveTo>
                <a:lnTo>
                  <a:pt x="1697863" y="58927"/>
                </a:lnTo>
                <a:lnTo>
                  <a:pt x="1705737" y="96138"/>
                </a:lnTo>
                <a:lnTo>
                  <a:pt x="1690818" y="99280"/>
                </a:lnTo>
                <a:lnTo>
                  <a:pt x="1646936" y="186436"/>
                </a:lnTo>
                <a:lnTo>
                  <a:pt x="1807451" y="58927"/>
                </a:lnTo>
                <a:close/>
              </a:path>
              <a:path w="1814195" h="454025">
                <a:moveTo>
                  <a:pt x="1701790" y="77488"/>
                </a:moveTo>
                <a:lnTo>
                  <a:pt x="1690818" y="99280"/>
                </a:lnTo>
                <a:lnTo>
                  <a:pt x="1705737" y="96138"/>
                </a:lnTo>
                <a:lnTo>
                  <a:pt x="1701790" y="77488"/>
                </a:lnTo>
                <a:close/>
              </a:path>
              <a:path w="1814195" h="454025">
                <a:moveTo>
                  <a:pt x="1697863" y="58927"/>
                </a:moveTo>
                <a:lnTo>
                  <a:pt x="1683060" y="62043"/>
                </a:lnTo>
                <a:lnTo>
                  <a:pt x="1701783" y="77456"/>
                </a:lnTo>
                <a:lnTo>
                  <a:pt x="1697863" y="58927"/>
                </a:lnTo>
                <a:close/>
              </a:path>
              <a:path w="1814195" h="454025">
                <a:moveTo>
                  <a:pt x="1607692" y="0"/>
                </a:moveTo>
                <a:lnTo>
                  <a:pt x="1683060" y="62043"/>
                </a:lnTo>
                <a:lnTo>
                  <a:pt x="1697863" y="58927"/>
                </a:lnTo>
                <a:lnTo>
                  <a:pt x="1807451" y="58927"/>
                </a:lnTo>
                <a:lnTo>
                  <a:pt x="1813687" y="53975"/>
                </a:lnTo>
                <a:lnTo>
                  <a:pt x="1607692" y="0"/>
                </a:lnTo>
                <a:close/>
              </a:path>
            </a:pathLst>
          </a:custGeom>
          <a:solidFill>
            <a:srgbClr val="000000"/>
          </a:solidFill>
        </p:spPr>
        <p:txBody>
          <a:bodyPr wrap="square" lIns="0" tIns="0" rIns="0" bIns="0" rtlCol="0"/>
          <a:lstStyle/>
          <a:p>
            <a:endParaRPr/>
          </a:p>
        </p:txBody>
      </p:sp>
      <p:sp>
        <p:nvSpPr>
          <p:cNvPr id="169" name="object 169"/>
          <p:cNvSpPr txBox="1"/>
          <p:nvPr/>
        </p:nvSpPr>
        <p:spPr>
          <a:xfrm>
            <a:off x="1069644" y="3734561"/>
            <a:ext cx="1974850" cy="309245"/>
          </a:xfrm>
          <a:prstGeom prst="rect">
            <a:avLst/>
          </a:prstGeom>
        </p:spPr>
        <p:txBody>
          <a:bodyPr vert="horz" wrap="square" lIns="0" tIns="0" rIns="0" bIns="0" rtlCol="0">
            <a:spAutoFit/>
          </a:bodyPr>
          <a:lstStyle/>
          <a:p>
            <a:pPr marL="12700">
              <a:lnSpc>
                <a:spcPct val="100000"/>
              </a:lnSpc>
            </a:pPr>
            <a:r>
              <a:rPr sz="3000" baseline="13888" dirty="0">
                <a:latin typeface="Calibri"/>
                <a:cs typeface="Calibri"/>
              </a:rPr>
              <a:t>{</a:t>
            </a:r>
            <a:r>
              <a:rPr sz="3000" spc="-127" baseline="13888" dirty="0">
                <a:latin typeface="Calibri"/>
                <a:cs typeface="Calibri"/>
              </a:rPr>
              <a:t> </a:t>
            </a:r>
            <a:r>
              <a:rPr sz="3000" spc="7" baseline="13888" dirty="0">
                <a:latin typeface="Calibri"/>
                <a:cs typeface="Calibri"/>
              </a:rPr>
              <a:t>{r</a:t>
            </a:r>
            <a:r>
              <a:rPr sz="1300" spc="5" dirty="0">
                <a:latin typeface="Calibri"/>
                <a:cs typeface="Calibri"/>
              </a:rPr>
              <a:t>3</a:t>
            </a:r>
            <a:r>
              <a:rPr sz="3000" spc="7" baseline="13888" dirty="0">
                <a:latin typeface="Calibri"/>
                <a:cs typeface="Calibri"/>
              </a:rPr>
              <a:t>,M’}</a:t>
            </a:r>
            <a:r>
              <a:rPr sz="1300" spc="5" dirty="0">
                <a:latin typeface="Calibri"/>
                <a:cs typeface="Calibri"/>
              </a:rPr>
              <a:t>pk(E)</a:t>
            </a:r>
            <a:r>
              <a:rPr sz="3000" spc="7" baseline="13888" dirty="0">
                <a:latin typeface="Calibri"/>
                <a:cs typeface="Calibri"/>
              </a:rPr>
              <a:t>,E}</a:t>
            </a:r>
            <a:r>
              <a:rPr sz="1300" spc="5" dirty="0">
                <a:latin typeface="Calibri"/>
                <a:cs typeface="Calibri"/>
              </a:rPr>
              <a:t>pk(mix)</a:t>
            </a:r>
            <a:endParaRPr sz="1300">
              <a:latin typeface="Calibri"/>
              <a:cs typeface="Calibri"/>
            </a:endParaRPr>
          </a:p>
        </p:txBody>
      </p:sp>
      <p:sp>
        <p:nvSpPr>
          <p:cNvPr id="170" name="object 170"/>
          <p:cNvSpPr/>
          <p:nvPr/>
        </p:nvSpPr>
        <p:spPr>
          <a:xfrm>
            <a:off x="1495044" y="4055364"/>
            <a:ext cx="2321052" cy="981456"/>
          </a:xfrm>
          <a:prstGeom prst="rect">
            <a:avLst/>
          </a:prstGeom>
          <a:blipFill>
            <a:blip r:embed="rId6" cstate="print"/>
            <a:stretch>
              <a:fillRect/>
            </a:stretch>
          </a:blipFill>
        </p:spPr>
        <p:txBody>
          <a:bodyPr wrap="square" lIns="0" tIns="0" rIns="0" bIns="0" rtlCol="0"/>
          <a:lstStyle/>
          <a:p>
            <a:endParaRPr/>
          </a:p>
        </p:txBody>
      </p:sp>
      <p:sp>
        <p:nvSpPr>
          <p:cNvPr id="171" name="object 171"/>
          <p:cNvSpPr/>
          <p:nvPr/>
        </p:nvSpPr>
        <p:spPr>
          <a:xfrm>
            <a:off x="1536953" y="4237609"/>
            <a:ext cx="2044700" cy="733425"/>
          </a:xfrm>
          <a:custGeom>
            <a:avLst/>
            <a:gdLst/>
            <a:ahLst/>
            <a:cxnLst/>
            <a:rect l="l" t="t" r="r" b="b"/>
            <a:pathLst>
              <a:path w="2044700" h="733425">
                <a:moveTo>
                  <a:pt x="1915620" y="52850"/>
                </a:moveTo>
                <a:lnTo>
                  <a:pt x="0" y="697357"/>
                </a:lnTo>
                <a:lnTo>
                  <a:pt x="12192" y="733425"/>
                </a:lnTo>
                <a:lnTo>
                  <a:pt x="1927735" y="88944"/>
                </a:lnTo>
                <a:lnTo>
                  <a:pt x="1936115" y="66040"/>
                </a:lnTo>
                <a:lnTo>
                  <a:pt x="1915620" y="52850"/>
                </a:lnTo>
                <a:close/>
              </a:path>
              <a:path w="2044700" h="733425">
                <a:moveTo>
                  <a:pt x="2026123" y="48006"/>
                </a:moveTo>
                <a:lnTo>
                  <a:pt x="1930019" y="48006"/>
                </a:lnTo>
                <a:lnTo>
                  <a:pt x="1942211" y="84074"/>
                </a:lnTo>
                <a:lnTo>
                  <a:pt x="1927735" y="88944"/>
                </a:lnTo>
                <a:lnTo>
                  <a:pt x="1894205" y="180594"/>
                </a:lnTo>
                <a:lnTo>
                  <a:pt x="2026123" y="48006"/>
                </a:lnTo>
                <a:close/>
              </a:path>
              <a:path w="2044700" h="733425">
                <a:moveTo>
                  <a:pt x="1936114" y="66040"/>
                </a:moveTo>
                <a:lnTo>
                  <a:pt x="1927735" y="88944"/>
                </a:lnTo>
                <a:lnTo>
                  <a:pt x="1942211" y="84074"/>
                </a:lnTo>
                <a:lnTo>
                  <a:pt x="1936114" y="66040"/>
                </a:lnTo>
                <a:close/>
              </a:path>
              <a:path w="2044700" h="733425">
                <a:moveTo>
                  <a:pt x="1930019" y="48006"/>
                </a:moveTo>
                <a:lnTo>
                  <a:pt x="1915620" y="52850"/>
                </a:lnTo>
                <a:lnTo>
                  <a:pt x="1936115" y="66040"/>
                </a:lnTo>
                <a:lnTo>
                  <a:pt x="1930019" y="48006"/>
                </a:lnTo>
                <a:close/>
              </a:path>
              <a:path w="2044700" h="733425">
                <a:moveTo>
                  <a:pt x="1833499" y="0"/>
                </a:moveTo>
                <a:lnTo>
                  <a:pt x="1915620" y="52850"/>
                </a:lnTo>
                <a:lnTo>
                  <a:pt x="1930019" y="48006"/>
                </a:lnTo>
                <a:lnTo>
                  <a:pt x="2026123" y="48006"/>
                </a:lnTo>
                <a:lnTo>
                  <a:pt x="2044446" y="29591"/>
                </a:lnTo>
                <a:lnTo>
                  <a:pt x="1833499" y="0"/>
                </a:lnTo>
                <a:close/>
              </a:path>
            </a:pathLst>
          </a:custGeom>
          <a:solidFill>
            <a:srgbClr val="000000"/>
          </a:solidFill>
        </p:spPr>
        <p:txBody>
          <a:bodyPr wrap="square" lIns="0" tIns="0" rIns="0" bIns="0" rtlCol="0"/>
          <a:lstStyle/>
          <a:p>
            <a:endParaRPr/>
          </a:p>
        </p:txBody>
      </p:sp>
      <p:sp>
        <p:nvSpPr>
          <p:cNvPr id="172" name="object 172"/>
          <p:cNvSpPr txBox="1"/>
          <p:nvPr/>
        </p:nvSpPr>
        <p:spPr>
          <a:xfrm>
            <a:off x="1647570" y="4547234"/>
            <a:ext cx="4432935" cy="792480"/>
          </a:xfrm>
          <a:prstGeom prst="rect">
            <a:avLst/>
          </a:prstGeom>
        </p:spPr>
        <p:txBody>
          <a:bodyPr vert="horz" wrap="square" lIns="0" tIns="0" rIns="0" bIns="0" rtlCol="0">
            <a:spAutoFit/>
          </a:bodyPr>
          <a:lstStyle/>
          <a:p>
            <a:pPr marL="2559050">
              <a:lnSpc>
                <a:spcPts val="3820"/>
              </a:lnSpc>
            </a:pPr>
            <a:r>
              <a:rPr sz="3200" b="1" spc="-5" dirty="0">
                <a:latin typeface="Calibri"/>
                <a:cs typeface="Calibri"/>
              </a:rPr>
              <a:t>MIX</a:t>
            </a:r>
            <a:r>
              <a:rPr sz="3200" b="1" spc="-90" dirty="0">
                <a:latin typeface="Calibri"/>
                <a:cs typeface="Calibri"/>
              </a:rPr>
              <a:t> </a:t>
            </a:r>
            <a:r>
              <a:rPr sz="3200" b="1" spc="-5" dirty="0">
                <a:latin typeface="Calibri"/>
                <a:cs typeface="Calibri"/>
              </a:rPr>
              <a:t>Server</a:t>
            </a:r>
            <a:endParaRPr sz="3200">
              <a:latin typeface="Calibri"/>
              <a:cs typeface="Calibri"/>
            </a:endParaRPr>
          </a:p>
          <a:p>
            <a:pPr marL="12700">
              <a:lnSpc>
                <a:spcPts val="2380"/>
              </a:lnSpc>
            </a:pPr>
            <a:r>
              <a:rPr sz="3000" spc="7" baseline="13888" dirty="0">
                <a:latin typeface="Calibri"/>
                <a:cs typeface="Calibri"/>
              </a:rPr>
              <a:t>{{r</a:t>
            </a:r>
            <a:r>
              <a:rPr sz="1300" spc="5" dirty="0">
                <a:latin typeface="Calibri"/>
                <a:cs typeface="Calibri"/>
              </a:rPr>
              <a:t>5</a:t>
            </a:r>
            <a:r>
              <a:rPr sz="3000" spc="7" baseline="13888" dirty="0">
                <a:latin typeface="Calibri"/>
                <a:cs typeface="Calibri"/>
              </a:rPr>
              <a:t>,M’’}</a:t>
            </a:r>
            <a:r>
              <a:rPr sz="1300" spc="5" dirty="0">
                <a:latin typeface="Calibri"/>
                <a:cs typeface="Calibri"/>
              </a:rPr>
              <a:t>pk(B)</a:t>
            </a:r>
            <a:r>
              <a:rPr sz="3000" spc="7" baseline="13888" dirty="0">
                <a:latin typeface="Calibri"/>
                <a:cs typeface="Calibri"/>
              </a:rPr>
              <a:t>,B}</a:t>
            </a:r>
            <a:r>
              <a:rPr sz="1300" spc="5" dirty="0">
                <a:latin typeface="Calibri"/>
                <a:cs typeface="Calibri"/>
              </a:rPr>
              <a:t>pk(mix)</a:t>
            </a:r>
            <a:endParaRPr sz="1300">
              <a:latin typeface="Calibri"/>
              <a:cs typeface="Calibri"/>
            </a:endParaRPr>
          </a:p>
        </p:txBody>
      </p:sp>
      <p:sp>
        <p:nvSpPr>
          <p:cNvPr id="173" name="object 173"/>
          <p:cNvSpPr/>
          <p:nvPr/>
        </p:nvSpPr>
        <p:spPr>
          <a:xfrm>
            <a:off x="5823203" y="2378964"/>
            <a:ext cx="2225040" cy="469391"/>
          </a:xfrm>
          <a:prstGeom prst="rect">
            <a:avLst/>
          </a:prstGeom>
          <a:blipFill>
            <a:blip r:embed="rId7" cstate="print"/>
            <a:stretch>
              <a:fillRect/>
            </a:stretch>
          </a:blipFill>
        </p:spPr>
        <p:txBody>
          <a:bodyPr wrap="square" lIns="0" tIns="0" rIns="0" bIns="0" rtlCol="0"/>
          <a:lstStyle/>
          <a:p>
            <a:endParaRPr/>
          </a:p>
        </p:txBody>
      </p:sp>
      <p:sp>
        <p:nvSpPr>
          <p:cNvPr id="174" name="object 174"/>
          <p:cNvSpPr/>
          <p:nvPr/>
        </p:nvSpPr>
        <p:spPr>
          <a:xfrm>
            <a:off x="5866003" y="2509139"/>
            <a:ext cx="1948180" cy="237490"/>
          </a:xfrm>
          <a:custGeom>
            <a:avLst/>
            <a:gdLst/>
            <a:ahLst/>
            <a:cxnLst/>
            <a:rect l="l" t="t" r="r" b="b"/>
            <a:pathLst>
              <a:path w="1948179" h="237489">
                <a:moveTo>
                  <a:pt x="1817050" y="71685"/>
                </a:moveTo>
                <a:lnTo>
                  <a:pt x="0" y="199136"/>
                </a:lnTo>
                <a:lnTo>
                  <a:pt x="2667" y="237236"/>
                </a:lnTo>
                <a:lnTo>
                  <a:pt x="1819717" y="109785"/>
                </a:lnTo>
                <a:lnTo>
                  <a:pt x="1833626" y="89662"/>
                </a:lnTo>
                <a:lnTo>
                  <a:pt x="1817050" y="71685"/>
                </a:lnTo>
                <a:close/>
              </a:path>
              <a:path w="1948179" h="237489">
                <a:moveTo>
                  <a:pt x="1921054" y="70612"/>
                </a:moveTo>
                <a:lnTo>
                  <a:pt x="1832355" y="70612"/>
                </a:lnTo>
                <a:lnTo>
                  <a:pt x="1835023" y="108712"/>
                </a:lnTo>
                <a:lnTo>
                  <a:pt x="1819717" y="109785"/>
                </a:lnTo>
                <a:lnTo>
                  <a:pt x="1764283" y="189991"/>
                </a:lnTo>
                <a:lnTo>
                  <a:pt x="1947672" y="81661"/>
                </a:lnTo>
                <a:lnTo>
                  <a:pt x="1921054" y="70612"/>
                </a:lnTo>
                <a:close/>
              </a:path>
              <a:path w="1948179" h="237489">
                <a:moveTo>
                  <a:pt x="1832355" y="70612"/>
                </a:moveTo>
                <a:lnTo>
                  <a:pt x="1817050" y="71685"/>
                </a:lnTo>
                <a:lnTo>
                  <a:pt x="1833626" y="89662"/>
                </a:lnTo>
                <a:lnTo>
                  <a:pt x="1819717" y="109785"/>
                </a:lnTo>
                <a:lnTo>
                  <a:pt x="1835023" y="108712"/>
                </a:lnTo>
                <a:lnTo>
                  <a:pt x="1832355" y="70612"/>
                </a:lnTo>
                <a:close/>
              </a:path>
              <a:path w="1948179" h="237489">
                <a:moveTo>
                  <a:pt x="1750949" y="0"/>
                </a:moveTo>
                <a:lnTo>
                  <a:pt x="1817050" y="71685"/>
                </a:lnTo>
                <a:lnTo>
                  <a:pt x="1832355" y="70612"/>
                </a:lnTo>
                <a:lnTo>
                  <a:pt x="1921054" y="70612"/>
                </a:lnTo>
                <a:lnTo>
                  <a:pt x="1750949" y="0"/>
                </a:lnTo>
                <a:close/>
              </a:path>
            </a:pathLst>
          </a:custGeom>
          <a:solidFill>
            <a:srgbClr val="000000"/>
          </a:solidFill>
        </p:spPr>
        <p:txBody>
          <a:bodyPr wrap="square" lIns="0" tIns="0" rIns="0" bIns="0" rtlCol="0"/>
          <a:lstStyle/>
          <a:p>
            <a:endParaRPr/>
          </a:p>
        </p:txBody>
      </p:sp>
      <p:sp>
        <p:nvSpPr>
          <p:cNvPr id="175" name="object 175"/>
          <p:cNvSpPr txBox="1"/>
          <p:nvPr/>
        </p:nvSpPr>
        <p:spPr>
          <a:xfrm>
            <a:off x="6140958" y="2773298"/>
            <a:ext cx="1333500" cy="371475"/>
          </a:xfrm>
          <a:prstGeom prst="rect">
            <a:avLst/>
          </a:prstGeom>
        </p:spPr>
        <p:txBody>
          <a:bodyPr vert="horz" wrap="square" lIns="0" tIns="0" rIns="0" bIns="0" rtlCol="0">
            <a:spAutoFit/>
          </a:bodyPr>
          <a:lstStyle/>
          <a:p>
            <a:pPr marL="12700">
              <a:lnSpc>
                <a:spcPct val="100000"/>
              </a:lnSpc>
            </a:pPr>
            <a:r>
              <a:rPr sz="2000" spc="5" dirty="0">
                <a:latin typeface="Calibri"/>
                <a:cs typeface="Calibri"/>
              </a:rPr>
              <a:t>{r</a:t>
            </a:r>
            <a:r>
              <a:rPr sz="1950" spc="7" baseline="-21367" dirty="0">
                <a:latin typeface="Calibri"/>
                <a:cs typeface="Calibri"/>
              </a:rPr>
              <a:t>5</a:t>
            </a:r>
            <a:r>
              <a:rPr sz="2000" spc="5" dirty="0">
                <a:latin typeface="Calibri"/>
                <a:cs typeface="Calibri"/>
              </a:rPr>
              <a:t>,M’’}</a:t>
            </a:r>
            <a:r>
              <a:rPr sz="1950" spc="7" baseline="-21367" dirty="0">
                <a:latin typeface="Calibri"/>
                <a:cs typeface="Calibri"/>
              </a:rPr>
              <a:t>pk(B)</a:t>
            </a:r>
            <a:r>
              <a:rPr sz="2000" spc="5" dirty="0">
                <a:latin typeface="Calibri"/>
                <a:cs typeface="Calibri"/>
              </a:rPr>
              <a:t>,B</a:t>
            </a:r>
            <a:endParaRPr sz="2000">
              <a:latin typeface="Calibri"/>
              <a:cs typeface="Calibri"/>
            </a:endParaRPr>
          </a:p>
        </p:txBody>
      </p:sp>
      <p:sp>
        <p:nvSpPr>
          <p:cNvPr id="176" name="object 176"/>
          <p:cNvSpPr/>
          <p:nvPr/>
        </p:nvSpPr>
        <p:spPr>
          <a:xfrm>
            <a:off x="6048755" y="3543300"/>
            <a:ext cx="1851659" cy="752856"/>
          </a:xfrm>
          <a:prstGeom prst="rect">
            <a:avLst/>
          </a:prstGeom>
          <a:blipFill>
            <a:blip r:embed="rId8" cstate="print"/>
            <a:stretch>
              <a:fillRect/>
            </a:stretch>
          </a:blipFill>
        </p:spPr>
        <p:txBody>
          <a:bodyPr wrap="square" lIns="0" tIns="0" rIns="0" bIns="0" rtlCol="0"/>
          <a:lstStyle/>
          <a:p>
            <a:endParaRPr/>
          </a:p>
        </p:txBody>
      </p:sp>
      <p:sp>
        <p:nvSpPr>
          <p:cNvPr id="177" name="object 177"/>
          <p:cNvSpPr/>
          <p:nvPr/>
        </p:nvSpPr>
        <p:spPr>
          <a:xfrm>
            <a:off x="6090665" y="3563111"/>
            <a:ext cx="1575435" cy="513715"/>
          </a:xfrm>
          <a:custGeom>
            <a:avLst/>
            <a:gdLst/>
            <a:ahLst/>
            <a:cxnLst/>
            <a:rect l="l" t="t" r="r" b="b"/>
            <a:pathLst>
              <a:path w="1575434" h="513714">
                <a:moveTo>
                  <a:pt x="1445651" y="457522"/>
                </a:moveTo>
                <a:lnTo>
                  <a:pt x="1365885" y="513714"/>
                </a:lnTo>
                <a:lnTo>
                  <a:pt x="1575308" y="475488"/>
                </a:lnTo>
                <a:lnTo>
                  <a:pt x="1560496" y="461771"/>
                </a:lnTo>
                <a:lnTo>
                  <a:pt x="1460245" y="461771"/>
                </a:lnTo>
                <a:lnTo>
                  <a:pt x="1445651" y="457522"/>
                </a:lnTo>
                <a:close/>
              </a:path>
              <a:path w="1575434" h="513714">
                <a:moveTo>
                  <a:pt x="1465579" y="443484"/>
                </a:moveTo>
                <a:lnTo>
                  <a:pt x="1445651" y="457522"/>
                </a:lnTo>
                <a:lnTo>
                  <a:pt x="1460245" y="461771"/>
                </a:lnTo>
                <a:lnTo>
                  <a:pt x="1465579" y="443484"/>
                </a:lnTo>
                <a:close/>
              </a:path>
              <a:path w="1575434" h="513714">
                <a:moveTo>
                  <a:pt x="1419098" y="330835"/>
                </a:moveTo>
                <a:lnTo>
                  <a:pt x="1456275" y="420933"/>
                </a:lnTo>
                <a:lnTo>
                  <a:pt x="1470914" y="425195"/>
                </a:lnTo>
                <a:lnTo>
                  <a:pt x="1460245" y="461771"/>
                </a:lnTo>
                <a:lnTo>
                  <a:pt x="1560496" y="461771"/>
                </a:lnTo>
                <a:lnTo>
                  <a:pt x="1419098" y="330835"/>
                </a:lnTo>
                <a:close/>
              </a:path>
              <a:path w="1575434" h="513714">
                <a:moveTo>
                  <a:pt x="10668" y="0"/>
                </a:moveTo>
                <a:lnTo>
                  <a:pt x="0" y="36575"/>
                </a:lnTo>
                <a:lnTo>
                  <a:pt x="1445651" y="457522"/>
                </a:lnTo>
                <a:lnTo>
                  <a:pt x="1465580" y="443483"/>
                </a:lnTo>
                <a:lnTo>
                  <a:pt x="1456275" y="420933"/>
                </a:lnTo>
                <a:lnTo>
                  <a:pt x="10668" y="0"/>
                </a:lnTo>
                <a:close/>
              </a:path>
              <a:path w="1575434" h="513714">
                <a:moveTo>
                  <a:pt x="1456275" y="420933"/>
                </a:moveTo>
                <a:lnTo>
                  <a:pt x="1465580" y="443483"/>
                </a:lnTo>
                <a:lnTo>
                  <a:pt x="1470914" y="425195"/>
                </a:lnTo>
                <a:lnTo>
                  <a:pt x="1456275" y="420933"/>
                </a:lnTo>
                <a:close/>
              </a:path>
            </a:pathLst>
          </a:custGeom>
          <a:solidFill>
            <a:srgbClr val="000000"/>
          </a:solidFill>
        </p:spPr>
        <p:txBody>
          <a:bodyPr wrap="square" lIns="0" tIns="0" rIns="0" bIns="0" rtlCol="0"/>
          <a:lstStyle/>
          <a:p>
            <a:endParaRPr/>
          </a:p>
        </p:txBody>
      </p:sp>
      <p:sp>
        <p:nvSpPr>
          <p:cNvPr id="178" name="object 178"/>
          <p:cNvSpPr txBox="1"/>
          <p:nvPr/>
        </p:nvSpPr>
        <p:spPr>
          <a:xfrm>
            <a:off x="6077203" y="4053078"/>
            <a:ext cx="1246505" cy="371475"/>
          </a:xfrm>
          <a:prstGeom prst="rect">
            <a:avLst/>
          </a:prstGeom>
        </p:spPr>
        <p:txBody>
          <a:bodyPr vert="horz" wrap="square" lIns="0" tIns="0" rIns="0" bIns="0" rtlCol="0">
            <a:spAutoFit/>
          </a:bodyPr>
          <a:lstStyle/>
          <a:p>
            <a:pPr marL="12700">
              <a:lnSpc>
                <a:spcPct val="100000"/>
              </a:lnSpc>
            </a:pPr>
            <a:r>
              <a:rPr sz="2000" spc="5" dirty="0">
                <a:latin typeface="Calibri"/>
                <a:cs typeface="Calibri"/>
              </a:rPr>
              <a:t>{r</a:t>
            </a:r>
            <a:r>
              <a:rPr sz="1950" spc="7" baseline="-21367" dirty="0">
                <a:latin typeface="Calibri"/>
                <a:cs typeface="Calibri"/>
              </a:rPr>
              <a:t>3</a:t>
            </a:r>
            <a:r>
              <a:rPr sz="2000" spc="5" dirty="0">
                <a:latin typeface="Calibri"/>
                <a:cs typeface="Calibri"/>
              </a:rPr>
              <a:t>,M’}</a:t>
            </a:r>
            <a:r>
              <a:rPr sz="1950" spc="7" baseline="-21367" dirty="0">
                <a:latin typeface="Calibri"/>
                <a:cs typeface="Calibri"/>
              </a:rPr>
              <a:t>pk(E)</a:t>
            </a:r>
            <a:r>
              <a:rPr sz="2000" spc="5" dirty="0">
                <a:latin typeface="Calibri"/>
                <a:cs typeface="Calibri"/>
              </a:rPr>
              <a:t>,E</a:t>
            </a:r>
            <a:endParaRPr sz="2000">
              <a:latin typeface="Calibri"/>
              <a:cs typeface="Calibri"/>
            </a:endParaRPr>
          </a:p>
        </p:txBody>
      </p:sp>
      <p:sp>
        <p:nvSpPr>
          <p:cNvPr id="179" name="object 179"/>
          <p:cNvSpPr txBox="1"/>
          <p:nvPr/>
        </p:nvSpPr>
        <p:spPr>
          <a:xfrm>
            <a:off x="231140" y="5445963"/>
            <a:ext cx="8636635" cy="1174115"/>
          </a:xfrm>
          <a:prstGeom prst="rect">
            <a:avLst/>
          </a:prstGeom>
        </p:spPr>
        <p:txBody>
          <a:bodyPr vert="horz" wrap="square" lIns="0" tIns="0" rIns="0" bIns="0" rtlCol="0">
            <a:spAutoFit/>
          </a:bodyPr>
          <a:lstStyle/>
          <a:p>
            <a:pPr marL="12700" marR="5080">
              <a:lnSpc>
                <a:spcPts val="1939"/>
              </a:lnSpc>
            </a:pPr>
            <a:r>
              <a:rPr sz="1800" spc="-5" dirty="0">
                <a:latin typeface="Calibri"/>
                <a:cs typeface="Calibri"/>
              </a:rPr>
              <a:t>Adversary </a:t>
            </a:r>
            <a:r>
              <a:rPr sz="1800" spc="-10" dirty="0">
                <a:latin typeface="Calibri"/>
                <a:cs typeface="Calibri"/>
              </a:rPr>
              <a:t>knows </a:t>
            </a:r>
            <a:r>
              <a:rPr sz="1800" dirty="0">
                <a:latin typeface="Calibri"/>
                <a:cs typeface="Calibri"/>
              </a:rPr>
              <a:t>all </a:t>
            </a:r>
            <a:r>
              <a:rPr sz="1800" spc="-10" dirty="0">
                <a:latin typeface="Calibri"/>
                <a:cs typeface="Calibri"/>
              </a:rPr>
              <a:t>senders </a:t>
            </a:r>
            <a:r>
              <a:rPr sz="1800" dirty="0">
                <a:latin typeface="Calibri"/>
                <a:cs typeface="Calibri"/>
              </a:rPr>
              <a:t>and all </a:t>
            </a:r>
            <a:r>
              <a:rPr sz="1800" spc="-10" dirty="0">
                <a:latin typeface="Calibri"/>
                <a:cs typeface="Calibri"/>
              </a:rPr>
              <a:t>receivers, </a:t>
            </a:r>
            <a:r>
              <a:rPr sz="1800" spc="-5" dirty="0">
                <a:latin typeface="Calibri"/>
                <a:cs typeface="Calibri"/>
              </a:rPr>
              <a:t>but cannot link </a:t>
            </a:r>
            <a:r>
              <a:rPr sz="1800" dirty="0">
                <a:latin typeface="Calibri"/>
                <a:cs typeface="Calibri"/>
              </a:rPr>
              <a:t>a </a:t>
            </a:r>
            <a:r>
              <a:rPr sz="1800" spc="-5" dirty="0">
                <a:latin typeface="Calibri"/>
                <a:cs typeface="Calibri"/>
              </a:rPr>
              <a:t>sent message with </a:t>
            </a:r>
            <a:r>
              <a:rPr sz="1800" dirty="0">
                <a:latin typeface="Calibri"/>
                <a:cs typeface="Calibri"/>
              </a:rPr>
              <a:t>a </a:t>
            </a:r>
            <a:r>
              <a:rPr sz="1800" spc="-5" dirty="0">
                <a:latin typeface="Calibri"/>
                <a:cs typeface="Calibri"/>
              </a:rPr>
              <a:t>received  message</a:t>
            </a:r>
            <a:endParaRPr sz="1800" dirty="0">
              <a:latin typeface="Calibri"/>
              <a:cs typeface="Calibri"/>
            </a:endParaRPr>
          </a:p>
          <a:p>
            <a:pPr marL="12700" marR="206375">
              <a:lnSpc>
                <a:spcPts val="1730"/>
              </a:lnSpc>
              <a:spcBef>
                <a:spcPts val="15"/>
              </a:spcBef>
            </a:pPr>
            <a:r>
              <a:rPr sz="1600" spc="-10" dirty="0">
                <a:latin typeface="Calibri"/>
                <a:cs typeface="Calibri"/>
              </a:rPr>
              <a:t>Each </a:t>
            </a:r>
            <a:r>
              <a:rPr sz="1600" spc="-15" dirty="0">
                <a:latin typeface="Calibri"/>
                <a:cs typeface="Calibri"/>
              </a:rPr>
              <a:t>packet: </a:t>
            </a:r>
            <a:r>
              <a:rPr sz="1600" spc="-20" dirty="0">
                <a:latin typeface="Calibri"/>
                <a:cs typeface="Calibri"/>
              </a:rPr>
              <a:t>before </a:t>
            </a:r>
            <a:r>
              <a:rPr sz="1600" spc="-5" dirty="0">
                <a:latin typeface="Calibri"/>
                <a:cs typeface="Calibri"/>
              </a:rPr>
              <a:t>being </a:t>
            </a:r>
            <a:r>
              <a:rPr sz="1600" spc="-10" dirty="0">
                <a:latin typeface="Calibri"/>
                <a:cs typeface="Calibri"/>
              </a:rPr>
              <a:t>sent to </a:t>
            </a:r>
            <a:r>
              <a:rPr sz="1600" spc="-5" dirty="0">
                <a:latin typeface="Calibri"/>
                <a:cs typeface="Calibri"/>
              </a:rPr>
              <a:t>the mix </a:t>
            </a:r>
            <a:r>
              <a:rPr sz="1600" spc="-25" dirty="0">
                <a:latin typeface="Calibri"/>
                <a:cs typeface="Calibri"/>
              </a:rPr>
              <a:t>server, </a:t>
            </a:r>
            <a:r>
              <a:rPr sz="1600" dirty="0">
                <a:latin typeface="Calibri"/>
                <a:cs typeface="Calibri"/>
              </a:rPr>
              <a:t>all </a:t>
            </a:r>
            <a:r>
              <a:rPr sz="1600" spc="-10" dirty="0">
                <a:latin typeface="Calibri"/>
                <a:cs typeface="Calibri"/>
              </a:rPr>
              <a:t>content </a:t>
            </a:r>
            <a:r>
              <a:rPr sz="1600" spc="-5" dirty="0">
                <a:latin typeface="Calibri"/>
                <a:cs typeface="Calibri"/>
              </a:rPr>
              <a:t>should be encrypted with the mix </a:t>
            </a:r>
            <a:r>
              <a:rPr sz="1600" spc="-10" dirty="0">
                <a:latin typeface="Calibri"/>
                <a:cs typeface="Calibri"/>
              </a:rPr>
              <a:t>server’s  </a:t>
            </a:r>
            <a:r>
              <a:rPr sz="1600" spc="-5" dirty="0">
                <a:latin typeface="Calibri"/>
                <a:cs typeface="Calibri"/>
              </a:rPr>
              <a:t>public</a:t>
            </a:r>
            <a:r>
              <a:rPr sz="1600" spc="-114" dirty="0">
                <a:latin typeface="Calibri"/>
                <a:cs typeface="Calibri"/>
              </a:rPr>
              <a:t> </a:t>
            </a:r>
            <a:r>
              <a:rPr sz="1600" spc="-50" dirty="0">
                <a:latin typeface="Calibri"/>
                <a:cs typeface="Calibri"/>
              </a:rPr>
              <a:t>key.</a:t>
            </a:r>
            <a:endParaRPr sz="1600" dirty="0">
              <a:latin typeface="Calibri"/>
              <a:cs typeface="Calibri"/>
            </a:endParaRPr>
          </a:p>
          <a:p>
            <a:pPr marL="12700">
              <a:lnSpc>
                <a:spcPts val="1705"/>
              </a:lnSpc>
            </a:pPr>
            <a:r>
              <a:rPr sz="1600" spc="-5" dirty="0">
                <a:solidFill>
                  <a:srgbClr val="006FC0"/>
                </a:solidFill>
                <a:latin typeface="Calibri"/>
                <a:cs typeface="Calibri"/>
              </a:rPr>
              <a:t>Is </a:t>
            </a:r>
            <a:r>
              <a:rPr sz="1600" dirty="0">
                <a:solidFill>
                  <a:srgbClr val="006FC0"/>
                </a:solidFill>
                <a:latin typeface="Calibri"/>
                <a:cs typeface="Calibri"/>
              </a:rPr>
              <a:t>it </a:t>
            </a:r>
            <a:r>
              <a:rPr sz="1600" spc="-5" dirty="0">
                <a:solidFill>
                  <a:srgbClr val="006FC0"/>
                </a:solidFill>
                <a:latin typeface="Calibri"/>
                <a:cs typeface="Calibri"/>
              </a:rPr>
              <a:t>possible </a:t>
            </a:r>
            <a:r>
              <a:rPr sz="1600" spc="-10" dirty="0">
                <a:solidFill>
                  <a:srgbClr val="006FC0"/>
                </a:solidFill>
                <a:latin typeface="Calibri"/>
                <a:cs typeface="Calibri"/>
              </a:rPr>
              <a:t>to  </a:t>
            </a:r>
            <a:r>
              <a:rPr sz="1600" spc="-5" dirty="0">
                <a:solidFill>
                  <a:srgbClr val="006FC0"/>
                </a:solidFill>
                <a:latin typeface="Calibri"/>
                <a:cs typeface="Calibri"/>
              </a:rPr>
              <a:t>use mix </a:t>
            </a:r>
            <a:r>
              <a:rPr sz="1600" spc="-10" dirty="0">
                <a:solidFill>
                  <a:srgbClr val="006FC0"/>
                </a:solidFill>
                <a:latin typeface="Calibri"/>
                <a:cs typeface="Calibri"/>
              </a:rPr>
              <a:t>server’s </a:t>
            </a:r>
            <a:r>
              <a:rPr sz="1600" spc="-5" dirty="0">
                <a:solidFill>
                  <a:srgbClr val="006FC0"/>
                </a:solidFill>
                <a:latin typeface="Calibri"/>
                <a:cs typeface="Calibri"/>
              </a:rPr>
              <a:t>public </a:t>
            </a:r>
            <a:r>
              <a:rPr sz="1600" spc="-30" dirty="0">
                <a:solidFill>
                  <a:srgbClr val="006FC0"/>
                </a:solidFill>
                <a:latin typeface="Calibri"/>
                <a:cs typeface="Calibri"/>
              </a:rPr>
              <a:t>key </a:t>
            </a:r>
            <a:r>
              <a:rPr sz="1600" spc="-10" dirty="0">
                <a:solidFill>
                  <a:srgbClr val="006FC0"/>
                </a:solidFill>
                <a:latin typeface="Calibri"/>
                <a:cs typeface="Calibri"/>
              </a:rPr>
              <a:t>to </a:t>
            </a:r>
            <a:r>
              <a:rPr sz="1600" spc="-5" dirty="0">
                <a:solidFill>
                  <a:srgbClr val="006FC0"/>
                </a:solidFill>
                <a:latin typeface="Calibri"/>
                <a:cs typeface="Calibri"/>
              </a:rPr>
              <a:t>only encrypt destination </a:t>
            </a:r>
            <a:r>
              <a:rPr sz="1600" spc="-15" dirty="0">
                <a:solidFill>
                  <a:srgbClr val="006FC0"/>
                </a:solidFill>
                <a:latin typeface="Calibri"/>
                <a:cs typeface="Calibri"/>
              </a:rPr>
              <a:t>info </a:t>
            </a:r>
            <a:r>
              <a:rPr sz="1600" spc="-5" dirty="0">
                <a:solidFill>
                  <a:srgbClr val="006FC0"/>
                </a:solidFill>
                <a:latin typeface="Calibri"/>
                <a:cs typeface="Calibri"/>
              </a:rPr>
              <a:t>? </a:t>
            </a:r>
            <a:r>
              <a:rPr sz="1600" spc="235" dirty="0">
                <a:solidFill>
                  <a:srgbClr val="006FC0"/>
                </a:solidFill>
                <a:latin typeface="Calibri"/>
                <a:cs typeface="Calibri"/>
              </a:rPr>
              <a:t> </a:t>
            </a:r>
            <a:r>
              <a:rPr sz="1600" spc="-35" dirty="0">
                <a:solidFill>
                  <a:srgbClr val="FF0000"/>
                </a:solidFill>
                <a:latin typeface="Calibri"/>
                <a:cs typeface="Calibri"/>
              </a:rPr>
              <a:t>Yes.</a:t>
            </a:r>
            <a:endParaRPr sz="1600" dirty="0">
              <a:latin typeface="Calibri"/>
              <a:cs typeface="Calibri"/>
            </a:endParaRPr>
          </a:p>
        </p:txBody>
      </p:sp>
      <p:sp>
        <p:nvSpPr>
          <p:cNvPr id="180"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256019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5" name="object 5"/>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lang="en-US" altLang="zh-CN" b="1" dirty="0">
                <a:latin typeface="Times New Roman"/>
                <a:cs typeface="Times New Roman"/>
              </a:rPr>
              <a:t>8</a:t>
            </a:r>
            <a:endParaRPr sz="1800" dirty="0">
              <a:latin typeface="Times New Roman"/>
              <a:cs typeface="Times New Roman"/>
            </a:endParaRPr>
          </a:p>
        </p:txBody>
      </p:sp>
      <p:sp>
        <p:nvSpPr>
          <p:cNvPr id="6" name="object 6"/>
          <p:cNvSpPr/>
          <p:nvPr/>
        </p:nvSpPr>
        <p:spPr>
          <a:xfrm>
            <a:off x="932068" y="1690837"/>
            <a:ext cx="135890" cy="365760"/>
          </a:xfrm>
          <a:custGeom>
            <a:avLst/>
            <a:gdLst/>
            <a:ahLst/>
            <a:cxnLst/>
            <a:rect l="l" t="t" r="r" b="b"/>
            <a:pathLst>
              <a:path w="135890" h="365760">
                <a:moveTo>
                  <a:pt x="68084" y="0"/>
                </a:moveTo>
                <a:lnTo>
                  <a:pt x="1723" y="29308"/>
                </a:lnTo>
                <a:lnTo>
                  <a:pt x="0" y="84442"/>
                </a:lnTo>
                <a:lnTo>
                  <a:pt x="58604" y="192535"/>
                </a:lnTo>
                <a:lnTo>
                  <a:pt x="10772" y="284722"/>
                </a:lnTo>
                <a:lnTo>
                  <a:pt x="27579" y="365266"/>
                </a:lnTo>
                <a:lnTo>
                  <a:pt x="128416" y="357946"/>
                </a:lnTo>
                <a:lnTo>
                  <a:pt x="135740" y="29308"/>
                </a:lnTo>
                <a:lnTo>
                  <a:pt x="68084" y="0"/>
                </a:lnTo>
                <a:close/>
              </a:path>
            </a:pathLst>
          </a:custGeom>
          <a:solidFill>
            <a:srgbClr val="FF0000"/>
          </a:solidFill>
        </p:spPr>
        <p:txBody>
          <a:bodyPr wrap="square" lIns="0" tIns="0" rIns="0" bIns="0" rtlCol="0"/>
          <a:lstStyle/>
          <a:p>
            <a:endParaRPr/>
          </a:p>
        </p:txBody>
      </p:sp>
      <p:sp>
        <p:nvSpPr>
          <p:cNvPr id="7" name="object 7"/>
          <p:cNvSpPr/>
          <p:nvPr/>
        </p:nvSpPr>
        <p:spPr>
          <a:xfrm>
            <a:off x="1062205" y="1441026"/>
            <a:ext cx="543560" cy="835660"/>
          </a:xfrm>
          <a:custGeom>
            <a:avLst/>
            <a:gdLst/>
            <a:ahLst/>
            <a:cxnLst/>
            <a:rect l="l" t="t" r="r" b="b"/>
            <a:pathLst>
              <a:path w="543560" h="835660">
                <a:moveTo>
                  <a:pt x="462371" y="0"/>
                </a:moveTo>
                <a:lnTo>
                  <a:pt x="358084" y="29272"/>
                </a:lnTo>
                <a:lnTo>
                  <a:pt x="189178" y="36599"/>
                </a:lnTo>
                <a:lnTo>
                  <a:pt x="64209" y="95179"/>
                </a:lnTo>
                <a:lnTo>
                  <a:pt x="9052" y="181762"/>
                </a:lnTo>
                <a:lnTo>
                  <a:pt x="0" y="247670"/>
                </a:lnTo>
                <a:lnTo>
                  <a:pt x="3878" y="835611"/>
                </a:lnTo>
                <a:lnTo>
                  <a:pt x="212879" y="835611"/>
                </a:lnTo>
                <a:lnTo>
                  <a:pt x="214600" y="554345"/>
                </a:lnTo>
                <a:lnTo>
                  <a:pt x="299078" y="523332"/>
                </a:lnTo>
                <a:lnTo>
                  <a:pt x="299078" y="280823"/>
                </a:lnTo>
                <a:lnTo>
                  <a:pt x="385681" y="277377"/>
                </a:lnTo>
                <a:lnTo>
                  <a:pt x="400315" y="221807"/>
                </a:lnTo>
                <a:lnTo>
                  <a:pt x="356378" y="190794"/>
                </a:lnTo>
                <a:lnTo>
                  <a:pt x="302927" y="190794"/>
                </a:lnTo>
                <a:lnTo>
                  <a:pt x="302927" y="104646"/>
                </a:lnTo>
                <a:lnTo>
                  <a:pt x="533579" y="104646"/>
                </a:lnTo>
                <a:lnTo>
                  <a:pt x="543382" y="91733"/>
                </a:lnTo>
                <a:lnTo>
                  <a:pt x="462371" y="0"/>
                </a:lnTo>
                <a:close/>
              </a:path>
              <a:path w="543560" h="835660">
                <a:moveTo>
                  <a:pt x="533579" y="104646"/>
                </a:moveTo>
                <a:lnTo>
                  <a:pt x="391273" y="104646"/>
                </a:lnTo>
                <a:lnTo>
                  <a:pt x="424026" y="154195"/>
                </a:lnTo>
                <a:lnTo>
                  <a:pt x="490403" y="161522"/>
                </a:lnTo>
                <a:lnTo>
                  <a:pt x="533579" y="104646"/>
                </a:lnTo>
                <a:close/>
              </a:path>
            </a:pathLst>
          </a:custGeom>
          <a:solidFill>
            <a:srgbClr val="E49EB1"/>
          </a:solidFill>
        </p:spPr>
        <p:txBody>
          <a:bodyPr wrap="square" lIns="0" tIns="0" rIns="0" bIns="0" rtlCol="0"/>
          <a:lstStyle/>
          <a:p>
            <a:endParaRPr/>
          </a:p>
        </p:txBody>
      </p:sp>
      <p:sp>
        <p:nvSpPr>
          <p:cNvPr id="8" name="object 8"/>
          <p:cNvSpPr/>
          <p:nvPr/>
        </p:nvSpPr>
        <p:spPr>
          <a:xfrm>
            <a:off x="1269482" y="1962635"/>
            <a:ext cx="288290" cy="112395"/>
          </a:xfrm>
          <a:custGeom>
            <a:avLst/>
            <a:gdLst/>
            <a:ahLst/>
            <a:cxnLst/>
            <a:rect l="l" t="t" r="r" b="b"/>
            <a:pathLst>
              <a:path w="288290" h="112394">
                <a:moveTo>
                  <a:pt x="73683" y="0"/>
                </a:moveTo>
                <a:lnTo>
                  <a:pt x="20269" y="25412"/>
                </a:lnTo>
                <a:lnTo>
                  <a:pt x="0" y="77101"/>
                </a:lnTo>
                <a:lnTo>
                  <a:pt x="60756" y="110269"/>
                </a:lnTo>
                <a:lnTo>
                  <a:pt x="163735" y="111992"/>
                </a:lnTo>
                <a:lnTo>
                  <a:pt x="288283" y="71500"/>
                </a:lnTo>
                <a:lnTo>
                  <a:pt x="167185" y="12923"/>
                </a:lnTo>
                <a:lnTo>
                  <a:pt x="73683" y="0"/>
                </a:lnTo>
                <a:close/>
              </a:path>
            </a:pathLst>
          </a:custGeom>
          <a:solidFill>
            <a:srgbClr val="A6FF00"/>
          </a:solidFill>
        </p:spPr>
        <p:txBody>
          <a:bodyPr wrap="square" lIns="0" tIns="0" rIns="0" bIns="0" rtlCol="0"/>
          <a:lstStyle/>
          <a:p>
            <a:endParaRPr/>
          </a:p>
        </p:txBody>
      </p:sp>
      <p:sp>
        <p:nvSpPr>
          <p:cNvPr id="9" name="object 9"/>
          <p:cNvSpPr/>
          <p:nvPr/>
        </p:nvSpPr>
        <p:spPr>
          <a:xfrm>
            <a:off x="1425483" y="1419916"/>
            <a:ext cx="184150" cy="183515"/>
          </a:xfrm>
          <a:custGeom>
            <a:avLst/>
            <a:gdLst/>
            <a:ahLst/>
            <a:cxnLst/>
            <a:rect l="l" t="t" r="r" b="b"/>
            <a:pathLst>
              <a:path w="184150" h="183515">
                <a:moveTo>
                  <a:pt x="91795" y="0"/>
                </a:moveTo>
                <a:lnTo>
                  <a:pt x="56028" y="6891"/>
                </a:lnTo>
                <a:lnTo>
                  <a:pt x="27124" y="26696"/>
                </a:lnTo>
                <a:lnTo>
                  <a:pt x="7334" y="55569"/>
                </a:lnTo>
                <a:lnTo>
                  <a:pt x="0" y="91733"/>
                </a:lnTo>
                <a:lnTo>
                  <a:pt x="7334" y="127498"/>
                </a:lnTo>
                <a:lnTo>
                  <a:pt x="40487" y="167979"/>
                </a:lnTo>
                <a:lnTo>
                  <a:pt x="91795" y="183503"/>
                </a:lnTo>
                <a:lnTo>
                  <a:pt x="127961" y="176176"/>
                </a:lnTo>
                <a:lnTo>
                  <a:pt x="156865" y="156770"/>
                </a:lnTo>
                <a:lnTo>
                  <a:pt x="176655" y="127498"/>
                </a:lnTo>
                <a:lnTo>
                  <a:pt x="183989" y="91733"/>
                </a:lnTo>
                <a:lnTo>
                  <a:pt x="176655" y="55569"/>
                </a:lnTo>
                <a:lnTo>
                  <a:pt x="143502" y="15524"/>
                </a:lnTo>
                <a:lnTo>
                  <a:pt x="91795" y="0"/>
                </a:lnTo>
                <a:close/>
              </a:path>
            </a:pathLst>
          </a:custGeom>
          <a:solidFill>
            <a:srgbClr val="00FFFF"/>
          </a:solidFill>
        </p:spPr>
        <p:txBody>
          <a:bodyPr wrap="square" lIns="0" tIns="0" rIns="0" bIns="0" rtlCol="0"/>
          <a:lstStyle/>
          <a:p>
            <a:endParaRPr/>
          </a:p>
        </p:txBody>
      </p:sp>
      <p:sp>
        <p:nvSpPr>
          <p:cNvPr id="10" name="object 10"/>
          <p:cNvSpPr/>
          <p:nvPr/>
        </p:nvSpPr>
        <p:spPr>
          <a:xfrm>
            <a:off x="1165627" y="1586625"/>
            <a:ext cx="184150" cy="184150"/>
          </a:xfrm>
          <a:custGeom>
            <a:avLst/>
            <a:gdLst/>
            <a:ahLst/>
            <a:cxnLst/>
            <a:rect l="l" t="t" r="r" b="b"/>
            <a:pathLst>
              <a:path w="184150" h="184150">
                <a:moveTo>
                  <a:pt x="92220" y="0"/>
                </a:moveTo>
                <a:lnTo>
                  <a:pt x="56453" y="7290"/>
                </a:lnTo>
                <a:lnTo>
                  <a:pt x="27150" y="27131"/>
                </a:lnTo>
                <a:lnTo>
                  <a:pt x="7327" y="55968"/>
                </a:lnTo>
                <a:lnTo>
                  <a:pt x="0" y="92169"/>
                </a:lnTo>
                <a:lnTo>
                  <a:pt x="7327" y="127897"/>
                </a:lnTo>
                <a:lnTo>
                  <a:pt x="40937" y="168414"/>
                </a:lnTo>
                <a:lnTo>
                  <a:pt x="92220" y="183902"/>
                </a:lnTo>
                <a:lnTo>
                  <a:pt x="127972" y="176575"/>
                </a:lnTo>
                <a:lnTo>
                  <a:pt x="157275" y="157206"/>
                </a:lnTo>
                <a:lnTo>
                  <a:pt x="176665" y="127897"/>
                </a:lnTo>
                <a:lnTo>
                  <a:pt x="184000" y="92169"/>
                </a:lnTo>
                <a:lnTo>
                  <a:pt x="176665" y="55968"/>
                </a:lnTo>
                <a:lnTo>
                  <a:pt x="143513" y="15923"/>
                </a:lnTo>
                <a:lnTo>
                  <a:pt x="92220" y="0"/>
                </a:lnTo>
                <a:close/>
              </a:path>
            </a:pathLst>
          </a:custGeom>
          <a:solidFill>
            <a:srgbClr val="00FFFF"/>
          </a:solidFill>
        </p:spPr>
        <p:txBody>
          <a:bodyPr wrap="square" lIns="0" tIns="0" rIns="0" bIns="0" rtlCol="0"/>
          <a:lstStyle/>
          <a:p>
            <a:endParaRPr/>
          </a:p>
        </p:txBody>
      </p:sp>
      <p:sp>
        <p:nvSpPr>
          <p:cNvPr id="11" name="object 11"/>
          <p:cNvSpPr/>
          <p:nvPr/>
        </p:nvSpPr>
        <p:spPr>
          <a:xfrm>
            <a:off x="1041522" y="1402686"/>
            <a:ext cx="579755" cy="874394"/>
          </a:xfrm>
          <a:custGeom>
            <a:avLst/>
            <a:gdLst/>
            <a:ahLst/>
            <a:cxnLst/>
            <a:rect l="l" t="t" r="r" b="b"/>
            <a:pathLst>
              <a:path w="579755" h="874394">
                <a:moveTo>
                  <a:pt x="521834" y="0"/>
                </a:moveTo>
                <a:lnTo>
                  <a:pt x="488246" y="870"/>
                </a:lnTo>
                <a:lnTo>
                  <a:pt x="446851" y="15524"/>
                </a:lnTo>
                <a:lnTo>
                  <a:pt x="422741" y="28002"/>
                </a:lnTo>
                <a:lnTo>
                  <a:pt x="396451" y="45232"/>
                </a:lnTo>
                <a:lnTo>
                  <a:pt x="254691" y="49983"/>
                </a:lnTo>
                <a:lnTo>
                  <a:pt x="187882" y="62026"/>
                </a:lnTo>
                <a:lnTo>
                  <a:pt x="127122" y="84007"/>
                </a:lnTo>
                <a:lnTo>
                  <a:pt x="87477" y="108128"/>
                </a:lnTo>
                <a:lnTo>
                  <a:pt x="53864" y="139541"/>
                </a:lnTo>
                <a:lnTo>
                  <a:pt x="20254" y="195546"/>
                </a:lnTo>
                <a:lnTo>
                  <a:pt x="2153" y="268345"/>
                </a:lnTo>
                <a:lnTo>
                  <a:pt x="0" y="312271"/>
                </a:lnTo>
                <a:lnTo>
                  <a:pt x="0" y="874382"/>
                </a:lnTo>
                <a:lnTo>
                  <a:pt x="44815" y="874382"/>
                </a:lnTo>
                <a:lnTo>
                  <a:pt x="44815" y="290326"/>
                </a:lnTo>
                <a:lnTo>
                  <a:pt x="53864" y="222242"/>
                </a:lnTo>
                <a:lnTo>
                  <a:pt x="80582" y="171424"/>
                </a:lnTo>
                <a:lnTo>
                  <a:pt x="120659" y="135260"/>
                </a:lnTo>
                <a:lnTo>
                  <a:pt x="170217" y="111139"/>
                </a:lnTo>
                <a:lnTo>
                  <a:pt x="286137" y="89593"/>
                </a:lnTo>
                <a:lnTo>
                  <a:pt x="402043" y="87888"/>
                </a:lnTo>
                <a:lnTo>
                  <a:pt x="423176" y="70659"/>
                </a:lnTo>
                <a:lnTo>
                  <a:pt x="443002" y="57709"/>
                </a:lnTo>
                <a:lnTo>
                  <a:pt x="477462" y="44796"/>
                </a:lnTo>
                <a:lnTo>
                  <a:pt x="572571" y="44796"/>
                </a:lnTo>
                <a:lnTo>
                  <a:pt x="565808" y="28873"/>
                </a:lnTo>
                <a:lnTo>
                  <a:pt x="547688" y="9902"/>
                </a:lnTo>
                <a:lnTo>
                  <a:pt x="521834" y="0"/>
                </a:lnTo>
                <a:close/>
              </a:path>
              <a:path w="579755" h="874394">
                <a:moveTo>
                  <a:pt x="305092" y="122746"/>
                </a:moveTo>
                <a:lnTo>
                  <a:pt x="303385" y="252857"/>
                </a:lnTo>
                <a:lnTo>
                  <a:pt x="348193" y="252857"/>
                </a:lnTo>
                <a:lnTo>
                  <a:pt x="348193" y="169720"/>
                </a:lnTo>
                <a:lnTo>
                  <a:pt x="449885" y="169720"/>
                </a:lnTo>
                <a:lnTo>
                  <a:pt x="447723" y="168414"/>
                </a:lnTo>
                <a:lnTo>
                  <a:pt x="435232" y="150749"/>
                </a:lnTo>
                <a:lnTo>
                  <a:pt x="420998" y="123617"/>
                </a:lnTo>
                <a:lnTo>
                  <a:pt x="305092" y="122746"/>
                </a:lnTo>
                <a:close/>
              </a:path>
              <a:path w="579755" h="874394">
                <a:moveTo>
                  <a:pt x="449885" y="169720"/>
                </a:moveTo>
                <a:lnTo>
                  <a:pt x="398158" y="169720"/>
                </a:lnTo>
                <a:lnTo>
                  <a:pt x="433525" y="203308"/>
                </a:lnTo>
                <a:lnTo>
                  <a:pt x="465842" y="220973"/>
                </a:lnTo>
                <a:lnTo>
                  <a:pt x="495146" y="224854"/>
                </a:lnTo>
                <a:lnTo>
                  <a:pt x="520999" y="217092"/>
                </a:lnTo>
                <a:lnTo>
                  <a:pt x="532183" y="209329"/>
                </a:lnTo>
                <a:lnTo>
                  <a:pt x="542532" y="199862"/>
                </a:lnTo>
                <a:lnTo>
                  <a:pt x="552009" y="188654"/>
                </a:lnTo>
                <a:lnTo>
                  <a:pt x="557196" y="180493"/>
                </a:lnTo>
                <a:lnTo>
                  <a:pt x="486068" y="180493"/>
                </a:lnTo>
                <a:lnTo>
                  <a:pt x="466278" y="179622"/>
                </a:lnTo>
                <a:lnTo>
                  <a:pt x="449885" y="169720"/>
                </a:lnTo>
                <a:close/>
              </a:path>
              <a:path w="579755" h="874394">
                <a:moveTo>
                  <a:pt x="572571" y="44796"/>
                </a:moveTo>
                <a:lnTo>
                  <a:pt x="477462" y="44796"/>
                </a:lnTo>
                <a:lnTo>
                  <a:pt x="505894" y="47807"/>
                </a:lnTo>
                <a:lnTo>
                  <a:pt x="517550" y="55569"/>
                </a:lnTo>
                <a:lnTo>
                  <a:pt x="527027" y="67213"/>
                </a:lnTo>
                <a:lnTo>
                  <a:pt x="538647" y="92169"/>
                </a:lnTo>
                <a:lnTo>
                  <a:pt x="540390" y="116725"/>
                </a:lnTo>
                <a:lnTo>
                  <a:pt x="521834" y="158947"/>
                </a:lnTo>
                <a:lnTo>
                  <a:pt x="486068" y="180493"/>
                </a:lnTo>
                <a:lnTo>
                  <a:pt x="557196" y="180493"/>
                </a:lnTo>
                <a:lnTo>
                  <a:pt x="560216" y="175741"/>
                </a:lnTo>
                <a:lnTo>
                  <a:pt x="572271" y="146868"/>
                </a:lnTo>
                <a:lnTo>
                  <a:pt x="579606" y="115456"/>
                </a:lnTo>
                <a:lnTo>
                  <a:pt x="576592" y="54264"/>
                </a:lnTo>
                <a:lnTo>
                  <a:pt x="572571" y="44796"/>
                </a:lnTo>
                <a:close/>
              </a:path>
            </a:pathLst>
          </a:custGeom>
          <a:solidFill>
            <a:srgbClr val="000000"/>
          </a:solidFill>
        </p:spPr>
        <p:txBody>
          <a:bodyPr wrap="square" lIns="0" tIns="0" rIns="0" bIns="0" rtlCol="0"/>
          <a:lstStyle/>
          <a:p>
            <a:endParaRPr/>
          </a:p>
        </p:txBody>
      </p:sp>
      <p:sp>
        <p:nvSpPr>
          <p:cNvPr id="12" name="object 12"/>
          <p:cNvSpPr/>
          <p:nvPr/>
        </p:nvSpPr>
        <p:spPr>
          <a:xfrm>
            <a:off x="1158303" y="1571536"/>
            <a:ext cx="325755" cy="218440"/>
          </a:xfrm>
          <a:custGeom>
            <a:avLst/>
            <a:gdLst/>
            <a:ahLst/>
            <a:cxnLst/>
            <a:rect l="l" t="t" r="r" b="b"/>
            <a:pathLst>
              <a:path w="325755" h="218439">
                <a:moveTo>
                  <a:pt x="81874" y="0"/>
                </a:moveTo>
                <a:lnTo>
                  <a:pt x="42662" y="13348"/>
                </a:lnTo>
                <a:lnTo>
                  <a:pt x="13358" y="47372"/>
                </a:lnTo>
                <a:lnTo>
                  <a:pt x="0" y="100366"/>
                </a:lnTo>
                <a:lnTo>
                  <a:pt x="1724" y="118031"/>
                </a:lnTo>
                <a:lnTo>
                  <a:pt x="12066" y="151184"/>
                </a:lnTo>
                <a:lnTo>
                  <a:pt x="57313" y="203743"/>
                </a:lnTo>
                <a:lnTo>
                  <a:pt x="87477" y="216657"/>
                </a:lnTo>
                <a:lnTo>
                  <a:pt x="119791" y="217962"/>
                </a:lnTo>
                <a:lnTo>
                  <a:pt x="135732" y="212775"/>
                </a:lnTo>
                <a:lnTo>
                  <a:pt x="152108" y="203743"/>
                </a:lnTo>
                <a:lnTo>
                  <a:pt x="167613" y="190794"/>
                </a:lnTo>
                <a:lnTo>
                  <a:pt x="173358" y="183503"/>
                </a:lnTo>
                <a:lnTo>
                  <a:pt x="99972" y="183503"/>
                </a:lnTo>
                <a:lnTo>
                  <a:pt x="75843" y="174435"/>
                </a:lnTo>
                <a:lnTo>
                  <a:pt x="62913" y="164533"/>
                </a:lnTo>
                <a:lnTo>
                  <a:pt x="53003" y="152055"/>
                </a:lnTo>
                <a:lnTo>
                  <a:pt x="42662" y="123182"/>
                </a:lnTo>
                <a:lnTo>
                  <a:pt x="43954" y="92169"/>
                </a:lnTo>
                <a:lnTo>
                  <a:pt x="56021" y="65037"/>
                </a:lnTo>
                <a:lnTo>
                  <a:pt x="77564" y="45667"/>
                </a:lnTo>
                <a:lnTo>
                  <a:pt x="107732" y="39210"/>
                </a:lnTo>
                <a:lnTo>
                  <a:pt x="182563" y="39210"/>
                </a:lnTo>
                <a:lnTo>
                  <a:pt x="170663" y="28437"/>
                </a:lnTo>
                <a:lnTo>
                  <a:pt x="141360" y="11208"/>
                </a:lnTo>
                <a:lnTo>
                  <a:pt x="81874" y="0"/>
                </a:lnTo>
                <a:close/>
              </a:path>
              <a:path w="325755" h="218439">
                <a:moveTo>
                  <a:pt x="215907" y="47372"/>
                </a:moveTo>
                <a:lnTo>
                  <a:pt x="215907" y="84841"/>
                </a:lnTo>
                <a:lnTo>
                  <a:pt x="247789" y="84841"/>
                </a:lnTo>
                <a:lnTo>
                  <a:pt x="273207" y="89158"/>
                </a:lnTo>
                <a:lnTo>
                  <a:pt x="281377" y="96050"/>
                </a:lnTo>
                <a:lnTo>
                  <a:pt x="286133" y="104683"/>
                </a:lnTo>
                <a:lnTo>
                  <a:pt x="282248" y="121477"/>
                </a:lnTo>
                <a:lnTo>
                  <a:pt x="256830" y="129638"/>
                </a:lnTo>
                <a:lnTo>
                  <a:pt x="158136" y="131379"/>
                </a:lnTo>
                <a:lnTo>
                  <a:pt x="141360" y="162393"/>
                </a:lnTo>
                <a:lnTo>
                  <a:pt x="121933" y="179622"/>
                </a:lnTo>
                <a:lnTo>
                  <a:pt x="99972" y="183503"/>
                </a:lnTo>
                <a:lnTo>
                  <a:pt x="173358" y="183503"/>
                </a:lnTo>
                <a:lnTo>
                  <a:pt x="181847" y="172730"/>
                </a:lnTo>
                <a:lnTo>
                  <a:pt x="258537" y="172730"/>
                </a:lnTo>
                <a:lnTo>
                  <a:pt x="287005" y="167108"/>
                </a:lnTo>
                <a:lnTo>
                  <a:pt x="298189" y="160651"/>
                </a:lnTo>
                <a:lnTo>
                  <a:pt x="308102" y="152055"/>
                </a:lnTo>
                <a:lnTo>
                  <a:pt x="321464" y="131815"/>
                </a:lnTo>
                <a:lnTo>
                  <a:pt x="325350" y="107693"/>
                </a:lnTo>
                <a:lnTo>
                  <a:pt x="318015" y="84406"/>
                </a:lnTo>
                <a:lnTo>
                  <a:pt x="298625" y="64601"/>
                </a:lnTo>
                <a:lnTo>
                  <a:pt x="265000" y="51253"/>
                </a:lnTo>
                <a:lnTo>
                  <a:pt x="215907" y="47372"/>
                </a:lnTo>
                <a:close/>
              </a:path>
              <a:path w="325755" h="218439">
                <a:moveTo>
                  <a:pt x="182563" y="39210"/>
                </a:moveTo>
                <a:lnTo>
                  <a:pt x="107732" y="39210"/>
                </a:lnTo>
                <a:lnTo>
                  <a:pt x="144773" y="50818"/>
                </a:lnTo>
                <a:lnTo>
                  <a:pt x="165906" y="64601"/>
                </a:lnTo>
                <a:lnTo>
                  <a:pt x="176691" y="74068"/>
                </a:lnTo>
                <a:lnTo>
                  <a:pt x="188310" y="84841"/>
                </a:lnTo>
                <a:lnTo>
                  <a:pt x="197788" y="52994"/>
                </a:lnTo>
                <a:lnTo>
                  <a:pt x="182563" y="39210"/>
                </a:lnTo>
                <a:close/>
              </a:path>
            </a:pathLst>
          </a:custGeom>
          <a:solidFill>
            <a:srgbClr val="000000"/>
          </a:solidFill>
        </p:spPr>
        <p:txBody>
          <a:bodyPr wrap="square" lIns="0" tIns="0" rIns="0" bIns="0" rtlCol="0"/>
          <a:lstStyle/>
          <a:p>
            <a:endParaRPr/>
          </a:p>
        </p:txBody>
      </p:sp>
      <p:sp>
        <p:nvSpPr>
          <p:cNvPr id="13" name="object 13"/>
          <p:cNvSpPr/>
          <p:nvPr/>
        </p:nvSpPr>
        <p:spPr>
          <a:xfrm>
            <a:off x="1368165" y="17205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14" name="object 14"/>
          <p:cNvSpPr/>
          <p:nvPr/>
        </p:nvSpPr>
        <p:spPr>
          <a:xfrm>
            <a:off x="1252244" y="1946701"/>
            <a:ext cx="318770" cy="330835"/>
          </a:xfrm>
          <a:custGeom>
            <a:avLst/>
            <a:gdLst/>
            <a:ahLst/>
            <a:cxnLst/>
            <a:rect l="l" t="t" r="r" b="b"/>
            <a:pathLst>
              <a:path w="318769" h="330835">
                <a:moveTo>
                  <a:pt x="97383" y="0"/>
                </a:moveTo>
                <a:lnTo>
                  <a:pt x="55589" y="7319"/>
                </a:lnTo>
                <a:lnTo>
                  <a:pt x="21975" y="33164"/>
                </a:lnTo>
                <a:lnTo>
                  <a:pt x="0" y="81838"/>
                </a:lnTo>
                <a:lnTo>
                  <a:pt x="0" y="330367"/>
                </a:lnTo>
                <a:lnTo>
                  <a:pt x="43098" y="330367"/>
                </a:lnTo>
                <a:lnTo>
                  <a:pt x="43098" y="92604"/>
                </a:lnTo>
                <a:lnTo>
                  <a:pt x="52139" y="60731"/>
                </a:lnTo>
                <a:lnTo>
                  <a:pt x="78429" y="43070"/>
                </a:lnTo>
                <a:lnTo>
                  <a:pt x="162017" y="42210"/>
                </a:lnTo>
                <a:lnTo>
                  <a:pt x="233472" y="42210"/>
                </a:lnTo>
                <a:lnTo>
                  <a:pt x="193899" y="23689"/>
                </a:lnTo>
                <a:lnTo>
                  <a:pt x="144806" y="6891"/>
                </a:lnTo>
                <a:lnTo>
                  <a:pt x="97383" y="0"/>
                </a:lnTo>
                <a:close/>
              </a:path>
              <a:path w="318769" h="330835">
                <a:moveTo>
                  <a:pt x="233472" y="42210"/>
                </a:moveTo>
                <a:lnTo>
                  <a:pt x="162017" y="42210"/>
                </a:lnTo>
                <a:lnTo>
                  <a:pt x="209440" y="52548"/>
                </a:lnTo>
                <a:lnTo>
                  <a:pt x="255120" y="66331"/>
                </a:lnTo>
                <a:lnTo>
                  <a:pt x="292593" y="79683"/>
                </a:lnTo>
                <a:lnTo>
                  <a:pt x="318447" y="90881"/>
                </a:lnTo>
                <a:lnTo>
                  <a:pt x="302506" y="80975"/>
                </a:lnTo>
                <a:lnTo>
                  <a:pt x="283987" y="69777"/>
                </a:lnTo>
                <a:lnTo>
                  <a:pt x="263726" y="58145"/>
                </a:lnTo>
                <a:lnTo>
                  <a:pt x="241757" y="46088"/>
                </a:lnTo>
                <a:lnTo>
                  <a:pt x="233472" y="42210"/>
                </a:lnTo>
                <a:close/>
              </a:path>
            </a:pathLst>
          </a:custGeom>
          <a:solidFill>
            <a:srgbClr val="000000"/>
          </a:solidFill>
        </p:spPr>
        <p:txBody>
          <a:bodyPr wrap="square" lIns="0" tIns="0" rIns="0" bIns="0" rtlCol="0"/>
          <a:lstStyle/>
          <a:p>
            <a:endParaRPr/>
          </a:p>
        </p:txBody>
      </p:sp>
      <p:sp>
        <p:nvSpPr>
          <p:cNvPr id="15" name="object 15"/>
          <p:cNvSpPr/>
          <p:nvPr/>
        </p:nvSpPr>
        <p:spPr>
          <a:xfrm>
            <a:off x="1261725" y="2007432"/>
            <a:ext cx="309245" cy="83185"/>
          </a:xfrm>
          <a:custGeom>
            <a:avLst/>
            <a:gdLst/>
            <a:ahLst/>
            <a:cxnLst/>
            <a:rect l="l" t="t" r="r" b="b"/>
            <a:pathLst>
              <a:path w="309244" h="83185">
                <a:moveTo>
                  <a:pt x="24575" y="23689"/>
                </a:moveTo>
                <a:lnTo>
                  <a:pt x="11634" y="40055"/>
                </a:lnTo>
                <a:lnTo>
                  <a:pt x="0" y="55562"/>
                </a:lnTo>
                <a:lnTo>
                  <a:pt x="81439" y="81406"/>
                </a:lnTo>
                <a:lnTo>
                  <a:pt x="159871" y="82698"/>
                </a:lnTo>
                <a:lnTo>
                  <a:pt x="198216" y="75806"/>
                </a:lnTo>
                <a:lnTo>
                  <a:pt x="235290" y="64608"/>
                </a:lnTo>
                <a:lnTo>
                  <a:pt x="257152" y="55562"/>
                </a:lnTo>
                <a:lnTo>
                  <a:pt x="138339" y="55562"/>
                </a:lnTo>
                <a:lnTo>
                  <a:pt x="82310" y="48242"/>
                </a:lnTo>
                <a:lnTo>
                  <a:pt x="53443" y="38333"/>
                </a:lnTo>
                <a:lnTo>
                  <a:pt x="24575" y="23689"/>
                </a:lnTo>
                <a:close/>
              </a:path>
              <a:path w="309244" h="83185">
                <a:moveTo>
                  <a:pt x="245639" y="0"/>
                </a:moveTo>
                <a:lnTo>
                  <a:pt x="219349" y="23689"/>
                </a:lnTo>
                <a:lnTo>
                  <a:pt x="192624" y="40487"/>
                </a:lnTo>
                <a:lnTo>
                  <a:pt x="138339" y="55562"/>
                </a:lnTo>
                <a:lnTo>
                  <a:pt x="257152" y="55562"/>
                </a:lnTo>
                <a:lnTo>
                  <a:pt x="272764" y="49102"/>
                </a:lnTo>
                <a:lnTo>
                  <a:pt x="290883" y="40055"/>
                </a:lnTo>
                <a:lnTo>
                  <a:pt x="308966" y="30149"/>
                </a:lnTo>
                <a:lnTo>
                  <a:pt x="245639" y="0"/>
                </a:lnTo>
                <a:close/>
              </a:path>
            </a:pathLst>
          </a:custGeom>
          <a:solidFill>
            <a:srgbClr val="000000"/>
          </a:solidFill>
        </p:spPr>
        <p:txBody>
          <a:bodyPr wrap="square" lIns="0" tIns="0" rIns="0" bIns="0" rtlCol="0"/>
          <a:lstStyle/>
          <a:p>
            <a:endParaRPr/>
          </a:p>
        </p:txBody>
      </p:sp>
      <p:sp>
        <p:nvSpPr>
          <p:cNvPr id="16" name="object 16"/>
          <p:cNvSpPr/>
          <p:nvPr/>
        </p:nvSpPr>
        <p:spPr>
          <a:xfrm>
            <a:off x="914400" y="1677488"/>
            <a:ext cx="156845" cy="405130"/>
          </a:xfrm>
          <a:custGeom>
            <a:avLst/>
            <a:gdLst/>
            <a:ahLst/>
            <a:cxnLst/>
            <a:rect l="l" t="t" r="r" b="b"/>
            <a:pathLst>
              <a:path w="156844" h="405130">
                <a:moveTo>
                  <a:pt x="68948" y="0"/>
                </a:moveTo>
                <a:lnTo>
                  <a:pt x="33612" y="12078"/>
                </a:lnTo>
                <a:lnTo>
                  <a:pt x="18960" y="22851"/>
                </a:lnTo>
                <a:lnTo>
                  <a:pt x="7756" y="36200"/>
                </a:lnTo>
                <a:lnTo>
                  <a:pt x="0" y="52123"/>
                </a:lnTo>
                <a:lnTo>
                  <a:pt x="0" y="110704"/>
                </a:lnTo>
                <a:lnTo>
                  <a:pt x="22408" y="156807"/>
                </a:lnTo>
                <a:lnTo>
                  <a:pt x="42662" y="180493"/>
                </a:lnTo>
                <a:lnTo>
                  <a:pt x="54728" y="192535"/>
                </a:lnTo>
                <a:lnTo>
                  <a:pt x="68516" y="204614"/>
                </a:lnTo>
                <a:lnTo>
                  <a:pt x="57313" y="214516"/>
                </a:lnTo>
                <a:lnTo>
                  <a:pt x="30164" y="244659"/>
                </a:lnTo>
                <a:lnTo>
                  <a:pt x="10342" y="286010"/>
                </a:lnTo>
                <a:lnTo>
                  <a:pt x="6463" y="325634"/>
                </a:lnTo>
                <a:lnTo>
                  <a:pt x="15513" y="360093"/>
                </a:lnTo>
                <a:lnTo>
                  <a:pt x="35335" y="386801"/>
                </a:lnTo>
                <a:lnTo>
                  <a:pt x="64637" y="402736"/>
                </a:lnTo>
                <a:lnTo>
                  <a:pt x="99544" y="404890"/>
                </a:lnTo>
                <a:lnTo>
                  <a:pt x="118934" y="400153"/>
                </a:lnTo>
                <a:lnTo>
                  <a:pt x="138756" y="390247"/>
                </a:lnTo>
                <a:lnTo>
                  <a:pt x="131842" y="355356"/>
                </a:lnTo>
                <a:lnTo>
                  <a:pt x="102990" y="355356"/>
                </a:lnTo>
                <a:lnTo>
                  <a:pt x="81874" y="353633"/>
                </a:lnTo>
                <a:lnTo>
                  <a:pt x="67223" y="341573"/>
                </a:lnTo>
                <a:lnTo>
                  <a:pt x="59467" y="321760"/>
                </a:lnTo>
                <a:lnTo>
                  <a:pt x="64209" y="267057"/>
                </a:lnTo>
                <a:lnTo>
                  <a:pt x="96958" y="209329"/>
                </a:lnTo>
                <a:lnTo>
                  <a:pt x="80150" y="189089"/>
                </a:lnTo>
                <a:lnTo>
                  <a:pt x="66362" y="169284"/>
                </a:lnTo>
                <a:lnTo>
                  <a:pt x="55589" y="150749"/>
                </a:lnTo>
                <a:lnTo>
                  <a:pt x="47400" y="132685"/>
                </a:lnTo>
                <a:lnTo>
                  <a:pt x="39644" y="100801"/>
                </a:lnTo>
                <a:lnTo>
                  <a:pt x="41798" y="74939"/>
                </a:lnTo>
                <a:lnTo>
                  <a:pt x="53864" y="56875"/>
                </a:lnTo>
                <a:lnTo>
                  <a:pt x="74118" y="47372"/>
                </a:lnTo>
                <a:lnTo>
                  <a:pt x="144973" y="47372"/>
                </a:lnTo>
                <a:lnTo>
                  <a:pt x="156425" y="21981"/>
                </a:lnTo>
                <a:lnTo>
                  <a:pt x="111178" y="2176"/>
                </a:lnTo>
                <a:lnTo>
                  <a:pt x="68948" y="0"/>
                </a:lnTo>
                <a:close/>
              </a:path>
              <a:path w="156844" h="405130">
                <a:moveTo>
                  <a:pt x="129707" y="344587"/>
                </a:moveTo>
                <a:lnTo>
                  <a:pt x="102990" y="355356"/>
                </a:lnTo>
                <a:lnTo>
                  <a:pt x="131842" y="355356"/>
                </a:lnTo>
                <a:lnTo>
                  <a:pt x="129707" y="344587"/>
                </a:lnTo>
                <a:close/>
              </a:path>
              <a:path w="156844" h="405130">
                <a:moveTo>
                  <a:pt x="144973" y="47372"/>
                </a:moveTo>
                <a:lnTo>
                  <a:pt x="74118" y="47372"/>
                </a:lnTo>
                <a:lnTo>
                  <a:pt x="102990" y="48242"/>
                </a:lnTo>
                <a:lnTo>
                  <a:pt x="138756" y="61155"/>
                </a:lnTo>
                <a:lnTo>
                  <a:pt x="144973" y="47372"/>
                </a:lnTo>
                <a:close/>
              </a:path>
            </a:pathLst>
          </a:custGeom>
          <a:solidFill>
            <a:srgbClr val="000000"/>
          </a:solidFill>
        </p:spPr>
        <p:txBody>
          <a:bodyPr wrap="square" lIns="0" tIns="0" rIns="0" bIns="0" rtlCol="0"/>
          <a:lstStyle/>
          <a:p>
            <a:endParaRPr/>
          </a:p>
        </p:txBody>
      </p:sp>
      <p:sp>
        <p:nvSpPr>
          <p:cNvPr id="17" name="object 17"/>
          <p:cNvSpPr/>
          <p:nvPr/>
        </p:nvSpPr>
        <p:spPr>
          <a:xfrm>
            <a:off x="1252244" y="1657248"/>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18" name="object 18"/>
          <p:cNvSpPr/>
          <p:nvPr/>
        </p:nvSpPr>
        <p:spPr>
          <a:xfrm>
            <a:off x="1503915" y="1492715"/>
            <a:ext cx="44450" cy="44450"/>
          </a:xfrm>
          <a:custGeom>
            <a:avLst/>
            <a:gdLst/>
            <a:ahLst/>
            <a:cxnLst/>
            <a:rect l="l" t="t" r="r" b="b"/>
            <a:pathLst>
              <a:path w="44450" h="44450">
                <a:moveTo>
                  <a:pt x="21968" y="0"/>
                </a:moveTo>
                <a:lnTo>
                  <a:pt x="6463" y="6456"/>
                </a:lnTo>
                <a:lnTo>
                  <a:pt x="0" y="21981"/>
                </a:lnTo>
                <a:lnTo>
                  <a:pt x="6463" y="37034"/>
                </a:lnTo>
                <a:lnTo>
                  <a:pt x="21968" y="43926"/>
                </a:lnTo>
                <a:lnTo>
                  <a:pt x="37037" y="37034"/>
                </a:lnTo>
                <a:lnTo>
                  <a:pt x="43936" y="21981"/>
                </a:lnTo>
                <a:lnTo>
                  <a:pt x="37037" y="6456"/>
                </a:lnTo>
                <a:lnTo>
                  <a:pt x="21968" y="0"/>
                </a:lnTo>
                <a:close/>
              </a:path>
            </a:pathLst>
          </a:custGeom>
          <a:solidFill>
            <a:srgbClr val="000000"/>
          </a:solidFill>
        </p:spPr>
        <p:txBody>
          <a:bodyPr wrap="square" lIns="0" tIns="0" rIns="0" bIns="0" rtlCol="0"/>
          <a:lstStyle/>
          <a:p>
            <a:endParaRPr/>
          </a:p>
        </p:txBody>
      </p:sp>
      <p:sp>
        <p:nvSpPr>
          <p:cNvPr id="19" name="object 19"/>
          <p:cNvSpPr/>
          <p:nvPr/>
        </p:nvSpPr>
        <p:spPr>
          <a:xfrm>
            <a:off x="1252244" y="1818335"/>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20" name="object 20"/>
          <p:cNvSpPr/>
          <p:nvPr/>
        </p:nvSpPr>
        <p:spPr>
          <a:xfrm>
            <a:off x="1252244" y="1886818"/>
            <a:ext cx="44450" cy="43180"/>
          </a:xfrm>
          <a:custGeom>
            <a:avLst/>
            <a:gdLst/>
            <a:ahLst/>
            <a:cxnLst/>
            <a:rect l="l" t="t" r="r" b="b"/>
            <a:pathLst>
              <a:path w="44450" h="43180">
                <a:moveTo>
                  <a:pt x="21975" y="0"/>
                </a:moveTo>
                <a:lnTo>
                  <a:pt x="6895" y="6057"/>
                </a:lnTo>
                <a:lnTo>
                  <a:pt x="0" y="21110"/>
                </a:lnTo>
                <a:lnTo>
                  <a:pt x="6895" y="36620"/>
                </a:lnTo>
                <a:lnTo>
                  <a:pt x="21975" y="43081"/>
                </a:lnTo>
                <a:lnTo>
                  <a:pt x="37506" y="36620"/>
                </a:lnTo>
                <a:lnTo>
                  <a:pt x="43969" y="21110"/>
                </a:lnTo>
                <a:lnTo>
                  <a:pt x="37506" y="6057"/>
                </a:lnTo>
                <a:lnTo>
                  <a:pt x="21975" y="0"/>
                </a:lnTo>
                <a:close/>
              </a:path>
            </a:pathLst>
          </a:custGeom>
          <a:solidFill>
            <a:srgbClr val="000000"/>
          </a:solidFill>
        </p:spPr>
        <p:txBody>
          <a:bodyPr wrap="square" lIns="0" tIns="0" rIns="0" bIns="0" rtlCol="0"/>
          <a:lstStyle/>
          <a:p>
            <a:endParaRPr/>
          </a:p>
        </p:txBody>
      </p:sp>
      <p:sp>
        <p:nvSpPr>
          <p:cNvPr id="21" name="object 21"/>
          <p:cNvSpPr/>
          <p:nvPr/>
        </p:nvSpPr>
        <p:spPr>
          <a:xfrm>
            <a:off x="1335194" y="19716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22" name="object 22"/>
          <p:cNvSpPr/>
          <p:nvPr/>
        </p:nvSpPr>
        <p:spPr>
          <a:xfrm>
            <a:off x="1400482" y="1974264"/>
            <a:ext cx="0" cy="102870"/>
          </a:xfrm>
          <a:custGeom>
            <a:avLst/>
            <a:gdLst/>
            <a:ahLst/>
            <a:cxnLst/>
            <a:rect l="l" t="t" r="r" b="b"/>
            <a:pathLst>
              <a:path h="102869">
                <a:moveTo>
                  <a:pt x="0" y="0"/>
                </a:moveTo>
                <a:lnTo>
                  <a:pt x="0" y="102513"/>
                </a:lnTo>
              </a:path>
            </a:pathLst>
          </a:custGeom>
          <a:ln w="21532">
            <a:solidFill>
              <a:srgbClr val="000000"/>
            </a:solidFill>
          </a:ln>
        </p:spPr>
        <p:txBody>
          <a:bodyPr wrap="square" lIns="0" tIns="0" rIns="0" bIns="0" rtlCol="0"/>
          <a:lstStyle/>
          <a:p>
            <a:endParaRPr/>
          </a:p>
        </p:txBody>
      </p:sp>
      <p:sp>
        <p:nvSpPr>
          <p:cNvPr id="23" name="object 23"/>
          <p:cNvSpPr/>
          <p:nvPr/>
        </p:nvSpPr>
        <p:spPr>
          <a:xfrm>
            <a:off x="1465334" y="19897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24" name="object 24"/>
          <p:cNvSpPr/>
          <p:nvPr/>
        </p:nvSpPr>
        <p:spPr>
          <a:xfrm>
            <a:off x="1288008" y="2021432"/>
            <a:ext cx="226695" cy="0"/>
          </a:xfrm>
          <a:custGeom>
            <a:avLst/>
            <a:gdLst/>
            <a:ahLst/>
            <a:cxnLst/>
            <a:rect l="l" t="t" r="r" b="b"/>
            <a:pathLst>
              <a:path w="226694">
                <a:moveTo>
                  <a:pt x="0" y="0"/>
                </a:moveTo>
                <a:lnTo>
                  <a:pt x="226655" y="0"/>
                </a:lnTo>
              </a:path>
            </a:pathLst>
          </a:custGeom>
          <a:ln w="21107">
            <a:solidFill>
              <a:srgbClr val="000000"/>
            </a:solidFill>
          </a:ln>
        </p:spPr>
        <p:txBody>
          <a:bodyPr wrap="square" lIns="0" tIns="0" rIns="0" bIns="0" rtlCol="0"/>
          <a:lstStyle/>
          <a:p>
            <a:endParaRPr/>
          </a:p>
        </p:txBody>
      </p:sp>
      <p:sp>
        <p:nvSpPr>
          <p:cNvPr id="25" name="object 25"/>
          <p:cNvSpPr/>
          <p:nvPr/>
        </p:nvSpPr>
        <p:spPr>
          <a:xfrm>
            <a:off x="1088923" y="1374683"/>
            <a:ext cx="99695" cy="146685"/>
          </a:xfrm>
          <a:custGeom>
            <a:avLst/>
            <a:gdLst/>
            <a:ahLst/>
            <a:cxnLst/>
            <a:rect l="l" t="t" r="r" b="b"/>
            <a:pathLst>
              <a:path w="99694" h="146684">
                <a:moveTo>
                  <a:pt x="0" y="0"/>
                </a:moveTo>
                <a:lnTo>
                  <a:pt x="58606" y="146469"/>
                </a:lnTo>
                <a:lnTo>
                  <a:pt x="99544" y="124488"/>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1178558" y="1333333"/>
            <a:ext cx="75565" cy="155575"/>
          </a:xfrm>
          <a:custGeom>
            <a:avLst/>
            <a:gdLst/>
            <a:ahLst/>
            <a:cxnLst/>
            <a:rect l="l" t="t" r="r" b="b"/>
            <a:pathLst>
              <a:path w="75565" h="155575">
                <a:moveTo>
                  <a:pt x="0" y="0"/>
                </a:moveTo>
                <a:lnTo>
                  <a:pt x="31024" y="155501"/>
                </a:lnTo>
                <a:lnTo>
                  <a:pt x="74979" y="140847"/>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1271635" y="1304060"/>
            <a:ext cx="46990" cy="158115"/>
          </a:xfrm>
          <a:custGeom>
            <a:avLst/>
            <a:gdLst/>
            <a:ahLst/>
            <a:cxnLst/>
            <a:rect l="l" t="t" r="r" b="b"/>
            <a:pathLst>
              <a:path w="46990" h="158115">
                <a:moveTo>
                  <a:pt x="9037" y="0"/>
                </a:moveTo>
                <a:lnTo>
                  <a:pt x="0" y="157641"/>
                </a:lnTo>
                <a:lnTo>
                  <a:pt x="46547" y="154630"/>
                </a:lnTo>
                <a:lnTo>
                  <a:pt x="9037" y="0"/>
                </a:lnTo>
                <a:close/>
              </a:path>
            </a:pathLst>
          </a:custGeom>
          <a:solidFill>
            <a:srgbClr val="000000"/>
          </a:solidFill>
        </p:spPr>
        <p:txBody>
          <a:bodyPr wrap="square" lIns="0" tIns="0" rIns="0" bIns="0" rtlCol="0"/>
          <a:lstStyle/>
          <a:p>
            <a:endParaRPr/>
          </a:p>
        </p:txBody>
      </p:sp>
      <p:sp>
        <p:nvSpPr>
          <p:cNvPr id="28" name="object 28"/>
          <p:cNvSpPr/>
          <p:nvPr/>
        </p:nvSpPr>
        <p:spPr>
          <a:xfrm>
            <a:off x="1346614" y="1297604"/>
            <a:ext cx="46990" cy="158115"/>
          </a:xfrm>
          <a:custGeom>
            <a:avLst/>
            <a:gdLst/>
            <a:ahLst/>
            <a:cxnLst/>
            <a:rect l="l" t="t" r="r" b="b"/>
            <a:pathLst>
              <a:path w="46990" h="158115">
                <a:moveTo>
                  <a:pt x="23711" y="0"/>
                </a:moveTo>
                <a:lnTo>
                  <a:pt x="0" y="156770"/>
                </a:lnTo>
                <a:lnTo>
                  <a:pt x="46551" y="157641"/>
                </a:lnTo>
                <a:lnTo>
                  <a:pt x="23711" y="0"/>
                </a:lnTo>
                <a:close/>
              </a:path>
            </a:pathLst>
          </a:custGeom>
          <a:solidFill>
            <a:srgbClr val="000000"/>
          </a:solidFill>
        </p:spPr>
        <p:txBody>
          <a:bodyPr wrap="square" lIns="0" tIns="0" rIns="0" bIns="0" rtlCol="0"/>
          <a:lstStyle/>
          <a:p>
            <a:endParaRPr/>
          </a:p>
        </p:txBody>
      </p:sp>
      <p:sp>
        <p:nvSpPr>
          <p:cNvPr id="29" name="object 29"/>
          <p:cNvSpPr/>
          <p:nvPr/>
        </p:nvSpPr>
        <p:spPr>
          <a:xfrm>
            <a:off x="1236868" y="2986237"/>
            <a:ext cx="135890" cy="365760"/>
          </a:xfrm>
          <a:custGeom>
            <a:avLst/>
            <a:gdLst/>
            <a:ahLst/>
            <a:cxnLst/>
            <a:rect l="l" t="t" r="r" b="b"/>
            <a:pathLst>
              <a:path w="135890" h="365760">
                <a:moveTo>
                  <a:pt x="68084" y="0"/>
                </a:moveTo>
                <a:lnTo>
                  <a:pt x="1723" y="29308"/>
                </a:lnTo>
                <a:lnTo>
                  <a:pt x="0" y="84442"/>
                </a:lnTo>
                <a:lnTo>
                  <a:pt x="58604" y="192535"/>
                </a:lnTo>
                <a:lnTo>
                  <a:pt x="10772" y="284722"/>
                </a:lnTo>
                <a:lnTo>
                  <a:pt x="27579" y="365266"/>
                </a:lnTo>
                <a:lnTo>
                  <a:pt x="128416" y="357946"/>
                </a:lnTo>
                <a:lnTo>
                  <a:pt x="135740" y="29308"/>
                </a:lnTo>
                <a:lnTo>
                  <a:pt x="68084" y="0"/>
                </a:lnTo>
                <a:close/>
              </a:path>
            </a:pathLst>
          </a:custGeom>
          <a:solidFill>
            <a:srgbClr val="FF0000"/>
          </a:solidFill>
        </p:spPr>
        <p:txBody>
          <a:bodyPr wrap="square" lIns="0" tIns="0" rIns="0" bIns="0" rtlCol="0"/>
          <a:lstStyle/>
          <a:p>
            <a:endParaRPr/>
          </a:p>
        </p:txBody>
      </p:sp>
      <p:sp>
        <p:nvSpPr>
          <p:cNvPr id="30" name="object 30"/>
          <p:cNvSpPr/>
          <p:nvPr/>
        </p:nvSpPr>
        <p:spPr>
          <a:xfrm>
            <a:off x="1367005" y="2736426"/>
            <a:ext cx="543560" cy="835660"/>
          </a:xfrm>
          <a:custGeom>
            <a:avLst/>
            <a:gdLst/>
            <a:ahLst/>
            <a:cxnLst/>
            <a:rect l="l" t="t" r="r" b="b"/>
            <a:pathLst>
              <a:path w="543560" h="835660">
                <a:moveTo>
                  <a:pt x="462371" y="0"/>
                </a:moveTo>
                <a:lnTo>
                  <a:pt x="358084" y="29272"/>
                </a:lnTo>
                <a:lnTo>
                  <a:pt x="189178" y="36599"/>
                </a:lnTo>
                <a:lnTo>
                  <a:pt x="64209" y="95179"/>
                </a:lnTo>
                <a:lnTo>
                  <a:pt x="9052" y="181762"/>
                </a:lnTo>
                <a:lnTo>
                  <a:pt x="0" y="247670"/>
                </a:lnTo>
                <a:lnTo>
                  <a:pt x="3878" y="835611"/>
                </a:lnTo>
                <a:lnTo>
                  <a:pt x="212879" y="835611"/>
                </a:lnTo>
                <a:lnTo>
                  <a:pt x="214600" y="554345"/>
                </a:lnTo>
                <a:lnTo>
                  <a:pt x="299078" y="523332"/>
                </a:lnTo>
                <a:lnTo>
                  <a:pt x="299078" y="280823"/>
                </a:lnTo>
                <a:lnTo>
                  <a:pt x="385681" y="277377"/>
                </a:lnTo>
                <a:lnTo>
                  <a:pt x="400315" y="221807"/>
                </a:lnTo>
                <a:lnTo>
                  <a:pt x="356378" y="190794"/>
                </a:lnTo>
                <a:lnTo>
                  <a:pt x="302927" y="190794"/>
                </a:lnTo>
                <a:lnTo>
                  <a:pt x="302927" y="104646"/>
                </a:lnTo>
                <a:lnTo>
                  <a:pt x="533579" y="104646"/>
                </a:lnTo>
                <a:lnTo>
                  <a:pt x="543382" y="91733"/>
                </a:lnTo>
                <a:lnTo>
                  <a:pt x="462371" y="0"/>
                </a:lnTo>
                <a:close/>
              </a:path>
              <a:path w="543560" h="835660">
                <a:moveTo>
                  <a:pt x="533579" y="104646"/>
                </a:moveTo>
                <a:lnTo>
                  <a:pt x="391273" y="104646"/>
                </a:lnTo>
                <a:lnTo>
                  <a:pt x="424026" y="154195"/>
                </a:lnTo>
                <a:lnTo>
                  <a:pt x="490403" y="161522"/>
                </a:lnTo>
                <a:lnTo>
                  <a:pt x="533579" y="104646"/>
                </a:lnTo>
                <a:close/>
              </a:path>
            </a:pathLst>
          </a:custGeom>
          <a:solidFill>
            <a:srgbClr val="E49EB1"/>
          </a:solidFill>
        </p:spPr>
        <p:txBody>
          <a:bodyPr wrap="square" lIns="0" tIns="0" rIns="0" bIns="0" rtlCol="0"/>
          <a:lstStyle/>
          <a:p>
            <a:endParaRPr/>
          </a:p>
        </p:txBody>
      </p:sp>
      <p:sp>
        <p:nvSpPr>
          <p:cNvPr id="31" name="object 31"/>
          <p:cNvSpPr/>
          <p:nvPr/>
        </p:nvSpPr>
        <p:spPr>
          <a:xfrm>
            <a:off x="1574282" y="3258036"/>
            <a:ext cx="288290" cy="112395"/>
          </a:xfrm>
          <a:custGeom>
            <a:avLst/>
            <a:gdLst/>
            <a:ahLst/>
            <a:cxnLst/>
            <a:rect l="l" t="t" r="r" b="b"/>
            <a:pathLst>
              <a:path w="288289" h="112395">
                <a:moveTo>
                  <a:pt x="73683" y="0"/>
                </a:moveTo>
                <a:lnTo>
                  <a:pt x="20269" y="25412"/>
                </a:lnTo>
                <a:lnTo>
                  <a:pt x="0" y="77101"/>
                </a:lnTo>
                <a:lnTo>
                  <a:pt x="60756" y="110269"/>
                </a:lnTo>
                <a:lnTo>
                  <a:pt x="163735" y="111992"/>
                </a:lnTo>
                <a:lnTo>
                  <a:pt x="288283" y="71500"/>
                </a:lnTo>
                <a:lnTo>
                  <a:pt x="167185" y="12923"/>
                </a:lnTo>
                <a:lnTo>
                  <a:pt x="73683" y="0"/>
                </a:lnTo>
                <a:close/>
              </a:path>
            </a:pathLst>
          </a:custGeom>
          <a:solidFill>
            <a:srgbClr val="A6FF00"/>
          </a:solidFill>
        </p:spPr>
        <p:txBody>
          <a:bodyPr wrap="square" lIns="0" tIns="0" rIns="0" bIns="0" rtlCol="0"/>
          <a:lstStyle/>
          <a:p>
            <a:endParaRPr/>
          </a:p>
        </p:txBody>
      </p:sp>
      <p:sp>
        <p:nvSpPr>
          <p:cNvPr id="32" name="object 32"/>
          <p:cNvSpPr/>
          <p:nvPr/>
        </p:nvSpPr>
        <p:spPr>
          <a:xfrm>
            <a:off x="1730283" y="2715316"/>
            <a:ext cx="184150" cy="183515"/>
          </a:xfrm>
          <a:custGeom>
            <a:avLst/>
            <a:gdLst/>
            <a:ahLst/>
            <a:cxnLst/>
            <a:rect l="l" t="t" r="r" b="b"/>
            <a:pathLst>
              <a:path w="184150" h="183514">
                <a:moveTo>
                  <a:pt x="91795" y="0"/>
                </a:moveTo>
                <a:lnTo>
                  <a:pt x="56028" y="6891"/>
                </a:lnTo>
                <a:lnTo>
                  <a:pt x="27124" y="26696"/>
                </a:lnTo>
                <a:lnTo>
                  <a:pt x="7334" y="55569"/>
                </a:lnTo>
                <a:lnTo>
                  <a:pt x="0" y="91733"/>
                </a:lnTo>
                <a:lnTo>
                  <a:pt x="7334" y="127498"/>
                </a:lnTo>
                <a:lnTo>
                  <a:pt x="40487" y="167979"/>
                </a:lnTo>
                <a:lnTo>
                  <a:pt x="91795" y="183503"/>
                </a:lnTo>
                <a:lnTo>
                  <a:pt x="127961" y="176176"/>
                </a:lnTo>
                <a:lnTo>
                  <a:pt x="156865" y="156770"/>
                </a:lnTo>
                <a:lnTo>
                  <a:pt x="176655" y="127498"/>
                </a:lnTo>
                <a:lnTo>
                  <a:pt x="183989" y="91733"/>
                </a:lnTo>
                <a:lnTo>
                  <a:pt x="176655" y="55569"/>
                </a:lnTo>
                <a:lnTo>
                  <a:pt x="143502" y="15524"/>
                </a:lnTo>
                <a:lnTo>
                  <a:pt x="91795" y="0"/>
                </a:lnTo>
                <a:close/>
              </a:path>
            </a:pathLst>
          </a:custGeom>
          <a:solidFill>
            <a:srgbClr val="00FFFF"/>
          </a:solidFill>
        </p:spPr>
        <p:txBody>
          <a:bodyPr wrap="square" lIns="0" tIns="0" rIns="0" bIns="0" rtlCol="0"/>
          <a:lstStyle/>
          <a:p>
            <a:endParaRPr/>
          </a:p>
        </p:txBody>
      </p:sp>
      <p:sp>
        <p:nvSpPr>
          <p:cNvPr id="33" name="object 33"/>
          <p:cNvSpPr/>
          <p:nvPr/>
        </p:nvSpPr>
        <p:spPr>
          <a:xfrm>
            <a:off x="1470427" y="2882025"/>
            <a:ext cx="184150" cy="184150"/>
          </a:xfrm>
          <a:custGeom>
            <a:avLst/>
            <a:gdLst/>
            <a:ahLst/>
            <a:cxnLst/>
            <a:rect l="l" t="t" r="r" b="b"/>
            <a:pathLst>
              <a:path w="184150" h="184150">
                <a:moveTo>
                  <a:pt x="92220" y="0"/>
                </a:moveTo>
                <a:lnTo>
                  <a:pt x="56453" y="7290"/>
                </a:lnTo>
                <a:lnTo>
                  <a:pt x="27150" y="27131"/>
                </a:lnTo>
                <a:lnTo>
                  <a:pt x="7327" y="55968"/>
                </a:lnTo>
                <a:lnTo>
                  <a:pt x="0" y="92169"/>
                </a:lnTo>
                <a:lnTo>
                  <a:pt x="7327" y="127897"/>
                </a:lnTo>
                <a:lnTo>
                  <a:pt x="40937" y="168414"/>
                </a:lnTo>
                <a:lnTo>
                  <a:pt x="92220" y="183902"/>
                </a:lnTo>
                <a:lnTo>
                  <a:pt x="127972" y="176575"/>
                </a:lnTo>
                <a:lnTo>
                  <a:pt x="157275" y="157206"/>
                </a:lnTo>
                <a:lnTo>
                  <a:pt x="176665" y="127897"/>
                </a:lnTo>
                <a:lnTo>
                  <a:pt x="184000" y="92169"/>
                </a:lnTo>
                <a:lnTo>
                  <a:pt x="176665" y="55968"/>
                </a:lnTo>
                <a:lnTo>
                  <a:pt x="143513" y="15923"/>
                </a:lnTo>
                <a:lnTo>
                  <a:pt x="92220" y="0"/>
                </a:lnTo>
                <a:close/>
              </a:path>
            </a:pathLst>
          </a:custGeom>
          <a:solidFill>
            <a:srgbClr val="00FFFF"/>
          </a:solidFill>
        </p:spPr>
        <p:txBody>
          <a:bodyPr wrap="square" lIns="0" tIns="0" rIns="0" bIns="0" rtlCol="0"/>
          <a:lstStyle/>
          <a:p>
            <a:endParaRPr/>
          </a:p>
        </p:txBody>
      </p:sp>
      <p:sp>
        <p:nvSpPr>
          <p:cNvPr id="34" name="object 34"/>
          <p:cNvSpPr/>
          <p:nvPr/>
        </p:nvSpPr>
        <p:spPr>
          <a:xfrm>
            <a:off x="1346322" y="2698086"/>
            <a:ext cx="579755" cy="874394"/>
          </a:xfrm>
          <a:custGeom>
            <a:avLst/>
            <a:gdLst/>
            <a:ahLst/>
            <a:cxnLst/>
            <a:rect l="l" t="t" r="r" b="b"/>
            <a:pathLst>
              <a:path w="579755" h="874395">
                <a:moveTo>
                  <a:pt x="521834" y="0"/>
                </a:moveTo>
                <a:lnTo>
                  <a:pt x="488246" y="870"/>
                </a:lnTo>
                <a:lnTo>
                  <a:pt x="446851" y="15524"/>
                </a:lnTo>
                <a:lnTo>
                  <a:pt x="422741" y="28002"/>
                </a:lnTo>
                <a:lnTo>
                  <a:pt x="396451" y="45232"/>
                </a:lnTo>
                <a:lnTo>
                  <a:pt x="254691" y="49983"/>
                </a:lnTo>
                <a:lnTo>
                  <a:pt x="187882" y="62026"/>
                </a:lnTo>
                <a:lnTo>
                  <a:pt x="127122" y="84007"/>
                </a:lnTo>
                <a:lnTo>
                  <a:pt x="87477" y="108128"/>
                </a:lnTo>
                <a:lnTo>
                  <a:pt x="53864" y="139541"/>
                </a:lnTo>
                <a:lnTo>
                  <a:pt x="20254" y="195546"/>
                </a:lnTo>
                <a:lnTo>
                  <a:pt x="2153" y="268345"/>
                </a:lnTo>
                <a:lnTo>
                  <a:pt x="0" y="312271"/>
                </a:lnTo>
                <a:lnTo>
                  <a:pt x="0" y="874382"/>
                </a:lnTo>
                <a:lnTo>
                  <a:pt x="44815" y="874382"/>
                </a:lnTo>
                <a:lnTo>
                  <a:pt x="44815" y="290326"/>
                </a:lnTo>
                <a:lnTo>
                  <a:pt x="53864" y="222242"/>
                </a:lnTo>
                <a:lnTo>
                  <a:pt x="80582" y="171424"/>
                </a:lnTo>
                <a:lnTo>
                  <a:pt x="120659" y="135260"/>
                </a:lnTo>
                <a:lnTo>
                  <a:pt x="170217" y="111139"/>
                </a:lnTo>
                <a:lnTo>
                  <a:pt x="286137" y="89593"/>
                </a:lnTo>
                <a:lnTo>
                  <a:pt x="402043" y="87888"/>
                </a:lnTo>
                <a:lnTo>
                  <a:pt x="423176" y="70659"/>
                </a:lnTo>
                <a:lnTo>
                  <a:pt x="443002" y="57709"/>
                </a:lnTo>
                <a:lnTo>
                  <a:pt x="477462" y="44796"/>
                </a:lnTo>
                <a:lnTo>
                  <a:pt x="572571" y="44796"/>
                </a:lnTo>
                <a:lnTo>
                  <a:pt x="565808" y="28873"/>
                </a:lnTo>
                <a:lnTo>
                  <a:pt x="547688" y="9902"/>
                </a:lnTo>
                <a:lnTo>
                  <a:pt x="521834" y="0"/>
                </a:lnTo>
                <a:close/>
              </a:path>
              <a:path w="579755" h="874395">
                <a:moveTo>
                  <a:pt x="305092" y="122746"/>
                </a:moveTo>
                <a:lnTo>
                  <a:pt x="303385" y="252857"/>
                </a:lnTo>
                <a:lnTo>
                  <a:pt x="348193" y="252857"/>
                </a:lnTo>
                <a:lnTo>
                  <a:pt x="348193" y="169720"/>
                </a:lnTo>
                <a:lnTo>
                  <a:pt x="449885" y="169720"/>
                </a:lnTo>
                <a:lnTo>
                  <a:pt x="447723" y="168414"/>
                </a:lnTo>
                <a:lnTo>
                  <a:pt x="435232" y="150749"/>
                </a:lnTo>
                <a:lnTo>
                  <a:pt x="420998" y="123617"/>
                </a:lnTo>
                <a:lnTo>
                  <a:pt x="305092" y="122746"/>
                </a:lnTo>
                <a:close/>
              </a:path>
              <a:path w="579755" h="874395">
                <a:moveTo>
                  <a:pt x="449885" y="169720"/>
                </a:moveTo>
                <a:lnTo>
                  <a:pt x="398158" y="169720"/>
                </a:lnTo>
                <a:lnTo>
                  <a:pt x="433525" y="203308"/>
                </a:lnTo>
                <a:lnTo>
                  <a:pt x="465842" y="220973"/>
                </a:lnTo>
                <a:lnTo>
                  <a:pt x="495146" y="224854"/>
                </a:lnTo>
                <a:lnTo>
                  <a:pt x="520999" y="217092"/>
                </a:lnTo>
                <a:lnTo>
                  <a:pt x="532183" y="209329"/>
                </a:lnTo>
                <a:lnTo>
                  <a:pt x="542532" y="199862"/>
                </a:lnTo>
                <a:lnTo>
                  <a:pt x="552009" y="188654"/>
                </a:lnTo>
                <a:lnTo>
                  <a:pt x="557196" y="180493"/>
                </a:lnTo>
                <a:lnTo>
                  <a:pt x="486068" y="180493"/>
                </a:lnTo>
                <a:lnTo>
                  <a:pt x="466278" y="179622"/>
                </a:lnTo>
                <a:lnTo>
                  <a:pt x="449885" y="169720"/>
                </a:lnTo>
                <a:close/>
              </a:path>
              <a:path w="579755" h="874395">
                <a:moveTo>
                  <a:pt x="572571" y="44796"/>
                </a:moveTo>
                <a:lnTo>
                  <a:pt x="477462" y="44796"/>
                </a:lnTo>
                <a:lnTo>
                  <a:pt x="505894" y="47807"/>
                </a:lnTo>
                <a:lnTo>
                  <a:pt x="517550" y="55569"/>
                </a:lnTo>
                <a:lnTo>
                  <a:pt x="527027" y="67213"/>
                </a:lnTo>
                <a:lnTo>
                  <a:pt x="538647" y="92169"/>
                </a:lnTo>
                <a:lnTo>
                  <a:pt x="540390" y="116725"/>
                </a:lnTo>
                <a:lnTo>
                  <a:pt x="521834" y="158947"/>
                </a:lnTo>
                <a:lnTo>
                  <a:pt x="486068" y="180493"/>
                </a:lnTo>
                <a:lnTo>
                  <a:pt x="557196" y="180493"/>
                </a:lnTo>
                <a:lnTo>
                  <a:pt x="560216" y="175741"/>
                </a:lnTo>
                <a:lnTo>
                  <a:pt x="572271" y="146868"/>
                </a:lnTo>
                <a:lnTo>
                  <a:pt x="579606" y="115456"/>
                </a:lnTo>
                <a:lnTo>
                  <a:pt x="576592" y="54264"/>
                </a:lnTo>
                <a:lnTo>
                  <a:pt x="572571" y="44796"/>
                </a:lnTo>
                <a:close/>
              </a:path>
            </a:pathLst>
          </a:custGeom>
          <a:solidFill>
            <a:srgbClr val="000000"/>
          </a:solidFill>
        </p:spPr>
        <p:txBody>
          <a:bodyPr wrap="square" lIns="0" tIns="0" rIns="0" bIns="0" rtlCol="0"/>
          <a:lstStyle/>
          <a:p>
            <a:endParaRPr/>
          </a:p>
        </p:txBody>
      </p:sp>
      <p:sp>
        <p:nvSpPr>
          <p:cNvPr id="35" name="object 35"/>
          <p:cNvSpPr/>
          <p:nvPr/>
        </p:nvSpPr>
        <p:spPr>
          <a:xfrm>
            <a:off x="1463103" y="2866936"/>
            <a:ext cx="325755" cy="218440"/>
          </a:xfrm>
          <a:custGeom>
            <a:avLst/>
            <a:gdLst/>
            <a:ahLst/>
            <a:cxnLst/>
            <a:rect l="l" t="t" r="r" b="b"/>
            <a:pathLst>
              <a:path w="325755" h="218439">
                <a:moveTo>
                  <a:pt x="81874" y="0"/>
                </a:moveTo>
                <a:lnTo>
                  <a:pt x="42662" y="13348"/>
                </a:lnTo>
                <a:lnTo>
                  <a:pt x="13358" y="47372"/>
                </a:lnTo>
                <a:lnTo>
                  <a:pt x="0" y="100366"/>
                </a:lnTo>
                <a:lnTo>
                  <a:pt x="1724" y="118031"/>
                </a:lnTo>
                <a:lnTo>
                  <a:pt x="12066" y="151184"/>
                </a:lnTo>
                <a:lnTo>
                  <a:pt x="57313" y="203743"/>
                </a:lnTo>
                <a:lnTo>
                  <a:pt x="87477" y="216657"/>
                </a:lnTo>
                <a:lnTo>
                  <a:pt x="119791" y="217962"/>
                </a:lnTo>
                <a:lnTo>
                  <a:pt x="135732" y="212775"/>
                </a:lnTo>
                <a:lnTo>
                  <a:pt x="152108" y="203743"/>
                </a:lnTo>
                <a:lnTo>
                  <a:pt x="167613" y="190794"/>
                </a:lnTo>
                <a:lnTo>
                  <a:pt x="173358" y="183503"/>
                </a:lnTo>
                <a:lnTo>
                  <a:pt x="99972" y="183503"/>
                </a:lnTo>
                <a:lnTo>
                  <a:pt x="75843" y="174435"/>
                </a:lnTo>
                <a:lnTo>
                  <a:pt x="62913" y="164533"/>
                </a:lnTo>
                <a:lnTo>
                  <a:pt x="53003" y="152055"/>
                </a:lnTo>
                <a:lnTo>
                  <a:pt x="42662" y="123182"/>
                </a:lnTo>
                <a:lnTo>
                  <a:pt x="43954" y="92169"/>
                </a:lnTo>
                <a:lnTo>
                  <a:pt x="56021" y="65037"/>
                </a:lnTo>
                <a:lnTo>
                  <a:pt x="77564" y="45667"/>
                </a:lnTo>
                <a:lnTo>
                  <a:pt x="107732" y="39210"/>
                </a:lnTo>
                <a:lnTo>
                  <a:pt x="182563" y="39210"/>
                </a:lnTo>
                <a:lnTo>
                  <a:pt x="170663" y="28437"/>
                </a:lnTo>
                <a:lnTo>
                  <a:pt x="141360" y="11208"/>
                </a:lnTo>
                <a:lnTo>
                  <a:pt x="81874" y="0"/>
                </a:lnTo>
                <a:close/>
              </a:path>
              <a:path w="325755" h="218439">
                <a:moveTo>
                  <a:pt x="215907" y="47372"/>
                </a:moveTo>
                <a:lnTo>
                  <a:pt x="215907" y="84841"/>
                </a:lnTo>
                <a:lnTo>
                  <a:pt x="247789" y="84841"/>
                </a:lnTo>
                <a:lnTo>
                  <a:pt x="273207" y="89158"/>
                </a:lnTo>
                <a:lnTo>
                  <a:pt x="281377" y="96050"/>
                </a:lnTo>
                <a:lnTo>
                  <a:pt x="286133" y="104683"/>
                </a:lnTo>
                <a:lnTo>
                  <a:pt x="282248" y="121477"/>
                </a:lnTo>
                <a:lnTo>
                  <a:pt x="256830" y="129638"/>
                </a:lnTo>
                <a:lnTo>
                  <a:pt x="158136" y="131379"/>
                </a:lnTo>
                <a:lnTo>
                  <a:pt x="141360" y="162393"/>
                </a:lnTo>
                <a:lnTo>
                  <a:pt x="121933" y="179622"/>
                </a:lnTo>
                <a:lnTo>
                  <a:pt x="99972" y="183503"/>
                </a:lnTo>
                <a:lnTo>
                  <a:pt x="173358" y="183503"/>
                </a:lnTo>
                <a:lnTo>
                  <a:pt x="181847" y="172730"/>
                </a:lnTo>
                <a:lnTo>
                  <a:pt x="258537" y="172730"/>
                </a:lnTo>
                <a:lnTo>
                  <a:pt x="287005" y="167108"/>
                </a:lnTo>
                <a:lnTo>
                  <a:pt x="298189" y="160651"/>
                </a:lnTo>
                <a:lnTo>
                  <a:pt x="308102" y="152055"/>
                </a:lnTo>
                <a:lnTo>
                  <a:pt x="321464" y="131815"/>
                </a:lnTo>
                <a:lnTo>
                  <a:pt x="325350" y="107693"/>
                </a:lnTo>
                <a:lnTo>
                  <a:pt x="318015" y="84406"/>
                </a:lnTo>
                <a:lnTo>
                  <a:pt x="298625" y="64601"/>
                </a:lnTo>
                <a:lnTo>
                  <a:pt x="265000" y="51253"/>
                </a:lnTo>
                <a:lnTo>
                  <a:pt x="215907" y="47372"/>
                </a:lnTo>
                <a:close/>
              </a:path>
              <a:path w="325755" h="218439">
                <a:moveTo>
                  <a:pt x="182563" y="39210"/>
                </a:moveTo>
                <a:lnTo>
                  <a:pt x="107732" y="39210"/>
                </a:lnTo>
                <a:lnTo>
                  <a:pt x="144773" y="50818"/>
                </a:lnTo>
                <a:lnTo>
                  <a:pt x="165906" y="64601"/>
                </a:lnTo>
                <a:lnTo>
                  <a:pt x="176691" y="74068"/>
                </a:lnTo>
                <a:lnTo>
                  <a:pt x="188310" y="84841"/>
                </a:lnTo>
                <a:lnTo>
                  <a:pt x="197788" y="52994"/>
                </a:lnTo>
                <a:lnTo>
                  <a:pt x="182563" y="39210"/>
                </a:lnTo>
                <a:close/>
              </a:path>
            </a:pathLst>
          </a:custGeom>
          <a:solidFill>
            <a:srgbClr val="000000"/>
          </a:solidFill>
        </p:spPr>
        <p:txBody>
          <a:bodyPr wrap="square" lIns="0" tIns="0" rIns="0" bIns="0" rtlCol="0"/>
          <a:lstStyle/>
          <a:p>
            <a:endParaRPr/>
          </a:p>
        </p:txBody>
      </p:sp>
      <p:sp>
        <p:nvSpPr>
          <p:cNvPr id="36" name="object 36"/>
          <p:cNvSpPr/>
          <p:nvPr/>
        </p:nvSpPr>
        <p:spPr>
          <a:xfrm>
            <a:off x="1672965" y="30159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37" name="object 37"/>
          <p:cNvSpPr/>
          <p:nvPr/>
        </p:nvSpPr>
        <p:spPr>
          <a:xfrm>
            <a:off x="1557044" y="3242101"/>
            <a:ext cx="318770" cy="330835"/>
          </a:xfrm>
          <a:custGeom>
            <a:avLst/>
            <a:gdLst/>
            <a:ahLst/>
            <a:cxnLst/>
            <a:rect l="l" t="t" r="r" b="b"/>
            <a:pathLst>
              <a:path w="318769" h="330835">
                <a:moveTo>
                  <a:pt x="97383" y="0"/>
                </a:moveTo>
                <a:lnTo>
                  <a:pt x="55589" y="7319"/>
                </a:lnTo>
                <a:lnTo>
                  <a:pt x="21975" y="33164"/>
                </a:lnTo>
                <a:lnTo>
                  <a:pt x="0" y="81838"/>
                </a:lnTo>
                <a:lnTo>
                  <a:pt x="0" y="330367"/>
                </a:lnTo>
                <a:lnTo>
                  <a:pt x="43098" y="330367"/>
                </a:lnTo>
                <a:lnTo>
                  <a:pt x="43098" y="92604"/>
                </a:lnTo>
                <a:lnTo>
                  <a:pt x="52139" y="60731"/>
                </a:lnTo>
                <a:lnTo>
                  <a:pt x="78429" y="43070"/>
                </a:lnTo>
                <a:lnTo>
                  <a:pt x="162017" y="42210"/>
                </a:lnTo>
                <a:lnTo>
                  <a:pt x="233472" y="42210"/>
                </a:lnTo>
                <a:lnTo>
                  <a:pt x="193899" y="23689"/>
                </a:lnTo>
                <a:lnTo>
                  <a:pt x="144806" y="6891"/>
                </a:lnTo>
                <a:lnTo>
                  <a:pt x="97383" y="0"/>
                </a:lnTo>
                <a:close/>
              </a:path>
              <a:path w="318769" h="330835">
                <a:moveTo>
                  <a:pt x="233472" y="42210"/>
                </a:moveTo>
                <a:lnTo>
                  <a:pt x="162017" y="42210"/>
                </a:lnTo>
                <a:lnTo>
                  <a:pt x="209440" y="52548"/>
                </a:lnTo>
                <a:lnTo>
                  <a:pt x="255120" y="66331"/>
                </a:lnTo>
                <a:lnTo>
                  <a:pt x="292593" y="79683"/>
                </a:lnTo>
                <a:lnTo>
                  <a:pt x="318447" y="90881"/>
                </a:lnTo>
                <a:lnTo>
                  <a:pt x="302506" y="80975"/>
                </a:lnTo>
                <a:lnTo>
                  <a:pt x="283987" y="69777"/>
                </a:lnTo>
                <a:lnTo>
                  <a:pt x="263726" y="58145"/>
                </a:lnTo>
                <a:lnTo>
                  <a:pt x="241757" y="46088"/>
                </a:lnTo>
                <a:lnTo>
                  <a:pt x="233472" y="42210"/>
                </a:lnTo>
                <a:close/>
              </a:path>
            </a:pathLst>
          </a:custGeom>
          <a:solidFill>
            <a:srgbClr val="000000"/>
          </a:solidFill>
        </p:spPr>
        <p:txBody>
          <a:bodyPr wrap="square" lIns="0" tIns="0" rIns="0" bIns="0" rtlCol="0"/>
          <a:lstStyle/>
          <a:p>
            <a:endParaRPr/>
          </a:p>
        </p:txBody>
      </p:sp>
      <p:sp>
        <p:nvSpPr>
          <p:cNvPr id="38" name="object 38"/>
          <p:cNvSpPr/>
          <p:nvPr/>
        </p:nvSpPr>
        <p:spPr>
          <a:xfrm>
            <a:off x="1566525" y="3302832"/>
            <a:ext cx="309245" cy="83185"/>
          </a:xfrm>
          <a:custGeom>
            <a:avLst/>
            <a:gdLst/>
            <a:ahLst/>
            <a:cxnLst/>
            <a:rect l="l" t="t" r="r" b="b"/>
            <a:pathLst>
              <a:path w="309244" h="83185">
                <a:moveTo>
                  <a:pt x="24575" y="23689"/>
                </a:moveTo>
                <a:lnTo>
                  <a:pt x="11634" y="40055"/>
                </a:lnTo>
                <a:lnTo>
                  <a:pt x="0" y="55562"/>
                </a:lnTo>
                <a:lnTo>
                  <a:pt x="81439" y="81406"/>
                </a:lnTo>
                <a:lnTo>
                  <a:pt x="159871" y="82698"/>
                </a:lnTo>
                <a:lnTo>
                  <a:pt x="198216" y="75806"/>
                </a:lnTo>
                <a:lnTo>
                  <a:pt x="235290" y="64608"/>
                </a:lnTo>
                <a:lnTo>
                  <a:pt x="257152" y="55562"/>
                </a:lnTo>
                <a:lnTo>
                  <a:pt x="138339" y="55562"/>
                </a:lnTo>
                <a:lnTo>
                  <a:pt x="82310" y="48242"/>
                </a:lnTo>
                <a:lnTo>
                  <a:pt x="53443" y="38333"/>
                </a:lnTo>
                <a:lnTo>
                  <a:pt x="24575" y="23689"/>
                </a:lnTo>
                <a:close/>
              </a:path>
              <a:path w="309244" h="83185">
                <a:moveTo>
                  <a:pt x="245639" y="0"/>
                </a:moveTo>
                <a:lnTo>
                  <a:pt x="219349" y="23689"/>
                </a:lnTo>
                <a:lnTo>
                  <a:pt x="192624" y="40487"/>
                </a:lnTo>
                <a:lnTo>
                  <a:pt x="138339" y="55562"/>
                </a:lnTo>
                <a:lnTo>
                  <a:pt x="257152" y="55562"/>
                </a:lnTo>
                <a:lnTo>
                  <a:pt x="272764" y="49102"/>
                </a:lnTo>
                <a:lnTo>
                  <a:pt x="290883" y="40055"/>
                </a:lnTo>
                <a:lnTo>
                  <a:pt x="308966" y="30149"/>
                </a:lnTo>
                <a:lnTo>
                  <a:pt x="245639" y="0"/>
                </a:lnTo>
                <a:close/>
              </a:path>
            </a:pathLst>
          </a:custGeom>
          <a:solidFill>
            <a:srgbClr val="000000"/>
          </a:solidFill>
        </p:spPr>
        <p:txBody>
          <a:bodyPr wrap="square" lIns="0" tIns="0" rIns="0" bIns="0" rtlCol="0"/>
          <a:lstStyle/>
          <a:p>
            <a:endParaRPr/>
          </a:p>
        </p:txBody>
      </p:sp>
      <p:sp>
        <p:nvSpPr>
          <p:cNvPr id="39" name="object 39"/>
          <p:cNvSpPr/>
          <p:nvPr/>
        </p:nvSpPr>
        <p:spPr>
          <a:xfrm>
            <a:off x="1219200" y="2972888"/>
            <a:ext cx="156845" cy="405130"/>
          </a:xfrm>
          <a:custGeom>
            <a:avLst/>
            <a:gdLst/>
            <a:ahLst/>
            <a:cxnLst/>
            <a:rect l="l" t="t" r="r" b="b"/>
            <a:pathLst>
              <a:path w="156844" h="405129">
                <a:moveTo>
                  <a:pt x="68948" y="0"/>
                </a:moveTo>
                <a:lnTo>
                  <a:pt x="33612" y="12078"/>
                </a:lnTo>
                <a:lnTo>
                  <a:pt x="18960" y="22851"/>
                </a:lnTo>
                <a:lnTo>
                  <a:pt x="7756" y="36200"/>
                </a:lnTo>
                <a:lnTo>
                  <a:pt x="0" y="52123"/>
                </a:lnTo>
                <a:lnTo>
                  <a:pt x="0" y="110704"/>
                </a:lnTo>
                <a:lnTo>
                  <a:pt x="22408" y="156807"/>
                </a:lnTo>
                <a:lnTo>
                  <a:pt x="42662" y="180493"/>
                </a:lnTo>
                <a:lnTo>
                  <a:pt x="54728" y="192535"/>
                </a:lnTo>
                <a:lnTo>
                  <a:pt x="68516" y="204614"/>
                </a:lnTo>
                <a:lnTo>
                  <a:pt x="57313" y="214516"/>
                </a:lnTo>
                <a:lnTo>
                  <a:pt x="30164" y="244659"/>
                </a:lnTo>
                <a:lnTo>
                  <a:pt x="10342" y="286010"/>
                </a:lnTo>
                <a:lnTo>
                  <a:pt x="6463" y="325634"/>
                </a:lnTo>
                <a:lnTo>
                  <a:pt x="15513" y="360093"/>
                </a:lnTo>
                <a:lnTo>
                  <a:pt x="35335" y="386801"/>
                </a:lnTo>
                <a:lnTo>
                  <a:pt x="64637" y="402736"/>
                </a:lnTo>
                <a:lnTo>
                  <a:pt x="99544" y="404890"/>
                </a:lnTo>
                <a:lnTo>
                  <a:pt x="118934" y="400153"/>
                </a:lnTo>
                <a:lnTo>
                  <a:pt x="138756" y="390247"/>
                </a:lnTo>
                <a:lnTo>
                  <a:pt x="131842" y="355356"/>
                </a:lnTo>
                <a:lnTo>
                  <a:pt x="102990" y="355356"/>
                </a:lnTo>
                <a:lnTo>
                  <a:pt x="81874" y="353633"/>
                </a:lnTo>
                <a:lnTo>
                  <a:pt x="67223" y="341573"/>
                </a:lnTo>
                <a:lnTo>
                  <a:pt x="59467" y="321760"/>
                </a:lnTo>
                <a:lnTo>
                  <a:pt x="64209" y="267057"/>
                </a:lnTo>
                <a:lnTo>
                  <a:pt x="96958" y="209329"/>
                </a:lnTo>
                <a:lnTo>
                  <a:pt x="80150" y="189089"/>
                </a:lnTo>
                <a:lnTo>
                  <a:pt x="66362" y="169284"/>
                </a:lnTo>
                <a:lnTo>
                  <a:pt x="55589" y="150749"/>
                </a:lnTo>
                <a:lnTo>
                  <a:pt x="47400" y="132685"/>
                </a:lnTo>
                <a:lnTo>
                  <a:pt x="39644" y="100801"/>
                </a:lnTo>
                <a:lnTo>
                  <a:pt x="41798" y="74939"/>
                </a:lnTo>
                <a:lnTo>
                  <a:pt x="53864" y="56875"/>
                </a:lnTo>
                <a:lnTo>
                  <a:pt x="74118" y="47372"/>
                </a:lnTo>
                <a:lnTo>
                  <a:pt x="144973" y="47372"/>
                </a:lnTo>
                <a:lnTo>
                  <a:pt x="156425" y="21981"/>
                </a:lnTo>
                <a:lnTo>
                  <a:pt x="111178" y="2176"/>
                </a:lnTo>
                <a:lnTo>
                  <a:pt x="68948" y="0"/>
                </a:lnTo>
                <a:close/>
              </a:path>
              <a:path w="156844" h="405129">
                <a:moveTo>
                  <a:pt x="129707" y="344587"/>
                </a:moveTo>
                <a:lnTo>
                  <a:pt x="102990" y="355356"/>
                </a:lnTo>
                <a:lnTo>
                  <a:pt x="131842" y="355356"/>
                </a:lnTo>
                <a:lnTo>
                  <a:pt x="129707" y="344587"/>
                </a:lnTo>
                <a:close/>
              </a:path>
              <a:path w="156844" h="405129">
                <a:moveTo>
                  <a:pt x="144973" y="47372"/>
                </a:moveTo>
                <a:lnTo>
                  <a:pt x="74118" y="47372"/>
                </a:lnTo>
                <a:lnTo>
                  <a:pt x="102990" y="48242"/>
                </a:lnTo>
                <a:lnTo>
                  <a:pt x="138756" y="61155"/>
                </a:lnTo>
                <a:lnTo>
                  <a:pt x="144973" y="47372"/>
                </a:lnTo>
                <a:close/>
              </a:path>
            </a:pathLst>
          </a:custGeom>
          <a:solidFill>
            <a:srgbClr val="000000"/>
          </a:solidFill>
        </p:spPr>
        <p:txBody>
          <a:bodyPr wrap="square" lIns="0" tIns="0" rIns="0" bIns="0" rtlCol="0"/>
          <a:lstStyle/>
          <a:p>
            <a:endParaRPr/>
          </a:p>
        </p:txBody>
      </p:sp>
      <p:sp>
        <p:nvSpPr>
          <p:cNvPr id="40" name="object 40"/>
          <p:cNvSpPr/>
          <p:nvPr/>
        </p:nvSpPr>
        <p:spPr>
          <a:xfrm>
            <a:off x="1557044" y="2952648"/>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41" name="object 41"/>
          <p:cNvSpPr/>
          <p:nvPr/>
        </p:nvSpPr>
        <p:spPr>
          <a:xfrm>
            <a:off x="1808715" y="2788115"/>
            <a:ext cx="44450" cy="44450"/>
          </a:xfrm>
          <a:custGeom>
            <a:avLst/>
            <a:gdLst/>
            <a:ahLst/>
            <a:cxnLst/>
            <a:rect l="l" t="t" r="r" b="b"/>
            <a:pathLst>
              <a:path w="44450" h="44450">
                <a:moveTo>
                  <a:pt x="21968" y="0"/>
                </a:moveTo>
                <a:lnTo>
                  <a:pt x="6463" y="6456"/>
                </a:lnTo>
                <a:lnTo>
                  <a:pt x="0" y="21981"/>
                </a:lnTo>
                <a:lnTo>
                  <a:pt x="6463" y="37034"/>
                </a:lnTo>
                <a:lnTo>
                  <a:pt x="21968" y="43926"/>
                </a:lnTo>
                <a:lnTo>
                  <a:pt x="37037" y="37034"/>
                </a:lnTo>
                <a:lnTo>
                  <a:pt x="43936" y="21981"/>
                </a:lnTo>
                <a:lnTo>
                  <a:pt x="37037" y="6456"/>
                </a:lnTo>
                <a:lnTo>
                  <a:pt x="21968" y="0"/>
                </a:lnTo>
                <a:close/>
              </a:path>
            </a:pathLst>
          </a:custGeom>
          <a:solidFill>
            <a:srgbClr val="000000"/>
          </a:solidFill>
        </p:spPr>
        <p:txBody>
          <a:bodyPr wrap="square" lIns="0" tIns="0" rIns="0" bIns="0" rtlCol="0"/>
          <a:lstStyle/>
          <a:p>
            <a:endParaRPr/>
          </a:p>
        </p:txBody>
      </p:sp>
      <p:sp>
        <p:nvSpPr>
          <p:cNvPr id="42" name="object 42"/>
          <p:cNvSpPr/>
          <p:nvPr/>
        </p:nvSpPr>
        <p:spPr>
          <a:xfrm>
            <a:off x="1557044" y="3113735"/>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43" name="object 43"/>
          <p:cNvSpPr/>
          <p:nvPr/>
        </p:nvSpPr>
        <p:spPr>
          <a:xfrm>
            <a:off x="1557044" y="3182218"/>
            <a:ext cx="44450" cy="43180"/>
          </a:xfrm>
          <a:custGeom>
            <a:avLst/>
            <a:gdLst/>
            <a:ahLst/>
            <a:cxnLst/>
            <a:rect l="l" t="t" r="r" b="b"/>
            <a:pathLst>
              <a:path w="44450" h="43180">
                <a:moveTo>
                  <a:pt x="21975" y="0"/>
                </a:moveTo>
                <a:lnTo>
                  <a:pt x="6895" y="6057"/>
                </a:lnTo>
                <a:lnTo>
                  <a:pt x="0" y="21110"/>
                </a:lnTo>
                <a:lnTo>
                  <a:pt x="6895" y="36620"/>
                </a:lnTo>
                <a:lnTo>
                  <a:pt x="21975" y="43081"/>
                </a:lnTo>
                <a:lnTo>
                  <a:pt x="37506" y="36620"/>
                </a:lnTo>
                <a:lnTo>
                  <a:pt x="43969" y="21110"/>
                </a:lnTo>
                <a:lnTo>
                  <a:pt x="37506" y="6057"/>
                </a:lnTo>
                <a:lnTo>
                  <a:pt x="21975" y="0"/>
                </a:lnTo>
                <a:close/>
              </a:path>
            </a:pathLst>
          </a:custGeom>
          <a:solidFill>
            <a:srgbClr val="000000"/>
          </a:solidFill>
        </p:spPr>
        <p:txBody>
          <a:bodyPr wrap="square" lIns="0" tIns="0" rIns="0" bIns="0" rtlCol="0"/>
          <a:lstStyle/>
          <a:p>
            <a:endParaRPr/>
          </a:p>
        </p:txBody>
      </p:sp>
      <p:sp>
        <p:nvSpPr>
          <p:cNvPr id="44" name="object 44"/>
          <p:cNvSpPr/>
          <p:nvPr/>
        </p:nvSpPr>
        <p:spPr>
          <a:xfrm>
            <a:off x="1639994" y="32670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45" name="object 45"/>
          <p:cNvSpPr/>
          <p:nvPr/>
        </p:nvSpPr>
        <p:spPr>
          <a:xfrm>
            <a:off x="1705282" y="3269664"/>
            <a:ext cx="0" cy="102870"/>
          </a:xfrm>
          <a:custGeom>
            <a:avLst/>
            <a:gdLst/>
            <a:ahLst/>
            <a:cxnLst/>
            <a:rect l="l" t="t" r="r" b="b"/>
            <a:pathLst>
              <a:path h="102870">
                <a:moveTo>
                  <a:pt x="0" y="0"/>
                </a:moveTo>
                <a:lnTo>
                  <a:pt x="0" y="102513"/>
                </a:lnTo>
              </a:path>
            </a:pathLst>
          </a:custGeom>
          <a:ln w="21532">
            <a:solidFill>
              <a:srgbClr val="000000"/>
            </a:solidFill>
          </a:ln>
        </p:spPr>
        <p:txBody>
          <a:bodyPr wrap="square" lIns="0" tIns="0" rIns="0" bIns="0" rtlCol="0"/>
          <a:lstStyle/>
          <a:p>
            <a:endParaRPr/>
          </a:p>
        </p:txBody>
      </p:sp>
      <p:sp>
        <p:nvSpPr>
          <p:cNvPr id="46" name="object 46"/>
          <p:cNvSpPr/>
          <p:nvPr/>
        </p:nvSpPr>
        <p:spPr>
          <a:xfrm>
            <a:off x="1770134" y="32851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47" name="object 47"/>
          <p:cNvSpPr/>
          <p:nvPr/>
        </p:nvSpPr>
        <p:spPr>
          <a:xfrm>
            <a:off x="1592808" y="3316832"/>
            <a:ext cx="226695" cy="0"/>
          </a:xfrm>
          <a:custGeom>
            <a:avLst/>
            <a:gdLst/>
            <a:ahLst/>
            <a:cxnLst/>
            <a:rect l="l" t="t" r="r" b="b"/>
            <a:pathLst>
              <a:path w="226694">
                <a:moveTo>
                  <a:pt x="0" y="0"/>
                </a:moveTo>
                <a:lnTo>
                  <a:pt x="226655" y="0"/>
                </a:lnTo>
              </a:path>
            </a:pathLst>
          </a:custGeom>
          <a:ln w="21107">
            <a:solidFill>
              <a:srgbClr val="000000"/>
            </a:solidFill>
          </a:ln>
        </p:spPr>
        <p:txBody>
          <a:bodyPr wrap="square" lIns="0" tIns="0" rIns="0" bIns="0" rtlCol="0"/>
          <a:lstStyle/>
          <a:p>
            <a:endParaRPr/>
          </a:p>
        </p:txBody>
      </p:sp>
      <p:sp>
        <p:nvSpPr>
          <p:cNvPr id="48" name="object 48"/>
          <p:cNvSpPr/>
          <p:nvPr/>
        </p:nvSpPr>
        <p:spPr>
          <a:xfrm>
            <a:off x="1393723" y="2670083"/>
            <a:ext cx="99695" cy="146685"/>
          </a:xfrm>
          <a:custGeom>
            <a:avLst/>
            <a:gdLst/>
            <a:ahLst/>
            <a:cxnLst/>
            <a:rect l="l" t="t" r="r" b="b"/>
            <a:pathLst>
              <a:path w="99694" h="146685">
                <a:moveTo>
                  <a:pt x="0" y="0"/>
                </a:moveTo>
                <a:lnTo>
                  <a:pt x="58606" y="146469"/>
                </a:lnTo>
                <a:lnTo>
                  <a:pt x="99544" y="124488"/>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1483358" y="2628732"/>
            <a:ext cx="75565" cy="155575"/>
          </a:xfrm>
          <a:custGeom>
            <a:avLst/>
            <a:gdLst/>
            <a:ahLst/>
            <a:cxnLst/>
            <a:rect l="l" t="t" r="r" b="b"/>
            <a:pathLst>
              <a:path w="75565" h="155575">
                <a:moveTo>
                  <a:pt x="0" y="0"/>
                </a:moveTo>
                <a:lnTo>
                  <a:pt x="31024" y="155501"/>
                </a:lnTo>
                <a:lnTo>
                  <a:pt x="74979" y="140847"/>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1576435" y="2599460"/>
            <a:ext cx="46990" cy="158115"/>
          </a:xfrm>
          <a:custGeom>
            <a:avLst/>
            <a:gdLst/>
            <a:ahLst/>
            <a:cxnLst/>
            <a:rect l="l" t="t" r="r" b="b"/>
            <a:pathLst>
              <a:path w="46990" h="158114">
                <a:moveTo>
                  <a:pt x="9037" y="0"/>
                </a:moveTo>
                <a:lnTo>
                  <a:pt x="0" y="157641"/>
                </a:lnTo>
                <a:lnTo>
                  <a:pt x="46547" y="154630"/>
                </a:lnTo>
                <a:lnTo>
                  <a:pt x="9037" y="0"/>
                </a:lnTo>
                <a:close/>
              </a:path>
            </a:pathLst>
          </a:custGeom>
          <a:solidFill>
            <a:srgbClr val="000000"/>
          </a:solidFill>
        </p:spPr>
        <p:txBody>
          <a:bodyPr wrap="square" lIns="0" tIns="0" rIns="0" bIns="0" rtlCol="0"/>
          <a:lstStyle/>
          <a:p>
            <a:endParaRPr/>
          </a:p>
        </p:txBody>
      </p:sp>
      <p:sp>
        <p:nvSpPr>
          <p:cNvPr id="51" name="object 51"/>
          <p:cNvSpPr/>
          <p:nvPr/>
        </p:nvSpPr>
        <p:spPr>
          <a:xfrm>
            <a:off x="1651414" y="2593004"/>
            <a:ext cx="46990" cy="158115"/>
          </a:xfrm>
          <a:custGeom>
            <a:avLst/>
            <a:gdLst/>
            <a:ahLst/>
            <a:cxnLst/>
            <a:rect l="l" t="t" r="r" b="b"/>
            <a:pathLst>
              <a:path w="46989" h="158114">
                <a:moveTo>
                  <a:pt x="23711" y="0"/>
                </a:moveTo>
                <a:lnTo>
                  <a:pt x="0" y="156770"/>
                </a:lnTo>
                <a:lnTo>
                  <a:pt x="46551" y="157641"/>
                </a:lnTo>
                <a:lnTo>
                  <a:pt x="23711" y="0"/>
                </a:lnTo>
                <a:close/>
              </a:path>
            </a:pathLst>
          </a:custGeom>
          <a:solidFill>
            <a:srgbClr val="000000"/>
          </a:solidFill>
        </p:spPr>
        <p:txBody>
          <a:bodyPr wrap="square" lIns="0" tIns="0" rIns="0" bIns="0" rtlCol="0"/>
          <a:lstStyle/>
          <a:p>
            <a:endParaRPr/>
          </a:p>
        </p:txBody>
      </p:sp>
      <p:sp>
        <p:nvSpPr>
          <p:cNvPr id="52" name="object 52"/>
          <p:cNvSpPr/>
          <p:nvPr/>
        </p:nvSpPr>
        <p:spPr>
          <a:xfrm>
            <a:off x="779668" y="4662637"/>
            <a:ext cx="135890" cy="365760"/>
          </a:xfrm>
          <a:custGeom>
            <a:avLst/>
            <a:gdLst/>
            <a:ahLst/>
            <a:cxnLst/>
            <a:rect l="l" t="t" r="r" b="b"/>
            <a:pathLst>
              <a:path w="135890" h="365760">
                <a:moveTo>
                  <a:pt x="68084" y="0"/>
                </a:moveTo>
                <a:lnTo>
                  <a:pt x="1723" y="29308"/>
                </a:lnTo>
                <a:lnTo>
                  <a:pt x="0" y="84442"/>
                </a:lnTo>
                <a:lnTo>
                  <a:pt x="58604" y="192535"/>
                </a:lnTo>
                <a:lnTo>
                  <a:pt x="10772" y="284722"/>
                </a:lnTo>
                <a:lnTo>
                  <a:pt x="27579" y="365266"/>
                </a:lnTo>
                <a:lnTo>
                  <a:pt x="128416" y="357946"/>
                </a:lnTo>
                <a:lnTo>
                  <a:pt x="135740" y="29308"/>
                </a:lnTo>
                <a:lnTo>
                  <a:pt x="68084" y="0"/>
                </a:lnTo>
                <a:close/>
              </a:path>
            </a:pathLst>
          </a:custGeom>
          <a:solidFill>
            <a:srgbClr val="FF0000"/>
          </a:solidFill>
        </p:spPr>
        <p:txBody>
          <a:bodyPr wrap="square" lIns="0" tIns="0" rIns="0" bIns="0" rtlCol="0"/>
          <a:lstStyle/>
          <a:p>
            <a:endParaRPr/>
          </a:p>
        </p:txBody>
      </p:sp>
      <p:sp>
        <p:nvSpPr>
          <p:cNvPr id="53" name="object 53"/>
          <p:cNvSpPr/>
          <p:nvPr/>
        </p:nvSpPr>
        <p:spPr>
          <a:xfrm>
            <a:off x="909805" y="4412826"/>
            <a:ext cx="543560" cy="835660"/>
          </a:xfrm>
          <a:custGeom>
            <a:avLst/>
            <a:gdLst/>
            <a:ahLst/>
            <a:cxnLst/>
            <a:rect l="l" t="t" r="r" b="b"/>
            <a:pathLst>
              <a:path w="543560" h="835660">
                <a:moveTo>
                  <a:pt x="462371" y="0"/>
                </a:moveTo>
                <a:lnTo>
                  <a:pt x="358084" y="29272"/>
                </a:lnTo>
                <a:lnTo>
                  <a:pt x="189178" y="36599"/>
                </a:lnTo>
                <a:lnTo>
                  <a:pt x="64209" y="95179"/>
                </a:lnTo>
                <a:lnTo>
                  <a:pt x="9052" y="181762"/>
                </a:lnTo>
                <a:lnTo>
                  <a:pt x="0" y="247670"/>
                </a:lnTo>
                <a:lnTo>
                  <a:pt x="3878" y="835611"/>
                </a:lnTo>
                <a:lnTo>
                  <a:pt x="212879" y="835611"/>
                </a:lnTo>
                <a:lnTo>
                  <a:pt x="214600" y="554345"/>
                </a:lnTo>
                <a:lnTo>
                  <a:pt x="299078" y="523332"/>
                </a:lnTo>
                <a:lnTo>
                  <a:pt x="299078" y="280823"/>
                </a:lnTo>
                <a:lnTo>
                  <a:pt x="385681" y="277377"/>
                </a:lnTo>
                <a:lnTo>
                  <a:pt x="400315" y="221807"/>
                </a:lnTo>
                <a:lnTo>
                  <a:pt x="356378" y="190794"/>
                </a:lnTo>
                <a:lnTo>
                  <a:pt x="302927" y="190794"/>
                </a:lnTo>
                <a:lnTo>
                  <a:pt x="302927" y="104646"/>
                </a:lnTo>
                <a:lnTo>
                  <a:pt x="533579" y="104646"/>
                </a:lnTo>
                <a:lnTo>
                  <a:pt x="543382" y="91733"/>
                </a:lnTo>
                <a:lnTo>
                  <a:pt x="462371" y="0"/>
                </a:lnTo>
                <a:close/>
              </a:path>
              <a:path w="543560" h="835660">
                <a:moveTo>
                  <a:pt x="533579" y="104646"/>
                </a:moveTo>
                <a:lnTo>
                  <a:pt x="391273" y="104646"/>
                </a:lnTo>
                <a:lnTo>
                  <a:pt x="424026" y="154195"/>
                </a:lnTo>
                <a:lnTo>
                  <a:pt x="490403" y="161522"/>
                </a:lnTo>
                <a:lnTo>
                  <a:pt x="533579" y="104646"/>
                </a:lnTo>
                <a:close/>
              </a:path>
            </a:pathLst>
          </a:custGeom>
          <a:solidFill>
            <a:srgbClr val="E49EB1"/>
          </a:solidFill>
        </p:spPr>
        <p:txBody>
          <a:bodyPr wrap="square" lIns="0" tIns="0" rIns="0" bIns="0" rtlCol="0"/>
          <a:lstStyle/>
          <a:p>
            <a:endParaRPr/>
          </a:p>
        </p:txBody>
      </p:sp>
      <p:sp>
        <p:nvSpPr>
          <p:cNvPr id="54" name="object 54"/>
          <p:cNvSpPr/>
          <p:nvPr/>
        </p:nvSpPr>
        <p:spPr>
          <a:xfrm>
            <a:off x="1117082" y="4934436"/>
            <a:ext cx="288290" cy="112395"/>
          </a:xfrm>
          <a:custGeom>
            <a:avLst/>
            <a:gdLst/>
            <a:ahLst/>
            <a:cxnLst/>
            <a:rect l="l" t="t" r="r" b="b"/>
            <a:pathLst>
              <a:path w="288290" h="112395">
                <a:moveTo>
                  <a:pt x="73683" y="0"/>
                </a:moveTo>
                <a:lnTo>
                  <a:pt x="20269" y="25412"/>
                </a:lnTo>
                <a:lnTo>
                  <a:pt x="0" y="77101"/>
                </a:lnTo>
                <a:lnTo>
                  <a:pt x="60756" y="110269"/>
                </a:lnTo>
                <a:lnTo>
                  <a:pt x="163735" y="111992"/>
                </a:lnTo>
                <a:lnTo>
                  <a:pt x="288283" y="71500"/>
                </a:lnTo>
                <a:lnTo>
                  <a:pt x="167185" y="12923"/>
                </a:lnTo>
                <a:lnTo>
                  <a:pt x="73683" y="0"/>
                </a:lnTo>
                <a:close/>
              </a:path>
            </a:pathLst>
          </a:custGeom>
          <a:solidFill>
            <a:srgbClr val="A6FF00"/>
          </a:solidFill>
        </p:spPr>
        <p:txBody>
          <a:bodyPr wrap="square" lIns="0" tIns="0" rIns="0" bIns="0" rtlCol="0"/>
          <a:lstStyle/>
          <a:p>
            <a:endParaRPr/>
          </a:p>
        </p:txBody>
      </p:sp>
      <p:sp>
        <p:nvSpPr>
          <p:cNvPr id="55" name="object 55"/>
          <p:cNvSpPr/>
          <p:nvPr/>
        </p:nvSpPr>
        <p:spPr>
          <a:xfrm>
            <a:off x="1273083" y="4391716"/>
            <a:ext cx="184150" cy="183515"/>
          </a:xfrm>
          <a:custGeom>
            <a:avLst/>
            <a:gdLst/>
            <a:ahLst/>
            <a:cxnLst/>
            <a:rect l="l" t="t" r="r" b="b"/>
            <a:pathLst>
              <a:path w="184150" h="183514">
                <a:moveTo>
                  <a:pt x="91795" y="0"/>
                </a:moveTo>
                <a:lnTo>
                  <a:pt x="56028" y="6891"/>
                </a:lnTo>
                <a:lnTo>
                  <a:pt x="27124" y="26696"/>
                </a:lnTo>
                <a:lnTo>
                  <a:pt x="7334" y="55569"/>
                </a:lnTo>
                <a:lnTo>
                  <a:pt x="0" y="91733"/>
                </a:lnTo>
                <a:lnTo>
                  <a:pt x="7334" y="127498"/>
                </a:lnTo>
                <a:lnTo>
                  <a:pt x="40487" y="167979"/>
                </a:lnTo>
                <a:lnTo>
                  <a:pt x="91795" y="183503"/>
                </a:lnTo>
                <a:lnTo>
                  <a:pt x="127961" y="176176"/>
                </a:lnTo>
                <a:lnTo>
                  <a:pt x="156865" y="156770"/>
                </a:lnTo>
                <a:lnTo>
                  <a:pt x="176655" y="127498"/>
                </a:lnTo>
                <a:lnTo>
                  <a:pt x="183989" y="91733"/>
                </a:lnTo>
                <a:lnTo>
                  <a:pt x="176655" y="55569"/>
                </a:lnTo>
                <a:lnTo>
                  <a:pt x="143502" y="15524"/>
                </a:lnTo>
                <a:lnTo>
                  <a:pt x="91795" y="0"/>
                </a:lnTo>
                <a:close/>
              </a:path>
            </a:pathLst>
          </a:custGeom>
          <a:solidFill>
            <a:srgbClr val="00FFFF"/>
          </a:solidFill>
        </p:spPr>
        <p:txBody>
          <a:bodyPr wrap="square" lIns="0" tIns="0" rIns="0" bIns="0" rtlCol="0"/>
          <a:lstStyle/>
          <a:p>
            <a:endParaRPr/>
          </a:p>
        </p:txBody>
      </p:sp>
      <p:sp>
        <p:nvSpPr>
          <p:cNvPr id="56" name="object 56"/>
          <p:cNvSpPr/>
          <p:nvPr/>
        </p:nvSpPr>
        <p:spPr>
          <a:xfrm>
            <a:off x="1013227" y="4558425"/>
            <a:ext cx="184150" cy="184150"/>
          </a:xfrm>
          <a:custGeom>
            <a:avLst/>
            <a:gdLst/>
            <a:ahLst/>
            <a:cxnLst/>
            <a:rect l="l" t="t" r="r" b="b"/>
            <a:pathLst>
              <a:path w="184150" h="184150">
                <a:moveTo>
                  <a:pt x="92220" y="0"/>
                </a:moveTo>
                <a:lnTo>
                  <a:pt x="56453" y="7290"/>
                </a:lnTo>
                <a:lnTo>
                  <a:pt x="27150" y="27132"/>
                </a:lnTo>
                <a:lnTo>
                  <a:pt x="7327" y="55968"/>
                </a:lnTo>
                <a:lnTo>
                  <a:pt x="0" y="92169"/>
                </a:lnTo>
                <a:lnTo>
                  <a:pt x="7327" y="127897"/>
                </a:lnTo>
                <a:lnTo>
                  <a:pt x="40937" y="168414"/>
                </a:lnTo>
                <a:lnTo>
                  <a:pt x="92220" y="183902"/>
                </a:lnTo>
                <a:lnTo>
                  <a:pt x="127972" y="176575"/>
                </a:lnTo>
                <a:lnTo>
                  <a:pt x="157275" y="157206"/>
                </a:lnTo>
                <a:lnTo>
                  <a:pt x="176665" y="127897"/>
                </a:lnTo>
                <a:lnTo>
                  <a:pt x="184000" y="92169"/>
                </a:lnTo>
                <a:lnTo>
                  <a:pt x="176665" y="55968"/>
                </a:lnTo>
                <a:lnTo>
                  <a:pt x="143513" y="15923"/>
                </a:lnTo>
                <a:lnTo>
                  <a:pt x="92220" y="0"/>
                </a:lnTo>
                <a:close/>
              </a:path>
            </a:pathLst>
          </a:custGeom>
          <a:solidFill>
            <a:srgbClr val="00FFFF"/>
          </a:solidFill>
        </p:spPr>
        <p:txBody>
          <a:bodyPr wrap="square" lIns="0" tIns="0" rIns="0" bIns="0" rtlCol="0"/>
          <a:lstStyle/>
          <a:p>
            <a:endParaRPr/>
          </a:p>
        </p:txBody>
      </p:sp>
      <p:sp>
        <p:nvSpPr>
          <p:cNvPr id="57" name="object 57"/>
          <p:cNvSpPr/>
          <p:nvPr/>
        </p:nvSpPr>
        <p:spPr>
          <a:xfrm>
            <a:off x="889122" y="4374486"/>
            <a:ext cx="579755" cy="874394"/>
          </a:xfrm>
          <a:custGeom>
            <a:avLst/>
            <a:gdLst/>
            <a:ahLst/>
            <a:cxnLst/>
            <a:rect l="l" t="t" r="r" b="b"/>
            <a:pathLst>
              <a:path w="579755" h="874395">
                <a:moveTo>
                  <a:pt x="521834" y="0"/>
                </a:moveTo>
                <a:lnTo>
                  <a:pt x="488246" y="870"/>
                </a:lnTo>
                <a:lnTo>
                  <a:pt x="446851" y="15524"/>
                </a:lnTo>
                <a:lnTo>
                  <a:pt x="422741" y="28002"/>
                </a:lnTo>
                <a:lnTo>
                  <a:pt x="396451" y="45232"/>
                </a:lnTo>
                <a:lnTo>
                  <a:pt x="254691" y="49983"/>
                </a:lnTo>
                <a:lnTo>
                  <a:pt x="187882" y="62026"/>
                </a:lnTo>
                <a:lnTo>
                  <a:pt x="127122" y="84007"/>
                </a:lnTo>
                <a:lnTo>
                  <a:pt x="87477" y="108128"/>
                </a:lnTo>
                <a:lnTo>
                  <a:pt x="53864" y="139541"/>
                </a:lnTo>
                <a:lnTo>
                  <a:pt x="20254" y="195546"/>
                </a:lnTo>
                <a:lnTo>
                  <a:pt x="2153" y="268345"/>
                </a:lnTo>
                <a:lnTo>
                  <a:pt x="0" y="312271"/>
                </a:lnTo>
                <a:lnTo>
                  <a:pt x="0" y="874382"/>
                </a:lnTo>
                <a:lnTo>
                  <a:pt x="44815" y="874382"/>
                </a:lnTo>
                <a:lnTo>
                  <a:pt x="44815" y="290326"/>
                </a:lnTo>
                <a:lnTo>
                  <a:pt x="53864" y="222243"/>
                </a:lnTo>
                <a:lnTo>
                  <a:pt x="80582" y="171424"/>
                </a:lnTo>
                <a:lnTo>
                  <a:pt x="120659" y="135261"/>
                </a:lnTo>
                <a:lnTo>
                  <a:pt x="170217" y="111139"/>
                </a:lnTo>
                <a:lnTo>
                  <a:pt x="286137" y="89593"/>
                </a:lnTo>
                <a:lnTo>
                  <a:pt x="402043" y="87888"/>
                </a:lnTo>
                <a:lnTo>
                  <a:pt x="423176" y="70659"/>
                </a:lnTo>
                <a:lnTo>
                  <a:pt x="443002" y="57709"/>
                </a:lnTo>
                <a:lnTo>
                  <a:pt x="477462" y="44796"/>
                </a:lnTo>
                <a:lnTo>
                  <a:pt x="572571" y="44796"/>
                </a:lnTo>
                <a:lnTo>
                  <a:pt x="565808" y="28873"/>
                </a:lnTo>
                <a:lnTo>
                  <a:pt x="547688" y="9902"/>
                </a:lnTo>
                <a:lnTo>
                  <a:pt x="521834" y="0"/>
                </a:lnTo>
                <a:close/>
              </a:path>
              <a:path w="579755" h="874395">
                <a:moveTo>
                  <a:pt x="305092" y="122746"/>
                </a:moveTo>
                <a:lnTo>
                  <a:pt x="303385" y="252857"/>
                </a:lnTo>
                <a:lnTo>
                  <a:pt x="348193" y="252857"/>
                </a:lnTo>
                <a:lnTo>
                  <a:pt x="348193" y="169720"/>
                </a:lnTo>
                <a:lnTo>
                  <a:pt x="449885" y="169720"/>
                </a:lnTo>
                <a:lnTo>
                  <a:pt x="447723" y="168414"/>
                </a:lnTo>
                <a:lnTo>
                  <a:pt x="435232" y="150749"/>
                </a:lnTo>
                <a:lnTo>
                  <a:pt x="420998" y="123617"/>
                </a:lnTo>
                <a:lnTo>
                  <a:pt x="305092" y="122746"/>
                </a:lnTo>
                <a:close/>
              </a:path>
              <a:path w="579755" h="874395">
                <a:moveTo>
                  <a:pt x="449885" y="169720"/>
                </a:moveTo>
                <a:lnTo>
                  <a:pt x="398158" y="169720"/>
                </a:lnTo>
                <a:lnTo>
                  <a:pt x="433525" y="203308"/>
                </a:lnTo>
                <a:lnTo>
                  <a:pt x="465842" y="220973"/>
                </a:lnTo>
                <a:lnTo>
                  <a:pt x="495146" y="224854"/>
                </a:lnTo>
                <a:lnTo>
                  <a:pt x="520999" y="217092"/>
                </a:lnTo>
                <a:lnTo>
                  <a:pt x="532183" y="209329"/>
                </a:lnTo>
                <a:lnTo>
                  <a:pt x="542532" y="199862"/>
                </a:lnTo>
                <a:lnTo>
                  <a:pt x="552009" y="188654"/>
                </a:lnTo>
                <a:lnTo>
                  <a:pt x="557196" y="180493"/>
                </a:lnTo>
                <a:lnTo>
                  <a:pt x="486068" y="180493"/>
                </a:lnTo>
                <a:lnTo>
                  <a:pt x="466278" y="179622"/>
                </a:lnTo>
                <a:lnTo>
                  <a:pt x="449885" y="169720"/>
                </a:lnTo>
                <a:close/>
              </a:path>
              <a:path w="579755" h="874395">
                <a:moveTo>
                  <a:pt x="572571" y="44796"/>
                </a:moveTo>
                <a:lnTo>
                  <a:pt x="477462" y="44796"/>
                </a:lnTo>
                <a:lnTo>
                  <a:pt x="505894" y="47807"/>
                </a:lnTo>
                <a:lnTo>
                  <a:pt x="517550" y="55569"/>
                </a:lnTo>
                <a:lnTo>
                  <a:pt x="527027" y="67213"/>
                </a:lnTo>
                <a:lnTo>
                  <a:pt x="538647" y="92169"/>
                </a:lnTo>
                <a:lnTo>
                  <a:pt x="540390" y="116725"/>
                </a:lnTo>
                <a:lnTo>
                  <a:pt x="521834" y="158947"/>
                </a:lnTo>
                <a:lnTo>
                  <a:pt x="486068" y="180493"/>
                </a:lnTo>
                <a:lnTo>
                  <a:pt x="557196" y="180493"/>
                </a:lnTo>
                <a:lnTo>
                  <a:pt x="560216" y="175741"/>
                </a:lnTo>
                <a:lnTo>
                  <a:pt x="572271" y="146868"/>
                </a:lnTo>
                <a:lnTo>
                  <a:pt x="579606" y="115456"/>
                </a:lnTo>
                <a:lnTo>
                  <a:pt x="576592" y="54264"/>
                </a:lnTo>
                <a:lnTo>
                  <a:pt x="572571" y="44796"/>
                </a:lnTo>
                <a:close/>
              </a:path>
            </a:pathLst>
          </a:custGeom>
          <a:solidFill>
            <a:srgbClr val="000000"/>
          </a:solidFill>
        </p:spPr>
        <p:txBody>
          <a:bodyPr wrap="square" lIns="0" tIns="0" rIns="0" bIns="0" rtlCol="0"/>
          <a:lstStyle/>
          <a:p>
            <a:endParaRPr/>
          </a:p>
        </p:txBody>
      </p:sp>
      <p:sp>
        <p:nvSpPr>
          <p:cNvPr id="58" name="object 58"/>
          <p:cNvSpPr/>
          <p:nvPr/>
        </p:nvSpPr>
        <p:spPr>
          <a:xfrm>
            <a:off x="1005903" y="4543335"/>
            <a:ext cx="325755" cy="218440"/>
          </a:xfrm>
          <a:custGeom>
            <a:avLst/>
            <a:gdLst/>
            <a:ahLst/>
            <a:cxnLst/>
            <a:rect l="l" t="t" r="r" b="b"/>
            <a:pathLst>
              <a:path w="325755" h="218439">
                <a:moveTo>
                  <a:pt x="81874" y="0"/>
                </a:moveTo>
                <a:lnTo>
                  <a:pt x="42662" y="13348"/>
                </a:lnTo>
                <a:lnTo>
                  <a:pt x="13358" y="47372"/>
                </a:lnTo>
                <a:lnTo>
                  <a:pt x="0" y="100366"/>
                </a:lnTo>
                <a:lnTo>
                  <a:pt x="1724" y="118031"/>
                </a:lnTo>
                <a:lnTo>
                  <a:pt x="12066" y="151184"/>
                </a:lnTo>
                <a:lnTo>
                  <a:pt x="57313" y="203743"/>
                </a:lnTo>
                <a:lnTo>
                  <a:pt x="87477" y="216657"/>
                </a:lnTo>
                <a:lnTo>
                  <a:pt x="119791" y="217962"/>
                </a:lnTo>
                <a:lnTo>
                  <a:pt x="135732" y="212775"/>
                </a:lnTo>
                <a:lnTo>
                  <a:pt x="152108" y="203743"/>
                </a:lnTo>
                <a:lnTo>
                  <a:pt x="167613" y="190794"/>
                </a:lnTo>
                <a:lnTo>
                  <a:pt x="173358" y="183503"/>
                </a:lnTo>
                <a:lnTo>
                  <a:pt x="99972" y="183503"/>
                </a:lnTo>
                <a:lnTo>
                  <a:pt x="75843" y="174435"/>
                </a:lnTo>
                <a:lnTo>
                  <a:pt x="62913" y="164533"/>
                </a:lnTo>
                <a:lnTo>
                  <a:pt x="53003" y="152055"/>
                </a:lnTo>
                <a:lnTo>
                  <a:pt x="42662" y="123182"/>
                </a:lnTo>
                <a:lnTo>
                  <a:pt x="43954" y="92169"/>
                </a:lnTo>
                <a:lnTo>
                  <a:pt x="56021" y="65037"/>
                </a:lnTo>
                <a:lnTo>
                  <a:pt x="77564" y="45667"/>
                </a:lnTo>
                <a:lnTo>
                  <a:pt x="107732" y="39210"/>
                </a:lnTo>
                <a:lnTo>
                  <a:pt x="182563" y="39210"/>
                </a:lnTo>
                <a:lnTo>
                  <a:pt x="170663" y="28437"/>
                </a:lnTo>
                <a:lnTo>
                  <a:pt x="141360" y="11208"/>
                </a:lnTo>
                <a:lnTo>
                  <a:pt x="81874" y="0"/>
                </a:lnTo>
                <a:close/>
              </a:path>
              <a:path w="325755" h="218439">
                <a:moveTo>
                  <a:pt x="215907" y="47372"/>
                </a:moveTo>
                <a:lnTo>
                  <a:pt x="215907" y="84841"/>
                </a:lnTo>
                <a:lnTo>
                  <a:pt x="247789" y="84841"/>
                </a:lnTo>
                <a:lnTo>
                  <a:pt x="273207" y="89158"/>
                </a:lnTo>
                <a:lnTo>
                  <a:pt x="281377" y="96050"/>
                </a:lnTo>
                <a:lnTo>
                  <a:pt x="286133" y="104683"/>
                </a:lnTo>
                <a:lnTo>
                  <a:pt x="282248" y="121477"/>
                </a:lnTo>
                <a:lnTo>
                  <a:pt x="256830" y="129638"/>
                </a:lnTo>
                <a:lnTo>
                  <a:pt x="158136" y="131379"/>
                </a:lnTo>
                <a:lnTo>
                  <a:pt x="141360" y="162393"/>
                </a:lnTo>
                <a:lnTo>
                  <a:pt x="121933" y="179622"/>
                </a:lnTo>
                <a:lnTo>
                  <a:pt x="99972" y="183503"/>
                </a:lnTo>
                <a:lnTo>
                  <a:pt x="173358" y="183503"/>
                </a:lnTo>
                <a:lnTo>
                  <a:pt x="181847" y="172730"/>
                </a:lnTo>
                <a:lnTo>
                  <a:pt x="258537" y="172730"/>
                </a:lnTo>
                <a:lnTo>
                  <a:pt x="287005" y="167108"/>
                </a:lnTo>
                <a:lnTo>
                  <a:pt x="298189" y="160651"/>
                </a:lnTo>
                <a:lnTo>
                  <a:pt x="308102" y="152055"/>
                </a:lnTo>
                <a:lnTo>
                  <a:pt x="321464" y="131815"/>
                </a:lnTo>
                <a:lnTo>
                  <a:pt x="325350" y="107693"/>
                </a:lnTo>
                <a:lnTo>
                  <a:pt x="318015" y="84406"/>
                </a:lnTo>
                <a:lnTo>
                  <a:pt x="298625" y="64601"/>
                </a:lnTo>
                <a:lnTo>
                  <a:pt x="265000" y="51253"/>
                </a:lnTo>
                <a:lnTo>
                  <a:pt x="215907" y="47372"/>
                </a:lnTo>
                <a:close/>
              </a:path>
              <a:path w="325755" h="218439">
                <a:moveTo>
                  <a:pt x="182563" y="39210"/>
                </a:moveTo>
                <a:lnTo>
                  <a:pt x="107732" y="39210"/>
                </a:lnTo>
                <a:lnTo>
                  <a:pt x="144773" y="50818"/>
                </a:lnTo>
                <a:lnTo>
                  <a:pt x="165906" y="64601"/>
                </a:lnTo>
                <a:lnTo>
                  <a:pt x="176691" y="74068"/>
                </a:lnTo>
                <a:lnTo>
                  <a:pt x="188310" y="84841"/>
                </a:lnTo>
                <a:lnTo>
                  <a:pt x="197788" y="52994"/>
                </a:lnTo>
                <a:lnTo>
                  <a:pt x="182563" y="39210"/>
                </a:lnTo>
                <a:close/>
              </a:path>
            </a:pathLst>
          </a:custGeom>
          <a:solidFill>
            <a:srgbClr val="000000"/>
          </a:solidFill>
        </p:spPr>
        <p:txBody>
          <a:bodyPr wrap="square" lIns="0" tIns="0" rIns="0" bIns="0" rtlCol="0"/>
          <a:lstStyle/>
          <a:p>
            <a:endParaRPr/>
          </a:p>
        </p:txBody>
      </p:sp>
      <p:sp>
        <p:nvSpPr>
          <p:cNvPr id="59" name="object 59"/>
          <p:cNvSpPr/>
          <p:nvPr/>
        </p:nvSpPr>
        <p:spPr>
          <a:xfrm>
            <a:off x="1215765" y="46923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60" name="object 60"/>
          <p:cNvSpPr/>
          <p:nvPr/>
        </p:nvSpPr>
        <p:spPr>
          <a:xfrm>
            <a:off x="1099844" y="4918501"/>
            <a:ext cx="318770" cy="330835"/>
          </a:xfrm>
          <a:custGeom>
            <a:avLst/>
            <a:gdLst/>
            <a:ahLst/>
            <a:cxnLst/>
            <a:rect l="l" t="t" r="r" b="b"/>
            <a:pathLst>
              <a:path w="318769" h="330835">
                <a:moveTo>
                  <a:pt x="97383" y="0"/>
                </a:moveTo>
                <a:lnTo>
                  <a:pt x="55589" y="7319"/>
                </a:lnTo>
                <a:lnTo>
                  <a:pt x="21975" y="33164"/>
                </a:lnTo>
                <a:lnTo>
                  <a:pt x="0" y="81838"/>
                </a:lnTo>
                <a:lnTo>
                  <a:pt x="0" y="330367"/>
                </a:lnTo>
                <a:lnTo>
                  <a:pt x="43098" y="330367"/>
                </a:lnTo>
                <a:lnTo>
                  <a:pt x="43098" y="92604"/>
                </a:lnTo>
                <a:lnTo>
                  <a:pt x="52139" y="60731"/>
                </a:lnTo>
                <a:lnTo>
                  <a:pt x="78429" y="43070"/>
                </a:lnTo>
                <a:lnTo>
                  <a:pt x="162017" y="42210"/>
                </a:lnTo>
                <a:lnTo>
                  <a:pt x="233472" y="42210"/>
                </a:lnTo>
                <a:lnTo>
                  <a:pt x="193899" y="23689"/>
                </a:lnTo>
                <a:lnTo>
                  <a:pt x="144806" y="6891"/>
                </a:lnTo>
                <a:lnTo>
                  <a:pt x="97383" y="0"/>
                </a:lnTo>
                <a:close/>
              </a:path>
              <a:path w="318769" h="330835">
                <a:moveTo>
                  <a:pt x="233472" y="42210"/>
                </a:moveTo>
                <a:lnTo>
                  <a:pt x="162017" y="42210"/>
                </a:lnTo>
                <a:lnTo>
                  <a:pt x="209440" y="52548"/>
                </a:lnTo>
                <a:lnTo>
                  <a:pt x="255120" y="66331"/>
                </a:lnTo>
                <a:lnTo>
                  <a:pt x="292593" y="79683"/>
                </a:lnTo>
                <a:lnTo>
                  <a:pt x="318447" y="90881"/>
                </a:lnTo>
                <a:lnTo>
                  <a:pt x="302506" y="80975"/>
                </a:lnTo>
                <a:lnTo>
                  <a:pt x="283987" y="69777"/>
                </a:lnTo>
                <a:lnTo>
                  <a:pt x="263726" y="58145"/>
                </a:lnTo>
                <a:lnTo>
                  <a:pt x="241757" y="46088"/>
                </a:lnTo>
                <a:lnTo>
                  <a:pt x="233472" y="42210"/>
                </a:lnTo>
                <a:close/>
              </a:path>
            </a:pathLst>
          </a:custGeom>
          <a:solidFill>
            <a:srgbClr val="000000"/>
          </a:solidFill>
        </p:spPr>
        <p:txBody>
          <a:bodyPr wrap="square" lIns="0" tIns="0" rIns="0" bIns="0" rtlCol="0"/>
          <a:lstStyle/>
          <a:p>
            <a:endParaRPr/>
          </a:p>
        </p:txBody>
      </p:sp>
      <p:sp>
        <p:nvSpPr>
          <p:cNvPr id="61" name="object 61"/>
          <p:cNvSpPr/>
          <p:nvPr/>
        </p:nvSpPr>
        <p:spPr>
          <a:xfrm>
            <a:off x="1109325" y="4979232"/>
            <a:ext cx="309245" cy="83185"/>
          </a:xfrm>
          <a:custGeom>
            <a:avLst/>
            <a:gdLst/>
            <a:ahLst/>
            <a:cxnLst/>
            <a:rect l="l" t="t" r="r" b="b"/>
            <a:pathLst>
              <a:path w="309244" h="83185">
                <a:moveTo>
                  <a:pt x="24575" y="23689"/>
                </a:moveTo>
                <a:lnTo>
                  <a:pt x="11634" y="40055"/>
                </a:lnTo>
                <a:lnTo>
                  <a:pt x="0" y="55562"/>
                </a:lnTo>
                <a:lnTo>
                  <a:pt x="81439" y="81406"/>
                </a:lnTo>
                <a:lnTo>
                  <a:pt x="159871" y="82698"/>
                </a:lnTo>
                <a:lnTo>
                  <a:pt x="198216" y="75806"/>
                </a:lnTo>
                <a:lnTo>
                  <a:pt x="235290" y="64608"/>
                </a:lnTo>
                <a:lnTo>
                  <a:pt x="257152" y="55562"/>
                </a:lnTo>
                <a:lnTo>
                  <a:pt x="138339" y="55562"/>
                </a:lnTo>
                <a:lnTo>
                  <a:pt x="82310" y="48242"/>
                </a:lnTo>
                <a:lnTo>
                  <a:pt x="53443" y="38333"/>
                </a:lnTo>
                <a:lnTo>
                  <a:pt x="24575" y="23689"/>
                </a:lnTo>
                <a:close/>
              </a:path>
              <a:path w="309244" h="83185">
                <a:moveTo>
                  <a:pt x="245639" y="0"/>
                </a:moveTo>
                <a:lnTo>
                  <a:pt x="219349" y="23689"/>
                </a:lnTo>
                <a:lnTo>
                  <a:pt x="192624" y="40487"/>
                </a:lnTo>
                <a:lnTo>
                  <a:pt x="138339" y="55562"/>
                </a:lnTo>
                <a:lnTo>
                  <a:pt x="257152" y="55562"/>
                </a:lnTo>
                <a:lnTo>
                  <a:pt x="272764" y="49102"/>
                </a:lnTo>
                <a:lnTo>
                  <a:pt x="290883" y="40055"/>
                </a:lnTo>
                <a:lnTo>
                  <a:pt x="308966" y="30149"/>
                </a:lnTo>
                <a:lnTo>
                  <a:pt x="245639" y="0"/>
                </a:lnTo>
                <a:close/>
              </a:path>
            </a:pathLst>
          </a:custGeom>
          <a:solidFill>
            <a:srgbClr val="000000"/>
          </a:solidFill>
        </p:spPr>
        <p:txBody>
          <a:bodyPr wrap="square" lIns="0" tIns="0" rIns="0" bIns="0" rtlCol="0"/>
          <a:lstStyle/>
          <a:p>
            <a:endParaRPr/>
          </a:p>
        </p:txBody>
      </p:sp>
      <p:sp>
        <p:nvSpPr>
          <p:cNvPr id="62" name="object 62"/>
          <p:cNvSpPr/>
          <p:nvPr/>
        </p:nvSpPr>
        <p:spPr>
          <a:xfrm>
            <a:off x="762000" y="4649288"/>
            <a:ext cx="156845" cy="405130"/>
          </a:xfrm>
          <a:custGeom>
            <a:avLst/>
            <a:gdLst/>
            <a:ahLst/>
            <a:cxnLst/>
            <a:rect l="l" t="t" r="r" b="b"/>
            <a:pathLst>
              <a:path w="156844" h="405129">
                <a:moveTo>
                  <a:pt x="68948" y="0"/>
                </a:moveTo>
                <a:lnTo>
                  <a:pt x="33612" y="12078"/>
                </a:lnTo>
                <a:lnTo>
                  <a:pt x="18960" y="22851"/>
                </a:lnTo>
                <a:lnTo>
                  <a:pt x="7756" y="36200"/>
                </a:lnTo>
                <a:lnTo>
                  <a:pt x="0" y="52123"/>
                </a:lnTo>
                <a:lnTo>
                  <a:pt x="0" y="110704"/>
                </a:lnTo>
                <a:lnTo>
                  <a:pt x="22408" y="156807"/>
                </a:lnTo>
                <a:lnTo>
                  <a:pt x="42662" y="180493"/>
                </a:lnTo>
                <a:lnTo>
                  <a:pt x="54728" y="192535"/>
                </a:lnTo>
                <a:lnTo>
                  <a:pt x="68516" y="204614"/>
                </a:lnTo>
                <a:lnTo>
                  <a:pt x="57313" y="214516"/>
                </a:lnTo>
                <a:lnTo>
                  <a:pt x="30164" y="244659"/>
                </a:lnTo>
                <a:lnTo>
                  <a:pt x="10342" y="286010"/>
                </a:lnTo>
                <a:lnTo>
                  <a:pt x="6463" y="325634"/>
                </a:lnTo>
                <a:lnTo>
                  <a:pt x="15513" y="360093"/>
                </a:lnTo>
                <a:lnTo>
                  <a:pt x="35335" y="386801"/>
                </a:lnTo>
                <a:lnTo>
                  <a:pt x="64637" y="402736"/>
                </a:lnTo>
                <a:lnTo>
                  <a:pt x="99544" y="404890"/>
                </a:lnTo>
                <a:lnTo>
                  <a:pt x="118934" y="400153"/>
                </a:lnTo>
                <a:lnTo>
                  <a:pt x="138756" y="390247"/>
                </a:lnTo>
                <a:lnTo>
                  <a:pt x="131842" y="355356"/>
                </a:lnTo>
                <a:lnTo>
                  <a:pt x="102990" y="355356"/>
                </a:lnTo>
                <a:lnTo>
                  <a:pt x="81874" y="353633"/>
                </a:lnTo>
                <a:lnTo>
                  <a:pt x="67223" y="341573"/>
                </a:lnTo>
                <a:lnTo>
                  <a:pt x="59467" y="321760"/>
                </a:lnTo>
                <a:lnTo>
                  <a:pt x="64209" y="267057"/>
                </a:lnTo>
                <a:lnTo>
                  <a:pt x="96958" y="209329"/>
                </a:lnTo>
                <a:lnTo>
                  <a:pt x="80150" y="189089"/>
                </a:lnTo>
                <a:lnTo>
                  <a:pt x="66362" y="169284"/>
                </a:lnTo>
                <a:lnTo>
                  <a:pt x="55589" y="150749"/>
                </a:lnTo>
                <a:lnTo>
                  <a:pt x="47400" y="132685"/>
                </a:lnTo>
                <a:lnTo>
                  <a:pt x="39644" y="100801"/>
                </a:lnTo>
                <a:lnTo>
                  <a:pt x="41798" y="74939"/>
                </a:lnTo>
                <a:lnTo>
                  <a:pt x="53864" y="56875"/>
                </a:lnTo>
                <a:lnTo>
                  <a:pt x="74118" y="47372"/>
                </a:lnTo>
                <a:lnTo>
                  <a:pt x="144973" y="47372"/>
                </a:lnTo>
                <a:lnTo>
                  <a:pt x="156425" y="21981"/>
                </a:lnTo>
                <a:lnTo>
                  <a:pt x="111178" y="2176"/>
                </a:lnTo>
                <a:lnTo>
                  <a:pt x="68948" y="0"/>
                </a:lnTo>
                <a:close/>
              </a:path>
              <a:path w="156844" h="405129">
                <a:moveTo>
                  <a:pt x="129707" y="344587"/>
                </a:moveTo>
                <a:lnTo>
                  <a:pt x="102990" y="355356"/>
                </a:lnTo>
                <a:lnTo>
                  <a:pt x="131842" y="355356"/>
                </a:lnTo>
                <a:lnTo>
                  <a:pt x="129707" y="344587"/>
                </a:lnTo>
                <a:close/>
              </a:path>
              <a:path w="156844" h="405129">
                <a:moveTo>
                  <a:pt x="144973" y="47372"/>
                </a:moveTo>
                <a:lnTo>
                  <a:pt x="74118" y="47372"/>
                </a:lnTo>
                <a:lnTo>
                  <a:pt x="102990" y="48242"/>
                </a:lnTo>
                <a:lnTo>
                  <a:pt x="138756" y="61155"/>
                </a:lnTo>
                <a:lnTo>
                  <a:pt x="144973" y="47372"/>
                </a:lnTo>
                <a:close/>
              </a:path>
            </a:pathLst>
          </a:custGeom>
          <a:solidFill>
            <a:srgbClr val="000000"/>
          </a:solidFill>
        </p:spPr>
        <p:txBody>
          <a:bodyPr wrap="square" lIns="0" tIns="0" rIns="0" bIns="0" rtlCol="0"/>
          <a:lstStyle/>
          <a:p>
            <a:endParaRPr/>
          </a:p>
        </p:txBody>
      </p:sp>
      <p:sp>
        <p:nvSpPr>
          <p:cNvPr id="63" name="object 63"/>
          <p:cNvSpPr/>
          <p:nvPr/>
        </p:nvSpPr>
        <p:spPr>
          <a:xfrm>
            <a:off x="1099844" y="4629048"/>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64" name="object 64"/>
          <p:cNvSpPr/>
          <p:nvPr/>
        </p:nvSpPr>
        <p:spPr>
          <a:xfrm>
            <a:off x="1351515" y="4464515"/>
            <a:ext cx="44450" cy="44450"/>
          </a:xfrm>
          <a:custGeom>
            <a:avLst/>
            <a:gdLst/>
            <a:ahLst/>
            <a:cxnLst/>
            <a:rect l="l" t="t" r="r" b="b"/>
            <a:pathLst>
              <a:path w="44450" h="44450">
                <a:moveTo>
                  <a:pt x="21968" y="0"/>
                </a:moveTo>
                <a:lnTo>
                  <a:pt x="6463" y="6456"/>
                </a:lnTo>
                <a:lnTo>
                  <a:pt x="0" y="21981"/>
                </a:lnTo>
                <a:lnTo>
                  <a:pt x="6463" y="37034"/>
                </a:lnTo>
                <a:lnTo>
                  <a:pt x="21968" y="43926"/>
                </a:lnTo>
                <a:lnTo>
                  <a:pt x="37037" y="37034"/>
                </a:lnTo>
                <a:lnTo>
                  <a:pt x="43936" y="21981"/>
                </a:lnTo>
                <a:lnTo>
                  <a:pt x="37037" y="6456"/>
                </a:lnTo>
                <a:lnTo>
                  <a:pt x="21968" y="0"/>
                </a:lnTo>
                <a:close/>
              </a:path>
            </a:pathLst>
          </a:custGeom>
          <a:solidFill>
            <a:srgbClr val="000000"/>
          </a:solidFill>
        </p:spPr>
        <p:txBody>
          <a:bodyPr wrap="square" lIns="0" tIns="0" rIns="0" bIns="0" rtlCol="0"/>
          <a:lstStyle/>
          <a:p>
            <a:endParaRPr/>
          </a:p>
        </p:txBody>
      </p:sp>
      <p:sp>
        <p:nvSpPr>
          <p:cNvPr id="65" name="object 65"/>
          <p:cNvSpPr/>
          <p:nvPr/>
        </p:nvSpPr>
        <p:spPr>
          <a:xfrm>
            <a:off x="1099844" y="4790135"/>
            <a:ext cx="44450" cy="44450"/>
          </a:xfrm>
          <a:custGeom>
            <a:avLst/>
            <a:gdLst/>
            <a:ahLst/>
            <a:cxnLst/>
            <a:rect l="l" t="t" r="r" b="b"/>
            <a:pathLst>
              <a:path w="44450" h="44450">
                <a:moveTo>
                  <a:pt x="21975" y="0"/>
                </a:moveTo>
                <a:lnTo>
                  <a:pt x="6895" y="6456"/>
                </a:lnTo>
                <a:lnTo>
                  <a:pt x="0" y="21981"/>
                </a:lnTo>
                <a:lnTo>
                  <a:pt x="6895" y="37469"/>
                </a:lnTo>
                <a:lnTo>
                  <a:pt x="21975" y="43926"/>
                </a:lnTo>
                <a:lnTo>
                  <a:pt x="37506" y="37469"/>
                </a:lnTo>
                <a:lnTo>
                  <a:pt x="43969" y="21981"/>
                </a:lnTo>
                <a:lnTo>
                  <a:pt x="37506" y="6456"/>
                </a:lnTo>
                <a:lnTo>
                  <a:pt x="21975" y="0"/>
                </a:lnTo>
                <a:close/>
              </a:path>
            </a:pathLst>
          </a:custGeom>
          <a:solidFill>
            <a:srgbClr val="000000"/>
          </a:solidFill>
        </p:spPr>
        <p:txBody>
          <a:bodyPr wrap="square" lIns="0" tIns="0" rIns="0" bIns="0" rtlCol="0"/>
          <a:lstStyle/>
          <a:p>
            <a:endParaRPr/>
          </a:p>
        </p:txBody>
      </p:sp>
      <p:sp>
        <p:nvSpPr>
          <p:cNvPr id="66" name="object 66"/>
          <p:cNvSpPr/>
          <p:nvPr/>
        </p:nvSpPr>
        <p:spPr>
          <a:xfrm>
            <a:off x="1099844" y="4858618"/>
            <a:ext cx="44450" cy="43180"/>
          </a:xfrm>
          <a:custGeom>
            <a:avLst/>
            <a:gdLst/>
            <a:ahLst/>
            <a:cxnLst/>
            <a:rect l="l" t="t" r="r" b="b"/>
            <a:pathLst>
              <a:path w="44450" h="43179">
                <a:moveTo>
                  <a:pt x="21975" y="0"/>
                </a:moveTo>
                <a:lnTo>
                  <a:pt x="6895" y="6057"/>
                </a:lnTo>
                <a:lnTo>
                  <a:pt x="0" y="21110"/>
                </a:lnTo>
                <a:lnTo>
                  <a:pt x="6895" y="36620"/>
                </a:lnTo>
                <a:lnTo>
                  <a:pt x="21975" y="43081"/>
                </a:lnTo>
                <a:lnTo>
                  <a:pt x="37506" y="36620"/>
                </a:lnTo>
                <a:lnTo>
                  <a:pt x="43969" y="21110"/>
                </a:lnTo>
                <a:lnTo>
                  <a:pt x="37506" y="6057"/>
                </a:lnTo>
                <a:lnTo>
                  <a:pt x="21975" y="0"/>
                </a:lnTo>
                <a:close/>
              </a:path>
            </a:pathLst>
          </a:custGeom>
          <a:solidFill>
            <a:srgbClr val="000000"/>
          </a:solidFill>
        </p:spPr>
        <p:txBody>
          <a:bodyPr wrap="square" lIns="0" tIns="0" rIns="0" bIns="0" rtlCol="0"/>
          <a:lstStyle/>
          <a:p>
            <a:endParaRPr/>
          </a:p>
        </p:txBody>
      </p:sp>
      <p:sp>
        <p:nvSpPr>
          <p:cNvPr id="67" name="object 67"/>
          <p:cNvSpPr/>
          <p:nvPr/>
        </p:nvSpPr>
        <p:spPr>
          <a:xfrm>
            <a:off x="1182794" y="49434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68" name="object 68"/>
          <p:cNvSpPr/>
          <p:nvPr/>
        </p:nvSpPr>
        <p:spPr>
          <a:xfrm>
            <a:off x="1248082" y="4946064"/>
            <a:ext cx="0" cy="102870"/>
          </a:xfrm>
          <a:custGeom>
            <a:avLst/>
            <a:gdLst/>
            <a:ahLst/>
            <a:cxnLst/>
            <a:rect l="l" t="t" r="r" b="b"/>
            <a:pathLst>
              <a:path h="102870">
                <a:moveTo>
                  <a:pt x="0" y="0"/>
                </a:moveTo>
                <a:lnTo>
                  <a:pt x="0" y="102513"/>
                </a:lnTo>
              </a:path>
            </a:pathLst>
          </a:custGeom>
          <a:ln w="21532">
            <a:solidFill>
              <a:srgbClr val="000000"/>
            </a:solidFill>
          </a:ln>
        </p:spPr>
        <p:txBody>
          <a:bodyPr wrap="square" lIns="0" tIns="0" rIns="0" bIns="0" rtlCol="0"/>
          <a:lstStyle/>
          <a:p>
            <a:endParaRPr/>
          </a:p>
        </p:txBody>
      </p:sp>
      <p:sp>
        <p:nvSpPr>
          <p:cNvPr id="69" name="object 69"/>
          <p:cNvSpPr/>
          <p:nvPr/>
        </p:nvSpPr>
        <p:spPr>
          <a:xfrm>
            <a:off x="1312934" y="49615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70" name="object 70"/>
          <p:cNvSpPr/>
          <p:nvPr/>
        </p:nvSpPr>
        <p:spPr>
          <a:xfrm>
            <a:off x="1135608" y="4993232"/>
            <a:ext cx="226695" cy="0"/>
          </a:xfrm>
          <a:custGeom>
            <a:avLst/>
            <a:gdLst/>
            <a:ahLst/>
            <a:cxnLst/>
            <a:rect l="l" t="t" r="r" b="b"/>
            <a:pathLst>
              <a:path w="226694">
                <a:moveTo>
                  <a:pt x="0" y="0"/>
                </a:moveTo>
                <a:lnTo>
                  <a:pt x="226655" y="0"/>
                </a:lnTo>
              </a:path>
            </a:pathLst>
          </a:custGeom>
          <a:ln w="21107">
            <a:solidFill>
              <a:srgbClr val="000000"/>
            </a:solidFill>
          </a:ln>
        </p:spPr>
        <p:txBody>
          <a:bodyPr wrap="square" lIns="0" tIns="0" rIns="0" bIns="0" rtlCol="0"/>
          <a:lstStyle/>
          <a:p>
            <a:endParaRPr/>
          </a:p>
        </p:txBody>
      </p:sp>
      <p:sp>
        <p:nvSpPr>
          <p:cNvPr id="71" name="object 71"/>
          <p:cNvSpPr/>
          <p:nvPr/>
        </p:nvSpPr>
        <p:spPr>
          <a:xfrm>
            <a:off x="936523" y="4346483"/>
            <a:ext cx="99695" cy="146685"/>
          </a:xfrm>
          <a:custGeom>
            <a:avLst/>
            <a:gdLst/>
            <a:ahLst/>
            <a:cxnLst/>
            <a:rect l="l" t="t" r="r" b="b"/>
            <a:pathLst>
              <a:path w="99694" h="146685">
                <a:moveTo>
                  <a:pt x="0" y="0"/>
                </a:moveTo>
                <a:lnTo>
                  <a:pt x="58606" y="146469"/>
                </a:lnTo>
                <a:lnTo>
                  <a:pt x="99544" y="124488"/>
                </a:lnTo>
                <a:lnTo>
                  <a:pt x="0" y="0"/>
                </a:lnTo>
                <a:close/>
              </a:path>
            </a:pathLst>
          </a:custGeom>
          <a:solidFill>
            <a:srgbClr val="000000"/>
          </a:solidFill>
        </p:spPr>
        <p:txBody>
          <a:bodyPr wrap="square" lIns="0" tIns="0" rIns="0" bIns="0" rtlCol="0"/>
          <a:lstStyle/>
          <a:p>
            <a:endParaRPr/>
          </a:p>
        </p:txBody>
      </p:sp>
      <p:sp>
        <p:nvSpPr>
          <p:cNvPr id="72" name="object 72"/>
          <p:cNvSpPr/>
          <p:nvPr/>
        </p:nvSpPr>
        <p:spPr>
          <a:xfrm>
            <a:off x="1026158" y="4305132"/>
            <a:ext cx="75565" cy="155575"/>
          </a:xfrm>
          <a:custGeom>
            <a:avLst/>
            <a:gdLst/>
            <a:ahLst/>
            <a:cxnLst/>
            <a:rect l="l" t="t" r="r" b="b"/>
            <a:pathLst>
              <a:path w="75565" h="155575">
                <a:moveTo>
                  <a:pt x="0" y="0"/>
                </a:moveTo>
                <a:lnTo>
                  <a:pt x="31024" y="155501"/>
                </a:lnTo>
                <a:lnTo>
                  <a:pt x="74979" y="140847"/>
                </a:lnTo>
                <a:lnTo>
                  <a:pt x="0" y="0"/>
                </a:lnTo>
                <a:close/>
              </a:path>
            </a:pathLst>
          </a:custGeom>
          <a:solidFill>
            <a:srgbClr val="000000"/>
          </a:solidFill>
        </p:spPr>
        <p:txBody>
          <a:bodyPr wrap="square" lIns="0" tIns="0" rIns="0" bIns="0" rtlCol="0"/>
          <a:lstStyle/>
          <a:p>
            <a:endParaRPr/>
          </a:p>
        </p:txBody>
      </p:sp>
      <p:sp>
        <p:nvSpPr>
          <p:cNvPr id="73" name="object 73"/>
          <p:cNvSpPr/>
          <p:nvPr/>
        </p:nvSpPr>
        <p:spPr>
          <a:xfrm>
            <a:off x="1119235" y="4275861"/>
            <a:ext cx="46990" cy="158115"/>
          </a:xfrm>
          <a:custGeom>
            <a:avLst/>
            <a:gdLst/>
            <a:ahLst/>
            <a:cxnLst/>
            <a:rect l="l" t="t" r="r" b="b"/>
            <a:pathLst>
              <a:path w="46990" h="158114">
                <a:moveTo>
                  <a:pt x="9037" y="0"/>
                </a:moveTo>
                <a:lnTo>
                  <a:pt x="0" y="157641"/>
                </a:lnTo>
                <a:lnTo>
                  <a:pt x="46547" y="154630"/>
                </a:lnTo>
                <a:lnTo>
                  <a:pt x="9037" y="0"/>
                </a:lnTo>
                <a:close/>
              </a:path>
            </a:pathLst>
          </a:custGeom>
          <a:solidFill>
            <a:srgbClr val="000000"/>
          </a:solidFill>
        </p:spPr>
        <p:txBody>
          <a:bodyPr wrap="square" lIns="0" tIns="0" rIns="0" bIns="0" rtlCol="0"/>
          <a:lstStyle/>
          <a:p>
            <a:endParaRPr/>
          </a:p>
        </p:txBody>
      </p:sp>
      <p:sp>
        <p:nvSpPr>
          <p:cNvPr id="74" name="object 74"/>
          <p:cNvSpPr/>
          <p:nvPr/>
        </p:nvSpPr>
        <p:spPr>
          <a:xfrm>
            <a:off x="1194214" y="4269404"/>
            <a:ext cx="46990" cy="158115"/>
          </a:xfrm>
          <a:custGeom>
            <a:avLst/>
            <a:gdLst/>
            <a:ahLst/>
            <a:cxnLst/>
            <a:rect l="l" t="t" r="r" b="b"/>
            <a:pathLst>
              <a:path w="46990" h="158114">
                <a:moveTo>
                  <a:pt x="23711" y="0"/>
                </a:moveTo>
                <a:lnTo>
                  <a:pt x="0" y="156770"/>
                </a:lnTo>
                <a:lnTo>
                  <a:pt x="46551" y="157641"/>
                </a:lnTo>
                <a:lnTo>
                  <a:pt x="23711" y="0"/>
                </a:lnTo>
                <a:close/>
              </a:path>
            </a:pathLst>
          </a:custGeom>
          <a:solidFill>
            <a:srgbClr val="000000"/>
          </a:solidFill>
        </p:spPr>
        <p:txBody>
          <a:bodyPr wrap="square" lIns="0" tIns="0" rIns="0" bIns="0" rtlCol="0"/>
          <a:lstStyle/>
          <a:p>
            <a:endParaRPr/>
          </a:p>
        </p:txBody>
      </p:sp>
      <p:sp>
        <p:nvSpPr>
          <p:cNvPr id="75" name="object 75"/>
          <p:cNvSpPr/>
          <p:nvPr/>
        </p:nvSpPr>
        <p:spPr>
          <a:xfrm>
            <a:off x="8376165" y="1995637"/>
            <a:ext cx="135890" cy="365760"/>
          </a:xfrm>
          <a:custGeom>
            <a:avLst/>
            <a:gdLst/>
            <a:ahLst/>
            <a:cxnLst/>
            <a:rect l="l" t="t" r="r" b="b"/>
            <a:pathLst>
              <a:path w="135890" h="365760">
                <a:moveTo>
                  <a:pt x="67655" y="0"/>
                </a:moveTo>
                <a:lnTo>
                  <a:pt x="134016" y="29308"/>
                </a:lnTo>
                <a:lnTo>
                  <a:pt x="135740" y="84442"/>
                </a:lnTo>
                <a:lnTo>
                  <a:pt x="77136" y="192535"/>
                </a:lnTo>
                <a:lnTo>
                  <a:pt x="124967" y="284722"/>
                </a:lnTo>
                <a:lnTo>
                  <a:pt x="108160" y="365266"/>
                </a:lnTo>
                <a:lnTo>
                  <a:pt x="7324" y="357946"/>
                </a:lnTo>
                <a:lnTo>
                  <a:pt x="0" y="29308"/>
                </a:lnTo>
                <a:lnTo>
                  <a:pt x="67655" y="0"/>
                </a:lnTo>
                <a:close/>
              </a:path>
            </a:pathLst>
          </a:custGeom>
          <a:solidFill>
            <a:srgbClr val="FF0000"/>
          </a:solidFill>
        </p:spPr>
        <p:txBody>
          <a:bodyPr wrap="square" lIns="0" tIns="0" rIns="0" bIns="0" rtlCol="0"/>
          <a:lstStyle/>
          <a:p>
            <a:endParaRPr/>
          </a:p>
        </p:txBody>
      </p:sp>
      <p:sp>
        <p:nvSpPr>
          <p:cNvPr id="76" name="object 76"/>
          <p:cNvSpPr/>
          <p:nvPr/>
        </p:nvSpPr>
        <p:spPr>
          <a:xfrm>
            <a:off x="7838385" y="1745826"/>
            <a:ext cx="543560" cy="835660"/>
          </a:xfrm>
          <a:custGeom>
            <a:avLst/>
            <a:gdLst/>
            <a:ahLst/>
            <a:cxnLst/>
            <a:rect l="l" t="t" r="r" b="b"/>
            <a:pathLst>
              <a:path w="543559" h="835660">
                <a:moveTo>
                  <a:pt x="81010" y="0"/>
                </a:moveTo>
                <a:lnTo>
                  <a:pt x="185297" y="29272"/>
                </a:lnTo>
                <a:lnTo>
                  <a:pt x="354203" y="36599"/>
                </a:lnTo>
                <a:lnTo>
                  <a:pt x="479172" y="95179"/>
                </a:lnTo>
                <a:lnTo>
                  <a:pt x="534329" y="181762"/>
                </a:lnTo>
                <a:lnTo>
                  <a:pt x="543382" y="247670"/>
                </a:lnTo>
                <a:lnTo>
                  <a:pt x="539504" y="835611"/>
                </a:lnTo>
                <a:lnTo>
                  <a:pt x="330502" y="835611"/>
                </a:lnTo>
                <a:lnTo>
                  <a:pt x="328781" y="554345"/>
                </a:lnTo>
                <a:lnTo>
                  <a:pt x="244303" y="523332"/>
                </a:lnTo>
                <a:lnTo>
                  <a:pt x="244303" y="280823"/>
                </a:lnTo>
                <a:lnTo>
                  <a:pt x="157700" y="277377"/>
                </a:lnTo>
                <a:lnTo>
                  <a:pt x="143066" y="221807"/>
                </a:lnTo>
                <a:lnTo>
                  <a:pt x="187003" y="190794"/>
                </a:lnTo>
                <a:lnTo>
                  <a:pt x="240454" y="190794"/>
                </a:lnTo>
                <a:lnTo>
                  <a:pt x="240454" y="104646"/>
                </a:lnTo>
                <a:lnTo>
                  <a:pt x="9802" y="104646"/>
                </a:lnTo>
                <a:lnTo>
                  <a:pt x="0" y="91733"/>
                </a:lnTo>
                <a:lnTo>
                  <a:pt x="81010" y="0"/>
                </a:lnTo>
                <a:close/>
              </a:path>
              <a:path w="543559" h="835660">
                <a:moveTo>
                  <a:pt x="9802" y="104646"/>
                </a:moveTo>
                <a:lnTo>
                  <a:pt x="152108" y="104646"/>
                </a:lnTo>
                <a:lnTo>
                  <a:pt x="119355" y="154195"/>
                </a:lnTo>
                <a:lnTo>
                  <a:pt x="52978" y="161522"/>
                </a:lnTo>
                <a:lnTo>
                  <a:pt x="9802" y="104646"/>
                </a:lnTo>
                <a:close/>
              </a:path>
            </a:pathLst>
          </a:custGeom>
          <a:solidFill>
            <a:srgbClr val="E49EB1"/>
          </a:solidFill>
        </p:spPr>
        <p:txBody>
          <a:bodyPr wrap="square" lIns="0" tIns="0" rIns="0" bIns="0" rtlCol="0"/>
          <a:lstStyle/>
          <a:p>
            <a:endParaRPr/>
          </a:p>
        </p:txBody>
      </p:sp>
      <p:sp>
        <p:nvSpPr>
          <p:cNvPr id="77" name="object 77"/>
          <p:cNvSpPr/>
          <p:nvPr/>
        </p:nvSpPr>
        <p:spPr>
          <a:xfrm>
            <a:off x="7886208" y="2267435"/>
            <a:ext cx="288290" cy="112395"/>
          </a:xfrm>
          <a:custGeom>
            <a:avLst/>
            <a:gdLst/>
            <a:ahLst/>
            <a:cxnLst/>
            <a:rect l="l" t="t" r="r" b="b"/>
            <a:pathLst>
              <a:path w="288290" h="112394">
                <a:moveTo>
                  <a:pt x="214600" y="0"/>
                </a:moveTo>
                <a:lnTo>
                  <a:pt x="268014" y="25412"/>
                </a:lnTo>
                <a:lnTo>
                  <a:pt x="288283" y="77101"/>
                </a:lnTo>
                <a:lnTo>
                  <a:pt x="227527" y="110269"/>
                </a:lnTo>
                <a:lnTo>
                  <a:pt x="124548" y="111992"/>
                </a:lnTo>
                <a:lnTo>
                  <a:pt x="0" y="71500"/>
                </a:lnTo>
                <a:lnTo>
                  <a:pt x="121098" y="12923"/>
                </a:lnTo>
                <a:lnTo>
                  <a:pt x="214600" y="0"/>
                </a:lnTo>
                <a:close/>
              </a:path>
            </a:pathLst>
          </a:custGeom>
          <a:solidFill>
            <a:srgbClr val="A6FF00"/>
          </a:solidFill>
        </p:spPr>
        <p:txBody>
          <a:bodyPr wrap="square" lIns="0" tIns="0" rIns="0" bIns="0" rtlCol="0"/>
          <a:lstStyle/>
          <a:p>
            <a:endParaRPr/>
          </a:p>
        </p:txBody>
      </p:sp>
      <p:sp>
        <p:nvSpPr>
          <p:cNvPr id="78" name="object 78"/>
          <p:cNvSpPr/>
          <p:nvPr/>
        </p:nvSpPr>
        <p:spPr>
          <a:xfrm>
            <a:off x="7834500" y="1724716"/>
            <a:ext cx="184150" cy="183515"/>
          </a:xfrm>
          <a:custGeom>
            <a:avLst/>
            <a:gdLst/>
            <a:ahLst/>
            <a:cxnLst/>
            <a:rect l="l" t="t" r="r" b="b"/>
            <a:pathLst>
              <a:path w="184150" h="183514">
                <a:moveTo>
                  <a:pt x="92194" y="0"/>
                </a:moveTo>
                <a:lnTo>
                  <a:pt x="127961" y="6891"/>
                </a:lnTo>
                <a:lnTo>
                  <a:pt x="156865" y="26696"/>
                </a:lnTo>
                <a:lnTo>
                  <a:pt x="176655" y="55569"/>
                </a:lnTo>
                <a:lnTo>
                  <a:pt x="183989" y="91733"/>
                </a:lnTo>
                <a:lnTo>
                  <a:pt x="176655" y="127498"/>
                </a:lnTo>
                <a:lnTo>
                  <a:pt x="143502" y="167979"/>
                </a:lnTo>
                <a:lnTo>
                  <a:pt x="92194" y="183503"/>
                </a:lnTo>
                <a:lnTo>
                  <a:pt x="56028" y="176176"/>
                </a:lnTo>
                <a:lnTo>
                  <a:pt x="27124" y="156770"/>
                </a:lnTo>
                <a:lnTo>
                  <a:pt x="7334" y="127498"/>
                </a:lnTo>
                <a:lnTo>
                  <a:pt x="0" y="91733"/>
                </a:lnTo>
                <a:lnTo>
                  <a:pt x="7334" y="55569"/>
                </a:lnTo>
                <a:lnTo>
                  <a:pt x="40487" y="15524"/>
                </a:lnTo>
                <a:lnTo>
                  <a:pt x="92194" y="0"/>
                </a:lnTo>
                <a:close/>
              </a:path>
            </a:pathLst>
          </a:custGeom>
          <a:solidFill>
            <a:srgbClr val="00FFFF"/>
          </a:solidFill>
        </p:spPr>
        <p:txBody>
          <a:bodyPr wrap="square" lIns="0" tIns="0" rIns="0" bIns="0" rtlCol="0"/>
          <a:lstStyle/>
          <a:p>
            <a:endParaRPr/>
          </a:p>
        </p:txBody>
      </p:sp>
      <p:sp>
        <p:nvSpPr>
          <p:cNvPr id="79" name="object 79"/>
          <p:cNvSpPr/>
          <p:nvPr/>
        </p:nvSpPr>
        <p:spPr>
          <a:xfrm>
            <a:off x="8094345" y="1891425"/>
            <a:ext cx="184150" cy="184150"/>
          </a:xfrm>
          <a:custGeom>
            <a:avLst/>
            <a:gdLst/>
            <a:ahLst/>
            <a:cxnLst/>
            <a:rect l="l" t="t" r="r" b="b"/>
            <a:pathLst>
              <a:path w="184150" h="184150">
                <a:moveTo>
                  <a:pt x="91780" y="0"/>
                </a:moveTo>
                <a:lnTo>
                  <a:pt x="127547" y="7290"/>
                </a:lnTo>
                <a:lnTo>
                  <a:pt x="156850" y="27131"/>
                </a:lnTo>
                <a:lnTo>
                  <a:pt x="176673" y="55968"/>
                </a:lnTo>
                <a:lnTo>
                  <a:pt x="184000" y="92169"/>
                </a:lnTo>
                <a:lnTo>
                  <a:pt x="176673" y="127897"/>
                </a:lnTo>
                <a:lnTo>
                  <a:pt x="143063" y="168414"/>
                </a:lnTo>
                <a:lnTo>
                  <a:pt x="91780" y="183902"/>
                </a:lnTo>
                <a:lnTo>
                  <a:pt x="56028" y="176575"/>
                </a:lnTo>
                <a:lnTo>
                  <a:pt x="26725" y="157206"/>
                </a:lnTo>
                <a:lnTo>
                  <a:pt x="7334" y="127897"/>
                </a:lnTo>
                <a:lnTo>
                  <a:pt x="0" y="92169"/>
                </a:lnTo>
                <a:lnTo>
                  <a:pt x="7334" y="55968"/>
                </a:lnTo>
                <a:lnTo>
                  <a:pt x="40487" y="15923"/>
                </a:lnTo>
                <a:lnTo>
                  <a:pt x="91780" y="0"/>
                </a:lnTo>
                <a:close/>
              </a:path>
            </a:pathLst>
          </a:custGeom>
          <a:solidFill>
            <a:srgbClr val="00FFFF"/>
          </a:solidFill>
        </p:spPr>
        <p:txBody>
          <a:bodyPr wrap="square" lIns="0" tIns="0" rIns="0" bIns="0" rtlCol="0"/>
          <a:lstStyle/>
          <a:p>
            <a:endParaRPr/>
          </a:p>
        </p:txBody>
      </p:sp>
      <p:sp>
        <p:nvSpPr>
          <p:cNvPr id="80" name="object 80"/>
          <p:cNvSpPr/>
          <p:nvPr/>
        </p:nvSpPr>
        <p:spPr>
          <a:xfrm>
            <a:off x="7822844" y="1707486"/>
            <a:ext cx="579755" cy="874394"/>
          </a:xfrm>
          <a:custGeom>
            <a:avLst/>
            <a:gdLst/>
            <a:ahLst/>
            <a:cxnLst/>
            <a:rect l="l" t="t" r="r" b="b"/>
            <a:pathLst>
              <a:path w="579754" h="874394">
                <a:moveTo>
                  <a:pt x="57771" y="0"/>
                </a:moveTo>
                <a:lnTo>
                  <a:pt x="91359" y="870"/>
                </a:lnTo>
                <a:lnTo>
                  <a:pt x="132754" y="15524"/>
                </a:lnTo>
                <a:lnTo>
                  <a:pt x="156865" y="28002"/>
                </a:lnTo>
                <a:lnTo>
                  <a:pt x="183154" y="45232"/>
                </a:lnTo>
                <a:lnTo>
                  <a:pt x="324914" y="49983"/>
                </a:lnTo>
                <a:lnTo>
                  <a:pt x="391723" y="62026"/>
                </a:lnTo>
                <a:lnTo>
                  <a:pt x="452483" y="84007"/>
                </a:lnTo>
                <a:lnTo>
                  <a:pt x="492128" y="108128"/>
                </a:lnTo>
                <a:lnTo>
                  <a:pt x="525742" y="139541"/>
                </a:lnTo>
                <a:lnTo>
                  <a:pt x="559351" y="195546"/>
                </a:lnTo>
                <a:lnTo>
                  <a:pt x="577453" y="268345"/>
                </a:lnTo>
                <a:lnTo>
                  <a:pt x="579606" y="312271"/>
                </a:lnTo>
                <a:lnTo>
                  <a:pt x="579606" y="874382"/>
                </a:lnTo>
                <a:lnTo>
                  <a:pt x="534790" y="874382"/>
                </a:lnTo>
                <a:lnTo>
                  <a:pt x="534790" y="290326"/>
                </a:lnTo>
                <a:lnTo>
                  <a:pt x="525742" y="222242"/>
                </a:lnTo>
                <a:lnTo>
                  <a:pt x="499024" y="171424"/>
                </a:lnTo>
                <a:lnTo>
                  <a:pt x="458947" y="135260"/>
                </a:lnTo>
                <a:lnTo>
                  <a:pt x="409389" y="111139"/>
                </a:lnTo>
                <a:lnTo>
                  <a:pt x="293468" y="89593"/>
                </a:lnTo>
                <a:lnTo>
                  <a:pt x="177562" y="87888"/>
                </a:lnTo>
                <a:lnTo>
                  <a:pt x="156429" y="70659"/>
                </a:lnTo>
                <a:lnTo>
                  <a:pt x="136603" y="57709"/>
                </a:lnTo>
                <a:lnTo>
                  <a:pt x="102143" y="44796"/>
                </a:lnTo>
                <a:lnTo>
                  <a:pt x="7034" y="44796"/>
                </a:lnTo>
                <a:lnTo>
                  <a:pt x="13798" y="28873"/>
                </a:lnTo>
                <a:lnTo>
                  <a:pt x="31917" y="9902"/>
                </a:lnTo>
                <a:lnTo>
                  <a:pt x="57771" y="0"/>
                </a:lnTo>
                <a:close/>
              </a:path>
              <a:path w="579754" h="874394">
                <a:moveTo>
                  <a:pt x="274514" y="122746"/>
                </a:moveTo>
                <a:lnTo>
                  <a:pt x="276220" y="252857"/>
                </a:lnTo>
                <a:lnTo>
                  <a:pt x="231412" y="252857"/>
                </a:lnTo>
                <a:lnTo>
                  <a:pt x="231412" y="169720"/>
                </a:lnTo>
                <a:lnTo>
                  <a:pt x="129721" y="169720"/>
                </a:lnTo>
                <a:lnTo>
                  <a:pt x="131883" y="168414"/>
                </a:lnTo>
                <a:lnTo>
                  <a:pt x="144374" y="150749"/>
                </a:lnTo>
                <a:lnTo>
                  <a:pt x="158608" y="123617"/>
                </a:lnTo>
                <a:lnTo>
                  <a:pt x="274514" y="122746"/>
                </a:lnTo>
                <a:close/>
              </a:path>
              <a:path w="579754" h="874394">
                <a:moveTo>
                  <a:pt x="129721" y="169720"/>
                </a:moveTo>
                <a:lnTo>
                  <a:pt x="181448" y="169720"/>
                </a:lnTo>
                <a:lnTo>
                  <a:pt x="146080" y="203308"/>
                </a:lnTo>
                <a:lnTo>
                  <a:pt x="113763" y="220973"/>
                </a:lnTo>
                <a:lnTo>
                  <a:pt x="84460" y="224854"/>
                </a:lnTo>
                <a:lnTo>
                  <a:pt x="58606" y="217092"/>
                </a:lnTo>
                <a:lnTo>
                  <a:pt x="47422" y="209329"/>
                </a:lnTo>
                <a:lnTo>
                  <a:pt x="37073" y="199862"/>
                </a:lnTo>
                <a:lnTo>
                  <a:pt x="27596" y="188654"/>
                </a:lnTo>
                <a:lnTo>
                  <a:pt x="22410" y="180493"/>
                </a:lnTo>
                <a:lnTo>
                  <a:pt x="93538" y="180493"/>
                </a:lnTo>
                <a:lnTo>
                  <a:pt x="113327" y="179622"/>
                </a:lnTo>
                <a:lnTo>
                  <a:pt x="129721" y="169720"/>
                </a:lnTo>
                <a:close/>
              </a:path>
              <a:path w="579754" h="874394">
                <a:moveTo>
                  <a:pt x="7034" y="44796"/>
                </a:moveTo>
                <a:lnTo>
                  <a:pt x="102143" y="44796"/>
                </a:lnTo>
                <a:lnTo>
                  <a:pt x="73712" y="47807"/>
                </a:lnTo>
                <a:lnTo>
                  <a:pt x="62056" y="55569"/>
                </a:lnTo>
                <a:lnTo>
                  <a:pt x="52578" y="67213"/>
                </a:lnTo>
                <a:lnTo>
                  <a:pt x="40959" y="92169"/>
                </a:lnTo>
                <a:lnTo>
                  <a:pt x="39216" y="116725"/>
                </a:lnTo>
                <a:lnTo>
                  <a:pt x="57771" y="158947"/>
                </a:lnTo>
                <a:lnTo>
                  <a:pt x="93538" y="180493"/>
                </a:lnTo>
                <a:lnTo>
                  <a:pt x="22410" y="180493"/>
                </a:lnTo>
                <a:lnTo>
                  <a:pt x="19390" y="175741"/>
                </a:lnTo>
                <a:lnTo>
                  <a:pt x="7334" y="146868"/>
                </a:lnTo>
                <a:lnTo>
                  <a:pt x="0" y="115456"/>
                </a:lnTo>
                <a:lnTo>
                  <a:pt x="3013" y="54264"/>
                </a:lnTo>
                <a:lnTo>
                  <a:pt x="7034" y="44796"/>
                </a:lnTo>
                <a:close/>
              </a:path>
            </a:pathLst>
          </a:custGeom>
          <a:solidFill>
            <a:srgbClr val="000000"/>
          </a:solidFill>
        </p:spPr>
        <p:txBody>
          <a:bodyPr wrap="square" lIns="0" tIns="0" rIns="0" bIns="0" rtlCol="0"/>
          <a:lstStyle/>
          <a:p>
            <a:endParaRPr/>
          </a:p>
        </p:txBody>
      </p:sp>
      <p:sp>
        <p:nvSpPr>
          <p:cNvPr id="81" name="object 81"/>
          <p:cNvSpPr/>
          <p:nvPr/>
        </p:nvSpPr>
        <p:spPr>
          <a:xfrm>
            <a:off x="7960320" y="1876336"/>
            <a:ext cx="325755" cy="218440"/>
          </a:xfrm>
          <a:custGeom>
            <a:avLst/>
            <a:gdLst/>
            <a:ahLst/>
            <a:cxnLst/>
            <a:rect l="l" t="t" r="r" b="b"/>
            <a:pathLst>
              <a:path w="325754" h="218439">
                <a:moveTo>
                  <a:pt x="243475" y="0"/>
                </a:moveTo>
                <a:lnTo>
                  <a:pt x="282687" y="13348"/>
                </a:lnTo>
                <a:lnTo>
                  <a:pt x="311991" y="47372"/>
                </a:lnTo>
                <a:lnTo>
                  <a:pt x="325350" y="100366"/>
                </a:lnTo>
                <a:lnTo>
                  <a:pt x="323625" y="118031"/>
                </a:lnTo>
                <a:lnTo>
                  <a:pt x="313283" y="151184"/>
                </a:lnTo>
                <a:lnTo>
                  <a:pt x="268036" y="203743"/>
                </a:lnTo>
                <a:lnTo>
                  <a:pt x="237872" y="216657"/>
                </a:lnTo>
                <a:lnTo>
                  <a:pt x="205558" y="217962"/>
                </a:lnTo>
                <a:lnTo>
                  <a:pt x="189618" y="212775"/>
                </a:lnTo>
                <a:lnTo>
                  <a:pt x="173241" y="203743"/>
                </a:lnTo>
                <a:lnTo>
                  <a:pt x="157736" y="190794"/>
                </a:lnTo>
                <a:lnTo>
                  <a:pt x="151991" y="183503"/>
                </a:lnTo>
                <a:lnTo>
                  <a:pt x="225377" y="183503"/>
                </a:lnTo>
                <a:lnTo>
                  <a:pt x="249506" y="174435"/>
                </a:lnTo>
                <a:lnTo>
                  <a:pt x="262437" y="164533"/>
                </a:lnTo>
                <a:lnTo>
                  <a:pt x="272346" y="152055"/>
                </a:lnTo>
                <a:lnTo>
                  <a:pt x="282687" y="123182"/>
                </a:lnTo>
                <a:lnTo>
                  <a:pt x="281395" y="92169"/>
                </a:lnTo>
                <a:lnTo>
                  <a:pt x="269328" y="65037"/>
                </a:lnTo>
                <a:lnTo>
                  <a:pt x="247785" y="45667"/>
                </a:lnTo>
                <a:lnTo>
                  <a:pt x="217617" y="39210"/>
                </a:lnTo>
                <a:lnTo>
                  <a:pt x="142787" y="39210"/>
                </a:lnTo>
                <a:lnTo>
                  <a:pt x="154686" y="28437"/>
                </a:lnTo>
                <a:lnTo>
                  <a:pt x="183989" y="11208"/>
                </a:lnTo>
                <a:lnTo>
                  <a:pt x="243475" y="0"/>
                </a:lnTo>
                <a:close/>
              </a:path>
              <a:path w="325754" h="218439">
                <a:moveTo>
                  <a:pt x="109442" y="47372"/>
                </a:moveTo>
                <a:lnTo>
                  <a:pt x="109442" y="84841"/>
                </a:lnTo>
                <a:lnTo>
                  <a:pt x="77561" y="84841"/>
                </a:lnTo>
                <a:lnTo>
                  <a:pt x="52143" y="89158"/>
                </a:lnTo>
                <a:lnTo>
                  <a:pt x="43973" y="96050"/>
                </a:lnTo>
                <a:lnTo>
                  <a:pt x="39216" y="104683"/>
                </a:lnTo>
                <a:lnTo>
                  <a:pt x="43101" y="121477"/>
                </a:lnTo>
                <a:lnTo>
                  <a:pt x="68519" y="129638"/>
                </a:lnTo>
                <a:lnTo>
                  <a:pt x="167214" y="131379"/>
                </a:lnTo>
                <a:lnTo>
                  <a:pt x="183989" y="162393"/>
                </a:lnTo>
                <a:lnTo>
                  <a:pt x="203416" y="179622"/>
                </a:lnTo>
                <a:lnTo>
                  <a:pt x="225377" y="183503"/>
                </a:lnTo>
                <a:lnTo>
                  <a:pt x="151991" y="183503"/>
                </a:lnTo>
                <a:lnTo>
                  <a:pt x="143502" y="172730"/>
                </a:lnTo>
                <a:lnTo>
                  <a:pt x="66813" y="172730"/>
                </a:lnTo>
                <a:lnTo>
                  <a:pt x="38344" y="167108"/>
                </a:lnTo>
                <a:lnTo>
                  <a:pt x="27160" y="160651"/>
                </a:lnTo>
                <a:lnTo>
                  <a:pt x="17247" y="152055"/>
                </a:lnTo>
                <a:lnTo>
                  <a:pt x="3885" y="131815"/>
                </a:lnTo>
                <a:lnTo>
                  <a:pt x="0" y="107693"/>
                </a:lnTo>
                <a:lnTo>
                  <a:pt x="7334" y="84406"/>
                </a:lnTo>
                <a:lnTo>
                  <a:pt x="26725" y="64601"/>
                </a:lnTo>
                <a:lnTo>
                  <a:pt x="60349" y="51253"/>
                </a:lnTo>
                <a:lnTo>
                  <a:pt x="109442" y="47372"/>
                </a:lnTo>
                <a:close/>
              </a:path>
              <a:path w="325754" h="218439">
                <a:moveTo>
                  <a:pt x="142787" y="39210"/>
                </a:moveTo>
                <a:lnTo>
                  <a:pt x="217617" y="39210"/>
                </a:lnTo>
                <a:lnTo>
                  <a:pt x="180576" y="50818"/>
                </a:lnTo>
                <a:lnTo>
                  <a:pt x="159443" y="64601"/>
                </a:lnTo>
                <a:lnTo>
                  <a:pt x="148658" y="74068"/>
                </a:lnTo>
                <a:lnTo>
                  <a:pt x="137039" y="84841"/>
                </a:lnTo>
                <a:lnTo>
                  <a:pt x="127561" y="52994"/>
                </a:lnTo>
                <a:lnTo>
                  <a:pt x="142787" y="39210"/>
                </a:lnTo>
                <a:close/>
              </a:path>
            </a:pathLst>
          </a:custGeom>
          <a:solidFill>
            <a:srgbClr val="000000"/>
          </a:solidFill>
        </p:spPr>
        <p:txBody>
          <a:bodyPr wrap="square" lIns="0" tIns="0" rIns="0" bIns="0" rtlCol="0"/>
          <a:lstStyle/>
          <a:p>
            <a:endParaRPr/>
          </a:p>
        </p:txBody>
      </p:sp>
      <p:sp>
        <p:nvSpPr>
          <p:cNvPr id="82" name="object 82"/>
          <p:cNvSpPr/>
          <p:nvPr/>
        </p:nvSpPr>
        <p:spPr>
          <a:xfrm>
            <a:off x="8075808" y="20253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83" name="object 83"/>
          <p:cNvSpPr/>
          <p:nvPr/>
        </p:nvSpPr>
        <p:spPr>
          <a:xfrm>
            <a:off x="7873281" y="2251501"/>
            <a:ext cx="318770" cy="330835"/>
          </a:xfrm>
          <a:custGeom>
            <a:avLst/>
            <a:gdLst/>
            <a:ahLst/>
            <a:cxnLst/>
            <a:rect l="l" t="t" r="r" b="b"/>
            <a:pathLst>
              <a:path w="318770" h="330835">
                <a:moveTo>
                  <a:pt x="221063" y="0"/>
                </a:moveTo>
                <a:lnTo>
                  <a:pt x="262858" y="7319"/>
                </a:lnTo>
                <a:lnTo>
                  <a:pt x="296471" y="33164"/>
                </a:lnTo>
                <a:lnTo>
                  <a:pt x="318447" y="81838"/>
                </a:lnTo>
                <a:lnTo>
                  <a:pt x="318447" y="330367"/>
                </a:lnTo>
                <a:lnTo>
                  <a:pt x="275349" y="330367"/>
                </a:lnTo>
                <a:lnTo>
                  <a:pt x="275349" y="92604"/>
                </a:lnTo>
                <a:lnTo>
                  <a:pt x="266307" y="60731"/>
                </a:lnTo>
                <a:lnTo>
                  <a:pt x="240018" y="43070"/>
                </a:lnTo>
                <a:lnTo>
                  <a:pt x="156429" y="42210"/>
                </a:lnTo>
                <a:lnTo>
                  <a:pt x="84974" y="42210"/>
                </a:lnTo>
                <a:lnTo>
                  <a:pt x="124548" y="23689"/>
                </a:lnTo>
                <a:lnTo>
                  <a:pt x="173641" y="6891"/>
                </a:lnTo>
                <a:lnTo>
                  <a:pt x="221063" y="0"/>
                </a:lnTo>
                <a:close/>
              </a:path>
              <a:path w="318770" h="330835">
                <a:moveTo>
                  <a:pt x="84974" y="42210"/>
                </a:moveTo>
                <a:lnTo>
                  <a:pt x="156429" y="42210"/>
                </a:lnTo>
                <a:lnTo>
                  <a:pt x="109006" y="52548"/>
                </a:lnTo>
                <a:lnTo>
                  <a:pt x="63327" y="66331"/>
                </a:lnTo>
                <a:lnTo>
                  <a:pt x="25853" y="79683"/>
                </a:lnTo>
                <a:lnTo>
                  <a:pt x="0" y="90881"/>
                </a:lnTo>
                <a:lnTo>
                  <a:pt x="15940" y="80975"/>
                </a:lnTo>
                <a:lnTo>
                  <a:pt x="34459" y="69777"/>
                </a:lnTo>
                <a:lnTo>
                  <a:pt x="54721" y="58145"/>
                </a:lnTo>
                <a:lnTo>
                  <a:pt x="76689" y="46088"/>
                </a:lnTo>
                <a:lnTo>
                  <a:pt x="84974" y="42210"/>
                </a:lnTo>
                <a:close/>
              </a:path>
            </a:pathLst>
          </a:custGeom>
          <a:solidFill>
            <a:srgbClr val="000000"/>
          </a:solidFill>
        </p:spPr>
        <p:txBody>
          <a:bodyPr wrap="square" lIns="0" tIns="0" rIns="0" bIns="0" rtlCol="0"/>
          <a:lstStyle/>
          <a:p>
            <a:endParaRPr/>
          </a:p>
        </p:txBody>
      </p:sp>
      <p:sp>
        <p:nvSpPr>
          <p:cNvPr id="84" name="object 84"/>
          <p:cNvSpPr/>
          <p:nvPr/>
        </p:nvSpPr>
        <p:spPr>
          <a:xfrm>
            <a:off x="7873281" y="2312232"/>
            <a:ext cx="309245" cy="83185"/>
          </a:xfrm>
          <a:custGeom>
            <a:avLst/>
            <a:gdLst/>
            <a:ahLst/>
            <a:cxnLst/>
            <a:rect l="l" t="t" r="r" b="b"/>
            <a:pathLst>
              <a:path w="309245" h="83185">
                <a:moveTo>
                  <a:pt x="284390" y="23689"/>
                </a:moveTo>
                <a:lnTo>
                  <a:pt x="297332" y="40055"/>
                </a:lnTo>
                <a:lnTo>
                  <a:pt x="308966" y="55562"/>
                </a:lnTo>
                <a:lnTo>
                  <a:pt x="227527" y="81406"/>
                </a:lnTo>
                <a:lnTo>
                  <a:pt x="149094" y="82698"/>
                </a:lnTo>
                <a:lnTo>
                  <a:pt x="110749" y="75806"/>
                </a:lnTo>
                <a:lnTo>
                  <a:pt x="73675" y="64608"/>
                </a:lnTo>
                <a:lnTo>
                  <a:pt x="51814" y="55562"/>
                </a:lnTo>
                <a:lnTo>
                  <a:pt x="170627" y="55562"/>
                </a:lnTo>
                <a:lnTo>
                  <a:pt x="226655" y="48242"/>
                </a:lnTo>
                <a:lnTo>
                  <a:pt x="255523" y="38333"/>
                </a:lnTo>
                <a:lnTo>
                  <a:pt x="284390" y="23689"/>
                </a:lnTo>
                <a:close/>
              </a:path>
              <a:path w="309245" h="83185">
                <a:moveTo>
                  <a:pt x="63327" y="0"/>
                </a:moveTo>
                <a:lnTo>
                  <a:pt x="89616" y="23689"/>
                </a:lnTo>
                <a:lnTo>
                  <a:pt x="116341" y="40487"/>
                </a:lnTo>
                <a:lnTo>
                  <a:pt x="170627" y="55562"/>
                </a:lnTo>
                <a:lnTo>
                  <a:pt x="51814" y="55562"/>
                </a:lnTo>
                <a:lnTo>
                  <a:pt x="36202" y="49102"/>
                </a:lnTo>
                <a:lnTo>
                  <a:pt x="18083" y="40055"/>
                </a:lnTo>
                <a:lnTo>
                  <a:pt x="0" y="30149"/>
                </a:lnTo>
                <a:lnTo>
                  <a:pt x="63327" y="0"/>
                </a:lnTo>
                <a:close/>
              </a:path>
            </a:pathLst>
          </a:custGeom>
          <a:solidFill>
            <a:srgbClr val="000000"/>
          </a:solidFill>
        </p:spPr>
        <p:txBody>
          <a:bodyPr wrap="square" lIns="0" tIns="0" rIns="0" bIns="0" rtlCol="0"/>
          <a:lstStyle/>
          <a:p>
            <a:endParaRPr/>
          </a:p>
        </p:txBody>
      </p:sp>
      <p:sp>
        <p:nvSpPr>
          <p:cNvPr id="85" name="object 85"/>
          <p:cNvSpPr/>
          <p:nvPr/>
        </p:nvSpPr>
        <p:spPr>
          <a:xfrm>
            <a:off x="8373147" y="1982288"/>
            <a:ext cx="156845" cy="405130"/>
          </a:xfrm>
          <a:custGeom>
            <a:avLst/>
            <a:gdLst/>
            <a:ahLst/>
            <a:cxnLst/>
            <a:rect l="l" t="t" r="r" b="b"/>
            <a:pathLst>
              <a:path w="156845" h="405130">
                <a:moveTo>
                  <a:pt x="87477" y="0"/>
                </a:moveTo>
                <a:lnTo>
                  <a:pt x="137465" y="22851"/>
                </a:lnTo>
                <a:lnTo>
                  <a:pt x="156425" y="110704"/>
                </a:lnTo>
                <a:lnTo>
                  <a:pt x="134017" y="156807"/>
                </a:lnTo>
                <a:lnTo>
                  <a:pt x="113763" y="180493"/>
                </a:lnTo>
                <a:lnTo>
                  <a:pt x="101697" y="192535"/>
                </a:lnTo>
                <a:lnTo>
                  <a:pt x="87909" y="204614"/>
                </a:lnTo>
                <a:lnTo>
                  <a:pt x="99112" y="214516"/>
                </a:lnTo>
                <a:lnTo>
                  <a:pt x="126261" y="244659"/>
                </a:lnTo>
                <a:lnTo>
                  <a:pt x="146083" y="286010"/>
                </a:lnTo>
                <a:lnTo>
                  <a:pt x="149962" y="325634"/>
                </a:lnTo>
                <a:lnTo>
                  <a:pt x="140912" y="360093"/>
                </a:lnTo>
                <a:lnTo>
                  <a:pt x="121090" y="386801"/>
                </a:lnTo>
                <a:lnTo>
                  <a:pt x="91788" y="402736"/>
                </a:lnTo>
                <a:lnTo>
                  <a:pt x="56881" y="404890"/>
                </a:lnTo>
                <a:lnTo>
                  <a:pt x="37491" y="400153"/>
                </a:lnTo>
                <a:lnTo>
                  <a:pt x="17669" y="390247"/>
                </a:lnTo>
                <a:lnTo>
                  <a:pt x="24583" y="355356"/>
                </a:lnTo>
                <a:lnTo>
                  <a:pt x="53435" y="355356"/>
                </a:lnTo>
                <a:lnTo>
                  <a:pt x="74550" y="353633"/>
                </a:lnTo>
                <a:lnTo>
                  <a:pt x="89202" y="341573"/>
                </a:lnTo>
                <a:lnTo>
                  <a:pt x="96958" y="321760"/>
                </a:lnTo>
                <a:lnTo>
                  <a:pt x="92216" y="267057"/>
                </a:lnTo>
                <a:lnTo>
                  <a:pt x="59467" y="209329"/>
                </a:lnTo>
                <a:lnTo>
                  <a:pt x="76275" y="189089"/>
                </a:lnTo>
                <a:lnTo>
                  <a:pt x="90063" y="169284"/>
                </a:lnTo>
                <a:lnTo>
                  <a:pt x="100836" y="150749"/>
                </a:lnTo>
                <a:lnTo>
                  <a:pt x="109025" y="132685"/>
                </a:lnTo>
                <a:lnTo>
                  <a:pt x="116781" y="100801"/>
                </a:lnTo>
                <a:lnTo>
                  <a:pt x="114627" y="74939"/>
                </a:lnTo>
                <a:lnTo>
                  <a:pt x="102561" y="56875"/>
                </a:lnTo>
                <a:lnTo>
                  <a:pt x="82307" y="47372"/>
                </a:lnTo>
                <a:lnTo>
                  <a:pt x="11452" y="47372"/>
                </a:lnTo>
                <a:lnTo>
                  <a:pt x="0" y="21981"/>
                </a:lnTo>
                <a:lnTo>
                  <a:pt x="45247" y="2176"/>
                </a:lnTo>
                <a:lnTo>
                  <a:pt x="87477" y="0"/>
                </a:lnTo>
                <a:close/>
              </a:path>
              <a:path w="156845" h="405130">
                <a:moveTo>
                  <a:pt x="26717" y="344587"/>
                </a:moveTo>
                <a:lnTo>
                  <a:pt x="53435" y="355356"/>
                </a:lnTo>
                <a:lnTo>
                  <a:pt x="24583" y="355356"/>
                </a:lnTo>
                <a:lnTo>
                  <a:pt x="26717" y="344587"/>
                </a:lnTo>
                <a:close/>
              </a:path>
              <a:path w="156845" h="405130">
                <a:moveTo>
                  <a:pt x="11452" y="47372"/>
                </a:moveTo>
                <a:lnTo>
                  <a:pt x="82307" y="47372"/>
                </a:lnTo>
                <a:lnTo>
                  <a:pt x="53435" y="48242"/>
                </a:lnTo>
                <a:lnTo>
                  <a:pt x="17669" y="61155"/>
                </a:lnTo>
                <a:lnTo>
                  <a:pt x="11452" y="47372"/>
                </a:lnTo>
                <a:close/>
              </a:path>
            </a:pathLst>
          </a:custGeom>
          <a:solidFill>
            <a:srgbClr val="000000"/>
          </a:solidFill>
        </p:spPr>
        <p:txBody>
          <a:bodyPr wrap="square" lIns="0" tIns="0" rIns="0" bIns="0" rtlCol="0"/>
          <a:lstStyle/>
          <a:p>
            <a:endParaRPr/>
          </a:p>
        </p:txBody>
      </p:sp>
      <p:sp>
        <p:nvSpPr>
          <p:cNvPr id="86" name="object 86"/>
          <p:cNvSpPr/>
          <p:nvPr/>
        </p:nvSpPr>
        <p:spPr>
          <a:xfrm>
            <a:off x="8147759" y="1962048"/>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87" name="object 87"/>
          <p:cNvSpPr/>
          <p:nvPr/>
        </p:nvSpPr>
        <p:spPr>
          <a:xfrm>
            <a:off x="7896121" y="1797515"/>
            <a:ext cx="44450" cy="44450"/>
          </a:xfrm>
          <a:custGeom>
            <a:avLst/>
            <a:gdLst/>
            <a:ahLst/>
            <a:cxnLst/>
            <a:rect l="l" t="t" r="r" b="b"/>
            <a:pathLst>
              <a:path w="44450" h="44450">
                <a:moveTo>
                  <a:pt x="21968" y="0"/>
                </a:moveTo>
                <a:lnTo>
                  <a:pt x="37473" y="6456"/>
                </a:lnTo>
                <a:lnTo>
                  <a:pt x="43936" y="21981"/>
                </a:lnTo>
                <a:lnTo>
                  <a:pt x="37473" y="37034"/>
                </a:lnTo>
                <a:lnTo>
                  <a:pt x="21968" y="43926"/>
                </a:lnTo>
                <a:lnTo>
                  <a:pt x="6899" y="37034"/>
                </a:lnTo>
                <a:lnTo>
                  <a:pt x="0" y="21981"/>
                </a:lnTo>
                <a:lnTo>
                  <a:pt x="6899" y="6456"/>
                </a:lnTo>
                <a:lnTo>
                  <a:pt x="21968" y="0"/>
                </a:lnTo>
                <a:close/>
              </a:path>
            </a:pathLst>
          </a:custGeom>
          <a:solidFill>
            <a:srgbClr val="000000"/>
          </a:solidFill>
        </p:spPr>
        <p:txBody>
          <a:bodyPr wrap="square" lIns="0" tIns="0" rIns="0" bIns="0" rtlCol="0"/>
          <a:lstStyle/>
          <a:p>
            <a:endParaRPr/>
          </a:p>
        </p:txBody>
      </p:sp>
      <p:sp>
        <p:nvSpPr>
          <p:cNvPr id="88" name="object 88"/>
          <p:cNvSpPr/>
          <p:nvPr/>
        </p:nvSpPr>
        <p:spPr>
          <a:xfrm>
            <a:off x="8147759" y="2123135"/>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89" name="object 89"/>
          <p:cNvSpPr/>
          <p:nvPr/>
        </p:nvSpPr>
        <p:spPr>
          <a:xfrm>
            <a:off x="8147759" y="2191618"/>
            <a:ext cx="44450" cy="43180"/>
          </a:xfrm>
          <a:custGeom>
            <a:avLst/>
            <a:gdLst/>
            <a:ahLst/>
            <a:cxnLst/>
            <a:rect l="l" t="t" r="r" b="b"/>
            <a:pathLst>
              <a:path w="44450" h="43180">
                <a:moveTo>
                  <a:pt x="21993" y="0"/>
                </a:moveTo>
                <a:lnTo>
                  <a:pt x="37073" y="6057"/>
                </a:lnTo>
                <a:lnTo>
                  <a:pt x="43969" y="21110"/>
                </a:lnTo>
                <a:lnTo>
                  <a:pt x="37073" y="36620"/>
                </a:lnTo>
                <a:lnTo>
                  <a:pt x="21993" y="43081"/>
                </a:lnTo>
                <a:lnTo>
                  <a:pt x="6463" y="36620"/>
                </a:lnTo>
                <a:lnTo>
                  <a:pt x="0" y="21110"/>
                </a:lnTo>
                <a:lnTo>
                  <a:pt x="6463" y="6057"/>
                </a:lnTo>
                <a:lnTo>
                  <a:pt x="21993" y="0"/>
                </a:lnTo>
                <a:close/>
              </a:path>
            </a:pathLst>
          </a:custGeom>
          <a:solidFill>
            <a:srgbClr val="000000"/>
          </a:solidFill>
        </p:spPr>
        <p:txBody>
          <a:bodyPr wrap="square" lIns="0" tIns="0" rIns="0" bIns="0" rtlCol="0"/>
          <a:lstStyle/>
          <a:p>
            <a:endParaRPr/>
          </a:p>
        </p:txBody>
      </p:sp>
      <p:sp>
        <p:nvSpPr>
          <p:cNvPr id="90" name="object 90"/>
          <p:cNvSpPr/>
          <p:nvPr/>
        </p:nvSpPr>
        <p:spPr>
          <a:xfrm>
            <a:off x="8108779" y="22764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91" name="object 91"/>
          <p:cNvSpPr/>
          <p:nvPr/>
        </p:nvSpPr>
        <p:spPr>
          <a:xfrm>
            <a:off x="8043491" y="2279064"/>
            <a:ext cx="0" cy="102870"/>
          </a:xfrm>
          <a:custGeom>
            <a:avLst/>
            <a:gdLst/>
            <a:ahLst/>
            <a:cxnLst/>
            <a:rect l="l" t="t" r="r" b="b"/>
            <a:pathLst>
              <a:path h="102869">
                <a:moveTo>
                  <a:pt x="0" y="0"/>
                </a:moveTo>
                <a:lnTo>
                  <a:pt x="0" y="102513"/>
                </a:lnTo>
              </a:path>
            </a:pathLst>
          </a:custGeom>
          <a:ln w="21532">
            <a:solidFill>
              <a:srgbClr val="000000"/>
            </a:solidFill>
          </a:ln>
        </p:spPr>
        <p:txBody>
          <a:bodyPr wrap="square" lIns="0" tIns="0" rIns="0" bIns="0" rtlCol="0"/>
          <a:lstStyle/>
          <a:p>
            <a:endParaRPr/>
          </a:p>
        </p:txBody>
      </p:sp>
      <p:sp>
        <p:nvSpPr>
          <p:cNvPr id="92" name="object 92"/>
          <p:cNvSpPr/>
          <p:nvPr/>
        </p:nvSpPr>
        <p:spPr>
          <a:xfrm>
            <a:off x="7978639" y="22945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93" name="object 93"/>
          <p:cNvSpPr/>
          <p:nvPr/>
        </p:nvSpPr>
        <p:spPr>
          <a:xfrm>
            <a:off x="7929309" y="2326232"/>
            <a:ext cx="226695" cy="0"/>
          </a:xfrm>
          <a:custGeom>
            <a:avLst/>
            <a:gdLst/>
            <a:ahLst/>
            <a:cxnLst/>
            <a:rect l="l" t="t" r="r" b="b"/>
            <a:pathLst>
              <a:path w="226695">
                <a:moveTo>
                  <a:pt x="0" y="0"/>
                </a:moveTo>
                <a:lnTo>
                  <a:pt x="226655" y="0"/>
                </a:lnTo>
              </a:path>
            </a:pathLst>
          </a:custGeom>
          <a:ln w="21107">
            <a:solidFill>
              <a:srgbClr val="000000"/>
            </a:solidFill>
          </a:ln>
        </p:spPr>
        <p:txBody>
          <a:bodyPr wrap="square" lIns="0" tIns="0" rIns="0" bIns="0" rtlCol="0"/>
          <a:lstStyle/>
          <a:p>
            <a:endParaRPr/>
          </a:p>
        </p:txBody>
      </p:sp>
      <p:sp>
        <p:nvSpPr>
          <p:cNvPr id="94" name="object 94"/>
          <p:cNvSpPr/>
          <p:nvPr/>
        </p:nvSpPr>
        <p:spPr>
          <a:xfrm>
            <a:off x="8255506" y="1679483"/>
            <a:ext cx="99695" cy="146685"/>
          </a:xfrm>
          <a:custGeom>
            <a:avLst/>
            <a:gdLst/>
            <a:ahLst/>
            <a:cxnLst/>
            <a:rect l="l" t="t" r="r" b="b"/>
            <a:pathLst>
              <a:path w="99695" h="146685">
                <a:moveTo>
                  <a:pt x="99544" y="0"/>
                </a:moveTo>
                <a:lnTo>
                  <a:pt x="40937" y="146469"/>
                </a:lnTo>
                <a:lnTo>
                  <a:pt x="0" y="124488"/>
                </a:lnTo>
                <a:lnTo>
                  <a:pt x="99544" y="0"/>
                </a:lnTo>
                <a:close/>
              </a:path>
            </a:pathLst>
          </a:custGeom>
          <a:solidFill>
            <a:srgbClr val="000000"/>
          </a:solidFill>
        </p:spPr>
        <p:txBody>
          <a:bodyPr wrap="square" lIns="0" tIns="0" rIns="0" bIns="0" rtlCol="0"/>
          <a:lstStyle/>
          <a:p>
            <a:endParaRPr/>
          </a:p>
        </p:txBody>
      </p:sp>
      <p:sp>
        <p:nvSpPr>
          <p:cNvPr id="95" name="object 95"/>
          <p:cNvSpPr/>
          <p:nvPr/>
        </p:nvSpPr>
        <p:spPr>
          <a:xfrm>
            <a:off x="8190436" y="1638132"/>
            <a:ext cx="75565" cy="155575"/>
          </a:xfrm>
          <a:custGeom>
            <a:avLst/>
            <a:gdLst/>
            <a:ahLst/>
            <a:cxnLst/>
            <a:rect l="l" t="t" r="r" b="b"/>
            <a:pathLst>
              <a:path w="75565" h="155575">
                <a:moveTo>
                  <a:pt x="74979" y="0"/>
                </a:moveTo>
                <a:lnTo>
                  <a:pt x="43954" y="155501"/>
                </a:lnTo>
                <a:lnTo>
                  <a:pt x="0" y="140847"/>
                </a:lnTo>
                <a:lnTo>
                  <a:pt x="74979" y="0"/>
                </a:lnTo>
                <a:close/>
              </a:path>
            </a:pathLst>
          </a:custGeom>
          <a:solidFill>
            <a:srgbClr val="000000"/>
          </a:solidFill>
        </p:spPr>
        <p:txBody>
          <a:bodyPr wrap="square" lIns="0" tIns="0" rIns="0" bIns="0" rtlCol="0"/>
          <a:lstStyle/>
          <a:p>
            <a:endParaRPr/>
          </a:p>
        </p:txBody>
      </p:sp>
      <p:sp>
        <p:nvSpPr>
          <p:cNvPr id="96" name="object 96"/>
          <p:cNvSpPr/>
          <p:nvPr/>
        </p:nvSpPr>
        <p:spPr>
          <a:xfrm>
            <a:off x="8125790" y="1608860"/>
            <a:ext cx="46990" cy="158115"/>
          </a:xfrm>
          <a:custGeom>
            <a:avLst/>
            <a:gdLst/>
            <a:ahLst/>
            <a:cxnLst/>
            <a:rect l="l" t="t" r="r" b="b"/>
            <a:pathLst>
              <a:path w="46990" h="158114">
                <a:moveTo>
                  <a:pt x="37509" y="0"/>
                </a:moveTo>
                <a:lnTo>
                  <a:pt x="46547" y="157641"/>
                </a:lnTo>
                <a:lnTo>
                  <a:pt x="0" y="154630"/>
                </a:lnTo>
                <a:lnTo>
                  <a:pt x="37509" y="0"/>
                </a:lnTo>
                <a:close/>
              </a:path>
            </a:pathLst>
          </a:custGeom>
          <a:solidFill>
            <a:srgbClr val="000000"/>
          </a:solidFill>
        </p:spPr>
        <p:txBody>
          <a:bodyPr wrap="square" lIns="0" tIns="0" rIns="0" bIns="0" rtlCol="0"/>
          <a:lstStyle/>
          <a:p>
            <a:endParaRPr/>
          </a:p>
        </p:txBody>
      </p:sp>
      <p:sp>
        <p:nvSpPr>
          <p:cNvPr id="97" name="object 97"/>
          <p:cNvSpPr/>
          <p:nvPr/>
        </p:nvSpPr>
        <p:spPr>
          <a:xfrm>
            <a:off x="8050807" y="1602404"/>
            <a:ext cx="46990" cy="158115"/>
          </a:xfrm>
          <a:custGeom>
            <a:avLst/>
            <a:gdLst/>
            <a:ahLst/>
            <a:cxnLst/>
            <a:rect l="l" t="t" r="r" b="b"/>
            <a:pathLst>
              <a:path w="46990" h="158114">
                <a:moveTo>
                  <a:pt x="22839" y="0"/>
                </a:moveTo>
                <a:lnTo>
                  <a:pt x="46551" y="156770"/>
                </a:lnTo>
                <a:lnTo>
                  <a:pt x="0" y="157641"/>
                </a:lnTo>
                <a:lnTo>
                  <a:pt x="22839" y="0"/>
                </a:lnTo>
                <a:close/>
              </a:path>
            </a:pathLst>
          </a:custGeom>
          <a:solidFill>
            <a:srgbClr val="000000"/>
          </a:solidFill>
        </p:spPr>
        <p:txBody>
          <a:bodyPr wrap="square" lIns="0" tIns="0" rIns="0" bIns="0" rtlCol="0"/>
          <a:lstStyle/>
          <a:p>
            <a:endParaRPr/>
          </a:p>
        </p:txBody>
      </p:sp>
      <p:sp>
        <p:nvSpPr>
          <p:cNvPr id="98" name="object 98"/>
          <p:cNvSpPr/>
          <p:nvPr/>
        </p:nvSpPr>
        <p:spPr>
          <a:xfrm>
            <a:off x="8228591" y="3824437"/>
            <a:ext cx="135890" cy="365760"/>
          </a:xfrm>
          <a:custGeom>
            <a:avLst/>
            <a:gdLst/>
            <a:ahLst/>
            <a:cxnLst/>
            <a:rect l="l" t="t" r="r" b="b"/>
            <a:pathLst>
              <a:path w="135890" h="365760">
                <a:moveTo>
                  <a:pt x="67655" y="0"/>
                </a:moveTo>
                <a:lnTo>
                  <a:pt x="134016" y="29308"/>
                </a:lnTo>
                <a:lnTo>
                  <a:pt x="135740" y="84442"/>
                </a:lnTo>
                <a:lnTo>
                  <a:pt x="77136" y="192535"/>
                </a:lnTo>
                <a:lnTo>
                  <a:pt x="124967" y="284722"/>
                </a:lnTo>
                <a:lnTo>
                  <a:pt x="108160" y="365266"/>
                </a:lnTo>
                <a:lnTo>
                  <a:pt x="7324" y="357946"/>
                </a:lnTo>
                <a:lnTo>
                  <a:pt x="0" y="29308"/>
                </a:lnTo>
                <a:lnTo>
                  <a:pt x="67655" y="0"/>
                </a:lnTo>
                <a:close/>
              </a:path>
            </a:pathLst>
          </a:custGeom>
          <a:solidFill>
            <a:srgbClr val="FF0000"/>
          </a:solidFill>
        </p:spPr>
        <p:txBody>
          <a:bodyPr wrap="square" lIns="0" tIns="0" rIns="0" bIns="0" rtlCol="0"/>
          <a:lstStyle/>
          <a:p>
            <a:endParaRPr/>
          </a:p>
        </p:txBody>
      </p:sp>
      <p:sp>
        <p:nvSpPr>
          <p:cNvPr id="99" name="object 99"/>
          <p:cNvSpPr/>
          <p:nvPr/>
        </p:nvSpPr>
        <p:spPr>
          <a:xfrm>
            <a:off x="7690811" y="3574626"/>
            <a:ext cx="543560" cy="835660"/>
          </a:xfrm>
          <a:custGeom>
            <a:avLst/>
            <a:gdLst/>
            <a:ahLst/>
            <a:cxnLst/>
            <a:rect l="l" t="t" r="r" b="b"/>
            <a:pathLst>
              <a:path w="543559" h="835660">
                <a:moveTo>
                  <a:pt x="81010" y="0"/>
                </a:moveTo>
                <a:lnTo>
                  <a:pt x="185297" y="29272"/>
                </a:lnTo>
                <a:lnTo>
                  <a:pt x="354203" y="36599"/>
                </a:lnTo>
                <a:lnTo>
                  <a:pt x="479172" y="95179"/>
                </a:lnTo>
                <a:lnTo>
                  <a:pt x="534329" y="181762"/>
                </a:lnTo>
                <a:lnTo>
                  <a:pt x="543382" y="247670"/>
                </a:lnTo>
                <a:lnTo>
                  <a:pt x="539504" y="835611"/>
                </a:lnTo>
                <a:lnTo>
                  <a:pt x="330502" y="835611"/>
                </a:lnTo>
                <a:lnTo>
                  <a:pt x="328781" y="554345"/>
                </a:lnTo>
                <a:lnTo>
                  <a:pt x="244303" y="523332"/>
                </a:lnTo>
                <a:lnTo>
                  <a:pt x="244303" y="280823"/>
                </a:lnTo>
                <a:lnTo>
                  <a:pt x="157700" y="277377"/>
                </a:lnTo>
                <a:lnTo>
                  <a:pt x="143066" y="221807"/>
                </a:lnTo>
                <a:lnTo>
                  <a:pt x="187003" y="190794"/>
                </a:lnTo>
                <a:lnTo>
                  <a:pt x="240454" y="190794"/>
                </a:lnTo>
                <a:lnTo>
                  <a:pt x="240454" y="104646"/>
                </a:lnTo>
                <a:lnTo>
                  <a:pt x="9802" y="104646"/>
                </a:lnTo>
                <a:lnTo>
                  <a:pt x="0" y="91733"/>
                </a:lnTo>
                <a:lnTo>
                  <a:pt x="81010" y="0"/>
                </a:lnTo>
                <a:close/>
              </a:path>
              <a:path w="543559" h="835660">
                <a:moveTo>
                  <a:pt x="9802" y="104646"/>
                </a:moveTo>
                <a:lnTo>
                  <a:pt x="152108" y="104646"/>
                </a:lnTo>
                <a:lnTo>
                  <a:pt x="119355" y="154195"/>
                </a:lnTo>
                <a:lnTo>
                  <a:pt x="52978" y="161522"/>
                </a:lnTo>
                <a:lnTo>
                  <a:pt x="9802" y="104646"/>
                </a:lnTo>
                <a:close/>
              </a:path>
            </a:pathLst>
          </a:custGeom>
          <a:solidFill>
            <a:srgbClr val="E49EB1"/>
          </a:solidFill>
        </p:spPr>
        <p:txBody>
          <a:bodyPr wrap="square" lIns="0" tIns="0" rIns="0" bIns="0" rtlCol="0"/>
          <a:lstStyle/>
          <a:p>
            <a:endParaRPr/>
          </a:p>
        </p:txBody>
      </p:sp>
      <p:sp>
        <p:nvSpPr>
          <p:cNvPr id="100" name="object 100"/>
          <p:cNvSpPr/>
          <p:nvPr/>
        </p:nvSpPr>
        <p:spPr>
          <a:xfrm>
            <a:off x="7738634" y="4096236"/>
            <a:ext cx="288290" cy="112395"/>
          </a:xfrm>
          <a:custGeom>
            <a:avLst/>
            <a:gdLst/>
            <a:ahLst/>
            <a:cxnLst/>
            <a:rect l="l" t="t" r="r" b="b"/>
            <a:pathLst>
              <a:path w="288290" h="112395">
                <a:moveTo>
                  <a:pt x="214600" y="0"/>
                </a:moveTo>
                <a:lnTo>
                  <a:pt x="268014" y="25412"/>
                </a:lnTo>
                <a:lnTo>
                  <a:pt x="288283" y="77101"/>
                </a:lnTo>
                <a:lnTo>
                  <a:pt x="227527" y="110269"/>
                </a:lnTo>
                <a:lnTo>
                  <a:pt x="124548" y="111992"/>
                </a:lnTo>
                <a:lnTo>
                  <a:pt x="0" y="71500"/>
                </a:lnTo>
                <a:lnTo>
                  <a:pt x="121098" y="12923"/>
                </a:lnTo>
                <a:lnTo>
                  <a:pt x="214600" y="0"/>
                </a:lnTo>
                <a:close/>
              </a:path>
            </a:pathLst>
          </a:custGeom>
          <a:solidFill>
            <a:srgbClr val="A6FF00"/>
          </a:solidFill>
        </p:spPr>
        <p:txBody>
          <a:bodyPr wrap="square" lIns="0" tIns="0" rIns="0" bIns="0" rtlCol="0"/>
          <a:lstStyle/>
          <a:p>
            <a:endParaRPr/>
          </a:p>
        </p:txBody>
      </p:sp>
      <p:sp>
        <p:nvSpPr>
          <p:cNvPr id="101" name="object 101"/>
          <p:cNvSpPr/>
          <p:nvPr/>
        </p:nvSpPr>
        <p:spPr>
          <a:xfrm>
            <a:off x="7686926" y="3553516"/>
            <a:ext cx="184150" cy="183515"/>
          </a:xfrm>
          <a:custGeom>
            <a:avLst/>
            <a:gdLst/>
            <a:ahLst/>
            <a:cxnLst/>
            <a:rect l="l" t="t" r="r" b="b"/>
            <a:pathLst>
              <a:path w="184150" h="183514">
                <a:moveTo>
                  <a:pt x="92194" y="0"/>
                </a:moveTo>
                <a:lnTo>
                  <a:pt x="127961" y="6891"/>
                </a:lnTo>
                <a:lnTo>
                  <a:pt x="156865" y="26696"/>
                </a:lnTo>
                <a:lnTo>
                  <a:pt x="176655" y="55569"/>
                </a:lnTo>
                <a:lnTo>
                  <a:pt x="183989" y="91733"/>
                </a:lnTo>
                <a:lnTo>
                  <a:pt x="176655" y="127498"/>
                </a:lnTo>
                <a:lnTo>
                  <a:pt x="143502" y="167979"/>
                </a:lnTo>
                <a:lnTo>
                  <a:pt x="92194" y="183503"/>
                </a:lnTo>
                <a:lnTo>
                  <a:pt x="56028" y="176176"/>
                </a:lnTo>
                <a:lnTo>
                  <a:pt x="27124" y="156770"/>
                </a:lnTo>
                <a:lnTo>
                  <a:pt x="7334" y="127498"/>
                </a:lnTo>
                <a:lnTo>
                  <a:pt x="0" y="91733"/>
                </a:lnTo>
                <a:lnTo>
                  <a:pt x="7334" y="55569"/>
                </a:lnTo>
                <a:lnTo>
                  <a:pt x="40487" y="15524"/>
                </a:lnTo>
                <a:lnTo>
                  <a:pt x="92194" y="0"/>
                </a:lnTo>
                <a:close/>
              </a:path>
            </a:pathLst>
          </a:custGeom>
          <a:solidFill>
            <a:srgbClr val="00FFFF"/>
          </a:solidFill>
        </p:spPr>
        <p:txBody>
          <a:bodyPr wrap="square" lIns="0" tIns="0" rIns="0" bIns="0" rtlCol="0"/>
          <a:lstStyle/>
          <a:p>
            <a:endParaRPr/>
          </a:p>
        </p:txBody>
      </p:sp>
      <p:sp>
        <p:nvSpPr>
          <p:cNvPr id="102" name="object 102"/>
          <p:cNvSpPr/>
          <p:nvPr/>
        </p:nvSpPr>
        <p:spPr>
          <a:xfrm>
            <a:off x="7946771" y="3720225"/>
            <a:ext cx="184150" cy="184150"/>
          </a:xfrm>
          <a:custGeom>
            <a:avLst/>
            <a:gdLst/>
            <a:ahLst/>
            <a:cxnLst/>
            <a:rect l="l" t="t" r="r" b="b"/>
            <a:pathLst>
              <a:path w="184150" h="184150">
                <a:moveTo>
                  <a:pt x="91780" y="0"/>
                </a:moveTo>
                <a:lnTo>
                  <a:pt x="127547" y="7290"/>
                </a:lnTo>
                <a:lnTo>
                  <a:pt x="156850" y="27132"/>
                </a:lnTo>
                <a:lnTo>
                  <a:pt x="176673" y="55968"/>
                </a:lnTo>
                <a:lnTo>
                  <a:pt x="184000" y="92169"/>
                </a:lnTo>
                <a:lnTo>
                  <a:pt x="176673" y="127897"/>
                </a:lnTo>
                <a:lnTo>
                  <a:pt x="143063" y="168414"/>
                </a:lnTo>
                <a:lnTo>
                  <a:pt x="91780" y="183902"/>
                </a:lnTo>
                <a:lnTo>
                  <a:pt x="56028" y="176575"/>
                </a:lnTo>
                <a:lnTo>
                  <a:pt x="26725" y="157206"/>
                </a:lnTo>
                <a:lnTo>
                  <a:pt x="7334" y="127897"/>
                </a:lnTo>
                <a:lnTo>
                  <a:pt x="0" y="92169"/>
                </a:lnTo>
                <a:lnTo>
                  <a:pt x="7334" y="55968"/>
                </a:lnTo>
                <a:lnTo>
                  <a:pt x="40487" y="15923"/>
                </a:lnTo>
                <a:lnTo>
                  <a:pt x="91780" y="0"/>
                </a:lnTo>
                <a:close/>
              </a:path>
            </a:pathLst>
          </a:custGeom>
          <a:solidFill>
            <a:srgbClr val="00FFFF"/>
          </a:solidFill>
        </p:spPr>
        <p:txBody>
          <a:bodyPr wrap="square" lIns="0" tIns="0" rIns="0" bIns="0" rtlCol="0"/>
          <a:lstStyle/>
          <a:p>
            <a:endParaRPr/>
          </a:p>
        </p:txBody>
      </p:sp>
      <p:sp>
        <p:nvSpPr>
          <p:cNvPr id="103" name="object 103"/>
          <p:cNvSpPr/>
          <p:nvPr/>
        </p:nvSpPr>
        <p:spPr>
          <a:xfrm>
            <a:off x="7675271" y="3536286"/>
            <a:ext cx="579755" cy="874394"/>
          </a:xfrm>
          <a:custGeom>
            <a:avLst/>
            <a:gdLst/>
            <a:ahLst/>
            <a:cxnLst/>
            <a:rect l="l" t="t" r="r" b="b"/>
            <a:pathLst>
              <a:path w="579754" h="874395">
                <a:moveTo>
                  <a:pt x="57771" y="0"/>
                </a:moveTo>
                <a:lnTo>
                  <a:pt x="91359" y="870"/>
                </a:lnTo>
                <a:lnTo>
                  <a:pt x="132754" y="15524"/>
                </a:lnTo>
                <a:lnTo>
                  <a:pt x="156865" y="28002"/>
                </a:lnTo>
                <a:lnTo>
                  <a:pt x="183154" y="45232"/>
                </a:lnTo>
                <a:lnTo>
                  <a:pt x="324914" y="49983"/>
                </a:lnTo>
                <a:lnTo>
                  <a:pt x="391723" y="62026"/>
                </a:lnTo>
                <a:lnTo>
                  <a:pt x="452483" y="84007"/>
                </a:lnTo>
                <a:lnTo>
                  <a:pt x="492128" y="108128"/>
                </a:lnTo>
                <a:lnTo>
                  <a:pt x="525742" y="139541"/>
                </a:lnTo>
                <a:lnTo>
                  <a:pt x="559351" y="195546"/>
                </a:lnTo>
                <a:lnTo>
                  <a:pt x="577453" y="268345"/>
                </a:lnTo>
                <a:lnTo>
                  <a:pt x="579606" y="312271"/>
                </a:lnTo>
                <a:lnTo>
                  <a:pt x="579606" y="874382"/>
                </a:lnTo>
                <a:lnTo>
                  <a:pt x="534790" y="874382"/>
                </a:lnTo>
                <a:lnTo>
                  <a:pt x="534790" y="290326"/>
                </a:lnTo>
                <a:lnTo>
                  <a:pt x="525742" y="222243"/>
                </a:lnTo>
                <a:lnTo>
                  <a:pt x="499024" y="171424"/>
                </a:lnTo>
                <a:lnTo>
                  <a:pt x="458947" y="135261"/>
                </a:lnTo>
                <a:lnTo>
                  <a:pt x="409389" y="111139"/>
                </a:lnTo>
                <a:lnTo>
                  <a:pt x="293468" y="89593"/>
                </a:lnTo>
                <a:lnTo>
                  <a:pt x="177562" y="87888"/>
                </a:lnTo>
                <a:lnTo>
                  <a:pt x="156429" y="70659"/>
                </a:lnTo>
                <a:lnTo>
                  <a:pt x="136603" y="57709"/>
                </a:lnTo>
                <a:lnTo>
                  <a:pt x="102143" y="44796"/>
                </a:lnTo>
                <a:lnTo>
                  <a:pt x="7034" y="44796"/>
                </a:lnTo>
                <a:lnTo>
                  <a:pt x="13798" y="28873"/>
                </a:lnTo>
                <a:lnTo>
                  <a:pt x="31917" y="9902"/>
                </a:lnTo>
                <a:lnTo>
                  <a:pt x="57771" y="0"/>
                </a:lnTo>
                <a:close/>
              </a:path>
              <a:path w="579754" h="874395">
                <a:moveTo>
                  <a:pt x="274514" y="122746"/>
                </a:moveTo>
                <a:lnTo>
                  <a:pt x="276220" y="252857"/>
                </a:lnTo>
                <a:lnTo>
                  <a:pt x="231412" y="252857"/>
                </a:lnTo>
                <a:lnTo>
                  <a:pt x="231412" y="169720"/>
                </a:lnTo>
                <a:lnTo>
                  <a:pt x="129721" y="169720"/>
                </a:lnTo>
                <a:lnTo>
                  <a:pt x="131883" y="168414"/>
                </a:lnTo>
                <a:lnTo>
                  <a:pt x="144374" y="150749"/>
                </a:lnTo>
                <a:lnTo>
                  <a:pt x="158608" y="123617"/>
                </a:lnTo>
                <a:lnTo>
                  <a:pt x="274514" y="122746"/>
                </a:lnTo>
                <a:close/>
              </a:path>
              <a:path w="579754" h="874395">
                <a:moveTo>
                  <a:pt x="129721" y="169720"/>
                </a:moveTo>
                <a:lnTo>
                  <a:pt x="181448" y="169720"/>
                </a:lnTo>
                <a:lnTo>
                  <a:pt x="146080" y="203308"/>
                </a:lnTo>
                <a:lnTo>
                  <a:pt x="113763" y="220973"/>
                </a:lnTo>
                <a:lnTo>
                  <a:pt x="84460" y="224854"/>
                </a:lnTo>
                <a:lnTo>
                  <a:pt x="58606" y="217092"/>
                </a:lnTo>
                <a:lnTo>
                  <a:pt x="47422" y="209329"/>
                </a:lnTo>
                <a:lnTo>
                  <a:pt x="37073" y="199862"/>
                </a:lnTo>
                <a:lnTo>
                  <a:pt x="27596" y="188654"/>
                </a:lnTo>
                <a:lnTo>
                  <a:pt x="22410" y="180493"/>
                </a:lnTo>
                <a:lnTo>
                  <a:pt x="93538" y="180493"/>
                </a:lnTo>
                <a:lnTo>
                  <a:pt x="113327" y="179622"/>
                </a:lnTo>
                <a:lnTo>
                  <a:pt x="129721" y="169720"/>
                </a:lnTo>
                <a:close/>
              </a:path>
              <a:path w="579754" h="874395">
                <a:moveTo>
                  <a:pt x="7034" y="44796"/>
                </a:moveTo>
                <a:lnTo>
                  <a:pt x="102143" y="44796"/>
                </a:lnTo>
                <a:lnTo>
                  <a:pt x="73712" y="47807"/>
                </a:lnTo>
                <a:lnTo>
                  <a:pt x="62056" y="55569"/>
                </a:lnTo>
                <a:lnTo>
                  <a:pt x="52578" y="67213"/>
                </a:lnTo>
                <a:lnTo>
                  <a:pt x="40959" y="92169"/>
                </a:lnTo>
                <a:lnTo>
                  <a:pt x="39216" y="116725"/>
                </a:lnTo>
                <a:lnTo>
                  <a:pt x="57771" y="158947"/>
                </a:lnTo>
                <a:lnTo>
                  <a:pt x="93538" y="180493"/>
                </a:lnTo>
                <a:lnTo>
                  <a:pt x="22410" y="180493"/>
                </a:lnTo>
                <a:lnTo>
                  <a:pt x="19390" y="175741"/>
                </a:lnTo>
                <a:lnTo>
                  <a:pt x="7334" y="146868"/>
                </a:lnTo>
                <a:lnTo>
                  <a:pt x="0" y="115456"/>
                </a:lnTo>
                <a:lnTo>
                  <a:pt x="3013" y="54264"/>
                </a:lnTo>
                <a:lnTo>
                  <a:pt x="7034" y="44796"/>
                </a:lnTo>
                <a:close/>
              </a:path>
            </a:pathLst>
          </a:custGeom>
          <a:solidFill>
            <a:srgbClr val="000000"/>
          </a:solidFill>
        </p:spPr>
        <p:txBody>
          <a:bodyPr wrap="square" lIns="0" tIns="0" rIns="0" bIns="0" rtlCol="0"/>
          <a:lstStyle/>
          <a:p>
            <a:endParaRPr/>
          </a:p>
        </p:txBody>
      </p:sp>
      <p:sp>
        <p:nvSpPr>
          <p:cNvPr id="104" name="object 104"/>
          <p:cNvSpPr/>
          <p:nvPr/>
        </p:nvSpPr>
        <p:spPr>
          <a:xfrm>
            <a:off x="7812745" y="3705135"/>
            <a:ext cx="325755" cy="218440"/>
          </a:xfrm>
          <a:custGeom>
            <a:avLst/>
            <a:gdLst/>
            <a:ahLst/>
            <a:cxnLst/>
            <a:rect l="l" t="t" r="r" b="b"/>
            <a:pathLst>
              <a:path w="325754" h="218439">
                <a:moveTo>
                  <a:pt x="243475" y="0"/>
                </a:moveTo>
                <a:lnTo>
                  <a:pt x="282687" y="13348"/>
                </a:lnTo>
                <a:lnTo>
                  <a:pt x="311991" y="47372"/>
                </a:lnTo>
                <a:lnTo>
                  <a:pt x="325350" y="100366"/>
                </a:lnTo>
                <a:lnTo>
                  <a:pt x="323625" y="118031"/>
                </a:lnTo>
                <a:lnTo>
                  <a:pt x="313283" y="151184"/>
                </a:lnTo>
                <a:lnTo>
                  <a:pt x="268036" y="203743"/>
                </a:lnTo>
                <a:lnTo>
                  <a:pt x="237872" y="216657"/>
                </a:lnTo>
                <a:lnTo>
                  <a:pt x="205558" y="217962"/>
                </a:lnTo>
                <a:lnTo>
                  <a:pt x="189618" y="212775"/>
                </a:lnTo>
                <a:lnTo>
                  <a:pt x="173241" y="203743"/>
                </a:lnTo>
                <a:lnTo>
                  <a:pt x="157736" y="190794"/>
                </a:lnTo>
                <a:lnTo>
                  <a:pt x="151991" y="183503"/>
                </a:lnTo>
                <a:lnTo>
                  <a:pt x="225377" y="183503"/>
                </a:lnTo>
                <a:lnTo>
                  <a:pt x="249506" y="174435"/>
                </a:lnTo>
                <a:lnTo>
                  <a:pt x="262437" y="164533"/>
                </a:lnTo>
                <a:lnTo>
                  <a:pt x="272346" y="152055"/>
                </a:lnTo>
                <a:lnTo>
                  <a:pt x="282687" y="123182"/>
                </a:lnTo>
                <a:lnTo>
                  <a:pt x="281395" y="92169"/>
                </a:lnTo>
                <a:lnTo>
                  <a:pt x="269328" y="65037"/>
                </a:lnTo>
                <a:lnTo>
                  <a:pt x="247785" y="45667"/>
                </a:lnTo>
                <a:lnTo>
                  <a:pt x="217617" y="39210"/>
                </a:lnTo>
                <a:lnTo>
                  <a:pt x="142787" y="39210"/>
                </a:lnTo>
                <a:lnTo>
                  <a:pt x="154686" y="28437"/>
                </a:lnTo>
                <a:lnTo>
                  <a:pt x="183989" y="11208"/>
                </a:lnTo>
                <a:lnTo>
                  <a:pt x="243475" y="0"/>
                </a:lnTo>
                <a:close/>
              </a:path>
              <a:path w="325754" h="218439">
                <a:moveTo>
                  <a:pt x="109442" y="47372"/>
                </a:moveTo>
                <a:lnTo>
                  <a:pt x="109442" y="84841"/>
                </a:lnTo>
                <a:lnTo>
                  <a:pt x="77561" y="84841"/>
                </a:lnTo>
                <a:lnTo>
                  <a:pt x="52143" y="89158"/>
                </a:lnTo>
                <a:lnTo>
                  <a:pt x="43973" y="96050"/>
                </a:lnTo>
                <a:lnTo>
                  <a:pt x="39216" y="104683"/>
                </a:lnTo>
                <a:lnTo>
                  <a:pt x="43101" y="121477"/>
                </a:lnTo>
                <a:lnTo>
                  <a:pt x="68519" y="129638"/>
                </a:lnTo>
                <a:lnTo>
                  <a:pt x="167214" y="131379"/>
                </a:lnTo>
                <a:lnTo>
                  <a:pt x="183989" y="162393"/>
                </a:lnTo>
                <a:lnTo>
                  <a:pt x="203416" y="179622"/>
                </a:lnTo>
                <a:lnTo>
                  <a:pt x="225377" y="183503"/>
                </a:lnTo>
                <a:lnTo>
                  <a:pt x="151991" y="183503"/>
                </a:lnTo>
                <a:lnTo>
                  <a:pt x="143502" y="172730"/>
                </a:lnTo>
                <a:lnTo>
                  <a:pt x="66813" y="172730"/>
                </a:lnTo>
                <a:lnTo>
                  <a:pt x="38344" y="167108"/>
                </a:lnTo>
                <a:lnTo>
                  <a:pt x="27160" y="160651"/>
                </a:lnTo>
                <a:lnTo>
                  <a:pt x="17247" y="152055"/>
                </a:lnTo>
                <a:lnTo>
                  <a:pt x="3885" y="131815"/>
                </a:lnTo>
                <a:lnTo>
                  <a:pt x="0" y="107693"/>
                </a:lnTo>
                <a:lnTo>
                  <a:pt x="7334" y="84406"/>
                </a:lnTo>
                <a:lnTo>
                  <a:pt x="26725" y="64601"/>
                </a:lnTo>
                <a:lnTo>
                  <a:pt x="60349" y="51253"/>
                </a:lnTo>
                <a:lnTo>
                  <a:pt x="109442" y="47372"/>
                </a:lnTo>
                <a:close/>
              </a:path>
              <a:path w="325754" h="218439">
                <a:moveTo>
                  <a:pt x="142787" y="39210"/>
                </a:moveTo>
                <a:lnTo>
                  <a:pt x="217617" y="39210"/>
                </a:lnTo>
                <a:lnTo>
                  <a:pt x="180576" y="50818"/>
                </a:lnTo>
                <a:lnTo>
                  <a:pt x="159443" y="64601"/>
                </a:lnTo>
                <a:lnTo>
                  <a:pt x="148658" y="74068"/>
                </a:lnTo>
                <a:lnTo>
                  <a:pt x="137039" y="84841"/>
                </a:lnTo>
                <a:lnTo>
                  <a:pt x="127561" y="52994"/>
                </a:lnTo>
                <a:lnTo>
                  <a:pt x="142787" y="39210"/>
                </a:lnTo>
                <a:close/>
              </a:path>
            </a:pathLst>
          </a:custGeom>
          <a:solidFill>
            <a:srgbClr val="000000"/>
          </a:solidFill>
        </p:spPr>
        <p:txBody>
          <a:bodyPr wrap="square" lIns="0" tIns="0" rIns="0" bIns="0" rtlCol="0"/>
          <a:lstStyle/>
          <a:p>
            <a:endParaRPr/>
          </a:p>
        </p:txBody>
      </p:sp>
      <p:sp>
        <p:nvSpPr>
          <p:cNvPr id="105" name="object 105"/>
          <p:cNvSpPr/>
          <p:nvPr/>
        </p:nvSpPr>
        <p:spPr>
          <a:xfrm>
            <a:off x="7928234" y="3854180"/>
            <a:ext cx="0" cy="247015"/>
          </a:xfrm>
          <a:custGeom>
            <a:avLst/>
            <a:gdLst/>
            <a:ahLst/>
            <a:cxnLst/>
            <a:rect l="l" t="t" r="r" b="b"/>
            <a:pathLst>
              <a:path h="247014">
                <a:moveTo>
                  <a:pt x="0" y="0"/>
                </a:moveTo>
                <a:lnTo>
                  <a:pt x="0" y="246792"/>
                </a:lnTo>
              </a:path>
            </a:pathLst>
          </a:custGeom>
          <a:ln w="43101">
            <a:solidFill>
              <a:srgbClr val="000000"/>
            </a:solidFill>
          </a:ln>
        </p:spPr>
        <p:txBody>
          <a:bodyPr wrap="square" lIns="0" tIns="0" rIns="0" bIns="0" rtlCol="0"/>
          <a:lstStyle/>
          <a:p>
            <a:endParaRPr/>
          </a:p>
        </p:txBody>
      </p:sp>
      <p:sp>
        <p:nvSpPr>
          <p:cNvPr id="106" name="object 106"/>
          <p:cNvSpPr/>
          <p:nvPr/>
        </p:nvSpPr>
        <p:spPr>
          <a:xfrm>
            <a:off x="7725707" y="4080301"/>
            <a:ext cx="318770" cy="330835"/>
          </a:xfrm>
          <a:custGeom>
            <a:avLst/>
            <a:gdLst/>
            <a:ahLst/>
            <a:cxnLst/>
            <a:rect l="l" t="t" r="r" b="b"/>
            <a:pathLst>
              <a:path w="318770" h="330835">
                <a:moveTo>
                  <a:pt x="221063" y="0"/>
                </a:moveTo>
                <a:lnTo>
                  <a:pt x="262858" y="7319"/>
                </a:lnTo>
                <a:lnTo>
                  <a:pt x="296471" y="33164"/>
                </a:lnTo>
                <a:lnTo>
                  <a:pt x="318447" y="81838"/>
                </a:lnTo>
                <a:lnTo>
                  <a:pt x="318447" y="330367"/>
                </a:lnTo>
                <a:lnTo>
                  <a:pt x="275349" y="330367"/>
                </a:lnTo>
                <a:lnTo>
                  <a:pt x="275349" y="92604"/>
                </a:lnTo>
                <a:lnTo>
                  <a:pt x="266307" y="60731"/>
                </a:lnTo>
                <a:lnTo>
                  <a:pt x="240018" y="43070"/>
                </a:lnTo>
                <a:lnTo>
                  <a:pt x="156429" y="42210"/>
                </a:lnTo>
                <a:lnTo>
                  <a:pt x="84974" y="42210"/>
                </a:lnTo>
                <a:lnTo>
                  <a:pt x="124548" y="23689"/>
                </a:lnTo>
                <a:lnTo>
                  <a:pt x="173641" y="6891"/>
                </a:lnTo>
                <a:lnTo>
                  <a:pt x="221063" y="0"/>
                </a:lnTo>
                <a:close/>
              </a:path>
              <a:path w="318770" h="330835">
                <a:moveTo>
                  <a:pt x="84974" y="42210"/>
                </a:moveTo>
                <a:lnTo>
                  <a:pt x="156429" y="42210"/>
                </a:lnTo>
                <a:lnTo>
                  <a:pt x="109006" y="52548"/>
                </a:lnTo>
                <a:lnTo>
                  <a:pt x="63327" y="66331"/>
                </a:lnTo>
                <a:lnTo>
                  <a:pt x="25853" y="79683"/>
                </a:lnTo>
                <a:lnTo>
                  <a:pt x="0" y="90881"/>
                </a:lnTo>
                <a:lnTo>
                  <a:pt x="15940" y="80975"/>
                </a:lnTo>
                <a:lnTo>
                  <a:pt x="34459" y="69777"/>
                </a:lnTo>
                <a:lnTo>
                  <a:pt x="54721" y="58145"/>
                </a:lnTo>
                <a:lnTo>
                  <a:pt x="76689" y="46088"/>
                </a:lnTo>
                <a:lnTo>
                  <a:pt x="84974" y="42210"/>
                </a:lnTo>
                <a:close/>
              </a:path>
            </a:pathLst>
          </a:custGeom>
          <a:solidFill>
            <a:srgbClr val="000000"/>
          </a:solidFill>
        </p:spPr>
        <p:txBody>
          <a:bodyPr wrap="square" lIns="0" tIns="0" rIns="0" bIns="0" rtlCol="0"/>
          <a:lstStyle/>
          <a:p>
            <a:endParaRPr/>
          </a:p>
        </p:txBody>
      </p:sp>
      <p:sp>
        <p:nvSpPr>
          <p:cNvPr id="107" name="object 107"/>
          <p:cNvSpPr/>
          <p:nvPr/>
        </p:nvSpPr>
        <p:spPr>
          <a:xfrm>
            <a:off x="7725707" y="4141032"/>
            <a:ext cx="309245" cy="83185"/>
          </a:xfrm>
          <a:custGeom>
            <a:avLst/>
            <a:gdLst/>
            <a:ahLst/>
            <a:cxnLst/>
            <a:rect l="l" t="t" r="r" b="b"/>
            <a:pathLst>
              <a:path w="309245" h="83185">
                <a:moveTo>
                  <a:pt x="284390" y="23689"/>
                </a:moveTo>
                <a:lnTo>
                  <a:pt x="297332" y="40055"/>
                </a:lnTo>
                <a:lnTo>
                  <a:pt x="308966" y="55562"/>
                </a:lnTo>
                <a:lnTo>
                  <a:pt x="227527" y="81406"/>
                </a:lnTo>
                <a:lnTo>
                  <a:pt x="149094" y="82698"/>
                </a:lnTo>
                <a:lnTo>
                  <a:pt x="110749" y="75806"/>
                </a:lnTo>
                <a:lnTo>
                  <a:pt x="73675" y="64608"/>
                </a:lnTo>
                <a:lnTo>
                  <a:pt x="51814" y="55562"/>
                </a:lnTo>
                <a:lnTo>
                  <a:pt x="170627" y="55562"/>
                </a:lnTo>
                <a:lnTo>
                  <a:pt x="226655" y="48242"/>
                </a:lnTo>
                <a:lnTo>
                  <a:pt x="255523" y="38333"/>
                </a:lnTo>
                <a:lnTo>
                  <a:pt x="284390" y="23689"/>
                </a:lnTo>
                <a:close/>
              </a:path>
              <a:path w="309245" h="83185">
                <a:moveTo>
                  <a:pt x="63327" y="0"/>
                </a:moveTo>
                <a:lnTo>
                  <a:pt x="89616" y="23689"/>
                </a:lnTo>
                <a:lnTo>
                  <a:pt x="116341" y="40487"/>
                </a:lnTo>
                <a:lnTo>
                  <a:pt x="170627" y="55562"/>
                </a:lnTo>
                <a:lnTo>
                  <a:pt x="51814" y="55562"/>
                </a:lnTo>
                <a:lnTo>
                  <a:pt x="36202" y="49102"/>
                </a:lnTo>
                <a:lnTo>
                  <a:pt x="18083" y="40055"/>
                </a:lnTo>
                <a:lnTo>
                  <a:pt x="0" y="30149"/>
                </a:lnTo>
                <a:lnTo>
                  <a:pt x="63327" y="0"/>
                </a:lnTo>
                <a:close/>
              </a:path>
            </a:pathLst>
          </a:custGeom>
          <a:solidFill>
            <a:srgbClr val="000000"/>
          </a:solidFill>
        </p:spPr>
        <p:txBody>
          <a:bodyPr wrap="square" lIns="0" tIns="0" rIns="0" bIns="0" rtlCol="0"/>
          <a:lstStyle/>
          <a:p>
            <a:endParaRPr/>
          </a:p>
        </p:txBody>
      </p:sp>
      <p:sp>
        <p:nvSpPr>
          <p:cNvPr id="108" name="object 108"/>
          <p:cNvSpPr/>
          <p:nvPr/>
        </p:nvSpPr>
        <p:spPr>
          <a:xfrm>
            <a:off x="8225573" y="3811088"/>
            <a:ext cx="156845" cy="405130"/>
          </a:xfrm>
          <a:custGeom>
            <a:avLst/>
            <a:gdLst/>
            <a:ahLst/>
            <a:cxnLst/>
            <a:rect l="l" t="t" r="r" b="b"/>
            <a:pathLst>
              <a:path w="156845" h="405129">
                <a:moveTo>
                  <a:pt x="87477" y="0"/>
                </a:moveTo>
                <a:lnTo>
                  <a:pt x="137465" y="22851"/>
                </a:lnTo>
                <a:lnTo>
                  <a:pt x="156425" y="110704"/>
                </a:lnTo>
                <a:lnTo>
                  <a:pt x="134017" y="156807"/>
                </a:lnTo>
                <a:lnTo>
                  <a:pt x="113763" y="180493"/>
                </a:lnTo>
                <a:lnTo>
                  <a:pt x="101697" y="192535"/>
                </a:lnTo>
                <a:lnTo>
                  <a:pt x="87909" y="204614"/>
                </a:lnTo>
                <a:lnTo>
                  <a:pt x="99112" y="214516"/>
                </a:lnTo>
                <a:lnTo>
                  <a:pt x="126261" y="244659"/>
                </a:lnTo>
                <a:lnTo>
                  <a:pt x="146083" y="286010"/>
                </a:lnTo>
                <a:lnTo>
                  <a:pt x="149962" y="325634"/>
                </a:lnTo>
                <a:lnTo>
                  <a:pt x="140912" y="360093"/>
                </a:lnTo>
                <a:lnTo>
                  <a:pt x="121090" y="386801"/>
                </a:lnTo>
                <a:lnTo>
                  <a:pt x="91788" y="402736"/>
                </a:lnTo>
                <a:lnTo>
                  <a:pt x="56881" y="404890"/>
                </a:lnTo>
                <a:lnTo>
                  <a:pt x="37491" y="400153"/>
                </a:lnTo>
                <a:lnTo>
                  <a:pt x="17669" y="390247"/>
                </a:lnTo>
                <a:lnTo>
                  <a:pt x="24583" y="355356"/>
                </a:lnTo>
                <a:lnTo>
                  <a:pt x="53435" y="355356"/>
                </a:lnTo>
                <a:lnTo>
                  <a:pt x="74550" y="353633"/>
                </a:lnTo>
                <a:lnTo>
                  <a:pt x="89202" y="341573"/>
                </a:lnTo>
                <a:lnTo>
                  <a:pt x="96958" y="321760"/>
                </a:lnTo>
                <a:lnTo>
                  <a:pt x="92216" y="267057"/>
                </a:lnTo>
                <a:lnTo>
                  <a:pt x="59467" y="209329"/>
                </a:lnTo>
                <a:lnTo>
                  <a:pt x="76275" y="189089"/>
                </a:lnTo>
                <a:lnTo>
                  <a:pt x="90063" y="169284"/>
                </a:lnTo>
                <a:lnTo>
                  <a:pt x="100836" y="150749"/>
                </a:lnTo>
                <a:lnTo>
                  <a:pt x="109025" y="132685"/>
                </a:lnTo>
                <a:lnTo>
                  <a:pt x="116781" y="100801"/>
                </a:lnTo>
                <a:lnTo>
                  <a:pt x="114627" y="74939"/>
                </a:lnTo>
                <a:lnTo>
                  <a:pt x="102561" y="56875"/>
                </a:lnTo>
                <a:lnTo>
                  <a:pt x="82307" y="47372"/>
                </a:lnTo>
                <a:lnTo>
                  <a:pt x="11452" y="47372"/>
                </a:lnTo>
                <a:lnTo>
                  <a:pt x="0" y="21981"/>
                </a:lnTo>
                <a:lnTo>
                  <a:pt x="45247" y="2176"/>
                </a:lnTo>
                <a:lnTo>
                  <a:pt x="87477" y="0"/>
                </a:lnTo>
                <a:close/>
              </a:path>
              <a:path w="156845" h="405129">
                <a:moveTo>
                  <a:pt x="26717" y="344587"/>
                </a:moveTo>
                <a:lnTo>
                  <a:pt x="53435" y="355356"/>
                </a:lnTo>
                <a:lnTo>
                  <a:pt x="24583" y="355356"/>
                </a:lnTo>
                <a:lnTo>
                  <a:pt x="26717" y="344587"/>
                </a:lnTo>
                <a:close/>
              </a:path>
              <a:path w="156845" h="405129">
                <a:moveTo>
                  <a:pt x="11452" y="47372"/>
                </a:moveTo>
                <a:lnTo>
                  <a:pt x="82307" y="47372"/>
                </a:lnTo>
                <a:lnTo>
                  <a:pt x="53435" y="48242"/>
                </a:lnTo>
                <a:lnTo>
                  <a:pt x="17669" y="61155"/>
                </a:lnTo>
                <a:lnTo>
                  <a:pt x="11452" y="47372"/>
                </a:lnTo>
                <a:close/>
              </a:path>
            </a:pathLst>
          </a:custGeom>
          <a:solidFill>
            <a:srgbClr val="000000"/>
          </a:solidFill>
        </p:spPr>
        <p:txBody>
          <a:bodyPr wrap="square" lIns="0" tIns="0" rIns="0" bIns="0" rtlCol="0"/>
          <a:lstStyle/>
          <a:p>
            <a:endParaRPr/>
          </a:p>
        </p:txBody>
      </p:sp>
      <p:sp>
        <p:nvSpPr>
          <p:cNvPr id="109" name="object 109"/>
          <p:cNvSpPr/>
          <p:nvPr/>
        </p:nvSpPr>
        <p:spPr>
          <a:xfrm>
            <a:off x="8000185" y="3790848"/>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110" name="object 110"/>
          <p:cNvSpPr/>
          <p:nvPr/>
        </p:nvSpPr>
        <p:spPr>
          <a:xfrm>
            <a:off x="7748547" y="3626315"/>
            <a:ext cx="44450" cy="44450"/>
          </a:xfrm>
          <a:custGeom>
            <a:avLst/>
            <a:gdLst/>
            <a:ahLst/>
            <a:cxnLst/>
            <a:rect l="l" t="t" r="r" b="b"/>
            <a:pathLst>
              <a:path w="44450" h="44450">
                <a:moveTo>
                  <a:pt x="21968" y="0"/>
                </a:moveTo>
                <a:lnTo>
                  <a:pt x="37473" y="6456"/>
                </a:lnTo>
                <a:lnTo>
                  <a:pt x="43936" y="21981"/>
                </a:lnTo>
                <a:lnTo>
                  <a:pt x="37473" y="37034"/>
                </a:lnTo>
                <a:lnTo>
                  <a:pt x="21968" y="43926"/>
                </a:lnTo>
                <a:lnTo>
                  <a:pt x="6899" y="37034"/>
                </a:lnTo>
                <a:lnTo>
                  <a:pt x="0" y="21981"/>
                </a:lnTo>
                <a:lnTo>
                  <a:pt x="6899" y="6456"/>
                </a:lnTo>
                <a:lnTo>
                  <a:pt x="21968" y="0"/>
                </a:lnTo>
                <a:close/>
              </a:path>
            </a:pathLst>
          </a:custGeom>
          <a:solidFill>
            <a:srgbClr val="000000"/>
          </a:solidFill>
        </p:spPr>
        <p:txBody>
          <a:bodyPr wrap="square" lIns="0" tIns="0" rIns="0" bIns="0" rtlCol="0"/>
          <a:lstStyle/>
          <a:p>
            <a:endParaRPr/>
          </a:p>
        </p:txBody>
      </p:sp>
      <p:sp>
        <p:nvSpPr>
          <p:cNvPr id="111" name="object 111"/>
          <p:cNvSpPr/>
          <p:nvPr/>
        </p:nvSpPr>
        <p:spPr>
          <a:xfrm>
            <a:off x="8000185" y="3951935"/>
            <a:ext cx="44450" cy="44450"/>
          </a:xfrm>
          <a:custGeom>
            <a:avLst/>
            <a:gdLst/>
            <a:ahLst/>
            <a:cxnLst/>
            <a:rect l="l" t="t" r="r" b="b"/>
            <a:pathLst>
              <a:path w="44450" h="44450">
                <a:moveTo>
                  <a:pt x="21993" y="0"/>
                </a:moveTo>
                <a:lnTo>
                  <a:pt x="37073" y="6456"/>
                </a:lnTo>
                <a:lnTo>
                  <a:pt x="43969" y="21981"/>
                </a:lnTo>
                <a:lnTo>
                  <a:pt x="37073" y="37469"/>
                </a:lnTo>
                <a:lnTo>
                  <a:pt x="21993" y="43926"/>
                </a:lnTo>
                <a:lnTo>
                  <a:pt x="6463" y="37469"/>
                </a:lnTo>
                <a:lnTo>
                  <a:pt x="0" y="21981"/>
                </a:lnTo>
                <a:lnTo>
                  <a:pt x="6463" y="6456"/>
                </a:lnTo>
                <a:lnTo>
                  <a:pt x="21993" y="0"/>
                </a:lnTo>
                <a:close/>
              </a:path>
            </a:pathLst>
          </a:custGeom>
          <a:solidFill>
            <a:srgbClr val="000000"/>
          </a:solidFill>
        </p:spPr>
        <p:txBody>
          <a:bodyPr wrap="square" lIns="0" tIns="0" rIns="0" bIns="0" rtlCol="0"/>
          <a:lstStyle/>
          <a:p>
            <a:endParaRPr/>
          </a:p>
        </p:txBody>
      </p:sp>
      <p:sp>
        <p:nvSpPr>
          <p:cNvPr id="112" name="object 112"/>
          <p:cNvSpPr/>
          <p:nvPr/>
        </p:nvSpPr>
        <p:spPr>
          <a:xfrm>
            <a:off x="8000185" y="4020418"/>
            <a:ext cx="44450" cy="43180"/>
          </a:xfrm>
          <a:custGeom>
            <a:avLst/>
            <a:gdLst/>
            <a:ahLst/>
            <a:cxnLst/>
            <a:rect l="l" t="t" r="r" b="b"/>
            <a:pathLst>
              <a:path w="44450" h="43179">
                <a:moveTo>
                  <a:pt x="21993" y="0"/>
                </a:moveTo>
                <a:lnTo>
                  <a:pt x="37073" y="6057"/>
                </a:lnTo>
                <a:lnTo>
                  <a:pt x="43969" y="21110"/>
                </a:lnTo>
                <a:lnTo>
                  <a:pt x="37073" y="36620"/>
                </a:lnTo>
                <a:lnTo>
                  <a:pt x="21993" y="43081"/>
                </a:lnTo>
                <a:lnTo>
                  <a:pt x="6463" y="36620"/>
                </a:lnTo>
                <a:lnTo>
                  <a:pt x="0" y="21110"/>
                </a:lnTo>
                <a:lnTo>
                  <a:pt x="6463" y="6057"/>
                </a:lnTo>
                <a:lnTo>
                  <a:pt x="21993" y="0"/>
                </a:lnTo>
                <a:close/>
              </a:path>
            </a:pathLst>
          </a:custGeom>
          <a:solidFill>
            <a:srgbClr val="000000"/>
          </a:solidFill>
        </p:spPr>
        <p:txBody>
          <a:bodyPr wrap="square" lIns="0" tIns="0" rIns="0" bIns="0" rtlCol="0"/>
          <a:lstStyle/>
          <a:p>
            <a:endParaRPr/>
          </a:p>
        </p:txBody>
      </p:sp>
      <p:sp>
        <p:nvSpPr>
          <p:cNvPr id="113" name="object 113"/>
          <p:cNvSpPr/>
          <p:nvPr/>
        </p:nvSpPr>
        <p:spPr>
          <a:xfrm>
            <a:off x="7961205" y="4105282"/>
            <a:ext cx="0" cy="91440"/>
          </a:xfrm>
          <a:custGeom>
            <a:avLst/>
            <a:gdLst/>
            <a:ahLst/>
            <a:cxnLst/>
            <a:rect l="l" t="t" r="r" b="b"/>
            <a:pathLst>
              <a:path h="91439">
                <a:moveTo>
                  <a:pt x="0" y="0"/>
                </a:moveTo>
                <a:lnTo>
                  <a:pt x="0" y="91312"/>
                </a:lnTo>
              </a:path>
            </a:pathLst>
          </a:custGeom>
          <a:ln w="22839">
            <a:solidFill>
              <a:srgbClr val="000000"/>
            </a:solidFill>
          </a:ln>
        </p:spPr>
        <p:txBody>
          <a:bodyPr wrap="square" lIns="0" tIns="0" rIns="0" bIns="0" rtlCol="0"/>
          <a:lstStyle/>
          <a:p>
            <a:endParaRPr/>
          </a:p>
        </p:txBody>
      </p:sp>
      <p:sp>
        <p:nvSpPr>
          <p:cNvPr id="114" name="object 114"/>
          <p:cNvSpPr/>
          <p:nvPr/>
        </p:nvSpPr>
        <p:spPr>
          <a:xfrm>
            <a:off x="7895917" y="4107864"/>
            <a:ext cx="0" cy="102870"/>
          </a:xfrm>
          <a:custGeom>
            <a:avLst/>
            <a:gdLst/>
            <a:ahLst/>
            <a:cxnLst/>
            <a:rect l="l" t="t" r="r" b="b"/>
            <a:pathLst>
              <a:path h="102870">
                <a:moveTo>
                  <a:pt x="0" y="0"/>
                </a:moveTo>
                <a:lnTo>
                  <a:pt x="0" y="102513"/>
                </a:lnTo>
              </a:path>
            </a:pathLst>
          </a:custGeom>
          <a:ln w="21532">
            <a:solidFill>
              <a:srgbClr val="000000"/>
            </a:solidFill>
          </a:ln>
        </p:spPr>
        <p:txBody>
          <a:bodyPr wrap="square" lIns="0" tIns="0" rIns="0" bIns="0" rtlCol="0"/>
          <a:lstStyle/>
          <a:p>
            <a:endParaRPr/>
          </a:p>
        </p:txBody>
      </p:sp>
      <p:sp>
        <p:nvSpPr>
          <p:cNvPr id="115" name="object 115"/>
          <p:cNvSpPr/>
          <p:nvPr/>
        </p:nvSpPr>
        <p:spPr>
          <a:xfrm>
            <a:off x="7831065" y="4123371"/>
            <a:ext cx="0" cy="69850"/>
          </a:xfrm>
          <a:custGeom>
            <a:avLst/>
            <a:gdLst/>
            <a:ahLst/>
            <a:cxnLst/>
            <a:rect l="l" t="t" r="r" b="b"/>
            <a:pathLst>
              <a:path h="69850">
                <a:moveTo>
                  <a:pt x="0" y="0"/>
                </a:moveTo>
                <a:lnTo>
                  <a:pt x="0" y="69777"/>
                </a:lnTo>
              </a:path>
            </a:pathLst>
          </a:custGeom>
          <a:ln w="21968">
            <a:solidFill>
              <a:srgbClr val="000000"/>
            </a:solidFill>
          </a:ln>
        </p:spPr>
        <p:txBody>
          <a:bodyPr wrap="square" lIns="0" tIns="0" rIns="0" bIns="0" rtlCol="0"/>
          <a:lstStyle/>
          <a:p>
            <a:endParaRPr/>
          </a:p>
        </p:txBody>
      </p:sp>
      <p:sp>
        <p:nvSpPr>
          <p:cNvPr id="116" name="object 116"/>
          <p:cNvSpPr/>
          <p:nvPr/>
        </p:nvSpPr>
        <p:spPr>
          <a:xfrm>
            <a:off x="7781735" y="4155032"/>
            <a:ext cx="226695" cy="0"/>
          </a:xfrm>
          <a:custGeom>
            <a:avLst/>
            <a:gdLst/>
            <a:ahLst/>
            <a:cxnLst/>
            <a:rect l="l" t="t" r="r" b="b"/>
            <a:pathLst>
              <a:path w="226695">
                <a:moveTo>
                  <a:pt x="0" y="0"/>
                </a:moveTo>
                <a:lnTo>
                  <a:pt x="226655" y="0"/>
                </a:lnTo>
              </a:path>
            </a:pathLst>
          </a:custGeom>
          <a:ln w="21107">
            <a:solidFill>
              <a:srgbClr val="000000"/>
            </a:solidFill>
          </a:ln>
        </p:spPr>
        <p:txBody>
          <a:bodyPr wrap="square" lIns="0" tIns="0" rIns="0" bIns="0" rtlCol="0"/>
          <a:lstStyle/>
          <a:p>
            <a:endParaRPr/>
          </a:p>
        </p:txBody>
      </p:sp>
      <p:sp>
        <p:nvSpPr>
          <p:cNvPr id="117" name="object 117"/>
          <p:cNvSpPr/>
          <p:nvPr/>
        </p:nvSpPr>
        <p:spPr>
          <a:xfrm>
            <a:off x="8107932" y="3508283"/>
            <a:ext cx="99695" cy="146685"/>
          </a:xfrm>
          <a:custGeom>
            <a:avLst/>
            <a:gdLst/>
            <a:ahLst/>
            <a:cxnLst/>
            <a:rect l="l" t="t" r="r" b="b"/>
            <a:pathLst>
              <a:path w="99695" h="146685">
                <a:moveTo>
                  <a:pt x="99544" y="0"/>
                </a:moveTo>
                <a:lnTo>
                  <a:pt x="40937" y="146469"/>
                </a:lnTo>
                <a:lnTo>
                  <a:pt x="0" y="124488"/>
                </a:lnTo>
                <a:lnTo>
                  <a:pt x="99544" y="0"/>
                </a:lnTo>
                <a:close/>
              </a:path>
            </a:pathLst>
          </a:custGeom>
          <a:solidFill>
            <a:srgbClr val="000000"/>
          </a:solidFill>
        </p:spPr>
        <p:txBody>
          <a:bodyPr wrap="square" lIns="0" tIns="0" rIns="0" bIns="0" rtlCol="0"/>
          <a:lstStyle/>
          <a:p>
            <a:endParaRPr/>
          </a:p>
        </p:txBody>
      </p:sp>
      <p:sp>
        <p:nvSpPr>
          <p:cNvPr id="118" name="object 118"/>
          <p:cNvSpPr/>
          <p:nvPr/>
        </p:nvSpPr>
        <p:spPr>
          <a:xfrm>
            <a:off x="8042862" y="3466932"/>
            <a:ext cx="75565" cy="155575"/>
          </a:xfrm>
          <a:custGeom>
            <a:avLst/>
            <a:gdLst/>
            <a:ahLst/>
            <a:cxnLst/>
            <a:rect l="l" t="t" r="r" b="b"/>
            <a:pathLst>
              <a:path w="75565" h="155575">
                <a:moveTo>
                  <a:pt x="74979" y="0"/>
                </a:moveTo>
                <a:lnTo>
                  <a:pt x="43954" y="155501"/>
                </a:lnTo>
                <a:lnTo>
                  <a:pt x="0" y="140847"/>
                </a:lnTo>
                <a:lnTo>
                  <a:pt x="74979" y="0"/>
                </a:lnTo>
                <a:close/>
              </a:path>
            </a:pathLst>
          </a:custGeom>
          <a:solidFill>
            <a:srgbClr val="000000"/>
          </a:solidFill>
        </p:spPr>
        <p:txBody>
          <a:bodyPr wrap="square" lIns="0" tIns="0" rIns="0" bIns="0" rtlCol="0"/>
          <a:lstStyle/>
          <a:p>
            <a:endParaRPr/>
          </a:p>
        </p:txBody>
      </p:sp>
      <p:sp>
        <p:nvSpPr>
          <p:cNvPr id="119" name="object 119"/>
          <p:cNvSpPr/>
          <p:nvPr/>
        </p:nvSpPr>
        <p:spPr>
          <a:xfrm>
            <a:off x="7978216" y="3437661"/>
            <a:ext cx="46990" cy="158115"/>
          </a:xfrm>
          <a:custGeom>
            <a:avLst/>
            <a:gdLst/>
            <a:ahLst/>
            <a:cxnLst/>
            <a:rect l="l" t="t" r="r" b="b"/>
            <a:pathLst>
              <a:path w="46990" h="158114">
                <a:moveTo>
                  <a:pt x="37509" y="0"/>
                </a:moveTo>
                <a:lnTo>
                  <a:pt x="46547" y="157641"/>
                </a:lnTo>
                <a:lnTo>
                  <a:pt x="0" y="154630"/>
                </a:lnTo>
                <a:lnTo>
                  <a:pt x="37509" y="0"/>
                </a:lnTo>
                <a:close/>
              </a:path>
            </a:pathLst>
          </a:custGeom>
          <a:solidFill>
            <a:srgbClr val="000000"/>
          </a:solidFill>
        </p:spPr>
        <p:txBody>
          <a:bodyPr wrap="square" lIns="0" tIns="0" rIns="0" bIns="0" rtlCol="0"/>
          <a:lstStyle/>
          <a:p>
            <a:endParaRPr/>
          </a:p>
        </p:txBody>
      </p:sp>
      <p:sp>
        <p:nvSpPr>
          <p:cNvPr id="120" name="object 120"/>
          <p:cNvSpPr/>
          <p:nvPr/>
        </p:nvSpPr>
        <p:spPr>
          <a:xfrm>
            <a:off x="7903233" y="3431204"/>
            <a:ext cx="46990" cy="158115"/>
          </a:xfrm>
          <a:custGeom>
            <a:avLst/>
            <a:gdLst/>
            <a:ahLst/>
            <a:cxnLst/>
            <a:rect l="l" t="t" r="r" b="b"/>
            <a:pathLst>
              <a:path w="46990" h="158114">
                <a:moveTo>
                  <a:pt x="22839" y="0"/>
                </a:moveTo>
                <a:lnTo>
                  <a:pt x="46551" y="156770"/>
                </a:lnTo>
                <a:lnTo>
                  <a:pt x="0" y="157641"/>
                </a:lnTo>
                <a:lnTo>
                  <a:pt x="22839" y="0"/>
                </a:lnTo>
                <a:close/>
              </a:path>
            </a:pathLst>
          </a:custGeom>
          <a:solidFill>
            <a:srgbClr val="000000"/>
          </a:solidFill>
        </p:spPr>
        <p:txBody>
          <a:bodyPr wrap="square" lIns="0" tIns="0" rIns="0" bIns="0" rtlCol="0"/>
          <a:lstStyle/>
          <a:p>
            <a:endParaRPr/>
          </a:p>
        </p:txBody>
      </p:sp>
      <p:sp>
        <p:nvSpPr>
          <p:cNvPr id="121" name="object 121"/>
          <p:cNvSpPr/>
          <p:nvPr/>
        </p:nvSpPr>
        <p:spPr>
          <a:xfrm>
            <a:off x="4073237" y="3241397"/>
            <a:ext cx="419100" cy="325120"/>
          </a:xfrm>
          <a:custGeom>
            <a:avLst/>
            <a:gdLst/>
            <a:ahLst/>
            <a:cxnLst/>
            <a:rect l="l" t="t" r="r" b="b"/>
            <a:pathLst>
              <a:path w="419100" h="325120">
                <a:moveTo>
                  <a:pt x="418782" y="0"/>
                </a:moveTo>
                <a:lnTo>
                  <a:pt x="157041" y="83983"/>
                </a:lnTo>
                <a:lnTo>
                  <a:pt x="177735" y="183860"/>
                </a:lnTo>
                <a:lnTo>
                  <a:pt x="0" y="199754"/>
                </a:lnTo>
                <a:lnTo>
                  <a:pt x="255650" y="325124"/>
                </a:lnTo>
                <a:lnTo>
                  <a:pt x="418782" y="0"/>
                </a:lnTo>
                <a:close/>
              </a:path>
            </a:pathLst>
          </a:custGeom>
          <a:solidFill>
            <a:srgbClr val="FFE499"/>
          </a:solidFill>
        </p:spPr>
        <p:txBody>
          <a:bodyPr wrap="square" lIns="0" tIns="0" rIns="0" bIns="0" rtlCol="0"/>
          <a:lstStyle/>
          <a:p>
            <a:endParaRPr/>
          </a:p>
        </p:txBody>
      </p:sp>
      <p:sp>
        <p:nvSpPr>
          <p:cNvPr id="122" name="object 122"/>
          <p:cNvSpPr/>
          <p:nvPr/>
        </p:nvSpPr>
        <p:spPr>
          <a:xfrm>
            <a:off x="4711164" y="3190228"/>
            <a:ext cx="234950" cy="157480"/>
          </a:xfrm>
          <a:custGeom>
            <a:avLst/>
            <a:gdLst/>
            <a:ahLst/>
            <a:cxnLst/>
            <a:rect l="l" t="t" r="r" b="b"/>
            <a:pathLst>
              <a:path w="234950" h="157479">
                <a:moveTo>
                  <a:pt x="234936" y="0"/>
                </a:moveTo>
                <a:lnTo>
                  <a:pt x="104700" y="36607"/>
                </a:lnTo>
                <a:lnTo>
                  <a:pt x="0" y="77932"/>
                </a:lnTo>
                <a:lnTo>
                  <a:pt x="114442" y="157096"/>
                </a:lnTo>
                <a:lnTo>
                  <a:pt x="234936" y="0"/>
                </a:lnTo>
                <a:close/>
              </a:path>
            </a:pathLst>
          </a:custGeom>
          <a:solidFill>
            <a:srgbClr val="FFE499"/>
          </a:solidFill>
        </p:spPr>
        <p:txBody>
          <a:bodyPr wrap="square" lIns="0" tIns="0" rIns="0" bIns="0" rtlCol="0"/>
          <a:lstStyle/>
          <a:p>
            <a:endParaRPr/>
          </a:p>
        </p:txBody>
      </p:sp>
      <p:sp>
        <p:nvSpPr>
          <p:cNvPr id="123" name="object 123"/>
          <p:cNvSpPr/>
          <p:nvPr/>
        </p:nvSpPr>
        <p:spPr>
          <a:xfrm>
            <a:off x="5139709" y="3120806"/>
            <a:ext cx="428625" cy="425450"/>
          </a:xfrm>
          <a:custGeom>
            <a:avLst/>
            <a:gdLst/>
            <a:ahLst/>
            <a:cxnLst/>
            <a:rect l="l" t="t" r="r" b="b"/>
            <a:pathLst>
              <a:path w="428625" h="425450">
                <a:moveTo>
                  <a:pt x="177714" y="0"/>
                </a:moveTo>
                <a:lnTo>
                  <a:pt x="0" y="53630"/>
                </a:lnTo>
                <a:lnTo>
                  <a:pt x="136285" y="193704"/>
                </a:lnTo>
                <a:lnTo>
                  <a:pt x="136285" y="425042"/>
                </a:lnTo>
                <a:lnTo>
                  <a:pt x="428545" y="299631"/>
                </a:lnTo>
                <a:lnTo>
                  <a:pt x="387083" y="247232"/>
                </a:lnTo>
                <a:lnTo>
                  <a:pt x="225194" y="247232"/>
                </a:lnTo>
                <a:lnTo>
                  <a:pt x="318922" y="179040"/>
                </a:lnTo>
                <a:lnTo>
                  <a:pt x="298207" y="120591"/>
                </a:lnTo>
                <a:lnTo>
                  <a:pt x="115673" y="120591"/>
                </a:lnTo>
                <a:lnTo>
                  <a:pt x="261700" y="58449"/>
                </a:lnTo>
                <a:lnTo>
                  <a:pt x="177714" y="0"/>
                </a:lnTo>
                <a:close/>
              </a:path>
              <a:path w="428625" h="425450">
                <a:moveTo>
                  <a:pt x="382296" y="241182"/>
                </a:moveTo>
                <a:lnTo>
                  <a:pt x="225194" y="247232"/>
                </a:lnTo>
                <a:lnTo>
                  <a:pt x="387083" y="247232"/>
                </a:lnTo>
                <a:lnTo>
                  <a:pt x="382296" y="241182"/>
                </a:lnTo>
                <a:close/>
              </a:path>
            </a:pathLst>
          </a:custGeom>
          <a:solidFill>
            <a:srgbClr val="FFE499"/>
          </a:solidFill>
        </p:spPr>
        <p:txBody>
          <a:bodyPr wrap="square" lIns="0" tIns="0" rIns="0" bIns="0" rtlCol="0"/>
          <a:lstStyle/>
          <a:p>
            <a:endParaRPr/>
          </a:p>
        </p:txBody>
      </p:sp>
      <p:sp>
        <p:nvSpPr>
          <p:cNvPr id="124" name="object 124"/>
          <p:cNvSpPr/>
          <p:nvPr/>
        </p:nvSpPr>
        <p:spPr>
          <a:xfrm>
            <a:off x="4219326" y="3671238"/>
            <a:ext cx="1385570" cy="517525"/>
          </a:xfrm>
          <a:custGeom>
            <a:avLst/>
            <a:gdLst/>
            <a:ahLst/>
            <a:cxnLst/>
            <a:rect l="l" t="t" r="r" b="b"/>
            <a:pathLst>
              <a:path w="1385570" h="517525">
                <a:moveTo>
                  <a:pt x="0" y="235019"/>
                </a:moveTo>
                <a:lnTo>
                  <a:pt x="214262" y="371391"/>
                </a:lnTo>
                <a:lnTo>
                  <a:pt x="480865" y="423750"/>
                </a:lnTo>
                <a:lnTo>
                  <a:pt x="225214" y="444453"/>
                </a:lnTo>
                <a:lnTo>
                  <a:pt x="549059" y="517515"/>
                </a:lnTo>
                <a:lnTo>
                  <a:pt x="893618" y="471248"/>
                </a:lnTo>
                <a:lnTo>
                  <a:pt x="1229563" y="277636"/>
                </a:lnTo>
                <a:lnTo>
                  <a:pt x="1233624" y="271545"/>
                </a:lnTo>
                <a:lnTo>
                  <a:pt x="345738" y="271545"/>
                </a:lnTo>
                <a:lnTo>
                  <a:pt x="0" y="235019"/>
                </a:lnTo>
                <a:close/>
              </a:path>
              <a:path w="1385570" h="517525">
                <a:moveTo>
                  <a:pt x="225214" y="120549"/>
                </a:moveTo>
                <a:lnTo>
                  <a:pt x="20694" y="141253"/>
                </a:lnTo>
                <a:lnTo>
                  <a:pt x="345738" y="271545"/>
                </a:lnTo>
                <a:lnTo>
                  <a:pt x="1233624" y="271545"/>
                </a:lnTo>
                <a:lnTo>
                  <a:pt x="1313994" y="150995"/>
                </a:lnTo>
                <a:lnTo>
                  <a:pt x="674474" y="150995"/>
                </a:lnTo>
                <a:lnTo>
                  <a:pt x="225214" y="120549"/>
                </a:lnTo>
                <a:close/>
              </a:path>
              <a:path w="1385570" h="517525">
                <a:moveTo>
                  <a:pt x="1385435" y="0"/>
                </a:moveTo>
                <a:lnTo>
                  <a:pt x="999447" y="125420"/>
                </a:lnTo>
                <a:lnTo>
                  <a:pt x="674474" y="150995"/>
                </a:lnTo>
                <a:lnTo>
                  <a:pt x="1313994" y="150995"/>
                </a:lnTo>
                <a:lnTo>
                  <a:pt x="1317241" y="146124"/>
                </a:lnTo>
                <a:lnTo>
                  <a:pt x="1385435" y="0"/>
                </a:lnTo>
                <a:close/>
              </a:path>
            </a:pathLst>
          </a:custGeom>
          <a:solidFill>
            <a:srgbClr val="B7CC8E"/>
          </a:solidFill>
        </p:spPr>
        <p:txBody>
          <a:bodyPr wrap="square" lIns="0" tIns="0" rIns="0" bIns="0" rtlCol="0"/>
          <a:lstStyle/>
          <a:p>
            <a:endParaRPr/>
          </a:p>
        </p:txBody>
      </p:sp>
      <p:sp>
        <p:nvSpPr>
          <p:cNvPr id="125" name="object 125"/>
          <p:cNvSpPr/>
          <p:nvPr/>
        </p:nvSpPr>
        <p:spPr>
          <a:xfrm>
            <a:off x="3979488" y="2969862"/>
            <a:ext cx="549275" cy="367030"/>
          </a:xfrm>
          <a:custGeom>
            <a:avLst/>
            <a:gdLst/>
            <a:ahLst/>
            <a:cxnLst/>
            <a:rect l="l" t="t" r="r" b="b"/>
            <a:pathLst>
              <a:path w="549275" h="367029">
                <a:moveTo>
                  <a:pt x="250789" y="0"/>
                </a:moveTo>
                <a:lnTo>
                  <a:pt x="57221" y="161915"/>
                </a:lnTo>
                <a:lnTo>
                  <a:pt x="0" y="366490"/>
                </a:lnTo>
                <a:lnTo>
                  <a:pt x="119313" y="350698"/>
                </a:lnTo>
                <a:lnTo>
                  <a:pt x="260531" y="187551"/>
                </a:lnTo>
                <a:lnTo>
                  <a:pt x="531586" y="187551"/>
                </a:lnTo>
                <a:lnTo>
                  <a:pt x="549059" y="120591"/>
                </a:lnTo>
                <a:lnTo>
                  <a:pt x="387147" y="109618"/>
                </a:lnTo>
                <a:lnTo>
                  <a:pt x="250789" y="0"/>
                </a:lnTo>
                <a:close/>
              </a:path>
              <a:path w="549275" h="367029">
                <a:moveTo>
                  <a:pt x="531586" y="187551"/>
                </a:moveTo>
                <a:lnTo>
                  <a:pt x="260531" y="187551"/>
                </a:lnTo>
                <a:lnTo>
                  <a:pt x="527144" y="204574"/>
                </a:lnTo>
                <a:lnTo>
                  <a:pt x="531586" y="187551"/>
                </a:lnTo>
                <a:close/>
              </a:path>
            </a:pathLst>
          </a:custGeom>
          <a:solidFill>
            <a:srgbClr val="B7CC8E"/>
          </a:solidFill>
        </p:spPr>
        <p:txBody>
          <a:bodyPr wrap="square" lIns="0" tIns="0" rIns="0" bIns="0" rtlCol="0"/>
          <a:lstStyle/>
          <a:p>
            <a:endParaRPr/>
          </a:p>
        </p:txBody>
      </p:sp>
      <p:sp>
        <p:nvSpPr>
          <p:cNvPr id="126" name="object 126"/>
          <p:cNvSpPr/>
          <p:nvPr/>
        </p:nvSpPr>
        <p:spPr>
          <a:xfrm>
            <a:off x="4627178" y="3084300"/>
            <a:ext cx="292735" cy="84455"/>
          </a:xfrm>
          <a:custGeom>
            <a:avLst/>
            <a:gdLst/>
            <a:ahLst/>
            <a:cxnLst/>
            <a:rect l="l" t="t" r="r" b="b"/>
            <a:pathLst>
              <a:path w="292735" h="84455">
                <a:moveTo>
                  <a:pt x="288465" y="0"/>
                </a:moveTo>
                <a:lnTo>
                  <a:pt x="0" y="0"/>
                </a:lnTo>
                <a:lnTo>
                  <a:pt x="26764" y="84085"/>
                </a:lnTo>
                <a:lnTo>
                  <a:pt x="292157" y="63371"/>
                </a:lnTo>
                <a:lnTo>
                  <a:pt x="288465" y="0"/>
                </a:lnTo>
                <a:close/>
              </a:path>
            </a:pathLst>
          </a:custGeom>
          <a:solidFill>
            <a:srgbClr val="B7CC8E"/>
          </a:solidFill>
        </p:spPr>
        <p:txBody>
          <a:bodyPr wrap="square" lIns="0" tIns="0" rIns="0" bIns="0" rtlCol="0"/>
          <a:lstStyle/>
          <a:p>
            <a:endParaRPr/>
          </a:p>
        </p:txBody>
      </p:sp>
      <p:sp>
        <p:nvSpPr>
          <p:cNvPr id="127" name="object 127"/>
          <p:cNvSpPr/>
          <p:nvPr/>
        </p:nvSpPr>
        <p:spPr>
          <a:xfrm>
            <a:off x="5019114" y="2880957"/>
            <a:ext cx="742950" cy="487680"/>
          </a:xfrm>
          <a:custGeom>
            <a:avLst/>
            <a:gdLst/>
            <a:ahLst/>
            <a:cxnLst/>
            <a:rect l="l" t="t" r="r" b="b"/>
            <a:pathLst>
              <a:path w="742950" h="487679">
                <a:moveTo>
                  <a:pt x="684956" y="256973"/>
                </a:moveTo>
                <a:lnTo>
                  <a:pt x="539399" y="256973"/>
                </a:lnTo>
                <a:lnTo>
                  <a:pt x="549141" y="412839"/>
                </a:lnTo>
                <a:lnTo>
                  <a:pt x="679376" y="487081"/>
                </a:lnTo>
                <a:lnTo>
                  <a:pt x="742648" y="339726"/>
                </a:lnTo>
                <a:lnTo>
                  <a:pt x="684956" y="256973"/>
                </a:lnTo>
                <a:close/>
              </a:path>
              <a:path w="742950" h="487679">
                <a:moveTo>
                  <a:pt x="587110" y="157096"/>
                </a:moveTo>
                <a:lnTo>
                  <a:pt x="282518" y="157096"/>
                </a:lnTo>
                <a:lnTo>
                  <a:pt x="403011" y="266715"/>
                </a:lnTo>
                <a:lnTo>
                  <a:pt x="539399" y="256973"/>
                </a:lnTo>
                <a:lnTo>
                  <a:pt x="684956" y="256973"/>
                </a:lnTo>
                <a:lnTo>
                  <a:pt x="633127" y="182629"/>
                </a:lnTo>
                <a:lnTo>
                  <a:pt x="587110" y="157096"/>
                </a:lnTo>
                <a:close/>
              </a:path>
              <a:path w="742950" h="487679">
                <a:moveTo>
                  <a:pt x="166844" y="0"/>
                </a:moveTo>
                <a:lnTo>
                  <a:pt x="0" y="172888"/>
                </a:lnTo>
                <a:lnTo>
                  <a:pt x="31687" y="235029"/>
                </a:lnTo>
                <a:lnTo>
                  <a:pt x="177817" y="235029"/>
                </a:lnTo>
                <a:lnTo>
                  <a:pt x="282518" y="157096"/>
                </a:lnTo>
                <a:lnTo>
                  <a:pt x="587110" y="157096"/>
                </a:lnTo>
                <a:lnTo>
                  <a:pt x="444440" y="77932"/>
                </a:lnTo>
                <a:lnTo>
                  <a:pt x="166844" y="0"/>
                </a:lnTo>
                <a:close/>
              </a:path>
            </a:pathLst>
          </a:custGeom>
          <a:solidFill>
            <a:srgbClr val="B7CC8E"/>
          </a:solidFill>
        </p:spPr>
        <p:txBody>
          <a:bodyPr wrap="square" lIns="0" tIns="0" rIns="0" bIns="0" rtlCol="0"/>
          <a:lstStyle/>
          <a:p>
            <a:endParaRPr/>
          </a:p>
        </p:txBody>
      </p:sp>
      <p:sp>
        <p:nvSpPr>
          <p:cNvPr id="128" name="object 128"/>
          <p:cNvSpPr/>
          <p:nvPr/>
        </p:nvSpPr>
        <p:spPr>
          <a:xfrm>
            <a:off x="4162105" y="2257493"/>
            <a:ext cx="1442720" cy="796925"/>
          </a:xfrm>
          <a:custGeom>
            <a:avLst/>
            <a:gdLst/>
            <a:ahLst/>
            <a:cxnLst/>
            <a:rect l="l" t="t" r="r" b="b"/>
            <a:pathLst>
              <a:path w="1442720" h="796925">
                <a:moveTo>
                  <a:pt x="0" y="329984"/>
                </a:moveTo>
                <a:lnTo>
                  <a:pt x="157051" y="775638"/>
                </a:lnTo>
                <a:lnTo>
                  <a:pt x="826654" y="796351"/>
                </a:lnTo>
                <a:lnTo>
                  <a:pt x="986931" y="612491"/>
                </a:lnTo>
                <a:lnTo>
                  <a:pt x="790148" y="612491"/>
                </a:lnTo>
                <a:lnTo>
                  <a:pt x="690266" y="560194"/>
                </a:lnTo>
                <a:lnTo>
                  <a:pt x="617253" y="334906"/>
                </a:lnTo>
                <a:lnTo>
                  <a:pt x="0" y="329984"/>
                </a:lnTo>
                <a:close/>
              </a:path>
              <a:path w="1442720" h="796925">
                <a:moveTo>
                  <a:pt x="1415691" y="586958"/>
                </a:moveTo>
                <a:lnTo>
                  <a:pt x="1009189" y="586958"/>
                </a:lnTo>
                <a:lnTo>
                  <a:pt x="1410969" y="653919"/>
                </a:lnTo>
                <a:lnTo>
                  <a:pt x="1415691" y="586958"/>
                </a:lnTo>
                <a:close/>
              </a:path>
              <a:path w="1442720" h="796925">
                <a:moveTo>
                  <a:pt x="1328214" y="0"/>
                </a:moveTo>
                <a:lnTo>
                  <a:pt x="1275812" y="6152"/>
                </a:lnTo>
                <a:lnTo>
                  <a:pt x="810760" y="314192"/>
                </a:lnTo>
                <a:lnTo>
                  <a:pt x="790148" y="612491"/>
                </a:lnTo>
                <a:lnTo>
                  <a:pt x="986931" y="612491"/>
                </a:lnTo>
                <a:lnTo>
                  <a:pt x="1009189" y="586958"/>
                </a:lnTo>
                <a:lnTo>
                  <a:pt x="1415691" y="586958"/>
                </a:lnTo>
                <a:lnTo>
                  <a:pt x="1442656" y="204574"/>
                </a:lnTo>
                <a:lnTo>
                  <a:pt x="1328214" y="0"/>
                </a:lnTo>
                <a:close/>
              </a:path>
            </a:pathLst>
          </a:custGeom>
          <a:solidFill>
            <a:srgbClr val="D1B9B9"/>
          </a:solidFill>
        </p:spPr>
        <p:txBody>
          <a:bodyPr wrap="square" lIns="0" tIns="0" rIns="0" bIns="0" rtlCol="0"/>
          <a:lstStyle/>
          <a:p>
            <a:endParaRPr/>
          </a:p>
        </p:txBody>
      </p:sp>
      <p:sp>
        <p:nvSpPr>
          <p:cNvPr id="129" name="object 129"/>
          <p:cNvSpPr/>
          <p:nvPr/>
        </p:nvSpPr>
        <p:spPr>
          <a:xfrm>
            <a:off x="4915643" y="2027386"/>
            <a:ext cx="449580" cy="116205"/>
          </a:xfrm>
          <a:custGeom>
            <a:avLst/>
            <a:gdLst/>
            <a:ahLst/>
            <a:cxnLst/>
            <a:rect l="l" t="t" r="r" b="b"/>
            <a:pathLst>
              <a:path w="449579" h="116205">
                <a:moveTo>
                  <a:pt x="292260" y="0"/>
                </a:moveTo>
                <a:lnTo>
                  <a:pt x="0" y="99877"/>
                </a:lnTo>
                <a:lnTo>
                  <a:pt x="312872" y="115668"/>
                </a:lnTo>
                <a:lnTo>
                  <a:pt x="449260" y="42658"/>
                </a:lnTo>
                <a:lnTo>
                  <a:pt x="292260" y="0"/>
                </a:lnTo>
                <a:close/>
              </a:path>
            </a:pathLst>
          </a:custGeom>
          <a:solidFill>
            <a:srgbClr val="D1B9B9"/>
          </a:solidFill>
        </p:spPr>
        <p:txBody>
          <a:bodyPr wrap="square" lIns="0" tIns="0" rIns="0" bIns="0" rtlCol="0"/>
          <a:lstStyle/>
          <a:p>
            <a:endParaRPr/>
          </a:p>
        </p:txBody>
      </p:sp>
      <p:sp>
        <p:nvSpPr>
          <p:cNvPr id="130" name="object 130"/>
          <p:cNvSpPr/>
          <p:nvPr/>
        </p:nvSpPr>
        <p:spPr>
          <a:xfrm>
            <a:off x="4152363" y="4158309"/>
            <a:ext cx="1144905" cy="355600"/>
          </a:xfrm>
          <a:custGeom>
            <a:avLst/>
            <a:gdLst/>
            <a:ahLst/>
            <a:cxnLst/>
            <a:rect l="l" t="t" r="r" b="b"/>
            <a:pathLst>
              <a:path w="1144904" h="355600">
                <a:moveTo>
                  <a:pt x="36527" y="125420"/>
                </a:moveTo>
                <a:lnTo>
                  <a:pt x="0" y="277636"/>
                </a:lnTo>
                <a:lnTo>
                  <a:pt x="909410" y="355565"/>
                </a:lnTo>
                <a:lnTo>
                  <a:pt x="1064637" y="130291"/>
                </a:lnTo>
                <a:lnTo>
                  <a:pt x="266612" y="130291"/>
                </a:lnTo>
                <a:lnTo>
                  <a:pt x="36527" y="125420"/>
                </a:lnTo>
                <a:close/>
              </a:path>
              <a:path w="1144904" h="355600">
                <a:moveTo>
                  <a:pt x="146088" y="0"/>
                </a:moveTo>
                <a:lnTo>
                  <a:pt x="0" y="47487"/>
                </a:lnTo>
                <a:lnTo>
                  <a:pt x="266612" y="130291"/>
                </a:lnTo>
                <a:lnTo>
                  <a:pt x="736515" y="130291"/>
                </a:lnTo>
                <a:lnTo>
                  <a:pt x="401749" y="93765"/>
                </a:lnTo>
                <a:lnTo>
                  <a:pt x="146088" y="0"/>
                </a:lnTo>
                <a:close/>
              </a:path>
              <a:path w="1144904" h="355600">
                <a:moveTo>
                  <a:pt x="1144346" y="14612"/>
                </a:moveTo>
                <a:lnTo>
                  <a:pt x="736515" y="130291"/>
                </a:lnTo>
                <a:lnTo>
                  <a:pt x="1064637" y="130291"/>
                </a:lnTo>
                <a:lnTo>
                  <a:pt x="1144346" y="14612"/>
                </a:lnTo>
                <a:close/>
              </a:path>
            </a:pathLst>
          </a:custGeom>
          <a:solidFill>
            <a:srgbClr val="D1B9B9"/>
          </a:solidFill>
        </p:spPr>
        <p:txBody>
          <a:bodyPr wrap="square" lIns="0" tIns="0" rIns="0" bIns="0" rtlCol="0"/>
          <a:lstStyle/>
          <a:p>
            <a:endParaRPr/>
          </a:p>
        </p:txBody>
      </p:sp>
      <p:sp>
        <p:nvSpPr>
          <p:cNvPr id="131" name="object 131"/>
          <p:cNvSpPr/>
          <p:nvPr/>
        </p:nvSpPr>
        <p:spPr>
          <a:xfrm>
            <a:off x="4433589" y="3074559"/>
            <a:ext cx="355600" cy="528955"/>
          </a:xfrm>
          <a:custGeom>
            <a:avLst/>
            <a:gdLst/>
            <a:ahLst/>
            <a:cxnLst/>
            <a:rect l="l" t="t" r="r" b="b"/>
            <a:pathLst>
              <a:path w="355600" h="528954">
                <a:moveTo>
                  <a:pt x="120523" y="0"/>
                </a:moveTo>
                <a:lnTo>
                  <a:pt x="136346" y="225287"/>
                </a:lnTo>
                <a:lnTo>
                  <a:pt x="0" y="309270"/>
                </a:lnTo>
                <a:lnTo>
                  <a:pt x="0" y="517536"/>
                </a:lnTo>
                <a:lnTo>
                  <a:pt x="220353" y="528498"/>
                </a:lnTo>
                <a:lnTo>
                  <a:pt x="355511" y="517536"/>
                </a:lnTo>
                <a:lnTo>
                  <a:pt x="355511" y="339726"/>
                </a:lnTo>
                <a:lnTo>
                  <a:pt x="236146" y="239951"/>
                </a:lnTo>
                <a:lnTo>
                  <a:pt x="120523" y="0"/>
                </a:lnTo>
                <a:close/>
              </a:path>
            </a:pathLst>
          </a:custGeom>
          <a:solidFill>
            <a:srgbClr val="BEBEE1"/>
          </a:solidFill>
        </p:spPr>
        <p:txBody>
          <a:bodyPr wrap="square" lIns="0" tIns="0" rIns="0" bIns="0" rtlCol="0"/>
          <a:lstStyle/>
          <a:p>
            <a:endParaRPr/>
          </a:p>
        </p:txBody>
      </p:sp>
      <p:sp>
        <p:nvSpPr>
          <p:cNvPr id="132" name="object 132"/>
          <p:cNvSpPr/>
          <p:nvPr/>
        </p:nvSpPr>
        <p:spPr>
          <a:xfrm>
            <a:off x="4873086" y="3063587"/>
            <a:ext cx="355600" cy="534670"/>
          </a:xfrm>
          <a:custGeom>
            <a:avLst/>
            <a:gdLst/>
            <a:ahLst/>
            <a:cxnLst/>
            <a:rect l="l" t="t" r="r" b="b"/>
            <a:pathLst>
              <a:path w="355600" h="534670">
                <a:moveTo>
                  <a:pt x="141207" y="0"/>
                </a:moveTo>
                <a:lnTo>
                  <a:pt x="88908" y="10972"/>
                </a:lnTo>
                <a:lnTo>
                  <a:pt x="93728" y="199754"/>
                </a:lnTo>
                <a:lnTo>
                  <a:pt x="0" y="288659"/>
                </a:lnTo>
                <a:lnTo>
                  <a:pt x="36506" y="534599"/>
                </a:lnTo>
                <a:lnTo>
                  <a:pt x="250728" y="528508"/>
                </a:lnTo>
                <a:lnTo>
                  <a:pt x="355429" y="507805"/>
                </a:lnTo>
                <a:lnTo>
                  <a:pt x="303130" y="246001"/>
                </a:lnTo>
                <a:lnTo>
                  <a:pt x="161922" y="214315"/>
                </a:lnTo>
                <a:lnTo>
                  <a:pt x="141207" y="0"/>
                </a:lnTo>
                <a:close/>
              </a:path>
            </a:pathLst>
          </a:custGeom>
          <a:solidFill>
            <a:srgbClr val="BEBEE1"/>
          </a:solidFill>
        </p:spPr>
        <p:txBody>
          <a:bodyPr wrap="square" lIns="0" tIns="0" rIns="0" bIns="0" rtlCol="0"/>
          <a:lstStyle/>
          <a:p>
            <a:endParaRPr/>
          </a:p>
        </p:txBody>
      </p:sp>
      <p:sp>
        <p:nvSpPr>
          <p:cNvPr id="133" name="object 133"/>
          <p:cNvSpPr/>
          <p:nvPr/>
        </p:nvSpPr>
        <p:spPr>
          <a:xfrm>
            <a:off x="4197412" y="2155257"/>
            <a:ext cx="1263015" cy="700405"/>
          </a:xfrm>
          <a:custGeom>
            <a:avLst/>
            <a:gdLst/>
            <a:ahLst/>
            <a:cxnLst/>
            <a:rect l="l" t="t" r="r" b="b"/>
            <a:pathLst>
              <a:path w="1263014" h="700405">
                <a:moveTo>
                  <a:pt x="756125" y="343315"/>
                </a:moveTo>
                <a:lnTo>
                  <a:pt x="312872" y="343315"/>
                </a:lnTo>
                <a:lnTo>
                  <a:pt x="601430" y="353056"/>
                </a:lnTo>
                <a:lnTo>
                  <a:pt x="640398" y="455395"/>
                </a:lnTo>
                <a:lnTo>
                  <a:pt x="777914" y="700166"/>
                </a:lnTo>
                <a:lnTo>
                  <a:pt x="792578" y="631974"/>
                </a:lnTo>
                <a:lnTo>
                  <a:pt x="703669" y="371412"/>
                </a:lnTo>
                <a:lnTo>
                  <a:pt x="756125" y="343315"/>
                </a:lnTo>
                <a:close/>
              </a:path>
              <a:path w="1263014" h="700405">
                <a:moveTo>
                  <a:pt x="615991" y="273995"/>
                </a:moveTo>
                <a:lnTo>
                  <a:pt x="73044" y="293479"/>
                </a:lnTo>
                <a:lnTo>
                  <a:pt x="0" y="357978"/>
                </a:lnTo>
                <a:lnTo>
                  <a:pt x="53560" y="377462"/>
                </a:lnTo>
                <a:lnTo>
                  <a:pt x="312872" y="343315"/>
                </a:lnTo>
                <a:lnTo>
                  <a:pt x="756125" y="343315"/>
                </a:lnTo>
                <a:lnTo>
                  <a:pt x="830979" y="303220"/>
                </a:lnTo>
                <a:lnTo>
                  <a:pt x="669624" y="303220"/>
                </a:lnTo>
                <a:lnTo>
                  <a:pt x="615991" y="273995"/>
                </a:lnTo>
                <a:close/>
              </a:path>
              <a:path w="1263014" h="700405">
                <a:moveTo>
                  <a:pt x="1207690" y="0"/>
                </a:moveTo>
                <a:lnTo>
                  <a:pt x="909379" y="210624"/>
                </a:lnTo>
                <a:lnTo>
                  <a:pt x="669624" y="303220"/>
                </a:lnTo>
                <a:lnTo>
                  <a:pt x="830979" y="303220"/>
                </a:lnTo>
                <a:lnTo>
                  <a:pt x="1012850" y="205804"/>
                </a:lnTo>
                <a:lnTo>
                  <a:pt x="1262450" y="43786"/>
                </a:lnTo>
                <a:lnTo>
                  <a:pt x="1207690" y="0"/>
                </a:lnTo>
                <a:close/>
              </a:path>
            </a:pathLst>
          </a:custGeom>
          <a:solidFill>
            <a:srgbClr val="000000"/>
          </a:solidFill>
        </p:spPr>
        <p:txBody>
          <a:bodyPr wrap="square" lIns="0" tIns="0" rIns="0" bIns="0" rtlCol="0"/>
          <a:lstStyle/>
          <a:p>
            <a:endParaRPr/>
          </a:p>
        </p:txBody>
      </p:sp>
      <p:sp>
        <p:nvSpPr>
          <p:cNvPr id="134" name="object 134"/>
          <p:cNvSpPr/>
          <p:nvPr/>
        </p:nvSpPr>
        <p:spPr>
          <a:xfrm>
            <a:off x="4050103" y="2007903"/>
            <a:ext cx="1428115" cy="1087755"/>
          </a:xfrm>
          <a:custGeom>
            <a:avLst/>
            <a:gdLst/>
            <a:ahLst/>
            <a:cxnLst/>
            <a:rect l="l" t="t" r="r" b="b"/>
            <a:pathLst>
              <a:path w="1428114" h="1087755">
                <a:moveTo>
                  <a:pt x="743817" y="0"/>
                </a:moveTo>
                <a:lnTo>
                  <a:pt x="513752" y="48708"/>
                </a:lnTo>
                <a:lnTo>
                  <a:pt x="4870" y="460317"/>
                </a:lnTo>
                <a:lnTo>
                  <a:pt x="14612" y="539378"/>
                </a:lnTo>
                <a:lnTo>
                  <a:pt x="0" y="631974"/>
                </a:lnTo>
                <a:lnTo>
                  <a:pt x="249569" y="1059375"/>
                </a:lnTo>
                <a:lnTo>
                  <a:pt x="322614" y="1087369"/>
                </a:lnTo>
                <a:lnTo>
                  <a:pt x="939887" y="1069117"/>
                </a:lnTo>
                <a:lnTo>
                  <a:pt x="993296" y="1038661"/>
                </a:lnTo>
                <a:lnTo>
                  <a:pt x="891177" y="1038661"/>
                </a:lnTo>
                <a:lnTo>
                  <a:pt x="322614" y="1033842"/>
                </a:lnTo>
                <a:lnTo>
                  <a:pt x="43828" y="597827"/>
                </a:lnTo>
                <a:lnTo>
                  <a:pt x="73044" y="524816"/>
                </a:lnTo>
                <a:lnTo>
                  <a:pt x="63302" y="460317"/>
                </a:lnTo>
                <a:lnTo>
                  <a:pt x="249569" y="343417"/>
                </a:lnTo>
                <a:lnTo>
                  <a:pt x="578305" y="93724"/>
                </a:lnTo>
                <a:lnTo>
                  <a:pt x="743817" y="0"/>
                </a:lnTo>
                <a:close/>
              </a:path>
              <a:path w="1428114" h="1087755">
                <a:moveTo>
                  <a:pt x="1404940" y="524816"/>
                </a:moveTo>
                <a:lnTo>
                  <a:pt x="1286805" y="549119"/>
                </a:lnTo>
                <a:lnTo>
                  <a:pt x="1022643" y="941245"/>
                </a:lnTo>
                <a:lnTo>
                  <a:pt x="891177" y="1038661"/>
                </a:lnTo>
                <a:lnTo>
                  <a:pt x="993296" y="1038661"/>
                </a:lnTo>
                <a:lnTo>
                  <a:pt x="1027463" y="1019178"/>
                </a:lnTo>
                <a:lnTo>
                  <a:pt x="1345257" y="588086"/>
                </a:lnTo>
                <a:lnTo>
                  <a:pt x="1428013" y="554041"/>
                </a:lnTo>
                <a:lnTo>
                  <a:pt x="1404940" y="524816"/>
                </a:lnTo>
                <a:close/>
              </a:path>
            </a:pathLst>
          </a:custGeom>
          <a:solidFill>
            <a:srgbClr val="000000"/>
          </a:solidFill>
        </p:spPr>
        <p:txBody>
          <a:bodyPr wrap="square" lIns="0" tIns="0" rIns="0" bIns="0" rtlCol="0"/>
          <a:lstStyle/>
          <a:p>
            <a:endParaRPr/>
          </a:p>
        </p:txBody>
      </p:sp>
      <p:sp>
        <p:nvSpPr>
          <p:cNvPr id="135" name="object 135"/>
          <p:cNvSpPr/>
          <p:nvPr/>
        </p:nvSpPr>
        <p:spPr>
          <a:xfrm>
            <a:off x="5252922" y="1965244"/>
            <a:ext cx="420370" cy="955040"/>
          </a:xfrm>
          <a:custGeom>
            <a:avLst/>
            <a:gdLst/>
            <a:ahLst/>
            <a:cxnLst/>
            <a:rect l="l" t="t" r="r" b="b"/>
            <a:pathLst>
              <a:path w="420370" h="955039">
                <a:moveTo>
                  <a:pt x="275134" y="311731"/>
                </a:moveTo>
                <a:lnTo>
                  <a:pt x="309180" y="464008"/>
                </a:lnTo>
                <a:lnTo>
                  <a:pt x="294618" y="935195"/>
                </a:lnTo>
                <a:lnTo>
                  <a:pt x="357890" y="954678"/>
                </a:lnTo>
                <a:lnTo>
                  <a:pt x="420034" y="533328"/>
                </a:lnTo>
                <a:lnTo>
                  <a:pt x="415732" y="429861"/>
                </a:lnTo>
                <a:lnTo>
                  <a:pt x="353070" y="429861"/>
                </a:lnTo>
                <a:lnTo>
                  <a:pt x="275134" y="311731"/>
                </a:lnTo>
                <a:close/>
              </a:path>
              <a:path w="420370" h="955039">
                <a:moveTo>
                  <a:pt x="305094" y="42658"/>
                </a:moveTo>
                <a:lnTo>
                  <a:pt x="240986" y="42658"/>
                </a:lnTo>
                <a:lnTo>
                  <a:pt x="343328" y="165607"/>
                </a:lnTo>
                <a:lnTo>
                  <a:pt x="353070" y="429861"/>
                </a:lnTo>
                <a:lnTo>
                  <a:pt x="415732" y="429861"/>
                </a:lnTo>
                <a:lnTo>
                  <a:pt x="404139" y="151046"/>
                </a:lnTo>
                <a:lnTo>
                  <a:pt x="333586" y="81624"/>
                </a:lnTo>
                <a:lnTo>
                  <a:pt x="305094" y="42658"/>
                </a:lnTo>
                <a:close/>
              </a:path>
              <a:path w="420370" h="955039">
                <a:moveTo>
                  <a:pt x="273904" y="0"/>
                </a:moveTo>
                <a:lnTo>
                  <a:pt x="25534" y="8511"/>
                </a:lnTo>
                <a:lnTo>
                  <a:pt x="0" y="52399"/>
                </a:lnTo>
                <a:lnTo>
                  <a:pt x="240986" y="42658"/>
                </a:lnTo>
                <a:lnTo>
                  <a:pt x="305094" y="42658"/>
                </a:lnTo>
                <a:lnTo>
                  <a:pt x="273904" y="0"/>
                </a:lnTo>
                <a:close/>
              </a:path>
            </a:pathLst>
          </a:custGeom>
          <a:solidFill>
            <a:srgbClr val="000000"/>
          </a:solidFill>
        </p:spPr>
        <p:txBody>
          <a:bodyPr wrap="square" lIns="0" tIns="0" rIns="0" bIns="0" rtlCol="0"/>
          <a:lstStyle/>
          <a:p>
            <a:endParaRPr/>
          </a:p>
        </p:txBody>
      </p:sp>
      <p:sp>
        <p:nvSpPr>
          <p:cNvPr id="136" name="object 136"/>
          <p:cNvSpPr/>
          <p:nvPr/>
        </p:nvSpPr>
        <p:spPr>
          <a:xfrm>
            <a:off x="4426287" y="3072098"/>
            <a:ext cx="401955" cy="548005"/>
          </a:xfrm>
          <a:custGeom>
            <a:avLst/>
            <a:gdLst/>
            <a:ahLst/>
            <a:cxnLst/>
            <a:rect l="l" t="t" r="r" b="b"/>
            <a:pathLst>
              <a:path w="401954" h="548004">
                <a:moveTo>
                  <a:pt x="225194" y="0"/>
                </a:moveTo>
                <a:lnTo>
                  <a:pt x="152170" y="8613"/>
                </a:lnTo>
                <a:lnTo>
                  <a:pt x="176525" y="225287"/>
                </a:lnTo>
                <a:lnTo>
                  <a:pt x="49909" y="283737"/>
                </a:lnTo>
                <a:lnTo>
                  <a:pt x="0" y="371412"/>
                </a:lnTo>
                <a:lnTo>
                  <a:pt x="25565" y="533389"/>
                </a:lnTo>
                <a:lnTo>
                  <a:pt x="64522" y="548002"/>
                </a:lnTo>
                <a:lnTo>
                  <a:pt x="59651" y="371412"/>
                </a:lnTo>
                <a:lnTo>
                  <a:pt x="191148" y="283737"/>
                </a:lnTo>
                <a:lnTo>
                  <a:pt x="354998" y="283737"/>
                </a:lnTo>
                <a:lnTo>
                  <a:pt x="299438" y="225287"/>
                </a:lnTo>
                <a:lnTo>
                  <a:pt x="230116" y="209496"/>
                </a:lnTo>
                <a:lnTo>
                  <a:pt x="225194" y="0"/>
                </a:lnTo>
                <a:close/>
              </a:path>
              <a:path w="401954" h="548004">
                <a:moveTo>
                  <a:pt x="354998" y="283737"/>
                </a:moveTo>
                <a:lnTo>
                  <a:pt x="279954" y="283737"/>
                </a:lnTo>
                <a:lnTo>
                  <a:pt x="338406" y="347109"/>
                </a:lnTo>
                <a:lnTo>
                  <a:pt x="353070" y="513906"/>
                </a:lnTo>
                <a:lnTo>
                  <a:pt x="401780" y="518777"/>
                </a:lnTo>
                <a:lnTo>
                  <a:pt x="392038" y="322703"/>
                </a:lnTo>
                <a:lnTo>
                  <a:pt x="354998" y="283737"/>
                </a:lnTo>
                <a:close/>
              </a:path>
            </a:pathLst>
          </a:custGeom>
          <a:solidFill>
            <a:srgbClr val="000000"/>
          </a:solidFill>
        </p:spPr>
        <p:txBody>
          <a:bodyPr wrap="square" lIns="0" tIns="0" rIns="0" bIns="0" rtlCol="0"/>
          <a:lstStyle/>
          <a:p>
            <a:endParaRPr/>
          </a:p>
        </p:txBody>
      </p:sp>
      <p:sp>
        <p:nvSpPr>
          <p:cNvPr id="137" name="object 137"/>
          <p:cNvSpPr/>
          <p:nvPr/>
        </p:nvSpPr>
        <p:spPr>
          <a:xfrm>
            <a:off x="4602812" y="3448432"/>
            <a:ext cx="79375" cy="161925"/>
          </a:xfrm>
          <a:custGeom>
            <a:avLst/>
            <a:gdLst/>
            <a:ahLst/>
            <a:cxnLst/>
            <a:rect l="l" t="t" r="r" b="b"/>
            <a:pathLst>
              <a:path w="79375" h="161925">
                <a:moveTo>
                  <a:pt x="48668" y="0"/>
                </a:moveTo>
                <a:lnTo>
                  <a:pt x="0" y="10972"/>
                </a:lnTo>
                <a:lnTo>
                  <a:pt x="25595" y="161926"/>
                </a:lnTo>
                <a:lnTo>
                  <a:pt x="79125" y="152184"/>
                </a:lnTo>
                <a:lnTo>
                  <a:pt x="48668" y="0"/>
                </a:lnTo>
                <a:close/>
              </a:path>
            </a:pathLst>
          </a:custGeom>
          <a:solidFill>
            <a:srgbClr val="000000"/>
          </a:solidFill>
        </p:spPr>
        <p:txBody>
          <a:bodyPr wrap="square" lIns="0" tIns="0" rIns="0" bIns="0" rtlCol="0"/>
          <a:lstStyle/>
          <a:p>
            <a:endParaRPr/>
          </a:p>
        </p:txBody>
      </p:sp>
      <p:sp>
        <p:nvSpPr>
          <p:cNvPr id="138" name="object 138"/>
          <p:cNvSpPr/>
          <p:nvPr/>
        </p:nvSpPr>
        <p:spPr>
          <a:xfrm>
            <a:off x="4912054" y="3012520"/>
            <a:ext cx="348615" cy="593090"/>
          </a:xfrm>
          <a:custGeom>
            <a:avLst/>
            <a:gdLst/>
            <a:ahLst/>
            <a:cxnLst/>
            <a:rect l="l" t="t" r="r" b="b"/>
            <a:pathLst>
              <a:path w="348614" h="593089">
                <a:moveTo>
                  <a:pt x="111981" y="0"/>
                </a:moveTo>
                <a:lnTo>
                  <a:pt x="68194" y="49836"/>
                </a:lnTo>
                <a:lnTo>
                  <a:pt x="92497" y="254410"/>
                </a:lnTo>
                <a:lnTo>
                  <a:pt x="0" y="322601"/>
                </a:lnTo>
                <a:lnTo>
                  <a:pt x="34045" y="583225"/>
                </a:lnTo>
                <a:lnTo>
                  <a:pt x="77936" y="592967"/>
                </a:lnTo>
                <a:lnTo>
                  <a:pt x="63271" y="367720"/>
                </a:lnTo>
                <a:lnTo>
                  <a:pt x="82755" y="322601"/>
                </a:lnTo>
                <a:lnTo>
                  <a:pt x="219143" y="299529"/>
                </a:lnTo>
                <a:lnTo>
                  <a:pt x="296688" y="299529"/>
                </a:lnTo>
                <a:lnTo>
                  <a:pt x="272673" y="254410"/>
                </a:lnTo>
                <a:lnTo>
                  <a:pt x="150949" y="244668"/>
                </a:lnTo>
                <a:lnTo>
                  <a:pt x="111981" y="0"/>
                </a:lnTo>
                <a:close/>
              </a:path>
              <a:path w="348614" h="593089">
                <a:moveTo>
                  <a:pt x="296688" y="299529"/>
                </a:moveTo>
                <a:lnTo>
                  <a:pt x="219143" y="299529"/>
                </a:lnTo>
                <a:lnTo>
                  <a:pt x="272673" y="348237"/>
                </a:lnTo>
                <a:lnTo>
                  <a:pt x="303130" y="554000"/>
                </a:lnTo>
                <a:lnTo>
                  <a:pt x="348148" y="543038"/>
                </a:lnTo>
                <a:lnTo>
                  <a:pt x="322614" y="348237"/>
                </a:lnTo>
                <a:lnTo>
                  <a:pt x="296688" y="299529"/>
                </a:lnTo>
                <a:close/>
              </a:path>
            </a:pathLst>
          </a:custGeom>
          <a:solidFill>
            <a:srgbClr val="000000"/>
          </a:solidFill>
        </p:spPr>
        <p:txBody>
          <a:bodyPr wrap="square" lIns="0" tIns="0" rIns="0" bIns="0" rtlCol="0"/>
          <a:lstStyle/>
          <a:p>
            <a:endParaRPr/>
          </a:p>
        </p:txBody>
      </p:sp>
      <p:sp>
        <p:nvSpPr>
          <p:cNvPr id="139" name="object 139"/>
          <p:cNvSpPr/>
          <p:nvPr/>
        </p:nvSpPr>
        <p:spPr>
          <a:xfrm>
            <a:off x="5058082" y="3365577"/>
            <a:ext cx="68580" cy="235585"/>
          </a:xfrm>
          <a:custGeom>
            <a:avLst/>
            <a:gdLst/>
            <a:ahLst/>
            <a:cxnLst/>
            <a:rect l="l" t="t" r="r" b="b"/>
            <a:pathLst>
              <a:path w="68579" h="235585">
                <a:moveTo>
                  <a:pt x="29226" y="0"/>
                </a:moveTo>
                <a:lnTo>
                  <a:pt x="0" y="9741"/>
                </a:lnTo>
                <a:lnTo>
                  <a:pt x="0" y="235039"/>
                </a:lnTo>
                <a:lnTo>
                  <a:pt x="68194" y="220427"/>
                </a:lnTo>
                <a:lnTo>
                  <a:pt x="29226" y="0"/>
                </a:lnTo>
                <a:close/>
              </a:path>
            </a:pathLst>
          </a:custGeom>
          <a:solidFill>
            <a:srgbClr val="000000"/>
          </a:solidFill>
        </p:spPr>
        <p:txBody>
          <a:bodyPr wrap="square" lIns="0" tIns="0" rIns="0" bIns="0" rtlCol="0"/>
          <a:lstStyle/>
          <a:p>
            <a:endParaRPr/>
          </a:p>
        </p:txBody>
      </p:sp>
      <p:sp>
        <p:nvSpPr>
          <p:cNvPr id="140" name="object 140"/>
          <p:cNvSpPr/>
          <p:nvPr/>
        </p:nvSpPr>
        <p:spPr>
          <a:xfrm>
            <a:off x="4798842" y="1772873"/>
            <a:ext cx="431165" cy="372745"/>
          </a:xfrm>
          <a:custGeom>
            <a:avLst/>
            <a:gdLst/>
            <a:ahLst/>
            <a:cxnLst/>
            <a:rect l="l" t="t" r="r" b="b"/>
            <a:pathLst>
              <a:path w="431164" h="372744">
                <a:moveTo>
                  <a:pt x="92497" y="166838"/>
                </a:moveTo>
                <a:lnTo>
                  <a:pt x="0" y="314192"/>
                </a:lnTo>
                <a:lnTo>
                  <a:pt x="43787" y="372642"/>
                </a:lnTo>
                <a:lnTo>
                  <a:pt x="205710" y="348237"/>
                </a:lnTo>
                <a:lnTo>
                  <a:pt x="317320" y="293479"/>
                </a:lnTo>
                <a:lnTo>
                  <a:pt x="165511" y="293479"/>
                </a:lnTo>
                <a:lnTo>
                  <a:pt x="92497" y="166838"/>
                </a:lnTo>
                <a:close/>
              </a:path>
              <a:path w="431164" h="372744">
                <a:moveTo>
                  <a:pt x="176484" y="210624"/>
                </a:moveTo>
                <a:lnTo>
                  <a:pt x="165511" y="293479"/>
                </a:lnTo>
                <a:lnTo>
                  <a:pt x="317320" y="293479"/>
                </a:lnTo>
                <a:lnTo>
                  <a:pt x="337175" y="283737"/>
                </a:lnTo>
                <a:lnTo>
                  <a:pt x="273904" y="283737"/>
                </a:lnTo>
                <a:lnTo>
                  <a:pt x="176484" y="210624"/>
                </a:lnTo>
                <a:close/>
              </a:path>
              <a:path w="431164" h="372744">
                <a:moveTo>
                  <a:pt x="278723" y="176579"/>
                </a:moveTo>
                <a:lnTo>
                  <a:pt x="273904" y="283737"/>
                </a:lnTo>
                <a:lnTo>
                  <a:pt x="337175" y="283737"/>
                </a:lnTo>
                <a:lnTo>
                  <a:pt x="430904" y="249590"/>
                </a:lnTo>
                <a:lnTo>
                  <a:pt x="419678" y="220365"/>
                </a:lnTo>
                <a:lnTo>
                  <a:pt x="376143" y="220365"/>
                </a:lnTo>
                <a:lnTo>
                  <a:pt x="278723" y="176579"/>
                </a:lnTo>
                <a:close/>
              </a:path>
              <a:path w="431164" h="372744">
                <a:moveTo>
                  <a:pt x="363588" y="74343"/>
                </a:moveTo>
                <a:lnTo>
                  <a:pt x="312872" y="74343"/>
                </a:lnTo>
                <a:lnTo>
                  <a:pt x="376143" y="220365"/>
                </a:lnTo>
                <a:lnTo>
                  <a:pt x="419678" y="220365"/>
                </a:lnTo>
                <a:lnTo>
                  <a:pt x="363588" y="74343"/>
                </a:lnTo>
                <a:close/>
              </a:path>
              <a:path w="431164" h="372744">
                <a:moveTo>
                  <a:pt x="195968" y="0"/>
                </a:moveTo>
                <a:lnTo>
                  <a:pt x="53529" y="53630"/>
                </a:lnTo>
                <a:lnTo>
                  <a:pt x="160691" y="92596"/>
                </a:lnTo>
                <a:lnTo>
                  <a:pt x="312872" y="74343"/>
                </a:lnTo>
                <a:lnTo>
                  <a:pt x="363588" y="74343"/>
                </a:lnTo>
                <a:lnTo>
                  <a:pt x="348148" y="34146"/>
                </a:lnTo>
                <a:lnTo>
                  <a:pt x="195968" y="0"/>
                </a:lnTo>
                <a:close/>
              </a:path>
            </a:pathLst>
          </a:custGeom>
          <a:solidFill>
            <a:srgbClr val="000000"/>
          </a:solidFill>
        </p:spPr>
        <p:txBody>
          <a:bodyPr wrap="square" lIns="0" tIns="0" rIns="0" bIns="0" rtlCol="0"/>
          <a:lstStyle/>
          <a:p>
            <a:endParaRPr/>
          </a:p>
        </p:txBody>
      </p:sp>
      <p:sp>
        <p:nvSpPr>
          <p:cNvPr id="141" name="object 141"/>
          <p:cNvSpPr/>
          <p:nvPr/>
        </p:nvSpPr>
        <p:spPr>
          <a:xfrm>
            <a:off x="3649575" y="2900440"/>
            <a:ext cx="689610" cy="867410"/>
          </a:xfrm>
          <a:custGeom>
            <a:avLst/>
            <a:gdLst/>
            <a:ahLst/>
            <a:cxnLst/>
            <a:rect l="l" t="t" r="r" b="b"/>
            <a:pathLst>
              <a:path w="689610" h="867410">
                <a:moveTo>
                  <a:pt x="346966" y="0"/>
                </a:moveTo>
                <a:lnTo>
                  <a:pt x="155828" y="146124"/>
                </a:lnTo>
                <a:lnTo>
                  <a:pt x="0" y="411609"/>
                </a:lnTo>
                <a:lnTo>
                  <a:pt x="18260" y="631974"/>
                </a:lnTo>
                <a:lnTo>
                  <a:pt x="155828" y="798812"/>
                </a:lnTo>
                <a:lnTo>
                  <a:pt x="458958" y="866993"/>
                </a:lnTo>
                <a:lnTo>
                  <a:pt x="689054" y="857262"/>
                </a:lnTo>
                <a:lnTo>
                  <a:pt x="458958" y="818296"/>
                </a:lnTo>
                <a:lnTo>
                  <a:pt x="189915" y="690434"/>
                </a:lnTo>
                <a:lnTo>
                  <a:pt x="92526" y="509025"/>
                </a:lnTo>
                <a:lnTo>
                  <a:pt x="136344" y="322703"/>
                </a:lnTo>
                <a:lnTo>
                  <a:pt x="238615" y="141304"/>
                </a:lnTo>
                <a:lnTo>
                  <a:pt x="346966" y="0"/>
                </a:lnTo>
                <a:close/>
              </a:path>
            </a:pathLst>
          </a:custGeom>
          <a:solidFill>
            <a:srgbClr val="000000"/>
          </a:solidFill>
        </p:spPr>
        <p:txBody>
          <a:bodyPr wrap="square" lIns="0" tIns="0" rIns="0" bIns="0" rtlCol="0"/>
          <a:lstStyle/>
          <a:p>
            <a:endParaRPr/>
          </a:p>
        </p:txBody>
      </p:sp>
      <p:sp>
        <p:nvSpPr>
          <p:cNvPr id="142" name="object 142"/>
          <p:cNvSpPr/>
          <p:nvPr/>
        </p:nvSpPr>
        <p:spPr>
          <a:xfrm>
            <a:off x="3863835" y="2822507"/>
            <a:ext cx="2059939" cy="919480"/>
          </a:xfrm>
          <a:custGeom>
            <a:avLst/>
            <a:gdLst/>
            <a:ahLst/>
            <a:cxnLst/>
            <a:rect l="l" t="t" r="r" b="b"/>
            <a:pathLst>
              <a:path w="2059939" h="919479">
                <a:moveTo>
                  <a:pt x="323834" y="97416"/>
                </a:moveTo>
                <a:lnTo>
                  <a:pt x="84006" y="249590"/>
                </a:lnTo>
                <a:lnTo>
                  <a:pt x="0" y="444422"/>
                </a:lnTo>
                <a:lnTo>
                  <a:pt x="4871" y="572294"/>
                </a:lnTo>
                <a:lnTo>
                  <a:pt x="88877" y="719649"/>
                </a:lnTo>
                <a:lnTo>
                  <a:pt x="401749" y="841429"/>
                </a:lnTo>
                <a:lnTo>
                  <a:pt x="886296" y="919362"/>
                </a:lnTo>
                <a:lnTo>
                  <a:pt x="1370832" y="891358"/>
                </a:lnTo>
                <a:lnTo>
                  <a:pt x="1535312" y="846300"/>
                </a:lnTo>
                <a:lnTo>
                  <a:pt x="959310" y="846300"/>
                </a:lnTo>
                <a:lnTo>
                  <a:pt x="479665" y="802463"/>
                </a:lnTo>
                <a:lnTo>
                  <a:pt x="220353" y="714829"/>
                </a:lnTo>
                <a:lnTo>
                  <a:pt x="88877" y="591777"/>
                </a:lnTo>
                <a:lnTo>
                  <a:pt x="74264" y="459086"/>
                </a:lnTo>
                <a:lnTo>
                  <a:pt x="142438" y="288557"/>
                </a:lnTo>
                <a:lnTo>
                  <a:pt x="264182" y="175349"/>
                </a:lnTo>
                <a:lnTo>
                  <a:pt x="342098" y="131563"/>
                </a:lnTo>
                <a:lnTo>
                  <a:pt x="323834" y="97416"/>
                </a:lnTo>
                <a:close/>
              </a:path>
              <a:path w="2059939" h="919479">
                <a:moveTo>
                  <a:pt x="1414620" y="0"/>
                </a:moveTo>
                <a:lnTo>
                  <a:pt x="1361090" y="42658"/>
                </a:lnTo>
                <a:lnTo>
                  <a:pt x="1477892" y="68191"/>
                </a:lnTo>
                <a:lnTo>
                  <a:pt x="1785944" y="165607"/>
                </a:lnTo>
                <a:lnTo>
                  <a:pt x="1942944" y="288557"/>
                </a:lnTo>
                <a:lnTo>
                  <a:pt x="1977092" y="429861"/>
                </a:lnTo>
                <a:lnTo>
                  <a:pt x="1904079" y="586958"/>
                </a:lnTo>
                <a:lnTo>
                  <a:pt x="1722672" y="719649"/>
                </a:lnTo>
                <a:lnTo>
                  <a:pt x="1404878" y="817075"/>
                </a:lnTo>
                <a:lnTo>
                  <a:pt x="959310" y="846300"/>
                </a:lnTo>
                <a:lnTo>
                  <a:pt x="1535312" y="846300"/>
                </a:lnTo>
                <a:lnTo>
                  <a:pt x="1766460" y="782980"/>
                </a:lnTo>
                <a:lnTo>
                  <a:pt x="1977092" y="641716"/>
                </a:lnTo>
                <a:lnTo>
                  <a:pt x="2059848" y="459086"/>
                </a:lnTo>
                <a:lnTo>
                  <a:pt x="2011138" y="293479"/>
                </a:lnTo>
                <a:lnTo>
                  <a:pt x="1811478" y="112079"/>
                </a:lnTo>
                <a:lnTo>
                  <a:pt x="1477892" y="13433"/>
                </a:lnTo>
                <a:lnTo>
                  <a:pt x="1414620" y="0"/>
                </a:lnTo>
                <a:close/>
              </a:path>
            </a:pathLst>
          </a:custGeom>
          <a:solidFill>
            <a:srgbClr val="000000"/>
          </a:solidFill>
        </p:spPr>
        <p:txBody>
          <a:bodyPr wrap="square" lIns="0" tIns="0" rIns="0" bIns="0" rtlCol="0"/>
          <a:lstStyle/>
          <a:p>
            <a:endParaRPr/>
          </a:p>
        </p:txBody>
      </p:sp>
      <p:sp>
        <p:nvSpPr>
          <p:cNvPr id="143" name="object 143"/>
          <p:cNvSpPr/>
          <p:nvPr/>
        </p:nvSpPr>
        <p:spPr>
          <a:xfrm>
            <a:off x="3815146" y="3302308"/>
            <a:ext cx="2084705" cy="1033780"/>
          </a:xfrm>
          <a:custGeom>
            <a:avLst/>
            <a:gdLst/>
            <a:ahLst/>
            <a:cxnLst/>
            <a:rect l="l" t="t" r="r" b="b"/>
            <a:pathLst>
              <a:path w="2084704" h="1033779">
                <a:moveTo>
                  <a:pt x="0" y="131460"/>
                </a:moveTo>
                <a:lnTo>
                  <a:pt x="14602" y="235029"/>
                </a:lnTo>
                <a:lnTo>
                  <a:pt x="102260" y="513834"/>
                </a:lnTo>
                <a:lnTo>
                  <a:pt x="225214" y="685533"/>
                </a:lnTo>
                <a:lnTo>
                  <a:pt x="430965" y="862092"/>
                </a:lnTo>
                <a:lnTo>
                  <a:pt x="616012" y="964379"/>
                </a:lnTo>
                <a:lnTo>
                  <a:pt x="836335" y="1028909"/>
                </a:lnTo>
                <a:lnTo>
                  <a:pt x="1101727" y="1033780"/>
                </a:lnTo>
                <a:lnTo>
                  <a:pt x="1336766" y="949766"/>
                </a:lnTo>
                <a:lnTo>
                  <a:pt x="1355103" y="940025"/>
                </a:lnTo>
                <a:lnTo>
                  <a:pt x="816851" y="940025"/>
                </a:lnTo>
                <a:lnTo>
                  <a:pt x="421223" y="768336"/>
                </a:lnTo>
                <a:lnTo>
                  <a:pt x="181396" y="538188"/>
                </a:lnTo>
                <a:lnTo>
                  <a:pt x="0" y="131460"/>
                </a:lnTo>
                <a:close/>
              </a:path>
              <a:path w="2084704" h="1033779">
                <a:moveTo>
                  <a:pt x="2084234" y="0"/>
                </a:moveTo>
                <a:lnTo>
                  <a:pt x="2020860" y="102235"/>
                </a:lnTo>
                <a:lnTo>
                  <a:pt x="1952768" y="254471"/>
                </a:lnTo>
                <a:lnTo>
                  <a:pt x="1810330" y="538188"/>
                </a:lnTo>
                <a:lnTo>
                  <a:pt x="1580214" y="748853"/>
                </a:lnTo>
                <a:lnTo>
                  <a:pt x="1432853" y="827996"/>
                </a:lnTo>
                <a:lnTo>
                  <a:pt x="1155360" y="940025"/>
                </a:lnTo>
                <a:lnTo>
                  <a:pt x="1355103" y="940025"/>
                </a:lnTo>
                <a:lnTo>
                  <a:pt x="1630154" y="793901"/>
                </a:lnTo>
                <a:lnTo>
                  <a:pt x="1824892" y="596638"/>
                </a:lnTo>
                <a:lnTo>
                  <a:pt x="1952768" y="421299"/>
                </a:lnTo>
                <a:lnTo>
                  <a:pt x="2030602" y="225287"/>
                </a:lnTo>
                <a:lnTo>
                  <a:pt x="2084234" y="0"/>
                </a:lnTo>
                <a:close/>
              </a:path>
            </a:pathLst>
          </a:custGeom>
          <a:solidFill>
            <a:srgbClr val="000000"/>
          </a:solidFill>
        </p:spPr>
        <p:txBody>
          <a:bodyPr wrap="square" lIns="0" tIns="0" rIns="0" bIns="0" rtlCol="0"/>
          <a:lstStyle/>
          <a:p>
            <a:endParaRPr/>
          </a:p>
        </p:txBody>
      </p:sp>
      <p:sp>
        <p:nvSpPr>
          <p:cNvPr id="144" name="object 144"/>
          <p:cNvSpPr/>
          <p:nvPr/>
        </p:nvSpPr>
        <p:spPr>
          <a:xfrm>
            <a:off x="4054974" y="4115692"/>
            <a:ext cx="1311275" cy="431165"/>
          </a:xfrm>
          <a:custGeom>
            <a:avLst/>
            <a:gdLst/>
            <a:ahLst/>
            <a:cxnLst/>
            <a:rect l="l" t="t" r="r" b="b"/>
            <a:pathLst>
              <a:path w="1311275" h="431164">
                <a:moveTo>
                  <a:pt x="171654" y="0"/>
                </a:moveTo>
                <a:lnTo>
                  <a:pt x="48699" y="73062"/>
                </a:lnTo>
                <a:lnTo>
                  <a:pt x="0" y="312941"/>
                </a:lnTo>
                <a:lnTo>
                  <a:pt x="29215" y="332425"/>
                </a:lnTo>
                <a:lnTo>
                  <a:pt x="1022592" y="431059"/>
                </a:lnTo>
                <a:lnTo>
                  <a:pt x="1096939" y="406705"/>
                </a:lnTo>
                <a:lnTo>
                  <a:pt x="1110909" y="381134"/>
                </a:lnTo>
                <a:lnTo>
                  <a:pt x="915532" y="381134"/>
                </a:lnTo>
                <a:lnTo>
                  <a:pt x="68173" y="303200"/>
                </a:lnTo>
                <a:lnTo>
                  <a:pt x="92518" y="116899"/>
                </a:lnTo>
                <a:lnTo>
                  <a:pt x="249569" y="43837"/>
                </a:lnTo>
                <a:lnTo>
                  <a:pt x="171654" y="0"/>
                </a:lnTo>
                <a:close/>
              </a:path>
              <a:path w="1311275" h="431164">
                <a:moveTo>
                  <a:pt x="983624" y="161957"/>
                </a:moveTo>
                <a:lnTo>
                  <a:pt x="944758" y="180219"/>
                </a:lnTo>
                <a:lnTo>
                  <a:pt x="988546" y="356781"/>
                </a:lnTo>
                <a:lnTo>
                  <a:pt x="915532" y="381134"/>
                </a:lnTo>
                <a:lnTo>
                  <a:pt x="1110909" y="381134"/>
                </a:lnTo>
                <a:lnTo>
                  <a:pt x="1164134" y="283717"/>
                </a:lnTo>
                <a:lnTo>
                  <a:pt x="1066482" y="283717"/>
                </a:lnTo>
                <a:lnTo>
                  <a:pt x="983624" y="161957"/>
                </a:lnTo>
                <a:close/>
              </a:path>
              <a:path w="1311275" h="431164">
                <a:moveTo>
                  <a:pt x="1311160" y="14612"/>
                </a:moveTo>
                <a:lnTo>
                  <a:pt x="1218662" y="48708"/>
                </a:lnTo>
                <a:lnTo>
                  <a:pt x="1066482" y="283717"/>
                </a:lnTo>
                <a:lnTo>
                  <a:pt x="1164134" y="283717"/>
                </a:lnTo>
                <a:lnTo>
                  <a:pt x="1311160" y="14612"/>
                </a:lnTo>
                <a:close/>
              </a:path>
            </a:pathLst>
          </a:custGeom>
          <a:solidFill>
            <a:srgbClr val="000000"/>
          </a:solidFill>
        </p:spPr>
        <p:txBody>
          <a:bodyPr wrap="square" lIns="0" tIns="0" rIns="0" bIns="0" rtlCol="0"/>
          <a:lstStyle/>
          <a:p>
            <a:endParaRPr/>
          </a:p>
        </p:txBody>
      </p:sp>
      <p:sp>
        <p:nvSpPr>
          <p:cNvPr id="145" name="object 145"/>
          <p:cNvSpPr/>
          <p:nvPr/>
        </p:nvSpPr>
        <p:spPr>
          <a:xfrm>
            <a:off x="5753250" y="2767749"/>
            <a:ext cx="347345" cy="794385"/>
          </a:xfrm>
          <a:custGeom>
            <a:avLst/>
            <a:gdLst/>
            <a:ahLst/>
            <a:cxnLst/>
            <a:rect l="l" t="t" r="r" b="b"/>
            <a:pathLst>
              <a:path w="347345" h="794385">
                <a:moveTo>
                  <a:pt x="0" y="0"/>
                </a:moveTo>
                <a:lnTo>
                  <a:pt x="210632" y="191140"/>
                </a:lnTo>
                <a:lnTo>
                  <a:pt x="264162" y="382281"/>
                </a:lnTo>
                <a:lnTo>
                  <a:pt x="259342" y="607569"/>
                </a:lnTo>
                <a:lnTo>
                  <a:pt x="175356" y="793901"/>
                </a:lnTo>
                <a:lnTo>
                  <a:pt x="322614" y="641716"/>
                </a:lnTo>
                <a:lnTo>
                  <a:pt x="347020" y="460214"/>
                </a:lnTo>
                <a:lnTo>
                  <a:pt x="303130" y="254512"/>
                </a:lnTo>
                <a:lnTo>
                  <a:pt x="205710" y="97416"/>
                </a:lnTo>
                <a:lnTo>
                  <a:pt x="0" y="0"/>
                </a:lnTo>
                <a:close/>
              </a:path>
            </a:pathLst>
          </a:custGeom>
          <a:solidFill>
            <a:srgbClr val="000000"/>
          </a:solidFill>
        </p:spPr>
        <p:txBody>
          <a:bodyPr wrap="square" lIns="0" tIns="0" rIns="0" bIns="0" rtlCol="0"/>
          <a:lstStyle/>
          <a:p>
            <a:endParaRPr/>
          </a:p>
        </p:txBody>
      </p:sp>
      <p:sp>
        <p:nvSpPr>
          <p:cNvPr id="146" name="object 146"/>
          <p:cNvSpPr/>
          <p:nvPr/>
        </p:nvSpPr>
        <p:spPr>
          <a:xfrm>
            <a:off x="5351470" y="3757703"/>
            <a:ext cx="627380" cy="196215"/>
          </a:xfrm>
          <a:custGeom>
            <a:avLst/>
            <a:gdLst/>
            <a:ahLst/>
            <a:cxnLst/>
            <a:rect l="l" t="t" r="r" b="b"/>
            <a:pathLst>
              <a:path w="627379" h="196214">
                <a:moveTo>
                  <a:pt x="0" y="102276"/>
                </a:moveTo>
                <a:lnTo>
                  <a:pt x="259342" y="196042"/>
                </a:lnTo>
                <a:lnTo>
                  <a:pt x="469974" y="171688"/>
                </a:lnTo>
                <a:lnTo>
                  <a:pt x="561322" y="108367"/>
                </a:lnTo>
                <a:lnTo>
                  <a:pt x="416444" y="108367"/>
                </a:lnTo>
                <a:lnTo>
                  <a:pt x="0" y="102276"/>
                </a:lnTo>
                <a:close/>
              </a:path>
              <a:path w="627379" h="196214">
                <a:moveTo>
                  <a:pt x="626974" y="0"/>
                </a:moveTo>
                <a:lnTo>
                  <a:pt x="416444" y="108367"/>
                </a:lnTo>
                <a:lnTo>
                  <a:pt x="561322" y="108367"/>
                </a:lnTo>
                <a:lnTo>
                  <a:pt x="577136" y="97405"/>
                </a:lnTo>
                <a:lnTo>
                  <a:pt x="626974" y="0"/>
                </a:lnTo>
                <a:close/>
              </a:path>
            </a:pathLst>
          </a:custGeom>
          <a:solidFill>
            <a:srgbClr val="000000"/>
          </a:solidFill>
        </p:spPr>
        <p:txBody>
          <a:bodyPr wrap="square" lIns="0" tIns="0" rIns="0" bIns="0" rtlCol="0"/>
          <a:lstStyle/>
          <a:p>
            <a:endParaRPr/>
          </a:p>
        </p:txBody>
      </p:sp>
      <p:sp>
        <p:nvSpPr>
          <p:cNvPr id="147" name="object 147"/>
          <p:cNvSpPr/>
          <p:nvPr/>
        </p:nvSpPr>
        <p:spPr>
          <a:xfrm>
            <a:off x="3581400" y="2678844"/>
            <a:ext cx="399415" cy="401955"/>
          </a:xfrm>
          <a:custGeom>
            <a:avLst/>
            <a:gdLst/>
            <a:ahLst/>
            <a:cxnLst/>
            <a:rect l="l" t="t" r="r" b="b"/>
            <a:pathLst>
              <a:path w="399414" h="401955">
                <a:moveTo>
                  <a:pt x="399309" y="0"/>
                </a:moveTo>
                <a:lnTo>
                  <a:pt x="194788" y="45016"/>
                </a:lnTo>
                <a:lnTo>
                  <a:pt x="32870" y="216776"/>
                </a:lnTo>
                <a:lnTo>
                  <a:pt x="0" y="401867"/>
                </a:lnTo>
                <a:lnTo>
                  <a:pt x="155830" y="181399"/>
                </a:lnTo>
                <a:lnTo>
                  <a:pt x="306790" y="83983"/>
                </a:lnTo>
                <a:lnTo>
                  <a:pt x="399309" y="0"/>
                </a:lnTo>
                <a:close/>
              </a:path>
            </a:pathLst>
          </a:custGeom>
          <a:solidFill>
            <a:srgbClr val="000000"/>
          </a:solidFill>
        </p:spPr>
        <p:txBody>
          <a:bodyPr wrap="square" lIns="0" tIns="0" rIns="0" bIns="0" rtlCol="0"/>
          <a:lstStyle/>
          <a:p>
            <a:endParaRPr/>
          </a:p>
        </p:txBody>
      </p:sp>
      <p:sp>
        <p:nvSpPr>
          <p:cNvPr id="148" name="object 148"/>
          <p:cNvSpPr/>
          <p:nvPr/>
        </p:nvSpPr>
        <p:spPr>
          <a:xfrm>
            <a:off x="4215676" y="1939711"/>
            <a:ext cx="392430" cy="220979"/>
          </a:xfrm>
          <a:custGeom>
            <a:avLst/>
            <a:gdLst/>
            <a:ahLst/>
            <a:cxnLst/>
            <a:rect l="l" t="t" r="r" b="b"/>
            <a:pathLst>
              <a:path w="392429" h="220980">
                <a:moveTo>
                  <a:pt x="392018" y="0"/>
                </a:moveTo>
                <a:lnTo>
                  <a:pt x="122954" y="48708"/>
                </a:lnTo>
                <a:lnTo>
                  <a:pt x="0" y="200882"/>
                </a:lnTo>
                <a:lnTo>
                  <a:pt x="54780" y="220365"/>
                </a:lnTo>
                <a:lnTo>
                  <a:pt x="161912" y="97416"/>
                </a:lnTo>
                <a:lnTo>
                  <a:pt x="377394" y="58449"/>
                </a:lnTo>
                <a:lnTo>
                  <a:pt x="392018" y="0"/>
                </a:lnTo>
                <a:close/>
              </a:path>
            </a:pathLst>
          </a:custGeom>
          <a:solidFill>
            <a:srgbClr val="000000"/>
          </a:solidFill>
        </p:spPr>
        <p:txBody>
          <a:bodyPr wrap="square" lIns="0" tIns="0" rIns="0" bIns="0" rtlCol="0"/>
          <a:lstStyle/>
          <a:p>
            <a:endParaRPr/>
          </a:p>
        </p:txBody>
      </p:sp>
      <p:sp>
        <p:nvSpPr>
          <p:cNvPr id="149" name="object 149"/>
          <p:cNvSpPr/>
          <p:nvPr/>
        </p:nvSpPr>
        <p:spPr>
          <a:xfrm>
            <a:off x="5576766" y="1889773"/>
            <a:ext cx="269240" cy="442595"/>
          </a:xfrm>
          <a:custGeom>
            <a:avLst/>
            <a:gdLst/>
            <a:ahLst/>
            <a:cxnLst/>
            <a:rect l="l" t="t" r="r" b="b"/>
            <a:pathLst>
              <a:path w="269239" h="442594">
                <a:moveTo>
                  <a:pt x="0" y="0"/>
                </a:moveTo>
                <a:lnTo>
                  <a:pt x="34045" y="69421"/>
                </a:lnTo>
                <a:lnTo>
                  <a:pt x="200890" y="157096"/>
                </a:lnTo>
                <a:lnTo>
                  <a:pt x="191148" y="427400"/>
                </a:lnTo>
                <a:lnTo>
                  <a:pt x="225194" y="442064"/>
                </a:lnTo>
                <a:lnTo>
                  <a:pt x="268981" y="187551"/>
                </a:lnTo>
                <a:lnTo>
                  <a:pt x="230013" y="25533"/>
                </a:lnTo>
                <a:lnTo>
                  <a:pt x="0" y="0"/>
                </a:lnTo>
                <a:close/>
              </a:path>
            </a:pathLst>
          </a:custGeom>
          <a:solidFill>
            <a:srgbClr val="000000"/>
          </a:solidFill>
        </p:spPr>
        <p:txBody>
          <a:bodyPr wrap="square" lIns="0" tIns="0" rIns="0" bIns="0" rtlCol="0"/>
          <a:lstStyle/>
          <a:p>
            <a:endParaRPr/>
          </a:p>
        </p:txBody>
      </p:sp>
      <p:sp>
        <p:nvSpPr>
          <p:cNvPr id="150" name="object 150"/>
          <p:cNvSpPr/>
          <p:nvPr/>
        </p:nvSpPr>
        <p:spPr>
          <a:xfrm>
            <a:off x="4001403" y="3169514"/>
            <a:ext cx="489584" cy="225425"/>
          </a:xfrm>
          <a:custGeom>
            <a:avLst/>
            <a:gdLst/>
            <a:ahLst/>
            <a:cxnLst/>
            <a:rect l="l" t="t" r="r" b="b"/>
            <a:pathLst>
              <a:path w="489585" h="225425">
                <a:moveTo>
                  <a:pt x="460181" y="0"/>
                </a:moveTo>
                <a:lnTo>
                  <a:pt x="220353" y="24405"/>
                </a:lnTo>
                <a:lnTo>
                  <a:pt x="146088" y="147354"/>
                </a:lnTo>
                <a:lnTo>
                  <a:pt x="0" y="170529"/>
                </a:lnTo>
                <a:lnTo>
                  <a:pt x="48699" y="225287"/>
                </a:lnTo>
                <a:lnTo>
                  <a:pt x="136357" y="191243"/>
                </a:lnTo>
                <a:lnTo>
                  <a:pt x="322614" y="191243"/>
                </a:lnTo>
                <a:lnTo>
                  <a:pt x="288527" y="162018"/>
                </a:lnTo>
                <a:lnTo>
                  <a:pt x="196009" y="142535"/>
                </a:lnTo>
                <a:lnTo>
                  <a:pt x="234966" y="87674"/>
                </a:lnTo>
                <a:lnTo>
                  <a:pt x="317753" y="58449"/>
                </a:lnTo>
                <a:lnTo>
                  <a:pt x="489407" y="24405"/>
                </a:lnTo>
                <a:lnTo>
                  <a:pt x="460181" y="0"/>
                </a:lnTo>
                <a:close/>
              </a:path>
              <a:path w="489585" h="225425">
                <a:moveTo>
                  <a:pt x="322614" y="191243"/>
                </a:moveTo>
                <a:lnTo>
                  <a:pt x="136357" y="191243"/>
                </a:lnTo>
                <a:lnTo>
                  <a:pt x="317753" y="220468"/>
                </a:lnTo>
                <a:lnTo>
                  <a:pt x="322614" y="191243"/>
                </a:lnTo>
                <a:close/>
              </a:path>
            </a:pathLst>
          </a:custGeom>
          <a:solidFill>
            <a:srgbClr val="000000"/>
          </a:solidFill>
        </p:spPr>
        <p:txBody>
          <a:bodyPr wrap="square" lIns="0" tIns="0" rIns="0" bIns="0" rtlCol="0"/>
          <a:lstStyle/>
          <a:p>
            <a:endParaRPr/>
          </a:p>
        </p:txBody>
      </p:sp>
      <p:sp>
        <p:nvSpPr>
          <p:cNvPr id="151" name="object 151"/>
          <p:cNvSpPr/>
          <p:nvPr/>
        </p:nvSpPr>
        <p:spPr>
          <a:xfrm>
            <a:off x="4681938" y="3140289"/>
            <a:ext cx="282575" cy="152400"/>
          </a:xfrm>
          <a:custGeom>
            <a:avLst/>
            <a:gdLst/>
            <a:ahLst/>
            <a:cxnLst/>
            <a:rect l="l" t="t" r="r" b="b"/>
            <a:pathLst>
              <a:path w="282575" h="152400">
                <a:moveTo>
                  <a:pt x="9742" y="0"/>
                </a:moveTo>
                <a:lnTo>
                  <a:pt x="0" y="53630"/>
                </a:lnTo>
                <a:lnTo>
                  <a:pt x="194737" y="152276"/>
                </a:lnTo>
                <a:lnTo>
                  <a:pt x="219143" y="116899"/>
                </a:lnTo>
                <a:lnTo>
                  <a:pt x="150949" y="53630"/>
                </a:lnTo>
                <a:lnTo>
                  <a:pt x="282415" y="38966"/>
                </a:lnTo>
                <a:lnTo>
                  <a:pt x="278775" y="29224"/>
                </a:lnTo>
                <a:lnTo>
                  <a:pt x="68194" y="29224"/>
                </a:lnTo>
                <a:lnTo>
                  <a:pt x="9742" y="0"/>
                </a:lnTo>
                <a:close/>
              </a:path>
              <a:path w="282575" h="152400">
                <a:moveTo>
                  <a:pt x="267853" y="0"/>
                </a:moveTo>
                <a:lnTo>
                  <a:pt x="68194" y="29224"/>
                </a:lnTo>
                <a:lnTo>
                  <a:pt x="278775" y="29224"/>
                </a:lnTo>
                <a:lnTo>
                  <a:pt x="267853" y="0"/>
                </a:lnTo>
                <a:close/>
              </a:path>
            </a:pathLst>
          </a:custGeom>
          <a:solidFill>
            <a:srgbClr val="000000"/>
          </a:solidFill>
        </p:spPr>
        <p:txBody>
          <a:bodyPr wrap="square" lIns="0" tIns="0" rIns="0" bIns="0" rtlCol="0"/>
          <a:lstStyle/>
          <a:p>
            <a:endParaRPr/>
          </a:p>
        </p:txBody>
      </p:sp>
      <p:sp>
        <p:nvSpPr>
          <p:cNvPr id="152" name="object 152"/>
          <p:cNvSpPr/>
          <p:nvPr/>
        </p:nvSpPr>
        <p:spPr>
          <a:xfrm>
            <a:off x="5165244" y="3046564"/>
            <a:ext cx="523875" cy="368300"/>
          </a:xfrm>
          <a:custGeom>
            <a:avLst/>
            <a:gdLst/>
            <a:ahLst/>
            <a:cxnLst/>
            <a:rect l="l" t="t" r="r" b="b"/>
            <a:pathLst>
              <a:path w="523875" h="368300">
                <a:moveTo>
                  <a:pt x="456177" y="265484"/>
                </a:moveTo>
                <a:lnTo>
                  <a:pt x="353070" y="265484"/>
                </a:lnTo>
                <a:lnTo>
                  <a:pt x="445568" y="328754"/>
                </a:lnTo>
                <a:lnTo>
                  <a:pt x="435826" y="367720"/>
                </a:lnTo>
                <a:lnTo>
                  <a:pt x="523504" y="309270"/>
                </a:lnTo>
                <a:lnTo>
                  <a:pt x="456177" y="265484"/>
                </a:lnTo>
                <a:close/>
              </a:path>
              <a:path w="523875" h="368300">
                <a:moveTo>
                  <a:pt x="211862" y="74241"/>
                </a:moveTo>
                <a:lnTo>
                  <a:pt x="157102" y="74241"/>
                </a:lnTo>
                <a:lnTo>
                  <a:pt x="166844" y="142432"/>
                </a:lnTo>
                <a:lnTo>
                  <a:pt x="343328" y="142432"/>
                </a:lnTo>
                <a:lnTo>
                  <a:pt x="348148" y="220365"/>
                </a:lnTo>
                <a:lnTo>
                  <a:pt x="220374" y="265484"/>
                </a:lnTo>
                <a:lnTo>
                  <a:pt x="200890" y="323934"/>
                </a:lnTo>
                <a:lnTo>
                  <a:pt x="353070" y="265484"/>
                </a:lnTo>
                <a:lnTo>
                  <a:pt x="456177" y="265484"/>
                </a:lnTo>
                <a:lnTo>
                  <a:pt x="401780" y="230107"/>
                </a:lnTo>
                <a:lnTo>
                  <a:pt x="401780" y="181399"/>
                </a:lnTo>
                <a:lnTo>
                  <a:pt x="421264" y="113207"/>
                </a:lnTo>
                <a:lnTo>
                  <a:pt x="333586" y="88905"/>
                </a:lnTo>
                <a:lnTo>
                  <a:pt x="211862" y="74241"/>
                </a:lnTo>
                <a:close/>
              </a:path>
              <a:path w="523875" h="368300">
                <a:moveTo>
                  <a:pt x="152180" y="0"/>
                </a:moveTo>
                <a:lnTo>
                  <a:pt x="54760" y="34146"/>
                </a:lnTo>
                <a:lnTo>
                  <a:pt x="0" y="83983"/>
                </a:lnTo>
                <a:lnTo>
                  <a:pt x="157102" y="74241"/>
                </a:lnTo>
                <a:lnTo>
                  <a:pt x="211862" y="74241"/>
                </a:lnTo>
                <a:lnTo>
                  <a:pt x="152180" y="0"/>
                </a:lnTo>
                <a:close/>
              </a:path>
            </a:pathLst>
          </a:custGeom>
          <a:solidFill>
            <a:srgbClr val="000000"/>
          </a:solidFill>
        </p:spPr>
        <p:txBody>
          <a:bodyPr wrap="square" lIns="0" tIns="0" rIns="0" bIns="0" rtlCol="0"/>
          <a:lstStyle/>
          <a:p>
            <a:endParaRPr/>
          </a:p>
        </p:txBody>
      </p:sp>
      <p:sp>
        <p:nvSpPr>
          <p:cNvPr id="153" name="object 153"/>
          <p:cNvSpPr/>
          <p:nvPr/>
        </p:nvSpPr>
        <p:spPr>
          <a:xfrm>
            <a:off x="4333759" y="3242627"/>
            <a:ext cx="161925" cy="324485"/>
          </a:xfrm>
          <a:custGeom>
            <a:avLst/>
            <a:gdLst/>
            <a:ahLst/>
            <a:cxnLst/>
            <a:rect l="l" t="t" r="r" b="b"/>
            <a:pathLst>
              <a:path w="161925" h="324485">
                <a:moveTo>
                  <a:pt x="161922" y="0"/>
                </a:moveTo>
                <a:lnTo>
                  <a:pt x="14612" y="64499"/>
                </a:lnTo>
                <a:lnTo>
                  <a:pt x="0" y="210624"/>
                </a:lnTo>
                <a:lnTo>
                  <a:pt x="14613" y="314151"/>
                </a:lnTo>
                <a:lnTo>
                  <a:pt x="53570" y="323893"/>
                </a:lnTo>
                <a:lnTo>
                  <a:pt x="59651" y="108388"/>
                </a:lnTo>
                <a:lnTo>
                  <a:pt x="161922" y="49938"/>
                </a:lnTo>
                <a:lnTo>
                  <a:pt x="161922" y="0"/>
                </a:lnTo>
                <a:close/>
              </a:path>
            </a:pathLst>
          </a:custGeom>
          <a:solidFill>
            <a:srgbClr val="000000"/>
          </a:solidFill>
        </p:spPr>
        <p:txBody>
          <a:bodyPr wrap="square" lIns="0" tIns="0" rIns="0" bIns="0" rtlCol="0"/>
          <a:lstStyle/>
          <a:p>
            <a:endParaRPr/>
          </a:p>
        </p:txBody>
      </p:sp>
      <p:sp>
        <p:nvSpPr>
          <p:cNvPr id="154" name="object 154"/>
          <p:cNvSpPr/>
          <p:nvPr/>
        </p:nvSpPr>
        <p:spPr>
          <a:xfrm>
            <a:off x="5101972" y="3095272"/>
            <a:ext cx="234950" cy="387350"/>
          </a:xfrm>
          <a:custGeom>
            <a:avLst/>
            <a:gdLst/>
            <a:ahLst/>
            <a:cxnLst/>
            <a:rect l="l" t="t" r="r" b="b"/>
            <a:pathLst>
              <a:path w="234950" h="387350">
                <a:moveTo>
                  <a:pt x="0" y="0"/>
                </a:moveTo>
                <a:lnTo>
                  <a:pt x="14561" y="122949"/>
                </a:lnTo>
                <a:lnTo>
                  <a:pt x="118032" y="142432"/>
                </a:lnTo>
                <a:lnTo>
                  <a:pt x="176484" y="270304"/>
                </a:lnTo>
                <a:lnTo>
                  <a:pt x="191148" y="387203"/>
                </a:lnTo>
                <a:lnTo>
                  <a:pt x="234936" y="373873"/>
                </a:lnTo>
                <a:lnTo>
                  <a:pt x="215452" y="202112"/>
                </a:lnTo>
                <a:lnTo>
                  <a:pt x="161922" y="103466"/>
                </a:lnTo>
                <a:lnTo>
                  <a:pt x="59580" y="98646"/>
                </a:lnTo>
                <a:lnTo>
                  <a:pt x="0" y="0"/>
                </a:lnTo>
                <a:close/>
              </a:path>
            </a:pathLst>
          </a:custGeom>
          <a:solidFill>
            <a:srgbClr val="000000"/>
          </a:solidFill>
        </p:spPr>
        <p:txBody>
          <a:bodyPr wrap="square" lIns="0" tIns="0" rIns="0" bIns="0" rtlCol="0"/>
          <a:lstStyle/>
          <a:p>
            <a:endParaRPr/>
          </a:p>
        </p:txBody>
      </p:sp>
      <p:sp>
        <p:nvSpPr>
          <p:cNvPr id="155" name="object 155"/>
          <p:cNvSpPr/>
          <p:nvPr/>
        </p:nvSpPr>
        <p:spPr>
          <a:xfrm>
            <a:off x="4936358" y="1849576"/>
            <a:ext cx="260985" cy="267335"/>
          </a:xfrm>
          <a:custGeom>
            <a:avLst/>
            <a:gdLst/>
            <a:ahLst/>
            <a:cxnLst/>
            <a:rect l="l" t="t" r="r" b="b"/>
            <a:pathLst>
              <a:path w="260985" h="267335">
                <a:moveTo>
                  <a:pt x="187456" y="0"/>
                </a:moveTo>
                <a:lnTo>
                  <a:pt x="0" y="52399"/>
                </a:lnTo>
                <a:lnTo>
                  <a:pt x="0" y="230209"/>
                </a:lnTo>
                <a:lnTo>
                  <a:pt x="66963" y="266715"/>
                </a:lnTo>
                <a:lnTo>
                  <a:pt x="260572" y="162018"/>
                </a:lnTo>
                <a:lnTo>
                  <a:pt x="187456" y="0"/>
                </a:lnTo>
                <a:close/>
              </a:path>
            </a:pathLst>
          </a:custGeom>
          <a:solidFill>
            <a:srgbClr val="BEBEE1"/>
          </a:solidFill>
        </p:spPr>
        <p:txBody>
          <a:bodyPr wrap="square" lIns="0" tIns="0" rIns="0" bIns="0" rtlCol="0"/>
          <a:lstStyle/>
          <a:p>
            <a:endParaRPr/>
          </a:p>
        </p:txBody>
      </p:sp>
      <p:sp>
        <p:nvSpPr>
          <p:cNvPr id="156" name="object 156"/>
          <p:cNvSpPr txBox="1"/>
          <p:nvPr/>
        </p:nvSpPr>
        <p:spPr>
          <a:xfrm>
            <a:off x="702665" y="2088515"/>
            <a:ext cx="158115" cy="299085"/>
          </a:xfrm>
          <a:prstGeom prst="rect">
            <a:avLst/>
          </a:prstGeom>
        </p:spPr>
        <p:txBody>
          <a:bodyPr vert="horz" wrap="square" lIns="0" tIns="0" rIns="0" bIns="0" rtlCol="0">
            <a:spAutoFit/>
          </a:bodyPr>
          <a:lstStyle/>
          <a:p>
            <a:pPr marL="12700">
              <a:lnSpc>
                <a:spcPct val="100000"/>
              </a:lnSpc>
            </a:pPr>
            <a:r>
              <a:rPr sz="1800" dirty="0">
                <a:latin typeface="Calibri"/>
                <a:cs typeface="Calibri"/>
              </a:rPr>
              <a:t>A</a:t>
            </a:r>
            <a:endParaRPr sz="1800">
              <a:latin typeface="Calibri"/>
              <a:cs typeface="Calibri"/>
            </a:endParaRPr>
          </a:p>
        </p:txBody>
      </p:sp>
      <p:sp>
        <p:nvSpPr>
          <p:cNvPr id="157" name="object 157"/>
          <p:cNvSpPr txBox="1"/>
          <p:nvPr/>
        </p:nvSpPr>
        <p:spPr>
          <a:xfrm>
            <a:off x="855065" y="3002915"/>
            <a:ext cx="14732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C</a:t>
            </a:r>
            <a:endParaRPr sz="1800">
              <a:latin typeface="Calibri"/>
              <a:cs typeface="Calibri"/>
            </a:endParaRPr>
          </a:p>
        </p:txBody>
      </p:sp>
      <p:sp>
        <p:nvSpPr>
          <p:cNvPr id="158" name="object 158"/>
          <p:cNvSpPr txBox="1"/>
          <p:nvPr/>
        </p:nvSpPr>
        <p:spPr>
          <a:xfrm>
            <a:off x="539292" y="4298569"/>
            <a:ext cx="16637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D</a:t>
            </a:r>
            <a:endParaRPr sz="1800">
              <a:latin typeface="Calibri"/>
              <a:cs typeface="Calibri"/>
            </a:endParaRPr>
          </a:p>
        </p:txBody>
      </p:sp>
      <p:sp>
        <p:nvSpPr>
          <p:cNvPr id="159" name="object 159"/>
          <p:cNvSpPr txBox="1"/>
          <p:nvPr/>
        </p:nvSpPr>
        <p:spPr>
          <a:xfrm>
            <a:off x="8241283" y="3155315"/>
            <a:ext cx="13716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E</a:t>
            </a:r>
            <a:endParaRPr sz="1800">
              <a:latin typeface="Calibri"/>
              <a:cs typeface="Calibri"/>
            </a:endParaRPr>
          </a:p>
        </p:txBody>
      </p:sp>
      <p:sp>
        <p:nvSpPr>
          <p:cNvPr id="160" name="object 160"/>
          <p:cNvSpPr txBox="1"/>
          <p:nvPr/>
        </p:nvSpPr>
        <p:spPr>
          <a:xfrm>
            <a:off x="8403463" y="1402334"/>
            <a:ext cx="149860" cy="298450"/>
          </a:xfrm>
          <a:prstGeom prst="rect">
            <a:avLst/>
          </a:prstGeom>
        </p:spPr>
        <p:txBody>
          <a:bodyPr vert="horz" wrap="square" lIns="0" tIns="0" rIns="0" bIns="0" rtlCol="0">
            <a:spAutoFit/>
          </a:bodyPr>
          <a:lstStyle/>
          <a:p>
            <a:pPr marL="12700">
              <a:lnSpc>
                <a:spcPct val="100000"/>
              </a:lnSpc>
            </a:pPr>
            <a:r>
              <a:rPr sz="1800" dirty="0">
                <a:latin typeface="Calibri"/>
                <a:cs typeface="Calibri"/>
              </a:rPr>
              <a:t>B</a:t>
            </a:r>
            <a:endParaRPr sz="1800">
              <a:latin typeface="Calibri"/>
              <a:cs typeface="Calibri"/>
            </a:endParaRPr>
          </a:p>
        </p:txBody>
      </p:sp>
      <p:sp>
        <p:nvSpPr>
          <p:cNvPr id="161" name="object 161"/>
          <p:cNvSpPr txBox="1"/>
          <p:nvPr/>
        </p:nvSpPr>
        <p:spPr>
          <a:xfrm>
            <a:off x="1906904" y="475107"/>
            <a:ext cx="4523105" cy="1526540"/>
          </a:xfrm>
          <a:prstGeom prst="rect">
            <a:avLst/>
          </a:prstGeom>
        </p:spPr>
        <p:txBody>
          <a:bodyPr vert="horz" wrap="square" lIns="0" tIns="0" rIns="0" bIns="0" rtlCol="0">
            <a:spAutoFit/>
          </a:bodyPr>
          <a:lstStyle/>
          <a:p>
            <a:pPr marL="822325">
              <a:lnSpc>
                <a:spcPct val="100000"/>
              </a:lnSpc>
            </a:pPr>
            <a:r>
              <a:rPr sz="4400" dirty="0">
                <a:latin typeface="Calibri"/>
                <a:cs typeface="Calibri"/>
              </a:rPr>
              <a:t>Mix </a:t>
            </a:r>
            <a:r>
              <a:rPr sz="4400" spc="-10" dirty="0">
                <a:latin typeface="Calibri"/>
                <a:cs typeface="Calibri"/>
              </a:rPr>
              <a:t>Network</a:t>
            </a:r>
            <a:r>
              <a:rPr sz="4400" spc="-75" dirty="0">
                <a:latin typeface="Calibri"/>
                <a:cs typeface="Calibri"/>
              </a:rPr>
              <a:t> </a:t>
            </a:r>
            <a:r>
              <a:rPr sz="4400" spc="-5" dirty="0">
                <a:latin typeface="Calibri"/>
                <a:cs typeface="Calibri"/>
              </a:rPr>
              <a:t>(2)</a:t>
            </a:r>
            <a:endParaRPr sz="4400">
              <a:latin typeface="Calibri"/>
              <a:cs typeface="Calibri"/>
            </a:endParaRPr>
          </a:p>
          <a:p>
            <a:pPr>
              <a:lnSpc>
                <a:spcPct val="100000"/>
              </a:lnSpc>
              <a:spcBef>
                <a:spcPts val="50"/>
              </a:spcBef>
            </a:pPr>
            <a:endParaRPr sz="3700">
              <a:latin typeface="Times New Roman"/>
              <a:cs typeface="Times New Roman"/>
            </a:endParaRPr>
          </a:p>
          <a:p>
            <a:pPr marL="12700">
              <a:lnSpc>
                <a:spcPct val="100000"/>
              </a:lnSpc>
            </a:pPr>
            <a:r>
              <a:rPr sz="3000" spc="7" baseline="13888" dirty="0">
                <a:latin typeface="Calibri"/>
                <a:cs typeface="Calibri"/>
              </a:rPr>
              <a:t>{r</a:t>
            </a:r>
            <a:r>
              <a:rPr sz="1300" spc="5" dirty="0">
                <a:latin typeface="Calibri"/>
                <a:cs typeface="Calibri"/>
              </a:rPr>
              <a:t>0</a:t>
            </a:r>
            <a:r>
              <a:rPr sz="3000" spc="7" baseline="13888" dirty="0">
                <a:latin typeface="Calibri"/>
                <a:cs typeface="Calibri"/>
              </a:rPr>
              <a:t>,M}</a:t>
            </a:r>
            <a:r>
              <a:rPr sz="1300" spc="5" dirty="0">
                <a:latin typeface="Calibri"/>
                <a:cs typeface="Calibri"/>
              </a:rPr>
              <a:t>pk(B)</a:t>
            </a:r>
            <a:r>
              <a:rPr sz="3000" spc="7" baseline="13888" dirty="0">
                <a:latin typeface="Calibri"/>
                <a:cs typeface="Calibri"/>
              </a:rPr>
              <a:t>, </a:t>
            </a:r>
            <a:r>
              <a:rPr sz="3000" baseline="13888" dirty="0">
                <a:latin typeface="Calibri"/>
                <a:cs typeface="Calibri"/>
              </a:rPr>
              <a:t>{</a:t>
            </a:r>
            <a:r>
              <a:rPr sz="3000" spc="-142" baseline="13888" dirty="0">
                <a:latin typeface="Calibri"/>
                <a:cs typeface="Calibri"/>
              </a:rPr>
              <a:t> </a:t>
            </a:r>
            <a:r>
              <a:rPr sz="3000" spc="7" baseline="13888" dirty="0">
                <a:latin typeface="Calibri"/>
                <a:cs typeface="Calibri"/>
              </a:rPr>
              <a:t>B}</a:t>
            </a:r>
            <a:r>
              <a:rPr sz="1300" spc="5" dirty="0">
                <a:latin typeface="Calibri"/>
                <a:cs typeface="Calibri"/>
              </a:rPr>
              <a:t>pk(mix)</a:t>
            </a:r>
            <a:endParaRPr sz="1300">
              <a:latin typeface="Calibri"/>
              <a:cs typeface="Calibri"/>
            </a:endParaRPr>
          </a:p>
        </p:txBody>
      </p:sp>
      <p:sp>
        <p:nvSpPr>
          <p:cNvPr id="162" name="object 162"/>
          <p:cNvSpPr/>
          <p:nvPr/>
        </p:nvSpPr>
        <p:spPr>
          <a:xfrm>
            <a:off x="1722120" y="2019300"/>
            <a:ext cx="2093976" cy="981455"/>
          </a:xfrm>
          <a:prstGeom prst="rect">
            <a:avLst/>
          </a:prstGeom>
          <a:blipFill>
            <a:blip r:embed="rId3" cstate="print"/>
            <a:stretch>
              <a:fillRect/>
            </a:stretch>
          </a:blipFill>
        </p:spPr>
        <p:txBody>
          <a:bodyPr wrap="square" lIns="0" tIns="0" rIns="0" bIns="0" rtlCol="0"/>
          <a:lstStyle/>
          <a:p>
            <a:endParaRPr/>
          </a:p>
        </p:txBody>
      </p:sp>
      <p:sp>
        <p:nvSpPr>
          <p:cNvPr id="163" name="object 163"/>
          <p:cNvSpPr/>
          <p:nvPr/>
        </p:nvSpPr>
        <p:spPr>
          <a:xfrm>
            <a:off x="1764919" y="2039620"/>
            <a:ext cx="1816735" cy="725170"/>
          </a:xfrm>
          <a:custGeom>
            <a:avLst/>
            <a:gdLst/>
            <a:ahLst/>
            <a:cxnLst/>
            <a:rect l="l" t="t" r="r" b="b"/>
            <a:pathLst>
              <a:path w="1816735" h="725169">
                <a:moveTo>
                  <a:pt x="1688608" y="675462"/>
                </a:moveTo>
                <a:lnTo>
                  <a:pt x="1604645" y="725169"/>
                </a:lnTo>
                <a:lnTo>
                  <a:pt x="1816481" y="703579"/>
                </a:lnTo>
                <a:lnTo>
                  <a:pt x="1795517" y="680846"/>
                </a:lnTo>
                <a:lnTo>
                  <a:pt x="1702816" y="680846"/>
                </a:lnTo>
                <a:lnTo>
                  <a:pt x="1688608" y="675462"/>
                </a:lnTo>
                <a:close/>
              </a:path>
              <a:path w="1816735" h="725169">
                <a:moveTo>
                  <a:pt x="1702053" y="639848"/>
                </a:moveTo>
                <a:lnTo>
                  <a:pt x="1709546" y="663066"/>
                </a:lnTo>
                <a:lnTo>
                  <a:pt x="1688608" y="675462"/>
                </a:lnTo>
                <a:lnTo>
                  <a:pt x="1702816" y="680846"/>
                </a:lnTo>
                <a:lnTo>
                  <a:pt x="1716405" y="645287"/>
                </a:lnTo>
                <a:lnTo>
                  <a:pt x="1702053" y="639848"/>
                </a:lnTo>
                <a:close/>
              </a:path>
              <a:path w="1816735" h="725169">
                <a:moveTo>
                  <a:pt x="1672082" y="546988"/>
                </a:moveTo>
                <a:lnTo>
                  <a:pt x="1702053" y="639848"/>
                </a:lnTo>
                <a:lnTo>
                  <a:pt x="1716405" y="645287"/>
                </a:lnTo>
                <a:lnTo>
                  <a:pt x="1702816" y="680846"/>
                </a:lnTo>
                <a:lnTo>
                  <a:pt x="1795517" y="680846"/>
                </a:lnTo>
                <a:lnTo>
                  <a:pt x="1672082" y="546988"/>
                </a:lnTo>
                <a:close/>
              </a:path>
              <a:path w="1816735" h="725169">
                <a:moveTo>
                  <a:pt x="13462" y="0"/>
                </a:moveTo>
                <a:lnTo>
                  <a:pt x="0" y="35559"/>
                </a:lnTo>
                <a:lnTo>
                  <a:pt x="1688608" y="675462"/>
                </a:lnTo>
                <a:lnTo>
                  <a:pt x="1709546" y="663066"/>
                </a:lnTo>
                <a:lnTo>
                  <a:pt x="1702053" y="639848"/>
                </a:lnTo>
                <a:lnTo>
                  <a:pt x="13462" y="0"/>
                </a:lnTo>
                <a:close/>
              </a:path>
            </a:pathLst>
          </a:custGeom>
          <a:solidFill>
            <a:srgbClr val="000000"/>
          </a:solidFill>
        </p:spPr>
        <p:txBody>
          <a:bodyPr wrap="square" lIns="0" tIns="0" rIns="0" bIns="0" rtlCol="0"/>
          <a:lstStyle/>
          <a:p>
            <a:endParaRPr/>
          </a:p>
        </p:txBody>
      </p:sp>
      <p:sp>
        <p:nvSpPr>
          <p:cNvPr id="164" name="object 164"/>
          <p:cNvSpPr/>
          <p:nvPr/>
        </p:nvSpPr>
        <p:spPr>
          <a:xfrm>
            <a:off x="5821679" y="2090927"/>
            <a:ext cx="2078735" cy="659891"/>
          </a:xfrm>
          <a:prstGeom prst="rect">
            <a:avLst/>
          </a:prstGeom>
          <a:blipFill>
            <a:blip r:embed="rId4" cstate="print"/>
            <a:stretch>
              <a:fillRect/>
            </a:stretch>
          </a:blipFill>
        </p:spPr>
        <p:txBody>
          <a:bodyPr wrap="square" lIns="0" tIns="0" rIns="0" bIns="0" rtlCol="0"/>
          <a:lstStyle/>
          <a:p>
            <a:endParaRPr/>
          </a:p>
        </p:txBody>
      </p:sp>
      <p:sp>
        <p:nvSpPr>
          <p:cNvPr id="165" name="object 165"/>
          <p:cNvSpPr/>
          <p:nvPr/>
        </p:nvSpPr>
        <p:spPr>
          <a:xfrm>
            <a:off x="5863590" y="2246376"/>
            <a:ext cx="1802764" cy="439420"/>
          </a:xfrm>
          <a:custGeom>
            <a:avLst/>
            <a:gdLst/>
            <a:ahLst/>
            <a:cxnLst/>
            <a:rect l="l" t="t" r="r" b="b"/>
            <a:pathLst>
              <a:path w="1802765" h="439419">
                <a:moveTo>
                  <a:pt x="1671678" y="62609"/>
                </a:moveTo>
                <a:lnTo>
                  <a:pt x="0" y="401954"/>
                </a:lnTo>
                <a:lnTo>
                  <a:pt x="7620" y="439293"/>
                </a:lnTo>
                <a:lnTo>
                  <a:pt x="1679239" y="99934"/>
                </a:lnTo>
                <a:lnTo>
                  <a:pt x="1690369" y="78232"/>
                </a:lnTo>
                <a:lnTo>
                  <a:pt x="1671678" y="62609"/>
                </a:lnTo>
                <a:close/>
              </a:path>
              <a:path w="1802765" h="439419">
                <a:moveTo>
                  <a:pt x="1797190" y="59562"/>
                </a:moveTo>
                <a:lnTo>
                  <a:pt x="1686687" y="59562"/>
                </a:lnTo>
                <a:lnTo>
                  <a:pt x="1694180" y="96900"/>
                </a:lnTo>
                <a:lnTo>
                  <a:pt x="1679239" y="99934"/>
                </a:lnTo>
                <a:lnTo>
                  <a:pt x="1634743" y="186689"/>
                </a:lnTo>
                <a:lnTo>
                  <a:pt x="1797190" y="59562"/>
                </a:lnTo>
                <a:close/>
              </a:path>
              <a:path w="1802765" h="439419">
                <a:moveTo>
                  <a:pt x="1686687" y="59562"/>
                </a:moveTo>
                <a:lnTo>
                  <a:pt x="1671678" y="62609"/>
                </a:lnTo>
                <a:lnTo>
                  <a:pt x="1690369" y="78232"/>
                </a:lnTo>
                <a:lnTo>
                  <a:pt x="1679239" y="99934"/>
                </a:lnTo>
                <a:lnTo>
                  <a:pt x="1694180" y="96900"/>
                </a:lnTo>
                <a:lnTo>
                  <a:pt x="1686687" y="59562"/>
                </a:lnTo>
                <a:close/>
              </a:path>
              <a:path w="1802765" h="439419">
                <a:moveTo>
                  <a:pt x="1596770" y="0"/>
                </a:moveTo>
                <a:lnTo>
                  <a:pt x="1671678" y="62609"/>
                </a:lnTo>
                <a:lnTo>
                  <a:pt x="1686687" y="59562"/>
                </a:lnTo>
                <a:lnTo>
                  <a:pt x="1797190" y="59562"/>
                </a:lnTo>
                <a:lnTo>
                  <a:pt x="1802384" y="55499"/>
                </a:lnTo>
                <a:lnTo>
                  <a:pt x="1596770" y="0"/>
                </a:lnTo>
                <a:close/>
              </a:path>
            </a:pathLst>
          </a:custGeom>
          <a:solidFill>
            <a:srgbClr val="000000"/>
          </a:solidFill>
        </p:spPr>
        <p:txBody>
          <a:bodyPr wrap="square" lIns="0" tIns="0" rIns="0" bIns="0" rtlCol="0"/>
          <a:lstStyle/>
          <a:p>
            <a:endParaRPr/>
          </a:p>
        </p:txBody>
      </p:sp>
      <p:sp>
        <p:nvSpPr>
          <p:cNvPr id="166" name="object 166"/>
          <p:cNvSpPr txBox="1"/>
          <p:nvPr/>
        </p:nvSpPr>
        <p:spPr>
          <a:xfrm>
            <a:off x="6062853" y="1935098"/>
            <a:ext cx="1332230" cy="372110"/>
          </a:xfrm>
          <a:prstGeom prst="rect">
            <a:avLst/>
          </a:prstGeom>
        </p:spPr>
        <p:txBody>
          <a:bodyPr vert="horz" wrap="square" lIns="0" tIns="0" rIns="0" bIns="0" rtlCol="0">
            <a:spAutoFit/>
          </a:bodyPr>
          <a:lstStyle/>
          <a:p>
            <a:pPr marL="12700">
              <a:lnSpc>
                <a:spcPct val="100000"/>
              </a:lnSpc>
            </a:pPr>
            <a:r>
              <a:rPr sz="2000" spc="5" dirty="0">
                <a:latin typeface="Calibri"/>
                <a:cs typeface="Calibri"/>
              </a:rPr>
              <a:t>{r</a:t>
            </a:r>
            <a:r>
              <a:rPr sz="1950" spc="7" baseline="-21367" dirty="0">
                <a:latin typeface="Calibri"/>
                <a:cs typeface="Calibri"/>
              </a:rPr>
              <a:t>0</a:t>
            </a:r>
            <a:r>
              <a:rPr sz="2000" spc="5" dirty="0">
                <a:latin typeface="Calibri"/>
                <a:cs typeface="Calibri"/>
              </a:rPr>
              <a:t>,M}*</a:t>
            </a:r>
            <a:r>
              <a:rPr sz="1950" spc="7" baseline="-21367" dirty="0">
                <a:latin typeface="Calibri"/>
                <a:cs typeface="Calibri"/>
              </a:rPr>
              <a:t>pk(B)</a:t>
            </a:r>
            <a:r>
              <a:rPr sz="2000" spc="5" dirty="0">
                <a:latin typeface="Calibri"/>
                <a:cs typeface="Calibri"/>
              </a:rPr>
              <a:t>,B</a:t>
            </a:r>
            <a:endParaRPr sz="2000">
              <a:latin typeface="Calibri"/>
              <a:cs typeface="Calibri"/>
            </a:endParaRPr>
          </a:p>
        </p:txBody>
      </p:sp>
      <p:sp>
        <p:nvSpPr>
          <p:cNvPr id="167" name="object 167"/>
          <p:cNvSpPr/>
          <p:nvPr/>
        </p:nvSpPr>
        <p:spPr>
          <a:xfrm>
            <a:off x="1705355" y="2912364"/>
            <a:ext cx="2090927" cy="676655"/>
          </a:xfrm>
          <a:prstGeom prst="rect">
            <a:avLst/>
          </a:prstGeom>
          <a:blipFill>
            <a:blip r:embed="rId5" cstate="print"/>
            <a:stretch>
              <a:fillRect/>
            </a:stretch>
          </a:blipFill>
        </p:spPr>
        <p:txBody>
          <a:bodyPr wrap="square" lIns="0" tIns="0" rIns="0" bIns="0" rtlCol="0"/>
          <a:lstStyle/>
          <a:p>
            <a:endParaRPr/>
          </a:p>
        </p:txBody>
      </p:sp>
      <p:sp>
        <p:nvSpPr>
          <p:cNvPr id="168" name="object 168"/>
          <p:cNvSpPr/>
          <p:nvPr/>
        </p:nvSpPr>
        <p:spPr>
          <a:xfrm>
            <a:off x="1748663" y="3070225"/>
            <a:ext cx="1814195" cy="454025"/>
          </a:xfrm>
          <a:custGeom>
            <a:avLst/>
            <a:gdLst/>
            <a:ahLst/>
            <a:cxnLst/>
            <a:rect l="l" t="t" r="r" b="b"/>
            <a:pathLst>
              <a:path w="1814195" h="454025">
                <a:moveTo>
                  <a:pt x="1683060" y="62043"/>
                </a:moveTo>
                <a:lnTo>
                  <a:pt x="0" y="416305"/>
                </a:lnTo>
                <a:lnTo>
                  <a:pt x="7874" y="453644"/>
                </a:lnTo>
                <a:lnTo>
                  <a:pt x="1690818" y="99280"/>
                </a:lnTo>
                <a:lnTo>
                  <a:pt x="1701790" y="77488"/>
                </a:lnTo>
                <a:lnTo>
                  <a:pt x="1683060" y="62043"/>
                </a:lnTo>
                <a:close/>
              </a:path>
              <a:path w="1814195" h="454025">
                <a:moveTo>
                  <a:pt x="1807451" y="58927"/>
                </a:moveTo>
                <a:lnTo>
                  <a:pt x="1697863" y="58927"/>
                </a:lnTo>
                <a:lnTo>
                  <a:pt x="1705737" y="96138"/>
                </a:lnTo>
                <a:lnTo>
                  <a:pt x="1690818" y="99280"/>
                </a:lnTo>
                <a:lnTo>
                  <a:pt x="1646936" y="186436"/>
                </a:lnTo>
                <a:lnTo>
                  <a:pt x="1807451" y="58927"/>
                </a:lnTo>
                <a:close/>
              </a:path>
              <a:path w="1814195" h="454025">
                <a:moveTo>
                  <a:pt x="1701790" y="77488"/>
                </a:moveTo>
                <a:lnTo>
                  <a:pt x="1690818" y="99280"/>
                </a:lnTo>
                <a:lnTo>
                  <a:pt x="1705737" y="96138"/>
                </a:lnTo>
                <a:lnTo>
                  <a:pt x="1701790" y="77488"/>
                </a:lnTo>
                <a:close/>
              </a:path>
              <a:path w="1814195" h="454025">
                <a:moveTo>
                  <a:pt x="1697863" y="58927"/>
                </a:moveTo>
                <a:lnTo>
                  <a:pt x="1683060" y="62043"/>
                </a:lnTo>
                <a:lnTo>
                  <a:pt x="1701783" y="77456"/>
                </a:lnTo>
                <a:lnTo>
                  <a:pt x="1697863" y="58927"/>
                </a:lnTo>
                <a:close/>
              </a:path>
              <a:path w="1814195" h="454025">
                <a:moveTo>
                  <a:pt x="1607692" y="0"/>
                </a:moveTo>
                <a:lnTo>
                  <a:pt x="1683060" y="62043"/>
                </a:lnTo>
                <a:lnTo>
                  <a:pt x="1697863" y="58927"/>
                </a:lnTo>
                <a:lnTo>
                  <a:pt x="1807451" y="58927"/>
                </a:lnTo>
                <a:lnTo>
                  <a:pt x="1813687" y="53975"/>
                </a:lnTo>
                <a:lnTo>
                  <a:pt x="1607692" y="0"/>
                </a:lnTo>
                <a:close/>
              </a:path>
            </a:pathLst>
          </a:custGeom>
          <a:solidFill>
            <a:srgbClr val="000000"/>
          </a:solidFill>
        </p:spPr>
        <p:txBody>
          <a:bodyPr wrap="square" lIns="0" tIns="0" rIns="0" bIns="0" rtlCol="0"/>
          <a:lstStyle/>
          <a:p>
            <a:endParaRPr/>
          </a:p>
        </p:txBody>
      </p:sp>
      <p:sp>
        <p:nvSpPr>
          <p:cNvPr id="169" name="object 169"/>
          <p:cNvSpPr txBox="1"/>
          <p:nvPr/>
        </p:nvSpPr>
        <p:spPr>
          <a:xfrm>
            <a:off x="1126032" y="3734561"/>
            <a:ext cx="1974850" cy="309245"/>
          </a:xfrm>
          <a:prstGeom prst="rect">
            <a:avLst/>
          </a:prstGeom>
        </p:spPr>
        <p:txBody>
          <a:bodyPr vert="horz" wrap="square" lIns="0" tIns="0" rIns="0" bIns="0" rtlCol="0">
            <a:spAutoFit/>
          </a:bodyPr>
          <a:lstStyle/>
          <a:p>
            <a:pPr marL="12700">
              <a:lnSpc>
                <a:spcPct val="100000"/>
              </a:lnSpc>
            </a:pPr>
            <a:r>
              <a:rPr sz="3000" spc="7" baseline="13888" dirty="0">
                <a:latin typeface="Calibri"/>
                <a:cs typeface="Calibri"/>
              </a:rPr>
              <a:t>{r</a:t>
            </a:r>
            <a:r>
              <a:rPr sz="1300" spc="5" dirty="0">
                <a:latin typeface="Calibri"/>
                <a:cs typeface="Calibri"/>
              </a:rPr>
              <a:t>3</a:t>
            </a:r>
            <a:r>
              <a:rPr sz="3000" spc="7" baseline="13888" dirty="0">
                <a:latin typeface="Calibri"/>
                <a:cs typeface="Calibri"/>
              </a:rPr>
              <a:t>,M’}</a:t>
            </a:r>
            <a:r>
              <a:rPr sz="1300" spc="5" dirty="0">
                <a:latin typeface="Calibri"/>
                <a:cs typeface="Calibri"/>
              </a:rPr>
              <a:t>pk(E)</a:t>
            </a:r>
            <a:r>
              <a:rPr sz="3000" spc="7" baseline="13888" dirty="0">
                <a:latin typeface="Calibri"/>
                <a:cs typeface="Calibri"/>
              </a:rPr>
              <a:t>,</a:t>
            </a:r>
            <a:r>
              <a:rPr sz="3000" spc="-135" baseline="13888" dirty="0">
                <a:latin typeface="Calibri"/>
                <a:cs typeface="Calibri"/>
              </a:rPr>
              <a:t> </a:t>
            </a:r>
            <a:r>
              <a:rPr sz="3000" spc="7" baseline="13888" dirty="0">
                <a:latin typeface="Calibri"/>
                <a:cs typeface="Calibri"/>
              </a:rPr>
              <a:t>{E}</a:t>
            </a:r>
            <a:r>
              <a:rPr sz="1300" spc="5" dirty="0">
                <a:latin typeface="Calibri"/>
                <a:cs typeface="Calibri"/>
              </a:rPr>
              <a:t>pk(mix)</a:t>
            </a:r>
            <a:endParaRPr sz="1300">
              <a:latin typeface="Calibri"/>
              <a:cs typeface="Calibri"/>
            </a:endParaRPr>
          </a:p>
        </p:txBody>
      </p:sp>
      <p:sp>
        <p:nvSpPr>
          <p:cNvPr id="170" name="object 170"/>
          <p:cNvSpPr/>
          <p:nvPr/>
        </p:nvSpPr>
        <p:spPr>
          <a:xfrm>
            <a:off x="1495044" y="4055364"/>
            <a:ext cx="2321052" cy="981456"/>
          </a:xfrm>
          <a:prstGeom prst="rect">
            <a:avLst/>
          </a:prstGeom>
          <a:blipFill>
            <a:blip r:embed="rId6" cstate="print"/>
            <a:stretch>
              <a:fillRect/>
            </a:stretch>
          </a:blipFill>
        </p:spPr>
        <p:txBody>
          <a:bodyPr wrap="square" lIns="0" tIns="0" rIns="0" bIns="0" rtlCol="0"/>
          <a:lstStyle/>
          <a:p>
            <a:endParaRPr/>
          </a:p>
        </p:txBody>
      </p:sp>
      <p:sp>
        <p:nvSpPr>
          <p:cNvPr id="171" name="object 171"/>
          <p:cNvSpPr/>
          <p:nvPr/>
        </p:nvSpPr>
        <p:spPr>
          <a:xfrm>
            <a:off x="1536953" y="4237609"/>
            <a:ext cx="2044700" cy="733425"/>
          </a:xfrm>
          <a:custGeom>
            <a:avLst/>
            <a:gdLst/>
            <a:ahLst/>
            <a:cxnLst/>
            <a:rect l="l" t="t" r="r" b="b"/>
            <a:pathLst>
              <a:path w="2044700" h="733425">
                <a:moveTo>
                  <a:pt x="1915620" y="52850"/>
                </a:moveTo>
                <a:lnTo>
                  <a:pt x="0" y="697357"/>
                </a:lnTo>
                <a:lnTo>
                  <a:pt x="12192" y="733425"/>
                </a:lnTo>
                <a:lnTo>
                  <a:pt x="1927735" y="88944"/>
                </a:lnTo>
                <a:lnTo>
                  <a:pt x="1936115" y="66040"/>
                </a:lnTo>
                <a:lnTo>
                  <a:pt x="1915620" y="52850"/>
                </a:lnTo>
                <a:close/>
              </a:path>
              <a:path w="2044700" h="733425">
                <a:moveTo>
                  <a:pt x="2026123" y="48006"/>
                </a:moveTo>
                <a:lnTo>
                  <a:pt x="1930019" y="48006"/>
                </a:lnTo>
                <a:lnTo>
                  <a:pt x="1942211" y="84074"/>
                </a:lnTo>
                <a:lnTo>
                  <a:pt x="1927735" y="88944"/>
                </a:lnTo>
                <a:lnTo>
                  <a:pt x="1894205" y="180594"/>
                </a:lnTo>
                <a:lnTo>
                  <a:pt x="2026123" y="48006"/>
                </a:lnTo>
                <a:close/>
              </a:path>
              <a:path w="2044700" h="733425">
                <a:moveTo>
                  <a:pt x="1936114" y="66040"/>
                </a:moveTo>
                <a:lnTo>
                  <a:pt x="1927735" y="88944"/>
                </a:lnTo>
                <a:lnTo>
                  <a:pt x="1942211" y="84074"/>
                </a:lnTo>
                <a:lnTo>
                  <a:pt x="1936114" y="66040"/>
                </a:lnTo>
                <a:close/>
              </a:path>
              <a:path w="2044700" h="733425">
                <a:moveTo>
                  <a:pt x="1930019" y="48006"/>
                </a:moveTo>
                <a:lnTo>
                  <a:pt x="1915620" y="52850"/>
                </a:lnTo>
                <a:lnTo>
                  <a:pt x="1936115" y="66040"/>
                </a:lnTo>
                <a:lnTo>
                  <a:pt x="1930019" y="48006"/>
                </a:lnTo>
                <a:close/>
              </a:path>
              <a:path w="2044700" h="733425">
                <a:moveTo>
                  <a:pt x="1833499" y="0"/>
                </a:moveTo>
                <a:lnTo>
                  <a:pt x="1915620" y="52850"/>
                </a:lnTo>
                <a:lnTo>
                  <a:pt x="1930019" y="48006"/>
                </a:lnTo>
                <a:lnTo>
                  <a:pt x="2026123" y="48006"/>
                </a:lnTo>
                <a:lnTo>
                  <a:pt x="2044446" y="29591"/>
                </a:lnTo>
                <a:lnTo>
                  <a:pt x="1833499" y="0"/>
                </a:lnTo>
                <a:close/>
              </a:path>
            </a:pathLst>
          </a:custGeom>
          <a:solidFill>
            <a:srgbClr val="000000"/>
          </a:solidFill>
        </p:spPr>
        <p:txBody>
          <a:bodyPr wrap="square" lIns="0" tIns="0" rIns="0" bIns="0" rtlCol="0"/>
          <a:lstStyle/>
          <a:p>
            <a:endParaRPr/>
          </a:p>
        </p:txBody>
      </p:sp>
      <p:sp>
        <p:nvSpPr>
          <p:cNvPr id="172" name="object 172"/>
          <p:cNvSpPr txBox="1"/>
          <p:nvPr/>
        </p:nvSpPr>
        <p:spPr>
          <a:xfrm>
            <a:off x="1647570" y="4547234"/>
            <a:ext cx="4432935" cy="792480"/>
          </a:xfrm>
          <a:prstGeom prst="rect">
            <a:avLst/>
          </a:prstGeom>
        </p:spPr>
        <p:txBody>
          <a:bodyPr vert="horz" wrap="square" lIns="0" tIns="0" rIns="0" bIns="0" rtlCol="0">
            <a:spAutoFit/>
          </a:bodyPr>
          <a:lstStyle/>
          <a:p>
            <a:pPr marL="2559050">
              <a:lnSpc>
                <a:spcPts val="3820"/>
              </a:lnSpc>
            </a:pPr>
            <a:r>
              <a:rPr sz="3200" b="1" spc="-5" dirty="0">
                <a:latin typeface="Calibri"/>
                <a:cs typeface="Calibri"/>
              </a:rPr>
              <a:t>MIX</a:t>
            </a:r>
            <a:r>
              <a:rPr sz="3200" b="1" spc="-90" dirty="0">
                <a:latin typeface="Calibri"/>
                <a:cs typeface="Calibri"/>
              </a:rPr>
              <a:t> </a:t>
            </a:r>
            <a:r>
              <a:rPr sz="3200" b="1" spc="-5" dirty="0">
                <a:latin typeface="Calibri"/>
                <a:cs typeface="Calibri"/>
              </a:rPr>
              <a:t>Server</a:t>
            </a:r>
            <a:endParaRPr sz="3200">
              <a:latin typeface="Calibri"/>
              <a:cs typeface="Calibri"/>
            </a:endParaRPr>
          </a:p>
          <a:p>
            <a:pPr marL="12700">
              <a:lnSpc>
                <a:spcPts val="2380"/>
              </a:lnSpc>
            </a:pPr>
            <a:r>
              <a:rPr sz="3000" spc="7" baseline="13888" dirty="0">
                <a:latin typeface="Calibri"/>
                <a:cs typeface="Calibri"/>
              </a:rPr>
              <a:t>{r</a:t>
            </a:r>
            <a:r>
              <a:rPr sz="1300" spc="5" dirty="0">
                <a:latin typeface="Calibri"/>
                <a:cs typeface="Calibri"/>
              </a:rPr>
              <a:t>5</a:t>
            </a:r>
            <a:r>
              <a:rPr sz="3000" spc="7" baseline="13888" dirty="0">
                <a:latin typeface="Calibri"/>
                <a:cs typeface="Calibri"/>
              </a:rPr>
              <a:t>,M’’}</a:t>
            </a:r>
            <a:r>
              <a:rPr sz="1300" spc="5" dirty="0">
                <a:latin typeface="Calibri"/>
                <a:cs typeface="Calibri"/>
              </a:rPr>
              <a:t>pk(B)</a:t>
            </a:r>
            <a:r>
              <a:rPr sz="3000" spc="7" baseline="13888" dirty="0">
                <a:latin typeface="Calibri"/>
                <a:cs typeface="Calibri"/>
              </a:rPr>
              <a:t>,</a:t>
            </a:r>
            <a:r>
              <a:rPr sz="3000" spc="-135" baseline="13888" dirty="0">
                <a:latin typeface="Calibri"/>
                <a:cs typeface="Calibri"/>
              </a:rPr>
              <a:t> </a:t>
            </a:r>
            <a:r>
              <a:rPr sz="3000" spc="7" baseline="13888" dirty="0">
                <a:latin typeface="Calibri"/>
                <a:cs typeface="Calibri"/>
              </a:rPr>
              <a:t>{B}</a:t>
            </a:r>
            <a:r>
              <a:rPr sz="1300" spc="5" dirty="0">
                <a:latin typeface="Calibri"/>
                <a:cs typeface="Calibri"/>
              </a:rPr>
              <a:t>pk(mix)</a:t>
            </a:r>
            <a:endParaRPr sz="1300">
              <a:latin typeface="Calibri"/>
              <a:cs typeface="Calibri"/>
            </a:endParaRPr>
          </a:p>
        </p:txBody>
      </p:sp>
      <p:sp>
        <p:nvSpPr>
          <p:cNvPr id="173" name="object 173"/>
          <p:cNvSpPr/>
          <p:nvPr/>
        </p:nvSpPr>
        <p:spPr>
          <a:xfrm>
            <a:off x="5823203" y="2378964"/>
            <a:ext cx="2225040" cy="469391"/>
          </a:xfrm>
          <a:prstGeom prst="rect">
            <a:avLst/>
          </a:prstGeom>
          <a:blipFill>
            <a:blip r:embed="rId7" cstate="print"/>
            <a:stretch>
              <a:fillRect/>
            </a:stretch>
          </a:blipFill>
        </p:spPr>
        <p:txBody>
          <a:bodyPr wrap="square" lIns="0" tIns="0" rIns="0" bIns="0" rtlCol="0"/>
          <a:lstStyle/>
          <a:p>
            <a:endParaRPr/>
          </a:p>
        </p:txBody>
      </p:sp>
      <p:sp>
        <p:nvSpPr>
          <p:cNvPr id="174" name="object 174"/>
          <p:cNvSpPr/>
          <p:nvPr/>
        </p:nvSpPr>
        <p:spPr>
          <a:xfrm>
            <a:off x="5866003" y="2509139"/>
            <a:ext cx="1948180" cy="237490"/>
          </a:xfrm>
          <a:custGeom>
            <a:avLst/>
            <a:gdLst/>
            <a:ahLst/>
            <a:cxnLst/>
            <a:rect l="l" t="t" r="r" b="b"/>
            <a:pathLst>
              <a:path w="1948179" h="237489">
                <a:moveTo>
                  <a:pt x="1817050" y="71685"/>
                </a:moveTo>
                <a:lnTo>
                  <a:pt x="0" y="199136"/>
                </a:lnTo>
                <a:lnTo>
                  <a:pt x="2667" y="237236"/>
                </a:lnTo>
                <a:lnTo>
                  <a:pt x="1819717" y="109785"/>
                </a:lnTo>
                <a:lnTo>
                  <a:pt x="1833626" y="89662"/>
                </a:lnTo>
                <a:lnTo>
                  <a:pt x="1817050" y="71685"/>
                </a:lnTo>
                <a:close/>
              </a:path>
              <a:path w="1948179" h="237489">
                <a:moveTo>
                  <a:pt x="1921054" y="70612"/>
                </a:moveTo>
                <a:lnTo>
                  <a:pt x="1832355" y="70612"/>
                </a:lnTo>
                <a:lnTo>
                  <a:pt x="1835023" y="108712"/>
                </a:lnTo>
                <a:lnTo>
                  <a:pt x="1819717" y="109785"/>
                </a:lnTo>
                <a:lnTo>
                  <a:pt x="1764283" y="189991"/>
                </a:lnTo>
                <a:lnTo>
                  <a:pt x="1947672" y="81661"/>
                </a:lnTo>
                <a:lnTo>
                  <a:pt x="1921054" y="70612"/>
                </a:lnTo>
                <a:close/>
              </a:path>
              <a:path w="1948179" h="237489">
                <a:moveTo>
                  <a:pt x="1832355" y="70612"/>
                </a:moveTo>
                <a:lnTo>
                  <a:pt x="1817050" y="71685"/>
                </a:lnTo>
                <a:lnTo>
                  <a:pt x="1833626" y="89662"/>
                </a:lnTo>
                <a:lnTo>
                  <a:pt x="1819717" y="109785"/>
                </a:lnTo>
                <a:lnTo>
                  <a:pt x="1835023" y="108712"/>
                </a:lnTo>
                <a:lnTo>
                  <a:pt x="1832355" y="70612"/>
                </a:lnTo>
                <a:close/>
              </a:path>
              <a:path w="1948179" h="237489">
                <a:moveTo>
                  <a:pt x="1750949" y="0"/>
                </a:moveTo>
                <a:lnTo>
                  <a:pt x="1817050" y="71685"/>
                </a:lnTo>
                <a:lnTo>
                  <a:pt x="1832355" y="70612"/>
                </a:lnTo>
                <a:lnTo>
                  <a:pt x="1921054" y="70612"/>
                </a:lnTo>
                <a:lnTo>
                  <a:pt x="1750949" y="0"/>
                </a:lnTo>
                <a:close/>
              </a:path>
            </a:pathLst>
          </a:custGeom>
          <a:solidFill>
            <a:srgbClr val="000000"/>
          </a:solidFill>
        </p:spPr>
        <p:txBody>
          <a:bodyPr wrap="square" lIns="0" tIns="0" rIns="0" bIns="0" rtlCol="0"/>
          <a:lstStyle/>
          <a:p>
            <a:endParaRPr/>
          </a:p>
        </p:txBody>
      </p:sp>
      <p:sp>
        <p:nvSpPr>
          <p:cNvPr id="175" name="object 175"/>
          <p:cNvSpPr txBox="1"/>
          <p:nvPr/>
        </p:nvSpPr>
        <p:spPr>
          <a:xfrm>
            <a:off x="6140958" y="2773298"/>
            <a:ext cx="1459865" cy="371475"/>
          </a:xfrm>
          <a:prstGeom prst="rect">
            <a:avLst/>
          </a:prstGeom>
        </p:spPr>
        <p:txBody>
          <a:bodyPr vert="horz" wrap="square" lIns="0" tIns="0" rIns="0" bIns="0" rtlCol="0">
            <a:spAutoFit/>
          </a:bodyPr>
          <a:lstStyle/>
          <a:p>
            <a:pPr marL="12700">
              <a:lnSpc>
                <a:spcPct val="100000"/>
              </a:lnSpc>
            </a:pPr>
            <a:r>
              <a:rPr sz="2000" spc="5" dirty="0">
                <a:latin typeface="Calibri"/>
                <a:cs typeface="Calibri"/>
              </a:rPr>
              <a:t>{</a:t>
            </a:r>
            <a:r>
              <a:rPr sz="2000" spc="-5" dirty="0">
                <a:latin typeface="Calibri"/>
                <a:cs typeface="Calibri"/>
              </a:rPr>
              <a:t>r</a:t>
            </a:r>
            <a:r>
              <a:rPr sz="1950" spc="15" baseline="-21367" dirty="0">
                <a:latin typeface="Calibri"/>
                <a:cs typeface="Calibri"/>
              </a:rPr>
              <a:t>5</a:t>
            </a:r>
            <a:r>
              <a:rPr sz="2000" dirty="0">
                <a:latin typeface="Calibri"/>
                <a:cs typeface="Calibri"/>
              </a:rPr>
              <a:t>,M’’</a:t>
            </a:r>
            <a:r>
              <a:rPr sz="2000" spc="10" dirty="0">
                <a:latin typeface="Calibri"/>
                <a:cs typeface="Calibri"/>
              </a:rPr>
              <a:t>}</a:t>
            </a:r>
            <a:r>
              <a:rPr sz="2000" dirty="0">
                <a:latin typeface="Calibri"/>
                <a:cs typeface="Calibri"/>
              </a:rPr>
              <a:t>*</a:t>
            </a:r>
            <a:r>
              <a:rPr sz="1950" spc="15" baseline="-21367" dirty="0">
                <a:latin typeface="Calibri"/>
                <a:cs typeface="Calibri"/>
              </a:rPr>
              <a:t>p</a:t>
            </a:r>
            <a:r>
              <a:rPr sz="1950" baseline="-21367" dirty="0">
                <a:latin typeface="Calibri"/>
                <a:cs typeface="Calibri"/>
              </a:rPr>
              <a:t>k</a:t>
            </a:r>
            <a:r>
              <a:rPr sz="1950" spc="7" baseline="-21367" dirty="0">
                <a:latin typeface="Calibri"/>
                <a:cs typeface="Calibri"/>
              </a:rPr>
              <a:t>(</a:t>
            </a:r>
            <a:r>
              <a:rPr sz="1950" spc="15" baseline="-21367" dirty="0">
                <a:latin typeface="Calibri"/>
                <a:cs typeface="Calibri"/>
              </a:rPr>
              <a:t>B</a:t>
            </a:r>
            <a:r>
              <a:rPr sz="1950" spc="7" baseline="-21367" dirty="0">
                <a:latin typeface="Calibri"/>
                <a:cs typeface="Calibri"/>
              </a:rPr>
              <a:t>)</a:t>
            </a:r>
            <a:r>
              <a:rPr sz="2000" dirty="0">
                <a:latin typeface="Calibri"/>
                <a:cs typeface="Calibri"/>
              </a:rPr>
              <a:t>,B</a:t>
            </a:r>
            <a:endParaRPr sz="2000">
              <a:latin typeface="Calibri"/>
              <a:cs typeface="Calibri"/>
            </a:endParaRPr>
          </a:p>
        </p:txBody>
      </p:sp>
      <p:sp>
        <p:nvSpPr>
          <p:cNvPr id="176" name="object 176"/>
          <p:cNvSpPr/>
          <p:nvPr/>
        </p:nvSpPr>
        <p:spPr>
          <a:xfrm>
            <a:off x="6048755" y="3543300"/>
            <a:ext cx="1851659" cy="752856"/>
          </a:xfrm>
          <a:prstGeom prst="rect">
            <a:avLst/>
          </a:prstGeom>
          <a:blipFill>
            <a:blip r:embed="rId8" cstate="print"/>
            <a:stretch>
              <a:fillRect/>
            </a:stretch>
          </a:blipFill>
        </p:spPr>
        <p:txBody>
          <a:bodyPr wrap="square" lIns="0" tIns="0" rIns="0" bIns="0" rtlCol="0"/>
          <a:lstStyle/>
          <a:p>
            <a:endParaRPr/>
          </a:p>
        </p:txBody>
      </p:sp>
      <p:sp>
        <p:nvSpPr>
          <p:cNvPr id="177" name="object 177"/>
          <p:cNvSpPr/>
          <p:nvPr/>
        </p:nvSpPr>
        <p:spPr>
          <a:xfrm>
            <a:off x="6090665" y="3563111"/>
            <a:ext cx="1575435" cy="513715"/>
          </a:xfrm>
          <a:custGeom>
            <a:avLst/>
            <a:gdLst/>
            <a:ahLst/>
            <a:cxnLst/>
            <a:rect l="l" t="t" r="r" b="b"/>
            <a:pathLst>
              <a:path w="1575434" h="513714">
                <a:moveTo>
                  <a:pt x="1445651" y="457522"/>
                </a:moveTo>
                <a:lnTo>
                  <a:pt x="1365885" y="513714"/>
                </a:lnTo>
                <a:lnTo>
                  <a:pt x="1575308" y="475488"/>
                </a:lnTo>
                <a:lnTo>
                  <a:pt x="1560496" y="461771"/>
                </a:lnTo>
                <a:lnTo>
                  <a:pt x="1460245" y="461771"/>
                </a:lnTo>
                <a:lnTo>
                  <a:pt x="1445651" y="457522"/>
                </a:lnTo>
                <a:close/>
              </a:path>
              <a:path w="1575434" h="513714">
                <a:moveTo>
                  <a:pt x="1465579" y="443484"/>
                </a:moveTo>
                <a:lnTo>
                  <a:pt x="1445651" y="457522"/>
                </a:lnTo>
                <a:lnTo>
                  <a:pt x="1460245" y="461771"/>
                </a:lnTo>
                <a:lnTo>
                  <a:pt x="1465579" y="443484"/>
                </a:lnTo>
                <a:close/>
              </a:path>
              <a:path w="1575434" h="513714">
                <a:moveTo>
                  <a:pt x="1419098" y="330835"/>
                </a:moveTo>
                <a:lnTo>
                  <a:pt x="1456275" y="420933"/>
                </a:lnTo>
                <a:lnTo>
                  <a:pt x="1470914" y="425195"/>
                </a:lnTo>
                <a:lnTo>
                  <a:pt x="1460245" y="461771"/>
                </a:lnTo>
                <a:lnTo>
                  <a:pt x="1560496" y="461771"/>
                </a:lnTo>
                <a:lnTo>
                  <a:pt x="1419098" y="330835"/>
                </a:lnTo>
                <a:close/>
              </a:path>
              <a:path w="1575434" h="513714">
                <a:moveTo>
                  <a:pt x="10668" y="0"/>
                </a:moveTo>
                <a:lnTo>
                  <a:pt x="0" y="36575"/>
                </a:lnTo>
                <a:lnTo>
                  <a:pt x="1445651" y="457522"/>
                </a:lnTo>
                <a:lnTo>
                  <a:pt x="1465580" y="443483"/>
                </a:lnTo>
                <a:lnTo>
                  <a:pt x="1456275" y="420933"/>
                </a:lnTo>
                <a:lnTo>
                  <a:pt x="10668" y="0"/>
                </a:lnTo>
                <a:close/>
              </a:path>
              <a:path w="1575434" h="513714">
                <a:moveTo>
                  <a:pt x="1456275" y="420933"/>
                </a:moveTo>
                <a:lnTo>
                  <a:pt x="1465580" y="443483"/>
                </a:lnTo>
                <a:lnTo>
                  <a:pt x="1470914" y="425195"/>
                </a:lnTo>
                <a:lnTo>
                  <a:pt x="1456275" y="420933"/>
                </a:lnTo>
                <a:close/>
              </a:path>
            </a:pathLst>
          </a:custGeom>
          <a:solidFill>
            <a:srgbClr val="000000"/>
          </a:solidFill>
        </p:spPr>
        <p:txBody>
          <a:bodyPr wrap="square" lIns="0" tIns="0" rIns="0" bIns="0" rtlCol="0"/>
          <a:lstStyle/>
          <a:p>
            <a:endParaRPr/>
          </a:p>
        </p:txBody>
      </p:sp>
      <p:sp>
        <p:nvSpPr>
          <p:cNvPr id="178" name="object 178"/>
          <p:cNvSpPr txBox="1"/>
          <p:nvPr/>
        </p:nvSpPr>
        <p:spPr>
          <a:xfrm>
            <a:off x="6077203" y="4053078"/>
            <a:ext cx="1372870" cy="371475"/>
          </a:xfrm>
          <a:prstGeom prst="rect">
            <a:avLst/>
          </a:prstGeom>
        </p:spPr>
        <p:txBody>
          <a:bodyPr vert="horz" wrap="square" lIns="0" tIns="0" rIns="0" bIns="0" rtlCol="0">
            <a:spAutoFit/>
          </a:bodyPr>
          <a:lstStyle/>
          <a:p>
            <a:pPr marL="12700">
              <a:lnSpc>
                <a:spcPct val="100000"/>
              </a:lnSpc>
            </a:pPr>
            <a:r>
              <a:rPr sz="2000" spc="5" dirty="0">
                <a:latin typeface="Calibri"/>
                <a:cs typeface="Calibri"/>
              </a:rPr>
              <a:t>{</a:t>
            </a:r>
            <a:r>
              <a:rPr sz="2000" spc="-5" dirty="0">
                <a:latin typeface="Calibri"/>
                <a:cs typeface="Calibri"/>
              </a:rPr>
              <a:t>r</a:t>
            </a:r>
            <a:r>
              <a:rPr sz="1950" spc="15" baseline="-21367" dirty="0">
                <a:latin typeface="Calibri"/>
                <a:cs typeface="Calibri"/>
              </a:rPr>
              <a:t>3</a:t>
            </a:r>
            <a:r>
              <a:rPr sz="2000" dirty="0">
                <a:latin typeface="Calibri"/>
                <a:cs typeface="Calibri"/>
              </a:rPr>
              <a:t>,M’</a:t>
            </a:r>
            <a:r>
              <a:rPr sz="2000" spc="5" dirty="0">
                <a:latin typeface="Calibri"/>
                <a:cs typeface="Calibri"/>
              </a:rPr>
              <a:t>}</a:t>
            </a:r>
            <a:r>
              <a:rPr sz="2000" dirty="0">
                <a:latin typeface="Calibri"/>
                <a:cs typeface="Calibri"/>
              </a:rPr>
              <a:t>*</a:t>
            </a:r>
            <a:r>
              <a:rPr sz="1950" spc="15" baseline="-21367" dirty="0">
                <a:latin typeface="Calibri"/>
                <a:cs typeface="Calibri"/>
              </a:rPr>
              <a:t>p</a:t>
            </a:r>
            <a:r>
              <a:rPr sz="1950" baseline="-21367" dirty="0">
                <a:latin typeface="Calibri"/>
                <a:cs typeface="Calibri"/>
              </a:rPr>
              <a:t>k</a:t>
            </a:r>
            <a:r>
              <a:rPr sz="1950" spc="7" baseline="-21367" dirty="0">
                <a:latin typeface="Calibri"/>
                <a:cs typeface="Calibri"/>
              </a:rPr>
              <a:t>(</a:t>
            </a:r>
            <a:r>
              <a:rPr sz="1950" spc="15" baseline="-21367" dirty="0">
                <a:latin typeface="Calibri"/>
                <a:cs typeface="Calibri"/>
              </a:rPr>
              <a:t>E</a:t>
            </a:r>
            <a:r>
              <a:rPr sz="1950" spc="7" baseline="-21367" dirty="0">
                <a:latin typeface="Calibri"/>
                <a:cs typeface="Calibri"/>
              </a:rPr>
              <a:t>)</a:t>
            </a:r>
            <a:r>
              <a:rPr sz="2000" dirty="0">
                <a:latin typeface="Calibri"/>
                <a:cs typeface="Calibri"/>
              </a:rPr>
              <a:t>,E</a:t>
            </a:r>
            <a:endParaRPr sz="2000">
              <a:latin typeface="Calibri"/>
              <a:cs typeface="Calibri"/>
            </a:endParaRPr>
          </a:p>
        </p:txBody>
      </p:sp>
      <p:sp>
        <p:nvSpPr>
          <p:cNvPr id="179" name="object 179"/>
          <p:cNvSpPr txBox="1"/>
          <p:nvPr/>
        </p:nvSpPr>
        <p:spPr>
          <a:xfrm>
            <a:off x="612140" y="5424119"/>
            <a:ext cx="7440295" cy="1195705"/>
          </a:xfrm>
          <a:prstGeom prst="rect">
            <a:avLst/>
          </a:prstGeom>
        </p:spPr>
        <p:txBody>
          <a:bodyPr vert="horz" wrap="square" lIns="0" tIns="0" rIns="0" bIns="0" rtlCol="0">
            <a:spAutoFit/>
          </a:bodyPr>
          <a:lstStyle/>
          <a:p>
            <a:pPr marL="12700">
              <a:lnSpc>
                <a:spcPct val="100000"/>
              </a:lnSpc>
            </a:pPr>
            <a:r>
              <a:rPr sz="1400" spc="-5" dirty="0">
                <a:latin typeface="Calibri"/>
                <a:cs typeface="Calibri"/>
              </a:rPr>
              <a:t>In this case,  </a:t>
            </a:r>
            <a:r>
              <a:rPr sz="1400" spc="-10" dirty="0">
                <a:latin typeface="Calibri"/>
                <a:cs typeface="Calibri"/>
              </a:rPr>
              <a:t>senders </a:t>
            </a:r>
            <a:r>
              <a:rPr sz="1400" dirty="0">
                <a:latin typeface="Calibri"/>
                <a:cs typeface="Calibri"/>
              </a:rPr>
              <a:t>only </a:t>
            </a:r>
            <a:r>
              <a:rPr sz="1400" spc="-5" dirty="0">
                <a:latin typeface="Calibri"/>
                <a:cs typeface="Calibri"/>
              </a:rPr>
              <a:t>need </a:t>
            </a:r>
            <a:r>
              <a:rPr sz="1400" spc="-10" dirty="0">
                <a:latin typeface="Calibri"/>
                <a:cs typeface="Calibri"/>
              </a:rPr>
              <a:t>to </a:t>
            </a:r>
            <a:r>
              <a:rPr sz="1400" spc="-5" dirty="0">
                <a:latin typeface="Calibri"/>
                <a:cs typeface="Calibri"/>
              </a:rPr>
              <a:t>use mix server’s public </a:t>
            </a:r>
            <a:r>
              <a:rPr sz="1400" spc="-25" dirty="0">
                <a:latin typeface="Calibri"/>
                <a:cs typeface="Calibri"/>
              </a:rPr>
              <a:t>key </a:t>
            </a:r>
            <a:r>
              <a:rPr sz="1400" spc="-10" dirty="0">
                <a:latin typeface="Calibri"/>
                <a:cs typeface="Calibri"/>
              </a:rPr>
              <a:t>to </a:t>
            </a:r>
            <a:r>
              <a:rPr sz="1400" spc="-5" dirty="0">
                <a:latin typeface="Calibri"/>
                <a:cs typeface="Calibri"/>
              </a:rPr>
              <a:t>encrypt </a:t>
            </a:r>
            <a:r>
              <a:rPr sz="1400" spc="-10" dirty="0">
                <a:latin typeface="Calibri"/>
                <a:cs typeface="Calibri"/>
              </a:rPr>
              <a:t>receivers’</a:t>
            </a:r>
            <a:r>
              <a:rPr sz="1400" spc="245" dirty="0">
                <a:latin typeface="Calibri"/>
                <a:cs typeface="Calibri"/>
              </a:rPr>
              <a:t> </a:t>
            </a:r>
            <a:r>
              <a:rPr sz="1400" spc="-5" dirty="0">
                <a:latin typeface="Calibri"/>
                <a:cs typeface="Calibri"/>
              </a:rPr>
              <a:t>information.</a:t>
            </a:r>
            <a:endParaRPr sz="1400">
              <a:latin typeface="Calibri"/>
              <a:cs typeface="Calibri"/>
            </a:endParaRPr>
          </a:p>
          <a:p>
            <a:pPr>
              <a:lnSpc>
                <a:spcPct val="100000"/>
              </a:lnSpc>
              <a:spcBef>
                <a:spcPts val="30"/>
              </a:spcBef>
            </a:pPr>
            <a:endParaRPr sz="1150">
              <a:latin typeface="Times New Roman"/>
              <a:cs typeface="Times New Roman"/>
            </a:endParaRPr>
          </a:p>
          <a:p>
            <a:pPr marL="12700">
              <a:lnSpc>
                <a:spcPts val="1590"/>
              </a:lnSpc>
            </a:pPr>
            <a:r>
              <a:rPr sz="1400" dirty="0">
                <a:latin typeface="Calibri"/>
                <a:cs typeface="Calibri"/>
              </a:rPr>
              <a:t>With </a:t>
            </a:r>
            <a:r>
              <a:rPr sz="1400" spc="-5" dirty="0">
                <a:latin typeface="Calibri"/>
                <a:cs typeface="Calibri"/>
              </a:rPr>
              <a:t>the </a:t>
            </a:r>
            <a:r>
              <a:rPr sz="1400" spc="-10" dirty="0">
                <a:latin typeface="Calibri"/>
                <a:cs typeface="Calibri"/>
              </a:rPr>
              <a:t>receiver’s </a:t>
            </a:r>
            <a:r>
              <a:rPr sz="1400" spc="-5" dirty="0">
                <a:latin typeface="Calibri"/>
                <a:cs typeface="Calibri"/>
              </a:rPr>
              <a:t>pubic </a:t>
            </a:r>
            <a:r>
              <a:rPr sz="1400" spc="-45" dirty="0">
                <a:latin typeface="Calibri"/>
                <a:cs typeface="Calibri"/>
              </a:rPr>
              <a:t>key, </a:t>
            </a:r>
            <a:r>
              <a:rPr sz="1400" dirty="0">
                <a:latin typeface="Calibri"/>
                <a:cs typeface="Calibri"/>
              </a:rPr>
              <a:t>the </a:t>
            </a:r>
            <a:r>
              <a:rPr sz="1400" spc="-5" dirty="0">
                <a:latin typeface="Calibri"/>
                <a:cs typeface="Calibri"/>
              </a:rPr>
              <a:t>mix </a:t>
            </a:r>
            <a:r>
              <a:rPr sz="1400" dirty="0">
                <a:latin typeface="Calibri"/>
                <a:cs typeface="Calibri"/>
              </a:rPr>
              <a:t>server </a:t>
            </a:r>
            <a:r>
              <a:rPr sz="1400" spc="-5" dirty="0">
                <a:latin typeface="Calibri"/>
                <a:cs typeface="Calibri"/>
              </a:rPr>
              <a:t>needs </a:t>
            </a:r>
            <a:r>
              <a:rPr sz="1400" spc="-10" dirty="0">
                <a:latin typeface="Calibri"/>
                <a:cs typeface="Calibri"/>
              </a:rPr>
              <a:t>to </a:t>
            </a:r>
            <a:r>
              <a:rPr sz="1400" spc="-5" dirty="0">
                <a:latin typeface="Calibri"/>
                <a:cs typeface="Calibri"/>
              </a:rPr>
              <a:t>re-pack each incoming </a:t>
            </a:r>
            <a:r>
              <a:rPr sz="1400" spc="-15" dirty="0">
                <a:latin typeface="Calibri"/>
                <a:cs typeface="Calibri"/>
              </a:rPr>
              <a:t>packet, </a:t>
            </a:r>
            <a:r>
              <a:rPr sz="1400" dirty="0">
                <a:latin typeface="Calibri"/>
                <a:cs typeface="Calibri"/>
              </a:rPr>
              <a:t>i.e., </a:t>
            </a:r>
            <a:r>
              <a:rPr sz="1400" spc="5" dirty="0">
                <a:latin typeface="Calibri"/>
                <a:cs typeface="Calibri"/>
              </a:rPr>
              <a:t>{r</a:t>
            </a:r>
            <a:r>
              <a:rPr sz="1350" spc="7" baseline="-21604" dirty="0">
                <a:latin typeface="Calibri"/>
                <a:cs typeface="Calibri"/>
              </a:rPr>
              <a:t>0</a:t>
            </a:r>
            <a:r>
              <a:rPr sz="1400" spc="5" dirty="0">
                <a:latin typeface="Calibri"/>
                <a:cs typeface="Calibri"/>
              </a:rPr>
              <a:t>,M}</a:t>
            </a:r>
            <a:r>
              <a:rPr sz="1350" spc="7" baseline="-21604" dirty="0">
                <a:latin typeface="Calibri"/>
                <a:cs typeface="Calibri"/>
              </a:rPr>
              <a:t>pk(B)</a:t>
            </a:r>
            <a:r>
              <a:rPr sz="1400" spc="5" dirty="0">
                <a:latin typeface="Calibri"/>
                <a:cs typeface="Calibri"/>
              </a:rPr>
              <a:t>, </a:t>
            </a:r>
            <a:r>
              <a:rPr sz="1400" spc="229" dirty="0">
                <a:latin typeface="Calibri"/>
                <a:cs typeface="Calibri"/>
              </a:rPr>
              <a:t> </a:t>
            </a:r>
            <a:r>
              <a:rPr sz="1400" dirty="0">
                <a:latin typeface="Wingdings"/>
                <a:cs typeface="Wingdings"/>
              </a:rPr>
              <a:t></a:t>
            </a:r>
            <a:endParaRPr sz="1400">
              <a:latin typeface="Wingdings"/>
              <a:cs typeface="Wingdings"/>
            </a:endParaRPr>
          </a:p>
          <a:p>
            <a:pPr marL="12700">
              <a:lnSpc>
                <a:spcPts val="1590"/>
              </a:lnSpc>
            </a:pPr>
            <a:r>
              <a:rPr sz="1400" spc="5" dirty="0">
                <a:latin typeface="Calibri"/>
                <a:cs typeface="Calibri"/>
              </a:rPr>
              <a:t>{r</a:t>
            </a:r>
            <a:r>
              <a:rPr sz="1350" spc="7" baseline="-21604" dirty="0">
                <a:latin typeface="Calibri"/>
                <a:cs typeface="Calibri"/>
              </a:rPr>
              <a:t>0</a:t>
            </a:r>
            <a:r>
              <a:rPr sz="1400" spc="5" dirty="0">
                <a:latin typeface="Calibri"/>
                <a:cs typeface="Calibri"/>
              </a:rPr>
              <a:t>,M}*</a:t>
            </a:r>
            <a:r>
              <a:rPr sz="1350" spc="7" baseline="-21604" dirty="0">
                <a:latin typeface="Calibri"/>
                <a:cs typeface="Calibri"/>
              </a:rPr>
              <a:t>pk(B)</a:t>
            </a:r>
            <a:r>
              <a:rPr sz="1400" spc="5" dirty="0">
                <a:latin typeface="Calibri"/>
                <a:cs typeface="Calibri"/>
              </a:rPr>
              <a:t>,  </a:t>
            </a:r>
            <a:r>
              <a:rPr sz="1400" spc="-5" dirty="0">
                <a:latin typeface="Calibri"/>
                <a:cs typeface="Calibri"/>
              </a:rPr>
              <a:t>so </a:t>
            </a:r>
            <a:r>
              <a:rPr sz="1400" dirty="0">
                <a:latin typeface="Calibri"/>
                <a:cs typeface="Calibri"/>
              </a:rPr>
              <a:t>as </a:t>
            </a:r>
            <a:r>
              <a:rPr sz="1400" spc="-10" dirty="0">
                <a:latin typeface="Calibri"/>
                <a:cs typeface="Calibri"/>
              </a:rPr>
              <a:t>to </a:t>
            </a:r>
            <a:r>
              <a:rPr sz="1400" spc="-15" dirty="0">
                <a:latin typeface="Calibri"/>
                <a:cs typeface="Calibri"/>
              </a:rPr>
              <a:t>make </a:t>
            </a:r>
            <a:r>
              <a:rPr sz="1400" spc="-5" dirty="0">
                <a:latin typeface="Calibri"/>
                <a:cs typeface="Calibri"/>
              </a:rPr>
              <a:t>them unlinkable, but the </a:t>
            </a:r>
            <a:r>
              <a:rPr sz="1400" spc="-10" dirty="0">
                <a:latin typeface="Calibri"/>
                <a:cs typeface="Calibri"/>
              </a:rPr>
              <a:t>transformed ciphertext </a:t>
            </a:r>
            <a:r>
              <a:rPr sz="1400" spc="-5" dirty="0">
                <a:latin typeface="Calibri"/>
                <a:cs typeface="Calibri"/>
              </a:rPr>
              <a:t>can still be</a:t>
            </a:r>
            <a:r>
              <a:rPr sz="1400" spc="175" dirty="0">
                <a:latin typeface="Calibri"/>
                <a:cs typeface="Calibri"/>
              </a:rPr>
              <a:t> </a:t>
            </a:r>
            <a:r>
              <a:rPr sz="1400" spc="-10" dirty="0">
                <a:latin typeface="Calibri"/>
                <a:cs typeface="Calibri"/>
              </a:rPr>
              <a:t>recovered.</a:t>
            </a:r>
            <a:endParaRPr sz="1400">
              <a:latin typeface="Calibri"/>
              <a:cs typeface="Calibri"/>
            </a:endParaRPr>
          </a:p>
          <a:p>
            <a:pPr marL="12700">
              <a:lnSpc>
                <a:spcPct val="100000"/>
              </a:lnSpc>
              <a:spcBef>
                <a:spcPts val="1345"/>
              </a:spcBef>
            </a:pPr>
            <a:r>
              <a:rPr sz="1400" dirty="0">
                <a:latin typeface="Calibri"/>
                <a:cs typeface="Calibri"/>
              </a:rPr>
              <a:t>How </a:t>
            </a:r>
            <a:r>
              <a:rPr sz="1400" spc="-10" dirty="0">
                <a:latin typeface="Calibri"/>
                <a:cs typeface="Calibri"/>
              </a:rPr>
              <a:t>to achieve </a:t>
            </a:r>
            <a:r>
              <a:rPr sz="1400" spc="-5" dirty="0">
                <a:latin typeface="Calibri"/>
                <a:cs typeface="Calibri"/>
              </a:rPr>
              <a:t>this goal?   </a:t>
            </a:r>
            <a:r>
              <a:rPr sz="1400" spc="-25" dirty="0">
                <a:latin typeface="Calibri"/>
                <a:cs typeface="Calibri"/>
              </a:rPr>
              <a:t>We </a:t>
            </a:r>
            <a:r>
              <a:rPr sz="1400" spc="-5" dirty="0">
                <a:latin typeface="Calibri"/>
                <a:cs typeface="Calibri"/>
              </a:rPr>
              <a:t>can apply the </a:t>
            </a:r>
            <a:r>
              <a:rPr sz="1400" spc="-5" dirty="0">
                <a:solidFill>
                  <a:srgbClr val="FF0000"/>
                </a:solidFill>
                <a:latin typeface="Calibri"/>
                <a:cs typeface="Calibri"/>
              </a:rPr>
              <a:t>re-encryption</a:t>
            </a:r>
            <a:r>
              <a:rPr sz="1400" spc="120" dirty="0">
                <a:solidFill>
                  <a:srgbClr val="FF0000"/>
                </a:solidFill>
                <a:latin typeface="Calibri"/>
                <a:cs typeface="Calibri"/>
              </a:rPr>
              <a:t> </a:t>
            </a:r>
            <a:r>
              <a:rPr sz="1400" spc="-5" dirty="0">
                <a:solidFill>
                  <a:srgbClr val="FF0000"/>
                </a:solidFill>
                <a:latin typeface="Calibri"/>
                <a:cs typeface="Calibri"/>
              </a:rPr>
              <a:t>technique</a:t>
            </a:r>
            <a:r>
              <a:rPr sz="1400" spc="-5" dirty="0">
                <a:latin typeface="Calibri"/>
                <a:cs typeface="Calibri"/>
              </a:rPr>
              <a:t>.</a:t>
            </a:r>
            <a:endParaRPr sz="1400">
              <a:latin typeface="Calibri"/>
              <a:cs typeface="Calibri"/>
            </a:endParaRPr>
          </a:p>
        </p:txBody>
      </p:sp>
      <p:sp>
        <p:nvSpPr>
          <p:cNvPr id="180"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p:spTree>
    <p:extLst>
      <p:ext uri="{BB962C8B-B14F-4D97-AF65-F5344CB8AC3E}">
        <p14:creationId xmlns:p14="http://schemas.microsoft.com/office/powerpoint/2010/main" val="333705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857250" cy="3048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82000" y="0"/>
            <a:ext cx="762000" cy="304800"/>
          </a:xfrm>
          <a:custGeom>
            <a:avLst/>
            <a:gdLst/>
            <a:ahLst/>
            <a:cxnLst/>
            <a:rect l="l" t="t" r="r" b="b"/>
            <a:pathLst>
              <a:path w="762000" h="304800">
                <a:moveTo>
                  <a:pt x="0" y="304800"/>
                </a:moveTo>
                <a:lnTo>
                  <a:pt x="762000" y="304800"/>
                </a:lnTo>
                <a:lnTo>
                  <a:pt x="762000" y="0"/>
                </a:lnTo>
                <a:lnTo>
                  <a:pt x="0" y="0"/>
                </a:lnTo>
                <a:lnTo>
                  <a:pt x="0" y="304800"/>
                </a:lnTo>
                <a:close/>
              </a:path>
            </a:pathLst>
          </a:custGeom>
          <a:solidFill>
            <a:srgbClr val="DCE6F1"/>
          </a:solidFill>
        </p:spPr>
        <p:txBody>
          <a:bodyPr wrap="square" lIns="0" tIns="0" rIns="0" bIns="0" rtlCol="0"/>
          <a:lstStyle/>
          <a:p>
            <a:endParaRPr/>
          </a:p>
        </p:txBody>
      </p:sp>
      <p:sp>
        <p:nvSpPr>
          <p:cNvPr id="5" name="object 5"/>
          <p:cNvSpPr txBox="1"/>
          <p:nvPr/>
        </p:nvSpPr>
        <p:spPr>
          <a:xfrm>
            <a:off x="8694546" y="38100"/>
            <a:ext cx="139700" cy="286385"/>
          </a:xfrm>
          <a:prstGeom prst="rect">
            <a:avLst/>
          </a:prstGeom>
        </p:spPr>
        <p:txBody>
          <a:bodyPr vert="horz" wrap="square" lIns="0" tIns="0" rIns="0" bIns="0" rtlCol="0">
            <a:spAutoFit/>
          </a:bodyPr>
          <a:lstStyle/>
          <a:p>
            <a:pPr marL="12700">
              <a:lnSpc>
                <a:spcPct val="100000"/>
              </a:lnSpc>
            </a:pPr>
            <a:r>
              <a:rPr sz="1800" b="1" dirty="0">
                <a:latin typeface="Times New Roman"/>
                <a:cs typeface="Times New Roman"/>
              </a:rPr>
              <a:t>9</a:t>
            </a:r>
            <a:endParaRPr sz="1800">
              <a:latin typeface="Times New Roman"/>
              <a:cs typeface="Times New Roman"/>
            </a:endParaRPr>
          </a:p>
        </p:txBody>
      </p:sp>
      <p:sp>
        <p:nvSpPr>
          <p:cNvPr id="161" name="object 161"/>
          <p:cNvSpPr txBox="1"/>
          <p:nvPr/>
        </p:nvSpPr>
        <p:spPr>
          <a:xfrm>
            <a:off x="1906904" y="475107"/>
            <a:ext cx="4523105" cy="677108"/>
          </a:xfrm>
          <a:prstGeom prst="rect">
            <a:avLst/>
          </a:prstGeom>
        </p:spPr>
        <p:txBody>
          <a:bodyPr vert="horz" wrap="square" lIns="0" tIns="0" rIns="0" bIns="0" rtlCol="0">
            <a:spAutoFit/>
          </a:bodyPr>
          <a:lstStyle/>
          <a:p>
            <a:pPr marL="822325">
              <a:lnSpc>
                <a:spcPct val="100000"/>
              </a:lnSpc>
            </a:pPr>
            <a:r>
              <a:rPr sz="4400" dirty="0">
                <a:latin typeface="Calibri"/>
                <a:cs typeface="Calibri"/>
              </a:rPr>
              <a:t>Mix </a:t>
            </a:r>
            <a:r>
              <a:rPr sz="4400" spc="-10" dirty="0">
                <a:latin typeface="Calibri"/>
                <a:cs typeface="Calibri"/>
              </a:rPr>
              <a:t>Network</a:t>
            </a:r>
            <a:r>
              <a:rPr sz="4400" spc="-75" dirty="0">
                <a:latin typeface="Calibri"/>
                <a:cs typeface="Calibri"/>
              </a:rPr>
              <a:t> </a:t>
            </a:r>
            <a:r>
              <a:rPr sz="4400" spc="-5" dirty="0">
                <a:latin typeface="Calibri"/>
                <a:cs typeface="Calibri"/>
              </a:rPr>
              <a:t>(2)</a:t>
            </a:r>
            <a:endParaRPr sz="4400" dirty="0">
              <a:latin typeface="Calibri"/>
              <a:cs typeface="Calibri"/>
            </a:endParaRPr>
          </a:p>
        </p:txBody>
      </p:sp>
      <p:sp>
        <p:nvSpPr>
          <p:cNvPr id="180" name="object 2"/>
          <p:cNvSpPr txBox="1"/>
          <p:nvPr/>
        </p:nvSpPr>
        <p:spPr>
          <a:xfrm>
            <a:off x="2286000" y="6350"/>
            <a:ext cx="4634355" cy="276999"/>
          </a:xfrm>
          <a:prstGeom prst="rect">
            <a:avLst/>
          </a:prstGeom>
        </p:spPr>
        <p:txBody>
          <a:bodyPr vert="horz" wrap="square" lIns="0" tIns="0" rIns="0" bIns="0" rtlCol="0">
            <a:spAutoFit/>
          </a:bodyPr>
          <a:lstStyle/>
          <a:p>
            <a:pPr marL="12700">
              <a:lnSpc>
                <a:spcPct val="100000"/>
              </a:lnSpc>
            </a:pPr>
            <a:r>
              <a:rPr lang="en-US" sz="1800" b="1" dirty="0">
                <a:latin typeface="Calibri"/>
                <a:cs typeface="Calibri"/>
              </a:rPr>
              <a:t>Anonymous communication network techniques</a:t>
            </a:r>
            <a:r>
              <a:rPr sz="1800" b="1" spc="-5" dirty="0">
                <a:latin typeface="Calibri"/>
                <a:cs typeface="Calibri"/>
              </a:rPr>
              <a:t> </a:t>
            </a:r>
            <a:endParaRPr sz="1800" dirty="0">
              <a:latin typeface="Calibri"/>
              <a:cs typeface="Calibri"/>
            </a:endParaRPr>
          </a:p>
        </p:txBody>
      </p:sp>
      <mc:AlternateContent xmlns:mc="http://schemas.openxmlformats.org/markup-compatibility/2006" xmlns:a14="http://schemas.microsoft.com/office/drawing/2010/main">
        <mc:Choice Requires="a14">
          <p:sp>
            <p:nvSpPr>
              <p:cNvPr id="186" name="矩形 185"/>
              <p:cNvSpPr/>
              <p:nvPr/>
            </p:nvSpPr>
            <p:spPr>
              <a:xfrm>
                <a:off x="457200" y="2723515"/>
                <a:ext cx="4876800" cy="954107"/>
              </a:xfrm>
              <a:prstGeom prst="rect">
                <a:avLst/>
              </a:prstGeom>
            </p:spPr>
            <p:txBody>
              <a:bodyPr wrap="square">
                <a:spAutoFit/>
              </a:bodyPr>
              <a:lstStyle/>
              <a:p>
                <a:r>
                  <a:rPr lang="en-US" altLang="zh-CN" sz="2800" dirty="0">
                    <a:latin typeface="Cambria Math" panose="02040503050406030204" pitchFamily="18" charset="0"/>
                  </a:rPr>
                  <a:t>2.</a:t>
                </a:r>
              </a:p>
              <a:p>
                <a:pPr/>
                <a14:m>
                  <m:oMathPara xmlns:m="http://schemas.openxmlformats.org/officeDocument/2006/math">
                    <m:oMathParaPr>
                      <m:jc m:val="centerGroup"/>
                    </m:oMathParaPr>
                    <m:oMath xmlns:m="http://schemas.openxmlformats.org/officeDocument/2006/math">
                      <m:d>
                        <m:dPr>
                          <m:begChr m:val=""/>
                          <m:ctrlPr>
                            <a:rPr lang="zh-CN" altLang="en-US" sz="2800" i="1" smtClean="0">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m:rPr>
                                  <m:nor/>
                                </m:rPr>
                                <a:rPr lang="zh-CN" altLang="en-US" sz="2800" i="1">
                                  <a:latin typeface="Cambria Math" panose="02040503050406030204" pitchFamily="18" charset="0"/>
                                </a:rPr>
                                <m:t>m</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1,</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0,</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r>
                            <a:rPr lang="zh-CN" altLang="en-US" sz="2800" i="1">
                              <a:latin typeface="Cambria Math" panose="02040503050406030204" pitchFamily="18" charset="0"/>
                            </a:rPr>
                            <m:t>𝐵</m:t>
                          </m:r>
                        </m:e>
                      </m:d>
                    </m:oMath>
                  </m:oMathPara>
                </a14:m>
                <a:endParaRPr lang="zh-CN" altLang="en-US" sz="2800" dirty="0"/>
              </a:p>
            </p:txBody>
          </p:sp>
        </mc:Choice>
        <mc:Fallback xmlns="">
          <p:sp>
            <p:nvSpPr>
              <p:cNvPr id="186" name="矩形 185"/>
              <p:cNvSpPr>
                <a:spLocks noRot="1" noChangeAspect="1" noMove="1" noResize="1" noEditPoints="1" noAdjustHandles="1" noChangeArrowheads="1" noChangeShapeType="1" noTextEdit="1"/>
              </p:cNvSpPr>
              <p:nvPr/>
            </p:nvSpPr>
            <p:spPr>
              <a:xfrm>
                <a:off x="457200" y="2723515"/>
                <a:ext cx="4876800" cy="954107"/>
              </a:xfrm>
              <a:prstGeom prst="rect">
                <a:avLst/>
              </a:prstGeom>
              <a:blipFill>
                <a:blip r:embed="rId6"/>
                <a:stretch>
                  <a:fillRect l="-2500" t="-70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矩形 186"/>
              <p:cNvSpPr/>
              <p:nvPr/>
            </p:nvSpPr>
            <p:spPr>
              <a:xfrm>
                <a:off x="381000" y="1600200"/>
                <a:ext cx="3928704" cy="954107"/>
              </a:xfrm>
              <a:prstGeom prst="rect">
                <a:avLst/>
              </a:prstGeom>
            </p:spPr>
            <p:txBody>
              <a:bodyPr wrap="none">
                <a:spAutoFit/>
              </a:bodyPr>
              <a:lstStyle/>
              <a:p>
                <a:r>
                  <a:rPr lang="en-US" altLang="zh-CN" sz="2800" dirty="0">
                    <a:latin typeface="Cambria Math" panose="02040503050406030204" pitchFamily="18" charset="0"/>
                  </a:rPr>
                  <a:t>1.</a:t>
                </a:r>
              </a:p>
              <a:p>
                <a:pPr/>
                <a14:m>
                  <m:oMathPara xmlns:m="http://schemas.openxmlformats.org/officeDocument/2006/math">
                    <m:oMathParaPr>
                      <m:jc m:val="centerGroup"/>
                    </m:oMathParaPr>
                    <m:oMath xmlns:m="http://schemas.openxmlformats.org/officeDocument/2006/math">
                      <m:d>
                        <m:dPr>
                          <m:begChr m:val=""/>
                          <m:ctrlPr>
                            <a:rPr lang="zh-CN" altLang="en-US" sz="2800" i="1" smtClean="0">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m:rPr>
                                  <m:nor/>
                                </m:rPr>
                                <a:rPr lang="zh-CN" altLang="en-US" sz="2800" i="1">
                                  <a:latin typeface="Cambria Math" panose="02040503050406030204" pitchFamily="18" charset="0"/>
                                </a:rPr>
                                <m:t>m</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r>
                            <a:rPr lang="zh-CN" altLang="en-US" sz="2800" i="1">
                              <a:latin typeface="Cambria Math" panose="02040503050406030204" pitchFamily="18" charset="0"/>
                            </a:rPr>
                            <m:t>𝐵</m:t>
                          </m:r>
                        </m:e>
                      </m:d>
                    </m:oMath>
                  </m:oMathPara>
                </a14:m>
                <a:endParaRPr lang="zh-CN" altLang="en-US" sz="2800" dirty="0"/>
              </a:p>
            </p:txBody>
          </p:sp>
        </mc:Choice>
        <mc:Fallback xmlns="">
          <p:sp>
            <p:nvSpPr>
              <p:cNvPr id="187" name="矩形 186"/>
              <p:cNvSpPr>
                <a:spLocks noRot="1" noChangeAspect="1" noMove="1" noResize="1" noEditPoints="1" noAdjustHandles="1" noChangeArrowheads="1" noChangeShapeType="1" noTextEdit="1"/>
              </p:cNvSpPr>
              <p:nvPr/>
            </p:nvSpPr>
            <p:spPr>
              <a:xfrm>
                <a:off x="381000" y="1600200"/>
                <a:ext cx="3928704" cy="954107"/>
              </a:xfrm>
              <a:prstGeom prst="rect">
                <a:avLst/>
              </a:prstGeom>
              <a:blipFill>
                <a:blip r:embed="rId7"/>
                <a:stretch>
                  <a:fillRect l="-3261" t="-70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8" name="矩形 187"/>
              <p:cNvSpPr/>
              <p:nvPr/>
            </p:nvSpPr>
            <p:spPr>
              <a:xfrm>
                <a:off x="-152400" y="3962400"/>
                <a:ext cx="8224646" cy="954107"/>
              </a:xfrm>
              <a:prstGeom prst="rect">
                <a:avLst/>
              </a:prstGeom>
            </p:spPr>
            <p:txBody>
              <a:bodyPr wrap="square">
                <a:spAutoFit/>
              </a:bodyPr>
              <a:lstStyle/>
              <a:p>
                <a:r>
                  <a:rPr lang="en-US" altLang="zh-CN" sz="2800" dirty="0">
                    <a:latin typeface="Cambria Math" panose="02040503050406030204" pitchFamily="18" charset="0"/>
                  </a:rPr>
                  <a:t>        3.</a:t>
                </a:r>
              </a:p>
              <a:p>
                <a:pPr/>
                <a14:m>
                  <m:oMathPara xmlns:m="http://schemas.openxmlformats.org/officeDocument/2006/math">
                    <m:oMathParaPr>
                      <m:jc m:val="centerGroup"/>
                    </m:oMathParaPr>
                    <m:oMath xmlns:m="http://schemas.openxmlformats.org/officeDocument/2006/math">
                      <m:d>
                        <m:dPr>
                          <m:begChr m:val=""/>
                          <m:ctrlPr>
                            <a:rPr lang="zh-CN" altLang="en-US" sz="2800" i="1" smtClean="0">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m:rPr>
                                  <m:nor/>
                                </m:rPr>
                                <a:rPr lang="zh-CN" altLang="en-US" sz="2800" i="1">
                                  <a:latin typeface="Cambria Math" panose="02040503050406030204" pitchFamily="18" charset="0"/>
                                </a:rPr>
                                <m:t>m</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1,</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𝑏</m:t>
                              </m:r>
                            </m:sub>
                          </m:sSub>
                          <m:r>
                            <a:rPr lang="zh-CN" altLang="en-US" sz="2800" i="0">
                              <a:latin typeface="Cambria Math" panose="02040503050406030204" pitchFamily="18" charset="0"/>
                            </a:rPr>
                            <m:t>(</m:t>
                          </m:r>
                          <m:r>
                            <a:rPr lang="zh-CN" altLang="en-US" sz="2800" i="1">
                              <a:latin typeface="Cambria Math" panose="02040503050406030204" pitchFamily="18" charset="0"/>
                            </a:rPr>
                            <m:t>𝑅</m:t>
                          </m:r>
                          <m:r>
                            <a:rPr lang="zh-CN" altLang="en-US" sz="2800" i="0">
                              <a:latin typeface="Cambria Math" panose="02040503050406030204" pitchFamily="18" charset="0"/>
                            </a:rPr>
                            <m:t>0,</m:t>
                          </m:r>
                          <m:r>
                            <a:rPr lang="zh-CN" altLang="en-US" sz="2800" i="1">
                              <a:latin typeface="Cambria Math" panose="02040503050406030204" pitchFamily="18" charset="0"/>
                            </a:rPr>
                            <m:t>𝑚𝑒𝑠𝑠𝑎𝑔𝑒</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𝑚</m:t>
                              </m:r>
                            </m:sub>
                          </m:sSub>
                          <m:r>
                            <a:rPr lang="zh-CN" altLang="en-US" sz="2800" i="0">
                              <a:latin typeface="Cambria Math" panose="02040503050406030204" pitchFamily="18" charset="0"/>
                            </a:rPr>
                            <m:t>(</m:t>
                          </m:r>
                          <m:r>
                            <a:rPr lang="zh-CN" altLang="en-US" sz="2800" i="1">
                              <a:latin typeface="Cambria Math" panose="02040503050406030204" pitchFamily="18" charset="0"/>
                            </a:rPr>
                            <m:t>𝑆</m:t>
                          </m:r>
                          <m:r>
                            <a:rPr lang="zh-CN" altLang="en-US" sz="2800" i="0">
                              <a:latin typeface="Cambria Math" panose="02040503050406030204" pitchFamily="18" charset="0"/>
                            </a:rPr>
                            <m:t>1,</m:t>
                          </m:r>
                          <m:r>
                            <a:rPr lang="zh-CN" altLang="en-US" sz="2800" i="1">
                              <a:latin typeface="Cambria Math" panose="02040503050406030204" pitchFamily="18" charset="0"/>
                            </a:rPr>
                            <m:t>𝐴</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𝐾</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𝐵</m:t>
                          </m:r>
                        </m:e>
                      </m:d>
                    </m:oMath>
                  </m:oMathPara>
                </a14:m>
                <a:endParaRPr lang="zh-CN" altLang="en-US" sz="2800" dirty="0"/>
              </a:p>
            </p:txBody>
          </p:sp>
        </mc:Choice>
        <mc:Fallback xmlns="">
          <p:sp>
            <p:nvSpPr>
              <p:cNvPr id="188" name="矩形 187"/>
              <p:cNvSpPr>
                <a:spLocks noRot="1" noChangeAspect="1" noMove="1" noResize="1" noEditPoints="1" noAdjustHandles="1" noChangeArrowheads="1" noChangeShapeType="1" noTextEdit="1"/>
              </p:cNvSpPr>
              <p:nvPr/>
            </p:nvSpPr>
            <p:spPr>
              <a:xfrm>
                <a:off x="-152400" y="3962400"/>
                <a:ext cx="8224646" cy="954107"/>
              </a:xfrm>
              <a:prstGeom prst="rect">
                <a:avLst/>
              </a:prstGeom>
              <a:blipFill>
                <a:blip r:embed="rId8"/>
                <a:stretch>
                  <a:fillRect t="-63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659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TotalTime>
  <Words>1163</Words>
  <Application>Microsoft Office PowerPoint</Application>
  <PresentationFormat>全屏显示(4:3)</PresentationFormat>
  <Paragraphs>209</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宋体</vt:lpstr>
      <vt:lpstr>Microsoft YaHei</vt:lpstr>
      <vt:lpstr>Arial</vt:lpstr>
      <vt:lpstr>Arial</vt:lpstr>
      <vt:lpstr>Book Antiqua</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Rongxing</dc:creator>
  <cp:lastModifiedBy>陈艺康</cp:lastModifiedBy>
  <cp:revision>21</cp:revision>
  <dcterms:created xsi:type="dcterms:W3CDTF">2017-06-08T08:41:39Z</dcterms:created>
  <dcterms:modified xsi:type="dcterms:W3CDTF">2017-06-08T17:45:39Z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2017-05-29T00:00:00Z</vt:filetime>
  </property>
  <property fmtid="{D5CDD505-2E9C-101B-9397-08002B2CF9AE}" pid="3" name="Creator">
    <vt:lpwstr>Microsoft® PowerPoint® 2010</vt:lpwstr>
  </property>
  <property fmtid="{D5CDD505-2E9C-101B-9397-08002B2CF9AE}" pid="4" name="LastSaved">
    <vt:filetime>2017-06-08T00:00:00Z</vt:filetime>
  </property>
</Properties>
</file>