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8"/>
  </p:notesMasterIdLst>
  <p:handoutMasterIdLst>
    <p:handoutMasterId r:id="rId39"/>
  </p:handoutMasterIdLst>
  <p:sldIdLst>
    <p:sldId id="257" r:id="rId5"/>
    <p:sldId id="304" r:id="rId6"/>
    <p:sldId id="289" r:id="rId7"/>
    <p:sldId id="272" r:id="rId8"/>
    <p:sldId id="315" r:id="rId9"/>
    <p:sldId id="294" r:id="rId10"/>
    <p:sldId id="290" r:id="rId11"/>
    <p:sldId id="300" r:id="rId12"/>
    <p:sldId id="308" r:id="rId13"/>
    <p:sldId id="311" r:id="rId14"/>
    <p:sldId id="291" r:id="rId15"/>
    <p:sldId id="293" r:id="rId16"/>
    <p:sldId id="306" r:id="rId17"/>
    <p:sldId id="316" r:id="rId18"/>
    <p:sldId id="278" r:id="rId19"/>
    <p:sldId id="309" r:id="rId20"/>
    <p:sldId id="279" r:id="rId21"/>
    <p:sldId id="280" r:id="rId22"/>
    <p:sldId id="281" r:id="rId23"/>
    <p:sldId id="317" r:id="rId24"/>
    <p:sldId id="282" r:id="rId25"/>
    <p:sldId id="312" r:id="rId26"/>
    <p:sldId id="313" r:id="rId27"/>
    <p:sldId id="314" r:id="rId28"/>
    <p:sldId id="318" r:id="rId29"/>
    <p:sldId id="295" r:id="rId30"/>
    <p:sldId id="296" r:id="rId31"/>
    <p:sldId id="297" r:id="rId32"/>
    <p:sldId id="310" r:id="rId33"/>
    <p:sldId id="305" r:id="rId34"/>
    <p:sldId id="307" r:id="rId35"/>
    <p:sldId id="299" r:id="rId36"/>
    <p:sldId id="288" r:id="rId37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2316" autoAdjust="0"/>
  </p:normalViewPr>
  <p:slideViewPr>
    <p:cSldViewPr>
      <p:cViewPr varScale="1">
        <p:scale>
          <a:sx n="115" d="100"/>
          <a:sy n="115" d="100"/>
        </p:scale>
        <p:origin x="132" y="19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355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1EB807-E6D9-4335-8F21-2859F5A1E8C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6F42D90-2734-4E01-8477-5A85620F9BE5}">
      <dgm:prSet phldrT="[文本]" custT="1"/>
      <dgm:spPr/>
      <dgm:t>
        <a:bodyPr/>
        <a:lstStyle/>
        <a:p>
          <a:r>
            <a:rPr lang="en-US" altLang="zh-CN" sz="4000" dirty="0"/>
            <a:t>CTF</a:t>
          </a:r>
          <a:endParaRPr lang="zh-CN" altLang="en-US" sz="4000" dirty="0"/>
        </a:p>
      </dgm:t>
    </dgm:pt>
    <dgm:pt modelId="{1A10BC91-7142-43CC-96EF-7D748538E0D8}" type="parTrans" cxnId="{CFB974F5-EB3F-4C2B-AB20-7E771D360055}">
      <dgm:prSet/>
      <dgm:spPr/>
      <dgm:t>
        <a:bodyPr/>
        <a:lstStyle/>
        <a:p>
          <a:endParaRPr lang="zh-CN" altLang="en-US"/>
        </a:p>
      </dgm:t>
    </dgm:pt>
    <dgm:pt modelId="{39AE3DB8-366D-4F4C-86C1-402F9247D16B}" type="sibTrans" cxnId="{CFB974F5-EB3F-4C2B-AB20-7E771D360055}">
      <dgm:prSet/>
      <dgm:spPr/>
      <dgm:t>
        <a:bodyPr/>
        <a:lstStyle/>
        <a:p>
          <a:endParaRPr lang="zh-CN" altLang="en-US"/>
        </a:p>
      </dgm:t>
    </dgm:pt>
    <dgm:pt modelId="{803972AC-2D3E-4288-88DE-B21F12642728}">
      <dgm:prSet phldrT="[文本]"/>
      <dgm:spPr/>
      <dgm:t>
        <a:bodyPr/>
        <a:lstStyle/>
        <a:p>
          <a:r>
            <a:rPr lang="en-US" altLang="zh-CN" dirty="0"/>
            <a:t>Web</a:t>
          </a:r>
          <a:endParaRPr lang="zh-CN" altLang="en-US" dirty="0"/>
        </a:p>
      </dgm:t>
    </dgm:pt>
    <dgm:pt modelId="{BD7D3B17-9E6F-4791-89D3-40C18E935781}" type="parTrans" cxnId="{06BA5A21-679B-4B5F-BA5D-D6479931DD4B}">
      <dgm:prSet/>
      <dgm:spPr/>
      <dgm:t>
        <a:bodyPr/>
        <a:lstStyle/>
        <a:p>
          <a:endParaRPr lang="zh-CN" altLang="en-US"/>
        </a:p>
      </dgm:t>
    </dgm:pt>
    <dgm:pt modelId="{87904EC3-2A77-4A0F-AA0D-F4AA742AC377}" type="sibTrans" cxnId="{06BA5A21-679B-4B5F-BA5D-D6479931DD4B}">
      <dgm:prSet/>
      <dgm:spPr/>
      <dgm:t>
        <a:bodyPr/>
        <a:lstStyle/>
        <a:p>
          <a:endParaRPr lang="zh-CN" altLang="en-US"/>
        </a:p>
      </dgm:t>
    </dgm:pt>
    <dgm:pt modelId="{3E595FD6-7DE0-4974-A951-692A0DE2ACC5}">
      <dgm:prSet phldrT="[文本]"/>
      <dgm:spPr/>
      <dgm:t>
        <a:bodyPr/>
        <a:lstStyle/>
        <a:p>
          <a:r>
            <a:rPr lang="zh-CN" altLang="en-US" dirty="0"/>
            <a:t>逆向</a:t>
          </a:r>
        </a:p>
      </dgm:t>
    </dgm:pt>
    <dgm:pt modelId="{3AFCC59A-F83A-4486-B9FB-5168A5DD25C9}" type="parTrans" cxnId="{42A0EF82-74BC-4FCF-9149-CA402374386A}">
      <dgm:prSet/>
      <dgm:spPr/>
      <dgm:t>
        <a:bodyPr/>
        <a:lstStyle/>
        <a:p>
          <a:endParaRPr lang="zh-CN" altLang="en-US"/>
        </a:p>
      </dgm:t>
    </dgm:pt>
    <dgm:pt modelId="{E429CC79-BA9E-491C-8550-41B6E612C0AD}" type="sibTrans" cxnId="{42A0EF82-74BC-4FCF-9149-CA402374386A}">
      <dgm:prSet/>
      <dgm:spPr/>
      <dgm:t>
        <a:bodyPr/>
        <a:lstStyle/>
        <a:p>
          <a:endParaRPr lang="zh-CN" altLang="en-US"/>
        </a:p>
      </dgm:t>
    </dgm:pt>
    <dgm:pt modelId="{C41F3E6B-D40D-4766-88BE-41380E801B7E}">
      <dgm:prSet/>
      <dgm:spPr/>
      <dgm:t>
        <a:bodyPr/>
        <a:lstStyle/>
        <a:p>
          <a:r>
            <a:rPr lang="zh-CN" altLang="en-US" dirty="0"/>
            <a:t>加密</a:t>
          </a:r>
        </a:p>
      </dgm:t>
    </dgm:pt>
    <dgm:pt modelId="{7EC4023D-24C5-4994-B75C-803B226371FD}" type="parTrans" cxnId="{697315AF-AC9D-4067-8246-298450F642D0}">
      <dgm:prSet/>
      <dgm:spPr/>
      <dgm:t>
        <a:bodyPr/>
        <a:lstStyle/>
        <a:p>
          <a:endParaRPr lang="zh-CN" altLang="en-US"/>
        </a:p>
      </dgm:t>
    </dgm:pt>
    <dgm:pt modelId="{FC08F289-5849-427E-84EC-2B1FC5E20D9E}" type="sibTrans" cxnId="{697315AF-AC9D-4067-8246-298450F642D0}">
      <dgm:prSet/>
      <dgm:spPr/>
      <dgm:t>
        <a:bodyPr/>
        <a:lstStyle/>
        <a:p>
          <a:endParaRPr lang="zh-CN" altLang="en-US"/>
        </a:p>
      </dgm:t>
    </dgm:pt>
    <dgm:pt modelId="{F0E0B169-4F6F-4716-A131-DE6C6B68F294}">
      <dgm:prSet/>
      <dgm:spPr/>
      <dgm:t>
        <a:bodyPr/>
        <a:lstStyle/>
        <a:p>
          <a:r>
            <a:rPr lang="zh-CN" altLang="en-US" dirty="0"/>
            <a:t>杂项</a:t>
          </a:r>
        </a:p>
      </dgm:t>
    </dgm:pt>
    <dgm:pt modelId="{88AAEF77-9E76-4D27-8919-DD2B0EB4D714}" type="parTrans" cxnId="{6CAD9821-39A0-4C09-885F-B4D08FF49DCD}">
      <dgm:prSet/>
      <dgm:spPr/>
      <dgm:t>
        <a:bodyPr/>
        <a:lstStyle/>
        <a:p>
          <a:endParaRPr lang="zh-CN" altLang="en-US"/>
        </a:p>
      </dgm:t>
    </dgm:pt>
    <dgm:pt modelId="{7367672B-5332-4D33-A6BE-E2193144C601}" type="sibTrans" cxnId="{6CAD9821-39A0-4C09-885F-B4D08FF49DCD}">
      <dgm:prSet/>
      <dgm:spPr/>
      <dgm:t>
        <a:bodyPr/>
        <a:lstStyle/>
        <a:p>
          <a:endParaRPr lang="zh-CN" altLang="en-US"/>
        </a:p>
      </dgm:t>
    </dgm:pt>
    <dgm:pt modelId="{F16BE92F-1D78-436F-98D1-418B4BF0956E}">
      <dgm:prSet/>
      <dgm:spPr/>
      <dgm:t>
        <a:bodyPr/>
        <a:lstStyle/>
        <a:p>
          <a:r>
            <a:rPr lang="zh-CN" altLang="en-US" dirty="0"/>
            <a:t>编码</a:t>
          </a:r>
        </a:p>
      </dgm:t>
    </dgm:pt>
    <dgm:pt modelId="{E0A21B05-4FA9-4F89-BDE4-EF21F25780CC}" type="parTrans" cxnId="{018FC0EB-656F-41B1-951C-6FAD81775814}">
      <dgm:prSet/>
      <dgm:spPr/>
      <dgm:t>
        <a:bodyPr/>
        <a:lstStyle/>
        <a:p>
          <a:endParaRPr lang="zh-CN" altLang="en-US"/>
        </a:p>
      </dgm:t>
    </dgm:pt>
    <dgm:pt modelId="{BE23AE51-FE07-40CF-922E-7D69DE815507}" type="sibTrans" cxnId="{018FC0EB-656F-41B1-951C-6FAD81775814}">
      <dgm:prSet/>
      <dgm:spPr/>
      <dgm:t>
        <a:bodyPr/>
        <a:lstStyle/>
        <a:p>
          <a:endParaRPr lang="zh-CN" altLang="en-US"/>
        </a:p>
      </dgm:t>
    </dgm:pt>
    <dgm:pt modelId="{A58683A4-ED2F-44D8-85B2-97A1E0BD5F45}">
      <dgm:prSet/>
      <dgm:spPr/>
      <dgm:t>
        <a:bodyPr/>
        <a:lstStyle/>
        <a:p>
          <a:r>
            <a:rPr lang="zh-CN" altLang="en-US" dirty="0"/>
            <a:t>等等</a:t>
          </a:r>
        </a:p>
      </dgm:t>
    </dgm:pt>
    <dgm:pt modelId="{5ACB73EC-93CA-43C2-A7C6-2F205836C7AE}" type="parTrans" cxnId="{BA309ECF-5877-4BEE-821F-087F0C61BE8E}">
      <dgm:prSet/>
      <dgm:spPr/>
      <dgm:t>
        <a:bodyPr/>
        <a:lstStyle/>
        <a:p>
          <a:endParaRPr lang="zh-CN" altLang="en-US"/>
        </a:p>
      </dgm:t>
    </dgm:pt>
    <dgm:pt modelId="{2EAB9065-30F0-4A29-8743-F17570C9D6FE}" type="sibTrans" cxnId="{BA309ECF-5877-4BEE-821F-087F0C61BE8E}">
      <dgm:prSet/>
      <dgm:spPr/>
      <dgm:t>
        <a:bodyPr/>
        <a:lstStyle/>
        <a:p>
          <a:endParaRPr lang="zh-CN" altLang="en-US"/>
        </a:p>
      </dgm:t>
    </dgm:pt>
    <dgm:pt modelId="{2BD61E26-4C40-4973-8C52-0DFE7BF8BA2F}">
      <dgm:prSet/>
      <dgm:spPr/>
      <dgm:t>
        <a:bodyPr/>
        <a:lstStyle/>
        <a:p>
          <a:pPr algn="l"/>
          <a:r>
            <a:rPr lang="en-US" altLang="zh-CN" dirty="0"/>
            <a:t> Mobile   -  Android</a:t>
          </a:r>
          <a:endParaRPr lang="zh-CN" altLang="en-US" dirty="0"/>
        </a:p>
      </dgm:t>
    </dgm:pt>
    <dgm:pt modelId="{C9086A32-E202-4B48-90D4-CADDBF781EA0}" type="parTrans" cxnId="{54108A5E-F0A8-4102-8AC2-F45BB227B873}">
      <dgm:prSet/>
      <dgm:spPr/>
      <dgm:t>
        <a:bodyPr/>
        <a:lstStyle/>
        <a:p>
          <a:endParaRPr lang="zh-CN" altLang="en-US"/>
        </a:p>
      </dgm:t>
    </dgm:pt>
    <dgm:pt modelId="{9FD9155C-3DF3-4B27-AFB3-FE869498F4E4}" type="sibTrans" cxnId="{54108A5E-F0A8-4102-8AC2-F45BB227B873}">
      <dgm:prSet/>
      <dgm:spPr/>
      <dgm:t>
        <a:bodyPr/>
        <a:lstStyle/>
        <a:p>
          <a:endParaRPr lang="zh-CN" altLang="en-US"/>
        </a:p>
      </dgm:t>
    </dgm:pt>
    <dgm:pt modelId="{2E921FC7-AAD6-443F-9E53-2DA5AC121F24}">
      <dgm:prSet/>
      <dgm:spPr/>
      <dgm:t>
        <a:bodyPr/>
        <a:lstStyle/>
        <a:p>
          <a:r>
            <a:rPr lang="zh-CN" altLang="en-US" dirty="0"/>
            <a:t>隐写</a:t>
          </a:r>
        </a:p>
      </dgm:t>
    </dgm:pt>
    <dgm:pt modelId="{00CC2B33-C799-4401-88F2-108F5DE6E3F6}" type="parTrans" cxnId="{671BEAFC-CACE-461A-8C68-0AC166AB6701}">
      <dgm:prSet/>
      <dgm:spPr/>
      <dgm:t>
        <a:bodyPr/>
        <a:lstStyle/>
        <a:p>
          <a:endParaRPr lang="zh-CN" altLang="en-US"/>
        </a:p>
      </dgm:t>
    </dgm:pt>
    <dgm:pt modelId="{7A1765F2-18C0-46B9-A50E-C0EA49A0866D}" type="sibTrans" cxnId="{671BEAFC-CACE-461A-8C68-0AC166AB6701}">
      <dgm:prSet/>
      <dgm:spPr/>
      <dgm:t>
        <a:bodyPr/>
        <a:lstStyle/>
        <a:p>
          <a:endParaRPr lang="zh-CN" altLang="en-US"/>
        </a:p>
      </dgm:t>
    </dgm:pt>
    <dgm:pt modelId="{B08FD48B-D07D-4172-AACB-C6098A7E5970}">
      <dgm:prSet custT="1"/>
      <dgm:spPr/>
      <dgm:t>
        <a:bodyPr/>
        <a:lstStyle/>
        <a:p>
          <a:r>
            <a:rPr lang="en-US" altLang="zh-CN" sz="3200" dirty="0" err="1"/>
            <a:t>pwn</a:t>
          </a:r>
          <a:endParaRPr lang="zh-CN" altLang="en-US" sz="3200" dirty="0"/>
        </a:p>
      </dgm:t>
    </dgm:pt>
    <dgm:pt modelId="{23B8DCFE-4543-4E9D-89DD-0DA36F372F8F}" type="parTrans" cxnId="{9DF1174F-9885-48AE-A30A-D90D799240EE}">
      <dgm:prSet/>
      <dgm:spPr/>
      <dgm:t>
        <a:bodyPr/>
        <a:lstStyle/>
        <a:p>
          <a:endParaRPr lang="zh-CN" altLang="en-US"/>
        </a:p>
      </dgm:t>
    </dgm:pt>
    <dgm:pt modelId="{A93772C8-5DC6-47F4-BB2A-6F6E65D21A83}" type="sibTrans" cxnId="{9DF1174F-9885-48AE-A30A-D90D799240EE}">
      <dgm:prSet/>
      <dgm:spPr/>
      <dgm:t>
        <a:bodyPr/>
        <a:lstStyle/>
        <a:p>
          <a:endParaRPr lang="zh-CN" altLang="en-US"/>
        </a:p>
      </dgm:t>
    </dgm:pt>
    <dgm:pt modelId="{3DC7909C-BAB4-4D91-A227-04429F6E46CE}">
      <dgm:prSet/>
      <dgm:spPr/>
      <dgm:t>
        <a:bodyPr/>
        <a:lstStyle/>
        <a:p>
          <a:pPr algn="l"/>
          <a:r>
            <a:rPr lang="en-US" altLang="zh-CN" dirty="0"/>
            <a:t> Reverse  -  Win / Lin / macOS</a:t>
          </a:r>
          <a:endParaRPr lang="zh-CN" altLang="en-US" dirty="0"/>
        </a:p>
      </dgm:t>
    </dgm:pt>
    <dgm:pt modelId="{3C1317CE-EC27-44A6-99CD-8FCB847FD0A4}" type="parTrans" cxnId="{384F0962-EDBC-45EC-85C9-705B5A53948C}">
      <dgm:prSet/>
      <dgm:spPr/>
      <dgm:t>
        <a:bodyPr/>
        <a:lstStyle/>
        <a:p>
          <a:endParaRPr lang="zh-CN" altLang="en-US"/>
        </a:p>
      </dgm:t>
    </dgm:pt>
    <dgm:pt modelId="{80A886B6-2FB8-4DA2-AF9D-370DDE509252}" type="sibTrans" cxnId="{384F0962-EDBC-45EC-85C9-705B5A53948C}">
      <dgm:prSet/>
      <dgm:spPr/>
      <dgm:t>
        <a:bodyPr/>
        <a:lstStyle/>
        <a:p>
          <a:endParaRPr lang="zh-CN" altLang="en-US"/>
        </a:p>
      </dgm:t>
    </dgm:pt>
    <dgm:pt modelId="{4EFF05D9-AF83-400C-A5CE-E7160A85C539}" type="pres">
      <dgm:prSet presAssocID="{101EB807-E6D9-4335-8F21-2859F5A1E8C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B0B9CC7-6C6E-433E-B0EA-3CEBE6B01414}" type="pres">
      <dgm:prSet presAssocID="{76F42D90-2734-4E01-8477-5A85620F9BE5}" presName="root1" presStyleCnt="0"/>
      <dgm:spPr/>
    </dgm:pt>
    <dgm:pt modelId="{A197809B-AC6C-44A5-B042-61B1E89A4053}" type="pres">
      <dgm:prSet presAssocID="{76F42D90-2734-4E01-8477-5A85620F9BE5}" presName="LevelOneTextNode" presStyleLbl="node0" presStyleIdx="0" presStyleCnt="1" custLinFactNeighborX="-5638">
        <dgm:presLayoutVars>
          <dgm:chPref val="3"/>
        </dgm:presLayoutVars>
      </dgm:prSet>
      <dgm:spPr/>
    </dgm:pt>
    <dgm:pt modelId="{928C1249-AFB5-42AB-954B-4CE0ED926F0A}" type="pres">
      <dgm:prSet presAssocID="{76F42D90-2734-4E01-8477-5A85620F9BE5}" presName="level2hierChild" presStyleCnt="0"/>
      <dgm:spPr/>
    </dgm:pt>
    <dgm:pt modelId="{229053B1-1D28-48C9-9BC6-4247D32BC093}" type="pres">
      <dgm:prSet presAssocID="{BD7D3B17-9E6F-4791-89D3-40C18E935781}" presName="conn2-1" presStyleLbl="parChTrans1D2" presStyleIdx="0" presStyleCnt="5"/>
      <dgm:spPr/>
    </dgm:pt>
    <dgm:pt modelId="{BD3FBD0B-3383-4B30-870D-C09775F60FC5}" type="pres">
      <dgm:prSet presAssocID="{BD7D3B17-9E6F-4791-89D3-40C18E935781}" presName="connTx" presStyleLbl="parChTrans1D2" presStyleIdx="0" presStyleCnt="5"/>
      <dgm:spPr/>
    </dgm:pt>
    <dgm:pt modelId="{F618C07F-414E-4DCF-AEA6-0B0E6B33D3BD}" type="pres">
      <dgm:prSet presAssocID="{803972AC-2D3E-4288-88DE-B21F12642728}" presName="root2" presStyleCnt="0"/>
      <dgm:spPr/>
    </dgm:pt>
    <dgm:pt modelId="{A166B549-8951-4FB0-A200-EB42CDEA17F3}" type="pres">
      <dgm:prSet presAssocID="{803972AC-2D3E-4288-88DE-B21F12642728}" presName="LevelTwoTextNode" presStyleLbl="node2" presStyleIdx="0" presStyleCnt="5" custScaleY="77026" custLinFactNeighborX="-9559" custLinFactNeighborY="-75463">
        <dgm:presLayoutVars>
          <dgm:chPref val="3"/>
        </dgm:presLayoutVars>
      </dgm:prSet>
      <dgm:spPr/>
    </dgm:pt>
    <dgm:pt modelId="{5388848E-2694-4DC4-8DCC-C043F1208FB9}" type="pres">
      <dgm:prSet presAssocID="{803972AC-2D3E-4288-88DE-B21F12642728}" presName="level3hierChild" presStyleCnt="0"/>
      <dgm:spPr/>
    </dgm:pt>
    <dgm:pt modelId="{8BDE862D-FC64-4318-888E-C62186C7BA43}" type="pres">
      <dgm:prSet presAssocID="{88AAEF77-9E76-4D27-8919-DD2B0EB4D714}" presName="conn2-1" presStyleLbl="parChTrans1D2" presStyleIdx="1" presStyleCnt="5"/>
      <dgm:spPr/>
    </dgm:pt>
    <dgm:pt modelId="{D1E228B9-68A0-4DF6-A71A-E6532D4946C5}" type="pres">
      <dgm:prSet presAssocID="{88AAEF77-9E76-4D27-8919-DD2B0EB4D714}" presName="connTx" presStyleLbl="parChTrans1D2" presStyleIdx="1" presStyleCnt="5"/>
      <dgm:spPr/>
    </dgm:pt>
    <dgm:pt modelId="{2F041292-ED63-4200-81FC-8C22C18565D5}" type="pres">
      <dgm:prSet presAssocID="{F0E0B169-4F6F-4716-A131-DE6C6B68F294}" presName="root2" presStyleCnt="0"/>
      <dgm:spPr/>
    </dgm:pt>
    <dgm:pt modelId="{0D1279B7-DA79-4965-A503-89AA4BB438D6}" type="pres">
      <dgm:prSet presAssocID="{F0E0B169-4F6F-4716-A131-DE6C6B68F294}" presName="LevelTwoTextNode" presStyleLbl="node2" presStyleIdx="1" presStyleCnt="5" custScaleY="75135" custLinFactNeighborX="-9559" custLinFactNeighborY="-17564">
        <dgm:presLayoutVars>
          <dgm:chPref val="3"/>
        </dgm:presLayoutVars>
      </dgm:prSet>
      <dgm:spPr/>
    </dgm:pt>
    <dgm:pt modelId="{1FDB59B9-490F-43DC-A962-B8F2C3FBD92C}" type="pres">
      <dgm:prSet presAssocID="{F0E0B169-4F6F-4716-A131-DE6C6B68F294}" presName="level3hierChild" presStyleCnt="0"/>
      <dgm:spPr/>
    </dgm:pt>
    <dgm:pt modelId="{9FE9EF2A-9714-4E42-A871-5D75565B18FE}" type="pres">
      <dgm:prSet presAssocID="{E0A21B05-4FA9-4F89-BDE4-EF21F25780CC}" presName="conn2-1" presStyleLbl="parChTrans1D3" presStyleIdx="0" presStyleCnt="5"/>
      <dgm:spPr/>
    </dgm:pt>
    <dgm:pt modelId="{3B965B49-EDC9-47E4-A9C2-1054C79E63BA}" type="pres">
      <dgm:prSet presAssocID="{E0A21B05-4FA9-4F89-BDE4-EF21F25780CC}" presName="connTx" presStyleLbl="parChTrans1D3" presStyleIdx="0" presStyleCnt="5"/>
      <dgm:spPr/>
    </dgm:pt>
    <dgm:pt modelId="{A4746477-C1F2-47ED-8015-94E30D49A88D}" type="pres">
      <dgm:prSet presAssocID="{F16BE92F-1D78-436F-98D1-418B4BF0956E}" presName="root2" presStyleCnt="0"/>
      <dgm:spPr/>
    </dgm:pt>
    <dgm:pt modelId="{B3A9F339-8A10-4507-B54F-FC475EFC155A}" type="pres">
      <dgm:prSet presAssocID="{F16BE92F-1D78-436F-98D1-418B4BF0956E}" presName="LevelTwoTextNode" presStyleLbl="node3" presStyleIdx="0" presStyleCnt="5" custScaleY="60759" custLinFactNeighborY="-16390">
        <dgm:presLayoutVars>
          <dgm:chPref val="3"/>
        </dgm:presLayoutVars>
      </dgm:prSet>
      <dgm:spPr/>
    </dgm:pt>
    <dgm:pt modelId="{1DEDF128-2F48-4AAE-AC89-64201F6F51AE}" type="pres">
      <dgm:prSet presAssocID="{F16BE92F-1D78-436F-98D1-418B4BF0956E}" presName="level3hierChild" presStyleCnt="0"/>
      <dgm:spPr/>
    </dgm:pt>
    <dgm:pt modelId="{0B6DDD95-F792-404F-8A48-8017A471308A}" type="pres">
      <dgm:prSet presAssocID="{00CC2B33-C799-4401-88F2-108F5DE6E3F6}" presName="conn2-1" presStyleLbl="parChTrans1D3" presStyleIdx="1" presStyleCnt="5"/>
      <dgm:spPr/>
    </dgm:pt>
    <dgm:pt modelId="{95DC739C-4E08-4621-BA4C-38CBF17C7141}" type="pres">
      <dgm:prSet presAssocID="{00CC2B33-C799-4401-88F2-108F5DE6E3F6}" presName="connTx" presStyleLbl="parChTrans1D3" presStyleIdx="1" presStyleCnt="5"/>
      <dgm:spPr/>
    </dgm:pt>
    <dgm:pt modelId="{9D98FE50-B17C-4765-9AC7-775F9C16C8E9}" type="pres">
      <dgm:prSet presAssocID="{2E921FC7-AAD6-443F-9E53-2DA5AC121F24}" presName="root2" presStyleCnt="0"/>
      <dgm:spPr/>
    </dgm:pt>
    <dgm:pt modelId="{10E31320-1C1D-420B-96DC-93D0DFEB76B8}" type="pres">
      <dgm:prSet presAssocID="{2E921FC7-AAD6-443F-9E53-2DA5AC121F24}" presName="LevelTwoTextNode" presStyleLbl="node3" presStyleIdx="1" presStyleCnt="5" custScaleY="62294" custLinFactNeighborY="-19550">
        <dgm:presLayoutVars>
          <dgm:chPref val="3"/>
        </dgm:presLayoutVars>
      </dgm:prSet>
      <dgm:spPr/>
    </dgm:pt>
    <dgm:pt modelId="{F7EFB0FF-6CCB-4BC7-93EF-26864D5E91DD}" type="pres">
      <dgm:prSet presAssocID="{2E921FC7-AAD6-443F-9E53-2DA5AC121F24}" presName="level3hierChild" presStyleCnt="0"/>
      <dgm:spPr/>
    </dgm:pt>
    <dgm:pt modelId="{98838994-0742-440E-8999-8CC3A1DD9379}" type="pres">
      <dgm:prSet presAssocID="{5ACB73EC-93CA-43C2-A7C6-2F205836C7AE}" presName="conn2-1" presStyleLbl="parChTrans1D3" presStyleIdx="2" presStyleCnt="5"/>
      <dgm:spPr/>
    </dgm:pt>
    <dgm:pt modelId="{FC2BEA73-4B52-4836-BACF-92D3DAC44B79}" type="pres">
      <dgm:prSet presAssocID="{5ACB73EC-93CA-43C2-A7C6-2F205836C7AE}" presName="connTx" presStyleLbl="parChTrans1D3" presStyleIdx="2" presStyleCnt="5"/>
      <dgm:spPr/>
    </dgm:pt>
    <dgm:pt modelId="{E3C88AF5-3E3F-491A-9F47-A5333CB6A389}" type="pres">
      <dgm:prSet presAssocID="{A58683A4-ED2F-44D8-85B2-97A1E0BD5F45}" presName="root2" presStyleCnt="0"/>
      <dgm:spPr/>
    </dgm:pt>
    <dgm:pt modelId="{57C647ED-5D60-4DCE-8ECA-F32DD8C86C8A}" type="pres">
      <dgm:prSet presAssocID="{A58683A4-ED2F-44D8-85B2-97A1E0BD5F45}" presName="LevelTwoTextNode" presStyleLbl="node3" presStyleIdx="2" presStyleCnt="5" custScaleY="64759" custLinFactNeighborY="-22463">
        <dgm:presLayoutVars>
          <dgm:chPref val="3"/>
        </dgm:presLayoutVars>
      </dgm:prSet>
      <dgm:spPr/>
    </dgm:pt>
    <dgm:pt modelId="{192EE030-3B26-422B-8A42-0001C336EBE5}" type="pres">
      <dgm:prSet presAssocID="{A58683A4-ED2F-44D8-85B2-97A1E0BD5F45}" presName="level3hierChild" presStyleCnt="0"/>
      <dgm:spPr/>
    </dgm:pt>
    <dgm:pt modelId="{67F272F6-D5B1-44A0-9DC4-BDB383918EEA}" type="pres">
      <dgm:prSet presAssocID="{7EC4023D-24C5-4994-B75C-803B226371FD}" presName="conn2-1" presStyleLbl="parChTrans1D2" presStyleIdx="2" presStyleCnt="5"/>
      <dgm:spPr/>
    </dgm:pt>
    <dgm:pt modelId="{ECFDB3F3-6F36-40FC-86B9-EA6174E993FF}" type="pres">
      <dgm:prSet presAssocID="{7EC4023D-24C5-4994-B75C-803B226371FD}" presName="connTx" presStyleLbl="parChTrans1D2" presStyleIdx="2" presStyleCnt="5"/>
      <dgm:spPr/>
    </dgm:pt>
    <dgm:pt modelId="{B2E2B72F-86AF-4B90-B4EA-1634B450EC8E}" type="pres">
      <dgm:prSet presAssocID="{C41F3E6B-D40D-4766-88BE-41380E801B7E}" presName="root2" presStyleCnt="0"/>
      <dgm:spPr/>
    </dgm:pt>
    <dgm:pt modelId="{9077F6F2-EA5E-4DA9-A29F-A836EF076FF8}" type="pres">
      <dgm:prSet presAssocID="{C41F3E6B-D40D-4766-88BE-41380E801B7E}" presName="LevelTwoTextNode" presStyleLbl="node2" presStyleIdx="2" presStyleCnt="5" custScaleY="72946" custLinFactNeighborX="-9559" custLinFactNeighborY="935">
        <dgm:presLayoutVars>
          <dgm:chPref val="3"/>
        </dgm:presLayoutVars>
      </dgm:prSet>
      <dgm:spPr/>
    </dgm:pt>
    <dgm:pt modelId="{1ABE695A-52D2-4782-BCA7-3D64AAD9016E}" type="pres">
      <dgm:prSet presAssocID="{C41F3E6B-D40D-4766-88BE-41380E801B7E}" presName="level3hierChild" presStyleCnt="0"/>
      <dgm:spPr/>
    </dgm:pt>
    <dgm:pt modelId="{B4285E85-7113-4FA2-B8B7-91F2C704AA63}" type="pres">
      <dgm:prSet presAssocID="{23B8DCFE-4543-4E9D-89DD-0DA36F372F8F}" presName="conn2-1" presStyleLbl="parChTrans1D2" presStyleIdx="3" presStyleCnt="5"/>
      <dgm:spPr/>
    </dgm:pt>
    <dgm:pt modelId="{37663EF3-DF82-46CC-BCCA-B1AF0063B087}" type="pres">
      <dgm:prSet presAssocID="{23B8DCFE-4543-4E9D-89DD-0DA36F372F8F}" presName="connTx" presStyleLbl="parChTrans1D2" presStyleIdx="3" presStyleCnt="5"/>
      <dgm:spPr/>
    </dgm:pt>
    <dgm:pt modelId="{50C2326E-1317-4E1E-80E7-8DBD1748E76D}" type="pres">
      <dgm:prSet presAssocID="{B08FD48B-D07D-4172-AACB-C6098A7E5970}" presName="root2" presStyleCnt="0"/>
      <dgm:spPr/>
    </dgm:pt>
    <dgm:pt modelId="{EF2FF04F-28B2-40CC-ACBC-5F75E36AEB9E}" type="pres">
      <dgm:prSet presAssocID="{B08FD48B-D07D-4172-AACB-C6098A7E5970}" presName="LevelTwoTextNode" presStyleLbl="node2" presStyleIdx="3" presStyleCnt="5" custScaleX="100000" custScaleY="78818" custLinFactNeighborX="-9468" custLinFactNeighborY="16066">
        <dgm:presLayoutVars>
          <dgm:chPref val="3"/>
        </dgm:presLayoutVars>
      </dgm:prSet>
      <dgm:spPr/>
    </dgm:pt>
    <dgm:pt modelId="{F7C44395-CB3C-4657-804E-239ABEDB2902}" type="pres">
      <dgm:prSet presAssocID="{B08FD48B-D07D-4172-AACB-C6098A7E5970}" presName="level3hierChild" presStyleCnt="0"/>
      <dgm:spPr/>
    </dgm:pt>
    <dgm:pt modelId="{1BE96AA3-4650-48F7-A09B-AD0839F7A026}" type="pres">
      <dgm:prSet presAssocID="{3AFCC59A-F83A-4486-B9FB-5168A5DD25C9}" presName="conn2-1" presStyleLbl="parChTrans1D2" presStyleIdx="4" presStyleCnt="5"/>
      <dgm:spPr/>
    </dgm:pt>
    <dgm:pt modelId="{727F78EE-6E7F-44E1-8AC5-365C81824927}" type="pres">
      <dgm:prSet presAssocID="{3AFCC59A-F83A-4486-B9FB-5168A5DD25C9}" presName="connTx" presStyleLbl="parChTrans1D2" presStyleIdx="4" presStyleCnt="5"/>
      <dgm:spPr/>
    </dgm:pt>
    <dgm:pt modelId="{990B8043-CE46-4762-9E43-7883B123D39F}" type="pres">
      <dgm:prSet presAssocID="{3E595FD6-7DE0-4974-A951-692A0DE2ACC5}" presName="root2" presStyleCnt="0"/>
      <dgm:spPr/>
    </dgm:pt>
    <dgm:pt modelId="{0D16A326-A5F7-4D43-9770-9705497B44F8}" type="pres">
      <dgm:prSet presAssocID="{3E595FD6-7DE0-4974-A951-692A0DE2ACC5}" presName="LevelTwoTextNode" presStyleLbl="node2" presStyleIdx="4" presStyleCnt="5" custScaleY="73294" custLinFactNeighborX="-9559" custLinFactNeighborY="33255">
        <dgm:presLayoutVars>
          <dgm:chPref val="3"/>
        </dgm:presLayoutVars>
      </dgm:prSet>
      <dgm:spPr/>
    </dgm:pt>
    <dgm:pt modelId="{AC1E42F0-C853-425A-9257-EBF15F6519F9}" type="pres">
      <dgm:prSet presAssocID="{3E595FD6-7DE0-4974-A951-692A0DE2ACC5}" presName="level3hierChild" presStyleCnt="0"/>
      <dgm:spPr/>
    </dgm:pt>
    <dgm:pt modelId="{E95B8D2D-874F-48FE-97FA-AD8121434762}" type="pres">
      <dgm:prSet presAssocID="{C9086A32-E202-4B48-90D4-CADDBF781EA0}" presName="conn2-1" presStyleLbl="parChTrans1D3" presStyleIdx="3" presStyleCnt="5"/>
      <dgm:spPr/>
    </dgm:pt>
    <dgm:pt modelId="{0061B90B-1733-42C9-9FE3-85A7A133987E}" type="pres">
      <dgm:prSet presAssocID="{C9086A32-E202-4B48-90D4-CADDBF781EA0}" presName="connTx" presStyleLbl="parChTrans1D3" presStyleIdx="3" presStyleCnt="5"/>
      <dgm:spPr/>
    </dgm:pt>
    <dgm:pt modelId="{E100522A-2566-498B-90A6-349AEA98B30A}" type="pres">
      <dgm:prSet presAssocID="{2BD61E26-4C40-4973-8C52-0DFE7BF8BA2F}" presName="root2" presStyleCnt="0"/>
      <dgm:spPr/>
    </dgm:pt>
    <dgm:pt modelId="{93350ABE-E35E-43D7-B7F8-0D0B5A8FAF62}" type="pres">
      <dgm:prSet presAssocID="{2BD61E26-4C40-4973-8C52-0DFE7BF8BA2F}" presName="LevelTwoTextNode" presStyleLbl="node3" presStyleIdx="3" presStyleCnt="5" custScaleX="246240" custScaleY="57963" custLinFactNeighborY="14684">
        <dgm:presLayoutVars>
          <dgm:chPref val="3"/>
        </dgm:presLayoutVars>
      </dgm:prSet>
      <dgm:spPr/>
    </dgm:pt>
    <dgm:pt modelId="{842711C2-43B8-4224-BC09-DBE33A6FE636}" type="pres">
      <dgm:prSet presAssocID="{2BD61E26-4C40-4973-8C52-0DFE7BF8BA2F}" presName="level3hierChild" presStyleCnt="0"/>
      <dgm:spPr/>
    </dgm:pt>
    <dgm:pt modelId="{AA0987EF-1033-4FB1-BDC1-8237AE660DC5}" type="pres">
      <dgm:prSet presAssocID="{3C1317CE-EC27-44A6-99CD-8FCB847FD0A4}" presName="conn2-1" presStyleLbl="parChTrans1D3" presStyleIdx="4" presStyleCnt="5"/>
      <dgm:spPr/>
    </dgm:pt>
    <dgm:pt modelId="{E578E81D-DB55-4B02-88F9-C8A491C61BFC}" type="pres">
      <dgm:prSet presAssocID="{3C1317CE-EC27-44A6-99CD-8FCB847FD0A4}" presName="connTx" presStyleLbl="parChTrans1D3" presStyleIdx="4" presStyleCnt="5"/>
      <dgm:spPr/>
    </dgm:pt>
    <dgm:pt modelId="{49ADD198-F749-4118-8C9F-B84395F0AE70}" type="pres">
      <dgm:prSet presAssocID="{3DC7909C-BAB4-4D91-A227-04429F6E46CE}" presName="root2" presStyleCnt="0"/>
      <dgm:spPr/>
    </dgm:pt>
    <dgm:pt modelId="{E4B8DA5C-E411-4F76-9BA7-C47584F27072}" type="pres">
      <dgm:prSet presAssocID="{3DC7909C-BAB4-4D91-A227-04429F6E46CE}" presName="LevelTwoTextNode" presStyleLbl="node3" presStyleIdx="4" presStyleCnt="5" custScaleX="246166" custScaleY="58034" custLinFactY="17005" custLinFactNeighborX="330" custLinFactNeighborY="100000">
        <dgm:presLayoutVars>
          <dgm:chPref val="3"/>
        </dgm:presLayoutVars>
      </dgm:prSet>
      <dgm:spPr/>
    </dgm:pt>
    <dgm:pt modelId="{89991374-882E-422F-AF5D-72084F08F41C}" type="pres">
      <dgm:prSet presAssocID="{3DC7909C-BAB4-4D91-A227-04429F6E46CE}" presName="level3hierChild" presStyleCnt="0"/>
      <dgm:spPr/>
    </dgm:pt>
  </dgm:ptLst>
  <dgm:cxnLst>
    <dgm:cxn modelId="{3EA82304-5F5E-45C3-AE6C-50582815150F}" type="presOf" srcId="{E0A21B05-4FA9-4F89-BDE4-EF21F25780CC}" destId="{3B965B49-EDC9-47E4-A9C2-1054C79E63BA}" srcOrd="1" destOrd="0" presId="urn:microsoft.com/office/officeart/2005/8/layout/hierarchy2"/>
    <dgm:cxn modelId="{825DD004-0B30-4727-B2E0-E10AD9830D34}" type="presOf" srcId="{F16BE92F-1D78-436F-98D1-418B4BF0956E}" destId="{B3A9F339-8A10-4507-B54F-FC475EFC155A}" srcOrd="0" destOrd="0" presId="urn:microsoft.com/office/officeart/2005/8/layout/hierarchy2"/>
    <dgm:cxn modelId="{1FFFE504-F546-409D-88C2-C84B925D75F5}" type="presOf" srcId="{23B8DCFE-4543-4E9D-89DD-0DA36F372F8F}" destId="{37663EF3-DF82-46CC-BCCA-B1AF0063B087}" srcOrd="1" destOrd="0" presId="urn:microsoft.com/office/officeart/2005/8/layout/hierarchy2"/>
    <dgm:cxn modelId="{ED7E6E07-58B9-4B43-946F-EE843C3261D7}" type="presOf" srcId="{7EC4023D-24C5-4994-B75C-803B226371FD}" destId="{67F272F6-D5B1-44A0-9DC4-BDB383918EEA}" srcOrd="0" destOrd="0" presId="urn:microsoft.com/office/officeart/2005/8/layout/hierarchy2"/>
    <dgm:cxn modelId="{48F61B09-1F46-456F-A402-6480A63180FE}" type="presOf" srcId="{00CC2B33-C799-4401-88F2-108F5DE6E3F6}" destId="{95DC739C-4E08-4621-BA4C-38CBF17C7141}" srcOrd="1" destOrd="0" presId="urn:microsoft.com/office/officeart/2005/8/layout/hierarchy2"/>
    <dgm:cxn modelId="{850EF81C-7A70-4920-B585-38E37F518B94}" type="presOf" srcId="{3AFCC59A-F83A-4486-B9FB-5168A5DD25C9}" destId="{1BE96AA3-4650-48F7-A09B-AD0839F7A026}" srcOrd="0" destOrd="0" presId="urn:microsoft.com/office/officeart/2005/8/layout/hierarchy2"/>
    <dgm:cxn modelId="{8006C81F-022C-40DC-9A84-84931C739E99}" type="presOf" srcId="{7EC4023D-24C5-4994-B75C-803B226371FD}" destId="{ECFDB3F3-6F36-40FC-86B9-EA6174E993FF}" srcOrd="1" destOrd="0" presId="urn:microsoft.com/office/officeart/2005/8/layout/hierarchy2"/>
    <dgm:cxn modelId="{06BA5A21-679B-4B5F-BA5D-D6479931DD4B}" srcId="{76F42D90-2734-4E01-8477-5A85620F9BE5}" destId="{803972AC-2D3E-4288-88DE-B21F12642728}" srcOrd="0" destOrd="0" parTransId="{BD7D3B17-9E6F-4791-89D3-40C18E935781}" sibTransId="{87904EC3-2A77-4A0F-AA0D-F4AA742AC377}"/>
    <dgm:cxn modelId="{6CAD9821-39A0-4C09-885F-B4D08FF49DCD}" srcId="{76F42D90-2734-4E01-8477-5A85620F9BE5}" destId="{F0E0B169-4F6F-4716-A131-DE6C6B68F294}" srcOrd="1" destOrd="0" parTransId="{88AAEF77-9E76-4D27-8919-DD2B0EB4D714}" sibTransId="{7367672B-5332-4D33-A6BE-E2193144C601}"/>
    <dgm:cxn modelId="{F01FBF23-1F84-4C48-9B2A-2D00B37F0750}" type="presOf" srcId="{00CC2B33-C799-4401-88F2-108F5DE6E3F6}" destId="{0B6DDD95-F792-404F-8A48-8017A471308A}" srcOrd="0" destOrd="0" presId="urn:microsoft.com/office/officeart/2005/8/layout/hierarchy2"/>
    <dgm:cxn modelId="{32872224-1D4F-47F6-B45D-907D537DB83C}" type="presOf" srcId="{A58683A4-ED2F-44D8-85B2-97A1E0BD5F45}" destId="{57C647ED-5D60-4DCE-8ECA-F32DD8C86C8A}" srcOrd="0" destOrd="0" presId="urn:microsoft.com/office/officeart/2005/8/layout/hierarchy2"/>
    <dgm:cxn modelId="{EDAA9024-CE9C-4FCA-9692-C90632EFBA28}" type="presOf" srcId="{C41F3E6B-D40D-4766-88BE-41380E801B7E}" destId="{9077F6F2-EA5E-4DA9-A29F-A836EF076FF8}" srcOrd="0" destOrd="0" presId="urn:microsoft.com/office/officeart/2005/8/layout/hierarchy2"/>
    <dgm:cxn modelId="{73264527-4E6C-47C5-9CE6-AF2F12AF6A6F}" type="presOf" srcId="{BD7D3B17-9E6F-4791-89D3-40C18E935781}" destId="{229053B1-1D28-48C9-9BC6-4247D32BC093}" srcOrd="0" destOrd="0" presId="urn:microsoft.com/office/officeart/2005/8/layout/hierarchy2"/>
    <dgm:cxn modelId="{EE57A12B-45DA-438D-B1FF-135055650C85}" type="presOf" srcId="{5ACB73EC-93CA-43C2-A7C6-2F205836C7AE}" destId="{FC2BEA73-4B52-4836-BACF-92D3DAC44B79}" srcOrd="1" destOrd="0" presId="urn:microsoft.com/office/officeart/2005/8/layout/hierarchy2"/>
    <dgm:cxn modelId="{37A50A38-9944-4AE2-AEAA-52E449348E09}" type="presOf" srcId="{101EB807-E6D9-4335-8F21-2859F5A1E8C9}" destId="{4EFF05D9-AF83-400C-A5CE-E7160A85C539}" srcOrd="0" destOrd="0" presId="urn:microsoft.com/office/officeart/2005/8/layout/hierarchy2"/>
    <dgm:cxn modelId="{A247363A-C757-47D0-A6FC-3400A3914E17}" type="presOf" srcId="{76F42D90-2734-4E01-8477-5A85620F9BE5}" destId="{A197809B-AC6C-44A5-B042-61B1E89A4053}" srcOrd="0" destOrd="0" presId="urn:microsoft.com/office/officeart/2005/8/layout/hierarchy2"/>
    <dgm:cxn modelId="{54108A5E-F0A8-4102-8AC2-F45BB227B873}" srcId="{3E595FD6-7DE0-4974-A951-692A0DE2ACC5}" destId="{2BD61E26-4C40-4973-8C52-0DFE7BF8BA2F}" srcOrd="0" destOrd="0" parTransId="{C9086A32-E202-4B48-90D4-CADDBF781EA0}" sibTransId="{9FD9155C-3DF3-4B27-AFB3-FE869498F4E4}"/>
    <dgm:cxn modelId="{9D80FA60-E570-4CCB-B53E-F7FF9E0CD2A4}" type="presOf" srcId="{3E595FD6-7DE0-4974-A951-692A0DE2ACC5}" destId="{0D16A326-A5F7-4D43-9770-9705497B44F8}" srcOrd="0" destOrd="0" presId="urn:microsoft.com/office/officeart/2005/8/layout/hierarchy2"/>
    <dgm:cxn modelId="{384F0962-EDBC-45EC-85C9-705B5A53948C}" srcId="{3E595FD6-7DE0-4974-A951-692A0DE2ACC5}" destId="{3DC7909C-BAB4-4D91-A227-04429F6E46CE}" srcOrd="1" destOrd="0" parTransId="{3C1317CE-EC27-44A6-99CD-8FCB847FD0A4}" sibTransId="{80A886B6-2FB8-4DA2-AF9D-370DDE509252}"/>
    <dgm:cxn modelId="{E0C24068-1E56-46EA-8EAA-B7400EAF121D}" type="presOf" srcId="{B08FD48B-D07D-4172-AACB-C6098A7E5970}" destId="{EF2FF04F-28B2-40CC-ACBC-5F75E36AEB9E}" srcOrd="0" destOrd="0" presId="urn:microsoft.com/office/officeart/2005/8/layout/hierarchy2"/>
    <dgm:cxn modelId="{29E3B46A-B712-4186-838D-89535A49AAF8}" type="presOf" srcId="{2BD61E26-4C40-4973-8C52-0DFE7BF8BA2F}" destId="{93350ABE-E35E-43D7-B7F8-0D0B5A8FAF62}" srcOrd="0" destOrd="0" presId="urn:microsoft.com/office/officeart/2005/8/layout/hierarchy2"/>
    <dgm:cxn modelId="{9DF1174F-9885-48AE-A30A-D90D799240EE}" srcId="{76F42D90-2734-4E01-8477-5A85620F9BE5}" destId="{B08FD48B-D07D-4172-AACB-C6098A7E5970}" srcOrd="3" destOrd="0" parTransId="{23B8DCFE-4543-4E9D-89DD-0DA36F372F8F}" sibTransId="{A93772C8-5DC6-47F4-BB2A-6F6E65D21A83}"/>
    <dgm:cxn modelId="{BBFCD376-95D6-454F-AEAF-E039FDDB6FEE}" type="presOf" srcId="{5ACB73EC-93CA-43C2-A7C6-2F205836C7AE}" destId="{98838994-0742-440E-8999-8CC3A1DD9379}" srcOrd="0" destOrd="0" presId="urn:microsoft.com/office/officeart/2005/8/layout/hierarchy2"/>
    <dgm:cxn modelId="{42A0EF82-74BC-4FCF-9149-CA402374386A}" srcId="{76F42D90-2734-4E01-8477-5A85620F9BE5}" destId="{3E595FD6-7DE0-4974-A951-692A0DE2ACC5}" srcOrd="4" destOrd="0" parTransId="{3AFCC59A-F83A-4486-B9FB-5168A5DD25C9}" sibTransId="{E429CC79-BA9E-491C-8550-41B6E612C0AD}"/>
    <dgm:cxn modelId="{CB7DD387-5186-4470-B9F4-AC61DAE6A78E}" type="presOf" srcId="{3DC7909C-BAB4-4D91-A227-04429F6E46CE}" destId="{E4B8DA5C-E411-4F76-9BA7-C47584F27072}" srcOrd="0" destOrd="0" presId="urn:microsoft.com/office/officeart/2005/8/layout/hierarchy2"/>
    <dgm:cxn modelId="{19720693-7E49-4AC7-9E67-2414A6E9A77F}" type="presOf" srcId="{C9086A32-E202-4B48-90D4-CADDBF781EA0}" destId="{E95B8D2D-874F-48FE-97FA-AD8121434762}" srcOrd="0" destOrd="0" presId="urn:microsoft.com/office/officeart/2005/8/layout/hierarchy2"/>
    <dgm:cxn modelId="{157F07A7-902F-40C9-90E8-E647480B6A63}" type="presOf" srcId="{E0A21B05-4FA9-4F89-BDE4-EF21F25780CC}" destId="{9FE9EF2A-9714-4E42-A871-5D75565B18FE}" srcOrd="0" destOrd="0" presId="urn:microsoft.com/office/officeart/2005/8/layout/hierarchy2"/>
    <dgm:cxn modelId="{0DAEA3A9-241C-4952-B18F-AB7407CA2754}" type="presOf" srcId="{23B8DCFE-4543-4E9D-89DD-0DA36F372F8F}" destId="{B4285E85-7113-4FA2-B8B7-91F2C704AA63}" srcOrd="0" destOrd="0" presId="urn:microsoft.com/office/officeart/2005/8/layout/hierarchy2"/>
    <dgm:cxn modelId="{890D50AC-B94F-4145-B0FF-56C0A7BDB597}" type="presOf" srcId="{3C1317CE-EC27-44A6-99CD-8FCB847FD0A4}" destId="{E578E81D-DB55-4B02-88F9-C8A491C61BFC}" srcOrd="1" destOrd="0" presId="urn:microsoft.com/office/officeart/2005/8/layout/hierarchy2"/>
    <dgm:cxn modelId="{697315AF-AC9D-4067-8246-298450F642D0}" srcId="{76F42D90-2734-4E01-8477-5A85620F9BE5}" destId="{C41F3E6B-D40D-4766-88BE-41380E801B7E}" srcOrd="2" destOrd="0" parTransId="{7EC4023D-24C5-4994-B75C-803B226371FD}" sibTransId="{FC08F289-5849-427E-84EC-2B1FC5E20D9E}"/>
    <dgm:cxn modelId="{5764F9BE-0244-47FF-BD8B-40D5D53092E3}" type="presOf" srcId="{2E921FC7-AAD6-443F-9E53-2DA5AC121F24}" destId="{10E31320-1C1D-420B-96DC-93D0DFEB76B8}" srcOrd="0" destOrd="0" presId="urn:microsoft.com/office/officeart/2005/8/layout/hierarchy2"/>
    <dgm:cxn modelId="{BA309ECF-5877-4BEE-821F-087F0C61BE8E}" srcId="{F0E0B169-4F6F-4716-A131-DE6C6B68F294}" destId="{A58683A4-ED2F-44D8-85B2-97A1E0BD5F45}" srcOrd="2" destOrd="0" parTransId="{5ACB73EC-93CA-43C2-A7C6-2F205836C7AE}" sibTransId="{2EAB9065-30F0-4A29-8743-F17570C9D6FE}"/>
    <dgm:cxn modelId="{ACBC41D3-EE9C-4BB6-A54B-CD1B83C0F1E5}" type="presOf" srcId="{3C1317CE-EC27-44A6-99CD-8FCB847FD0A4}" destId="{AA0987EF-1033-4FB1-BDC1-8237AE660DC5}" srcOrd="0" destOrd="0" presId="urn:microsoft.com/office/officeart/2005/8/layout/hierarchy2"/>
    <dgm:cxn modelId="{A1E164D3-9897-4584-A429-9C462B87FF2B}" type="presOf" srcId="{803972AC-2D3E-4288-88DE-B21F12642728}" destId="{A166B549-8951-4FB0-A200-EB42CDEA17F3}" srcOrd="0" destOrd="0" presId="urn:microsoft.com/office/officeart/2005/8/layout/hierarchy2"/>
    <dgm:cxn modelId="{365698EB-A025-492E-B134-CA345BE24041}" type="presOf" srcId="{C9086A32-E202-4B48-90D4-CADDBF781EA0}" destId="{0061B90B-1733-42C9-9FE3-85A7A133987E}" srcOrd="1" destOrd="0" presId="urn:microsoft.com/office/officeart/2005/8/layout/hierarchy2"/>
    <dgm:cxn modelId="{018FC0EB-656F-41B1-951C-6FAD81775814}" srcId="{F0E0B169-4F6F-4716-A131-DE6C6B68F294}" destId="{F16BE92F-1D78-436F-98D1-418B4BF0956E}" srcOrd="0" destOrd="0" parTransId="{E0A21B05-4FA9-4F89-BDE4-EF21F25780CC}" sibTransId="{BE23AE51-FE07-40CF-922E-7D69DE815507}"/>
    <dgm:cxn modelId="{F2964CF2-D0DB-4D31-81EF-55342E7B4784}" type="presOf" srcId="{F0E0B169-4F6F-4716-A131-DE6C6B68F294}" destId="{0D1279B7-DA79-4965-A503-89AA4BB438D6}" srcOrd="0" destOrd="0" presId="urn:microsoft.com/office/officeart/2005/8/layout/hierarchy2"/>
    <dgm:cxn modelId="{DAE498F2-2A14-4358-8FB1-D18851BAE5CF}" type="presOf" srcId="{88AAEF77-9E76-4D27-8919-DD2B0EB4D714}" destId="{D1E228B9-68A0-4DF6-A71A-E6532D4946C5}" srcOrd="1" destOrd="0" presId="urn:microsoft.com/office/officeart/2005/8/layout/hierarchy2"/>
    <dgm:cxn modelId="{8AD556F4-03CC-466F-91F4-562B2ECA8C01}" type="presOf" srcId="{88AAEF77-9E76-4D27-8919-DD2B0EB4D714}" destId="{8BDE862D-FC64-4318-888E-C62186C7BA43}" srcOrd="0" destOrd="0" presId="urn:microsoft.com/office/officeart/2005/8/layout/hierarchy2"/>
    <dgm:cxn modelId="{CFB974F5-EB3F-4C2B-AB20-7E771D360055}" srcId="{101EB807-E6D9-4335-8F21-2859F5A1E8C9}" destId="{76F42D90-2734-4E01-8477-5A85620F9BE5}" srcOrd="0" destOrd="0" parTransId="{1A10BC91-7142-43CC-96EF-7D748538E0D8}" sibTransId="{39AE3DB8-366D-4F4C-86C1-402F9247D16B}"/>
    <dgm:cxn modelId="{7963A7F9-98DD-43A6-AEC9-0866290352C3}" type="presOf" srcId="{BD7D3B17-9E6F-4791-89D3-40C18E935781}" destId="{BD3FBD0B-3383-4B30-870D-C09775F60FC5}" srcOrd="1" destOrd="0" presId="urn:microsoft.com/office/officeart/2005/8/layout/hierarchy2"/>
    <dgm:cxn modelId="{671BEAFC-CACE-461A-8C68-0AC166AB6701}" srcId="{F0E0B169-4F6F-4716-A131-DE6C6B68F294}" destId="{2E921FC7-AAD6-443F-9E53-2DA5AC121F24}" srcOrd="1" destOrd="0" parTransId="{00CC2B33-C799-4401-88F2-108F5DE6E3F6}" sibTransId="{7A1765F2-18C0-46B9-A50E-C0EA49A0866D}"/>
    <dgm:cxn modelId="{E02C27FE-3D93-41C8-BE63-45A0AE385D55}" type="presOf" srcId="{3AFCC59A-F83A-4486-B9FB-5168A5DD25C9}" destId="{727F78EE-6E7F-44E1-8AC5-365C81824927}" srcOrd="1" destOrd="0" presId="urn:microsoft.com/office/officeart/2005/8/layout/hierarchy2"/>
    <dgm:cxn modelId="{58FE6970-CE3E-41B3-929D-E9B53F574F3F}" type="presParOf" srcId="{4EFF05D9-AF83-400C-A5CE-E7160A85C539}" destId="{DB0B9CC7-6C6E-433E-B0EA-3CEBE6B01414}" srcOrd="0" destOrd="0" presId="urn:microsoft.com/office/officeart/2005/8/layout/hierarchy2"/>
    <dgm:cxn modelId="{FC6D2208-87F8-42B8-B4A0-34206DC839EB}" type="presParOf" srcId="{DB0B9CC7-6C6E-433E-B0EA-3CEBE6B01414}" destId="{A197809B-AC6C-44A5-B042-61B1E89A4053}" srcOrd="0" destOrd="0" presId="urn:microsoft.com/office/officeart/2005/8/layout/hierarchy2"/>
    <dgm:cxn modelId="{7AD2FDD4-602F-4E3A-A056-12B6C7E8236A}" type="presParOf" srcId="{DB0B9CC7-6C6E-433E-B0EA-3CEBE6B01414}" destId="{928C1249-AFB5-42AB-954B-4CE0ED926F0A}" srcOrd="1" destOrd="0" presId="urn:microsoft.com/office/officeart/2005/8/layout/hierarchy2"/>
    <dgm:cxn modelId="{59D8AB8F-FE71-48D1-B62A-0110FD14E5DC}" type="presParOf" srcId="{928C1249-AFB5-42AB-954B-4CE0ED926F0A}" destId="{229053B1-1D28-48C9-9BC6-4247D32BC093}" srcOrd="0" destOrd="0" presId="urn:microsoft.com/office/officeart/2005/8/layout/hierarchy2"/>
    <dgm:cxn modelId="{53E39AE5-8551-4B44-B5ED-C4E105BB2543}" type="presParOf" srcId="{229053B1-1D28-48C9-9BC6-4247D32BC093}" destId="{BD3FBD0B-3383-4B30-870D-C09775F60FC5}" srcOrd="0" destOrd="0" presId="urn:microsoft.com/office/officeart/2005/8/layout/hierarchy2"/>
    <dgm:cxn modelId="{9C4A5AAD-9745-45B5-A16F-7DE0810B455E}" type="presParOf" srcId="{928C1249-AFB5-42AB-954B-4CE0ED926F0A}" destId="{F618C07F-414E-4DCF-AEA6-0B0E6B33D3BD}" srcOrd="1" destOrd="0" presId="urn:microsoft.com/office/officeart/2005/8/layout/hierarchy2"/>
    <dgm:cxn modelId="{4058CCEC-DCDD-4BA3-9B37-F8365BB01360}" type="presParOf" srcId="{F618C07F-414E-4DCF-AEA6-0B0E6B33D3BD}" destId="{A166B549-8951-4FB0-A200-EB42CDEA17F3}" srcOrd="0" destOrd="0" presId="urn:microsoft.com/office/officeart/2005/8/layout/hierarchy2"/>
    <dgm:cxn modelId="{374720C1-B2D6-42E6-853B-583FA2B48B61}" type="presParOf" srcId="{F618C07F-414E-4DCF-AEA6-0B0E6B33D3BD}" destId="{5388848E-2694-4DC4-8DCC-C043F1208FB9}" srcOrd="1" destOrd="0" presId="urn:microsoft.com/office/officeart/2005/8/layout/hierarchy2"/>
    <dgm:cxn modelId="{D95DF44C-97FE-41C4-96A1-EE0FB8E951A6}" type="presParOf" srcId="{928C1249-AFB5-42AB-954B-4CE0ED926F0A}" destId="{8BDE862D-FC64-4318-888E-C62186C7BA43}" srcOrd="2" destOrd="0" presId="urn:microsoft.com/office/officeart/2005/8/layout/hierarchy2"/>
    <dgm:cxn modelId="{CE919236-DBBA-4220-A3E9-2C966433AC4B}" type="presParOf" srcId="{8BDE862D-FC64-4318-888E-C62186C7BA43}" destId="{D1E228B9-68A0-4DF6-A71A-E6532D4946C5}" srcOrd="0" destOrd="0" presId="urn:microsoft.com/office/officeart/2005/8/layout/hierarchy2"/>
    <dgm:cxn modelId="{250A7C6C-84A2-4A9E-BD18-62B4E4B9F1A5}" type="presParOf" srcId="{928C1249-AFB5-42AB-954B-4CE0ED926F0A}" destId="{2F041292-ED63-4200-81FC-8C22C18565D5}" srcOrd="3" destOrd="0" presId="urn:microsoft.com/office/officeart/2005/8/layout/hierarchy2"/>
    <dgm:cxn modelId="{008A1BD2-6DBA-40FF-9FCF-9E1C8CEBCE05}" type="presParOf" srcId="{2F041292-ED63-4200-81FC-8C22C18565D5}" destId="{0D1279B7-DA79-4965-A503-89AA4BB438D6}" srcOrd="0" destOrd="0" presId="urn:microsoft.com/office/officeart/2005/8/layout/hierarchy2"/>
    <dgm:cxn modelId="{C23BB32B-664D-4191-99E6-DE32D263A08E}" type="presParOf" srcId="{2F041292-ED63-4200-81FC-8C22C18565D5}" destId="{1FDB59B9-490F-43DC-A962-B8F2C3FBD92C}" srcOrd="1" destOrd="0" presId="urn:microsoft.com/office/officeart/2005/8/layout/hierarchy2"/>
    <dgm:cxn modelId="{BDE716EF-0AAA-49A3-B774-23CEA082D29C}" type="presParOf" srcId="{1FDB59B9-490F-43DC-A962-B8F2C3FBD92C}" destId="{9FE9EF2A-9714-4E42-A871-5D75565B18FE}" srcOrd="0" destOrd="0" presId="urn:microsoft.com/office/officeart/2005/8/layout/hierarchy2"/>
    <dgm:cxn modelId="{00D680F2-615D-42DD-829C-107230841D31}" type="presParOf" srcId="{9FE9EF2A-9714-4E42-A871-5D75565B18FE}" destId="{3B965B49-EDC9-47E4-A9C2-1054C79E63BA}" srcOrd="0" destOrd="0" presId="urn:microsoft.com/office/officeart/2005/8/layout/hierarchy2"/>
    <dgm:cxn modelId="{0A5A97C0-C9AB-4B53-A2DB-67F4B7C5FE7A}" type="presParOf" srcId="{1FDB59B9-490F-43DC-A962-B8F2C3FBD92C}" destId="{A4746477-C1F2-47ED-8015-94E30D49A88D}" srcOrd="1" destOrd="0" presId="urn:microsoft.com/office/officeart/2005/8/layout/hierarchy2"/>
    <dgm:cxn modelId="{C377FA01-8309-4ABC-AD1A-23EF4FC38C7B}" type="presParOf" srcId="{A4746477-C1F2-47ED-8015-94E30D49A88D}" destId="{B3A9F339-8A10-4507-B54F-FC475EFC155A}" srcOrd="0" destOrd="0" presId="urn:microsoft.com/office/officeart/2005/8/layout/hierarchy2"/>
    <dgm:cxn modelId="{C8865353-F4E5-4990-8F77-D8A327909752}" type="presParOf" srcId="{A4746477-C1F2-47ED-8015-94E30D49A88D}" destId="{1DEDF128-2F48-4AAE-AC89-64201F6F51AE}" srcOrd="1" destOrd="0" presId="urn:microsoft.com/office/officeart/2005/8/layout/hierarchy2"/>
    <dgm:cxn modelId="{B0CFB7F4-69E7-4E39-B700-B28D6F6B8E17}" type="presParOf" srcId="{1FDB59B9-490F-43DC-A962-B8F2C3FBD92C}" destId="{0B6DDD95-F792-404F-8A48-8017A471308A}" srcOrd="2" destOrd="0" presId="urn:microsoft.com/office/officeart/2005/8/layout/hierarchy2"/>
    <dgm:cxn modelId="{C9DCC7E8-D8B8-43C8-ADAC-668829821024}" type="presParOf" srcId="{0B6DDD95-F792-404F-8A48-8017A471308A}" destId="{95DC739C-4E08-4621-BA4C-38CBF17C7141}" srcOrd="0" destOrd="0" presId="urn:microsoft.com/office/officeart/2005/8/layout/hierarchy2"/>
    <dgm:cxn modelId="{68F7CB04-D0EF-4B55-B864-26B2F3874009}" type="presParOf" srcId="{1FDB59B9-490F-43DC-A962-B8F2C3FBD92C}" destId="{9D98FE50-B17C-4765-9AC7-775F9C16C8E9}" srcOrd="3" destOrd="0" presId="urn:microsoft.com/office/officeart/2005/8/layout/hierarchy2"/>
    <dgm:cxn modelId="{B97A640C-E1B7-4108-8205-8DA7ED4F97BA}" type="presParOf" srcId="{9D98FE50-B17C-4765-9AC7-775F9C16C8E9}" destId="{10E31320-1C1D-420B-96DC-93D0DFEB76B8}" srcOrd="0" destOrd="0" presId="urn:microsoft.com/office/officeart/2005/8/layout/hierarchy2"/>
    <dgm:cxn modelId="{2FD607C9-156B-4787-AE2B-21610D348BC9}" type="presParOf" srcId="{9D98FE50-B17C-4765-9AC7-775F9C16C8E9}" destId="{F7EFB0FF-6CCB-4BC7-93EF-26864D5E91DD}" srcOrd="1" destOrd="0" presId="urn:microsoft.com/office/officeart/2005/8/layout/hierarchy2"/>
    <dgm:cxn modelId="{7DD22F5A-15B2-4F98-8A16-EF3C35B007BA}" type="presParOf" srcId="{1FDB59B9-490F-43DC-A962-B8F2C3FBD92C}" destId="{98838994-0742-440E-8999-8CC3A1DD9379}" srcOrd="4" destOrd="0" presId="urn:microsoft.com/office/officeart/2005/8/layout/hierarchy2"/>
    <dgm:cxn modelId="{A448D4FC-90EB-4CB3-821E-D76ABE1CAA04}" type="presParOf" srcId="{98838994-0742-440E-8999-8CC3A1DD9379}" destId="{FC2BEA73-4B52-4836-BACF-92D3DAC44B79}" srcOrd="0" destOrd="0" presId="urn:microsoft.com/office/officeart/2005/8/layout/hierarchy2"/>
    <dgm:cxn modelId="{78F749DF-1F70-4516-9382-287C605A492A}" type="presParOf" srcId="{1FDB59B9-490F-43DC-A962-B8F2C3FBD92C}" destId="{E3C88AF5-3E3F-491A-9F47-A5333CB6A389}" srcOrd="5" destOrd="0" presId="urn:microsoft.com/office/officeart/2005/8/layout/hierarchy2"/>
    <dgm:cxn modelId="{0C2C8219-E12D-42F1-AEB5-BF51F78B8467}" type="presParOf" srcId="{E3C88AF5-3E3F-491A-9F47-A5333CB6A389}" destId="{57C647ED-5D60-4DCE-8ECA-F32DD8C86C8A}" srcOrd="0" destOrd="0" presId="urn:microsoft.com/office/officeart/2005/8/layout/hierarchy2"/>
    <dgm:cxn modelId="{D7F66B30-01DB-4D98-B36C-2AE4A5EDBC23}" type="presParOf" srcId="{E3C88AF5-3E3F-491A-9F47-A5333CB6A389}" destId="{192EE030-3B26-422B-8A42-0001C336EBE5}" srcOrd="1" destOrd="0" presId="urn:microsoft.com/office/officeart/2005/8/layout/hierarchy2"/>
    <dgm:cxn modelId="{99DD2CD7-B9D1-4E20-B87A-7E1DAC43AD82}" type="presParOf" srcId="{928C1249-AFB5-42AB-954B-4CE0ED926F0A}" destId="{67F272F6-D5B1-44A0-9DC4-BDB383918EEA}" srcOrd="4" destOrd="0" presId="urn:microsoft.com/office/officeart/2005/8/layout/hierarchy2"/>
    <dgm:cxn modelId="{94CDE4EC-53C8-4EB0-BBE9-D75A8A89EA98}" type="presParOf" srcId="{67F272F6-D5B1-44A0-9DC4-BDB383918EEA}" destId="{ECFDB3F3-6F36-40FC-86B9-EA6174E993FF}" srcOrd="0" destOrd="0" presId="urn:microsoft.com/office/officeart/2005/8/layout/hierarchy2"/>
    <dgm:cxn modelId="{34C82627-3577-4CB3-83A7-0B01C22152A0}" type="presParOf" srcId="{928C1249-AFB5-42AB-954B-4CE0ED926F0A}" destId="{B2E2B72F-86AF-4B90-B4EA-1634B450EC8E}" srcOrd="5" destOrd="0" presId="urn:microsoft.com/office/officeart/2005/8/layout/hierarchy2"/>
    <dgm:cxn modelId="{2D205C28-AD80-41E6-A2EC-E7FE986AD63C}" type="presParOf" srcId="{B2E2B72F-86AF-4B90-B4EA-1634B450EC8E}" destId="{9077F6F2-EA5E-4DA9-A29F-A836EF076FF8}" srcOrd="0" destOrd="0" presId="urn:microsoft.com/office/officeart/2005/8/layout/hierarchy2"/>
    <dgm:cxn modelId="{DCA9E8C2-6EAE-4EBB-9709-512DC82B1239}" type="presParOf" srcId="{B2E2B72F-86AF-4B90-B4EA-1634B450EC8E}" destId="{1ABE695A-52D2-4782-BCA7-3D64AAD9016E}" srcOrd="1" destOrd="0" presId="urn:microsoft.com/office/officeart/2005/8/layout/hierarchy2"/>
    <dgm:cxn modelId="{CF2052FD-4AC6-4D6A-94CD-DCC1562AC18C}" type="presParOf" srcId="{928C1249-AFB5-42AB-954B-4CE0ED926F0A}" destId="{B4285E85-7113-4FA2-B8B7-91F2C704AA63}" srcOrd="6" destOrd="0" presId="urn:microsoft.com/office/officeart/2005/8/layout/hierarchy2"/>
    <dgm:cxn modelId="{D3FA8709-DD83-4D20-9071-4FB1A47420F4}" type="presParOf" srcId="{B4285E85-7113-4FA2-B8B7-91F2C704AA63}" destId="{37663EF3-DF82-46CC-BCCA-B1AF0063B087}" srcOrd="0" destOrd="0" presId="urn:microsoft.com/office/officeart/2005/8/layout/hierarchy2"/>
    <dgm:cxn modelId="{342896B7-5BEA-43B9-A810-6A2ED7BAAE80}" type="presParOf" srcId="{928C1249-AFB5-42AB-954B-4CE0ED926F0A}" destId="{50C2326E-1317-4E1E-80E7-8DBD1748E76D}" srcOrd="7" destOrd="0" presId="urn:microsoft.com/office/officeart/2005/8/layout/hierarchy2"/>
    <dgm:cxn modelId="{336F7A5F-07D9-4DEF-9E91-BB8DACE915EF}" type="presParOf" srcId="{50C2326E-1317-4E1E-80E7-8DBD1748E76D}" destId="{EF2FF04F-28B2-40CC-ACBC-5F75E36AEB9E}" srcOrd="0" destOrd="0" presId="urn:microsoft.com/office/officeart/2005/8/layout/hierarchy2"/>
    <dgm:cxn modelId="{9F9A63FE-EF65-4AB2-88E2-64DC082A217C}" type="presParOf" srcId="{50C2326E-1317-4E1E-80E7-8DBD1748E76D}" destId="{F7C44395-CB3C-4657-804E-239ABEDB2902}" srcOrd="1" destOrd="0" presId="urn:microsoft.com/office/officeart/2005/8/layout/hierarchy2"/>
    <dgm:cxn modelId="{05672EAA-77EB-4F66-A4A9-B2B659AA473F}" type="presParOf" srcId="{928C1249-AFB5-42AB-954B-4CE0ED926F0A}" destId="{1BE96AA3-4650-48F7-A09B-AD0839F7A026}" srcOrd="8" destOrd="0" presId="urn:microsoft.com/office/officeart/2005/8/layout/hierarchy2"/>
    <dgm:cxn modelId="{D4E440C5-469C-4330-BF13-D2D190320208}" type="presParOf" srcId="{1BE96AA3-4650-48F7-A09B-AD0839F7A026}" destId="{727F78EE-6E7F-44E1-8AC5-365C81824927}" srcOrd="0" destOrd="0" presId="urn:microsoft.com/office/officeart/2005/8/layout/hierarchy2"/>
    <dgm:cxn modelId="{8599D01C-5D85-4269-A7A8-0D94DD802BEE}" type="presParOf" srcId="{928C1249-AFB5-42AB-954B-4CE0ED926F0A}" destId="{990B8043-CE46-4762-9E43-7883B123D39F}" srcOrd="9" destOrd="0" presId="urn:microsoft.com/office/officeart/2005/8/layout/hierarchy2"/>
    <dgm:cxn modelId="{6519C93B-4A4E-4F0C-A421-05C192C16B95}" type="presParOf" srcId="{990B8043-CE46-4762-9E43-7883B123D39F}" destId="{0D16A326-A5F7-4D43-9770-9705497B44F8}" srcOrd="0" destOrd="0" presId="urn:microsoft.com/office/officeart/2005/8/layout/hierarchy2"/>
    <dgm:cxn modelId="{A44CA848-16B2-4BB8-BFC0-C34BADE9C6AC}" type="presParOf" srcId="{990B8043-CE46-4762-9E43-7883B123D39F}" destId="{AC1E42F0-C853-425A-9257-EBF15F6519F9}" srcOrd="1" destOrd="0" presId="urn:microsoft.com/office/officeart/2005/8/layout/hierarchy2"/>
    <dgm:cxn modelId="{9073D2D4-CD56-42D1-AC7C-48C92E81A0FB}" type="presParOf" srcId="{AC1E42F0-C853-425A-9257-EBF15F6519F9}" destId="{E95B8D2D-874F-48FE-97FA-AD8121434762}" srcOrd="0" destOrd="0" presId="urn:microsoft.com/office/officeart/2005/8/layout/hierarchy2"/>
    <dgm:cxn modelId="{1BC8AC79-61CF-4D35-B6C9-04E4E47D0B20}" type="presParOf" srcId="{E95B8D2D-874F-48FE-97FA-AD8121434762}" destId="{0061B90B-1733-42C9-9FE3-85A7A133987E}" srcOrd="0" destOrd="0" presId="urn:microsoft.com/office/officeart/2005/8/layout/hierarchy2"/>
    <dgm:cxn modelId="{87B6DAF2-68E1-458F-8A6E-684501036ED4}" type="presParOf" srcId="{AC1E42F0-C853-425A-9257-EBF15F6519F9}" destId="{E100522A-2566-498B-90A6-349AEA98B30A}" srcOrd="1" destOrd="0" presId="urn:microsoft.com/office/officeart/2005/8/layout/hierarchy2"/>
    <dgm:cxn modelId="{E7B8D071-1CF6-4EE8-A2B1-834C0ACB9D4B}" type="presParOf" srcId="{E100522A-2566-498B-90A6-349AEA98B30A}" destId="{93350ABE-E35E-43D7-B7F8-0D0B5A8FAF62}" srcOrd="0" destOrd="0" presId="urn:microsoft.com/office/officeart/2005/8/layout/hierarchy2"/>
    <dgm:cxn modelId="{CB26BB7E-6973-4714-A6D1-10E33A3E32CA}" type="presParOf" srcId="{E100522A-2566-498B-90A6-349AEA98B30A}" destId="{842711C2-43B8-4224-BC09-DBE33A6FE636}" srcOrd="1" destOrd="0" presId="urn:microsoft.com/office/officeart/2005/8/layout/hierarchy2"/>
    <dgm:cxn modelId="{BF6AD3EB-CAC7-40CB-B53C-84EFEFE452BE}" type="presParOf" srcId="{AC1E42F0-C853-425A-9257-EBF15F6519F9}" destId="{AA0987EF-1033-4FB1-BDC1-8237AE660DC5}" srcOrd="2" destOrd="0" presId="urn:microsoft.com/office/officeart/2005/8/layout/hierarchy2"/>
    <dgm:cxn modelId="{0D43F1DB-5DED-4E25-91FD-C8F5093A6679}" type="presParOf" srcId="{AA0987EF-1033-4FB1-BDC1-8237AE660DC5}" destId="{E578E81D-DB55-4B02-88F9-C8A491C61BFC}" srcOrd="0" destOrd="0" presId="urn:microsoft.com/office/officeart/2005/8/layout/hierarchy2"/>
    <dgm:cxn modelId="{0301A7D7-B4F0-4D4C-9B69-5C2667AABE41}" type="presParOf" srcId="{AC1E42F0-C853-425A-9257-EBF15F6519F9}" destId="{49ADD198-F749-4118-8C9F-B84395F0AE70}" srcOrd="3" destOrd="0" presId="urn:microsoft.com/office/officeart/2005/8/layout/hierarchy2"/>
    <dgm:cxn modelId="{E66073BB-894E-44D2-80AD-2CABAFC0AA52}" type="presParOf" srcId="{49ADD198-F749-4118-8C9F-B84395F0AE70}" destId="{E4B8DA5C-E411-4F76-9BA7-C47584F27072}" srcOrd="0" destOrd="0" presId="urn:microsoft.com/office/officeart/2005/8/layout/hierarchy2"/>
    <dgm:cxn modelId="{97095719-1AE4-42C9-A945-DB72DDBBBD26}" type="presParOf" srcId="{49ADD198-F749-4118-8C9F-B84395F0AE70}" destId="{89991374-882E-422F-AF5D-72084F08F41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E550F8-B673-4B40-AE55-D7B1DEC90D76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4ACA75B-4D11-4AD0-9799-61DED44A415C}">
      <dgm:prSet phldrT="[文本]" custT="1"/>
      <dgm:spPr/>
      <dgm:t>
        <a:bodyPr/>
        <a:lstStyle/>
        <a:p>
          <a:pPr>
            <a:buFont typeface="Wingdings" panose="05000000000000000000" pitchFamily="2" charset="2"/>
            <a:buChar char="l"/>
          </a:pPr>
          <a:r>
            <a:rPr lang="zh-CN" altLang="en-US" sz="3200" dirty="0"/>
            <a:t>针对逆向初学者</a:t>
          </a:r>
        </a:p>
      </dgm:t>
    </dgm:pt>
    <dgm:pt modelId="{08B89CE9-004B-41BC-84EC-1C0B09EEE17E}" type="parTrans" cxnId="{7C558220-FC7F-4758-BDD5-D258E48C3549}">
      <dgm:prSet/>
      <dgm:spPr/>
      <dgm:t>
        <a:bodyPr/>
        <a:lstStyle/>
        <a:p>
          <a:endParaRPr lang="zh-CN" altLang="en-US"/>
        </a:p>
      </dgm:t>
    </dgm:pt>
    <dgm:pt modelId="{944C28D6-1A55-4D7B-B37E-4C6CB22FF3AA}" type="sibTrans" cxnId="{7C558220-FC7F-4758-BDD5-D258E48C3549}">
      <dgm:prSet/>
      <dgm:spPr/>
      <dgm:t>
        <a:bodyPr/>
        <a:lstStyle/>
        <a:p>
          <a:endParaRPr lang="zh-CN" altLang="en-US"/>
        </a:p>
      </dgm:t>
    </dgm:pt>
    <dgm:pt modelId="{969A608C-ABC7-4EC1-ADE7-919BF821BD5C}">
      <dgm:prSet phldrT="[文本]" custT="1"/>
      <dgm:spPr/>
      <dgm:t>
        <a:bodyPr/>
        <a:lstStyle/>
        <a:p>
          <a:r>
            <a:rPr lang="zh-CN" altLang="en-US" sz="2800" dirty="0"/>
            <a:t>给他们展示一个逆向学习的基本环境</a:t>
          </a:r>
        </a:p>
      </dgm:t>
    </dgm:pt>
    <dgm:pt modelId="{3E97C753-4658-45E4-8A91-66B2DBE0A0E8}" type="parTrans" cxnId="{D31800B6-4F43-4B17-BCB2-B79209747F12}">
      <dgm:prSet/>
      <dgm:spPr/>
      <dgm:t>
        <a:bodyPr/>
        <a:lstStyle/>
        <a:p>
          <a:endParaRPr lang="zh-CN" altLang="en-US"/>
        </a:p>
      </dgm:t>
    </dgm:pt>
    <dgm:pt modelId="{EDE7B525-FE70-464E-8543-6BFE8F21FD96}" type="sibTrans" cxnId="{D31800B6-4F43-4B17-BCB2-B79209747F12}">
      <dgm:prSet/>
      <dgm:spPr/>
      <dgm:t>
        <a:bodyPr/>
        <a:lstStyle/>
        <a:p>
          <a:endParaRPr lang="zh-CN" altLang="en-US"/>
        </a:p>
      </dgm:t>
    </dgm:pt>
    <dgm:pt modelId="{1A32C928-E5F2-41FD-8E17-8946A16B6F2F}">
      <dgm:prSet phldrT="[文本]" custT="1"/>
      <dgm:spPr/>
      <dgm:t>
        <a:bodyPr/>
        <a:lstStyle/>
        <a:p>
          <a:r>
            <a:rPr lang="zh-CN" altLang="en-US" sz="3200" dirty="0"/>
            <a:t>针对</a:t>
          </a:r>
          <a:r>
            <a:rPr lang="en-US" altLang="zh-CN" sz="3200" dirty="0"/>
            <a:t>CTF</a:t>
          </a:r>
          <a:r>
            <a:rPr lang="zh-CN" altLang="en-US" sz="3200" dirty="0"/>
            <a:t>非逆向选手</a:t>
          </a:r>
        </a:p>
      </dgm:t>
    </dgm:pt>
    <dgm:pt modelId="{96F83735-F8B6-430B-854D-A76F4D8EBC65}" type="parTrans" cxnId="{27B8A0E2-2E86-4239-86FA-99988F2B040C}">
      <dgm:prSet/>
      <dgm:spPr/>
      <dgm:t>
        <a:bodyPr/>
        <a:lstStyle/>
        <a:p>
          <a:endParaRPr lang="zh-CN" altLang="en-US"/>
        </a:p>
      </dgm:t>
    </dgm:pt>
    <dgm:pt modelId="{695805F5-4652-47C8-9511-BAEB84A6CE38}" type="sibTrans" cxnId="{27B8A0E2-2E86-4239-86FA-99988F2B040C}">
      <dgm:prSet/>
      <dgm:spPr/>
      <dgm:t>
        <a:bodyPr/>
        <a:lstStyle/>
        <a:p>
          <a:endParaRPr lang="zh-CN" altLang="en-US"/>
        </a:p>
      </dgm:t>
    </dgm:pt>
    <dgm:pt modelId="{1ED93E24-2685-4439-9955-5EA7D554E19A}">
      <dgm:prSet phldrT="[文本]" custT="1"/>
      <dgm:spPr/>
      <dgm:t>
        <a:bodyPr/>
        <a:lstStyle/>
        <a:p>
          <a:r>
            <a:rPr lang="zh-CN" altLang="en-US" sz="2800" dirty="0"/>
            <a:t>为他们解决简单的逆向题提供思路</a:t>
          </a:r>
        </a:p>
      </dgm:t>
    </dgm:pt>
    <dgm:pt modelId="{21482E32-CC42-4012-BEFC-ED657437498E}" type="parTrans" cxnId="{485529DB-5355-441D-84FC-B6336589CFEA}">
      <dgm:prSet/>
      <dgm:spPr/>
      <dgm:t>
        <a:bodyPr/>
        <a:lstStyle/>
        <a:p>
          <a:endParaRPr lang="zh-CN" altLang="en-US"/>
        </a:p>
      </dgm:t>
    </dgm:pt>
    <dgm:pt modelId="{687F8FA9-4950-44D3-8BA0-D19AF53B9C1A}" type="sibTrans" cxnId="{485529DB-5355-441D-84FC-B6336589CFEA}">
      <dgm:prSet/>
      <dgm:spPr/>
      <dgm:t>
        <a:bodyPr/>
        <a:lstStyle/>
        <a:p>
          <a:endParaRPr lang="zh-CN" altLang="en-US"/>
        </a:p>
      </dgm:t>
    </dgm:pt>
    <dgm:pt modelId="{AD5978ED-D3EF-425F-B859-7707ACC27EB4}" type="pres">
      <dgm:prSet presAssocID="{28E550F8-B673-4B40-AE55-D7B1DEC90D76}" presName="linear" presStyleCnt="0">
        <dgm:presLayoutVars>
          <dgm:animLvl val="lvl"/>
          <dgm:resizeHandles val="exact"/>
        </dgm:presLayoutVars>
      </dgm:prSet>
      <dgm:spPr/>
    </dgm:pt>
    <dgm:pt modelId="{025B43DC-C6D2-46A1-9C26-99949E424D28}" type="pres">
      <dgm:prSet presAssocID="{14ACA75B-4D11-4AD0-9799-61DED44A415C}" presName="parentText" presStyleLbl="node1" presStyleIdx="0" presStyleCnt="2" custScaleY="72574">
        <dgm:presLayoutVars>
          <dgm:chMax val="0"/>
          <dgm:bulletEnabled val="1"/>
        </dgm:presLayoutVars>
      </dgm:prSet>
      <dgm:spPr/>
    </dgm:pt>
    <dgm:pt modelId="{2C5A464C-1B15-4DE8-86CD-BB0CD6FC3E4B}" type="pres">
      <dgm:prSet presAssocID="{14ACA75B-4D11-4AD0-9799-61DED44A415C}" presName="childText" presStyleLbl="revTx" presStyleIdx="0" presStyleCnt="2" custLinFactNeighborY="6327">
        <dgm:presLayoutVars>
          <dgm:bulletEnabled val="1"/>
        </dgm:presLayoutVars>
      </dgm:prSet>
      <dgm:spPr/>
    </dgm:pt>
    <dgm:pt modelId="{84B7A3E1-C644-471C-AD72-C638F3C04260}" type="pres">
      <dgm:prSet presAssocID="{1A32C928-E5F2-41FD-8E17-8946A16B6F2F}" presName="parentText" presStyleLbl="node1" presStyleIdx="1" presStyleCnt="2" custScaleY="69454">
        <dgm:presLayoutVars>
          <dgm:chMax val="0"/>
          <dgm:bulletEnabled val="1"/>
        </dgm:presLayoutVars>
      </dgm:prSet>
      <dgm:spPr/>
    </dgm:pt>
    <dgm:pt modelId="{4D425DE1-CF56-476C-A151-A8FEEE3152B8}" type="pres">
      <dgm:prSet presAssocID="{1A32C928-E5F2-41FD-8E17-8946A16B6F2F}" presName="childText" presStyleLbl="revTx" presStyleIdx="1" presStyleCnt="2" custLinFactNeighborY="8192">
        <dgm:presLayoutVars>
          <dgm:bulletEnabled val="1"/>
        </dgm:presLayoutVars>
      </dgm:prSet>
      <dgm:spPr/>
    </dgm:pt>
  </dgm:ptLst>
  <dgm:cxnLst>
    <dgm:cxn modelId="{B063C101-E4F4-4F50-B081-C0D5C59F9CAC}" type="presOf" srcId="{969A608C-ABC7-4EC1-ADE7-919BF821BD5C}" destId="{2C5A464C-1B15-4DE8-86CD-BB0CD6FC3E4B}" srcOrd="0" destOrd="0" presId="urn:microsoft.com/office/officeart/2005/8/layout/vList2"/>
    <dgm:cxn modelId="{7C558220-FC7F-4758-BDD5-D258E48C3549}" srcId="{28E550F8-B673-4B40-AE55-D7B1DEC90D76}" destId="{14ACA75B-4D11-4AD0-9799-61DED44A415C}" srcOrd="0" destOrd="0" parTransId="{08B89CE9-004B-41BC-84EC-1C0B09EEE17E}" sibTransId="{944C28D6-1A55-4D7B-B37E-4C6CB22FF3AA}"/>
    <dgm:cxn modelId="{F1BD3F2E-E02F-434E-96FF-E43A15DE321B}" type="presOf" srcId="{14ACA75B-4D11-4AD0-9799-61DED44A415C}" destId="{025B43DC-C6D2-46A1-9C26-99949E424D28}" srcOrd="0" destOrd="0" presId="urn:microsoft.com/office/officeart/2005/8/layout/vList2"/>
    <dgm:cxn modelId="{EEEFE499-CC8C-4AB1-A8DD-FA2192A00C11}" type="presOf" srcId="{1A32C928-E5F2-41FD-8E17-8946A16B6F2F}" destId="{84B7A3E1-C644-471C-AD72-C638F3C04260}" srcOrd="0" destOrd="0" presId="urn:microsoft.com/office/officeart/2005/8/layout/vList2"/>
    <dgm:cxn modelId="{D31800B6-4F43-4B17-BCB2-B79209747F12}" srcId="{14ACA75B-4D11-4AD0-9799-61DED44A415C}" destId="{969A608C-ABC7-4EC1-ADE7-919BF821BD5C}" srcOrd="0" destOrd="0" parTransId="{3E97C753-4658-45E4-8A91-66B2DBE0A0E8}" sibTransId="{EDE7B525-FE70-464E-8543-6BFE8F21FD96}"/>
    <dgm:cxn modelId="{D9AFC9BD-2490-4194-9082-770BA320D9B9}" type="presOf" srcId="{1ED93E24-2685-4439-9955-5EA7D554E19A}" destId="{4D425DE1-CF56-476C-A151-A8FEEE3152B8}" srcOrd="0" destOrd="0" presId="urn:microsoft.com/office/officeart/2005/8/layout/vList2"/>
    <dgm:cxn modelId="{B0B3A0D3-B2D5-4686-8A97-DC77472B5871}" type="presOf" srcId="{28E550F8-B673-4B40-AE55-D7B1DEC90D76}" destId="{AD5978ED-D3EF-425F-B859-7707ACC27EB4}" srcOrd="0" destOrd="0" presId="urn:microsoft.com/office/officeart/2005/8/layout/vList2"/>
    <dgm:cxn modelId="{485529DB-5355-441D-84FC-B6336589CFEA}" srcId="{1A32C928-E5F2-41FD-8E17-8946A16B6F2F}" destId="{1ED93E24-2685-4439-9955-5EA7D554E19A}" srcOrd="0" destOrd="0" parTransId="{21482E32-CC42-4012-BEFC-ED657437498E}" sibTransId="{687F8FA9-4950-44D3-8BA0-D19AF53B9C1A}"/>
    <dgm:cxn modelId="{27B8A0E2-2E86-4239-86FA-99988F2B040C}" srcId="{28E550F8-B673-4B40-AE55-D7B1DEC90D76}" destId="{1A32C928-E5F2-41FD-8E17-8946A16B6F2F}" srcOrd="1" destOrd="0" parTransId="{96F83735-F8B6-430B-854D-A76F4D8EBC65}" sibTransId="{695805F5-4652-47C8-9511-BAEB84A6CE38}"/>
    <dgm:cxn modelId="{9AF63158-1CBF-49D0-8B8B-A4F3F4EB5991}" type="presParOf" srcId="{AD5978ED-D3EF-425F-B859-7707ACC27EB4}" destId="{025B43DC-C6D2-46A1-9C26-99949E424D28}" srcOrd="0" destOrd="0" presId="urn:microsoft.com/office/officeart/2005/8/layout/vList2"/>
    <dgm:cxn modelId="{128D4FA0-A0D3-4131-83E2-39CEE81965C1}" type="presParOf" srcId="{AD5978ED-D3EF-425F-B859-7707ACC27EB4}" destId="{2C5A464C-1B15-4DE8-86CD-BB0CD6FC3E4B}" srcOrd="1" destOrd="0" presId="urn:microsoft.com/office/officeart/2005/8/layout/vList2"/>
    <dgm:cxn modelId="{64A9936E-304B-4FE6-A90D-90F85A3880A3}" type="presParOf" srcId="{AD5978ED-D3EF-425F-B859-7707ACC27EB4}" destId="{84B7A3E1-C644-471C-AD72-C638F3C04260}" srcOrd="2" destOrd="0" presId="urn:microsoft.com/office/officeart/2005/8/layout/vList2"/>
    <dgm:cxn modelId="{8ACCDB6D-FAD3-439B-AB67-361C413CE435}" type="presParOf" srcId="{AD5978ED-D3EF-425F-B859-7707ACC27EB4}" destId="{4D425DE1-CF56-476C-A151-A8FEEE3152B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C9F092-1D45-40E2-9622-3CF2A60058A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6F8C3F0-4847-4AD5-B6B5-9DC46D30287F}">
      <dgm:prSet phldrT="[文本]"/>
      <dgm:spPr/>
      <dgm:t>
        <a:bodyPr/>
        <a:lstStyle/>
        <a:p>
          <a:r>
            <a:rPr lang="en-US" altLang="zh-CN" dirty="0"/>
            <a:t>WINDOWS</a:t>
          </a:r>
          <a:endParaRPr lang="zh-CN" altLang="en-US" dirty="0"/>
        </a:p>
      </dgm:t>
    </dgm:pt>
    <dgm:pt modelId="{6D001D37-F965-4FE4-B9D0-90FB8DA368D0}" type="parTrans" cxnId="{6F5A0AC3-6F97-4FB9-9FE3-E2300DCDE9E5}">
      <dgm:prSet/>
      <dgm:spPr/>
      <dgm:t>
        <a:bodyPr/>
        <a:lstStyle/>
        <a:p>
          <a:endParaRPr lang="zh-CN" altLang="en-US"/>
        </a:p>
      </dgm:t>
    </dgm:pt>
    <dgm:pt modelId="{A2E3AF05-D867-4CD3-A682-FAE42922A3F6}" type="sibTrans" cxnId="{6F5A0AC3-6F97-4FB9-9FE3-E2300DCDE9E5}">
      <dgm:prSet/>
      <dgm:spPr/>
      <dgm:t>
        <a:bodyPr/>
        <a:lstStyle/>
        <a:p>
          <a:endParaRPr lang="zh-CN" altLang="en-US"/>
        </a:p>
      </dgm:t>
    </dgm:pt>
    <dgm:pt modelId="{E648DE18-EE22-445C-BA07-69E49D34697C}">
      <dgm:prSet phldrT="[文本]" custT="1"/>
      <dgm:spPr/>
      <dgm:t>
        <a:bodyPr/>
        <a:lstStyle/>
        <a:p>
          <a:r>
            <a:rPr lang="zh-CN" altLang="en-US" sz="2800" dirty="0"/>
            <a:t>介绍</a:t>
          </a:r>
        </a:p>
      </dgm:t>
    </dgm:pt>
    <dgm:pt modelId="{C2628604-EEDD-4120-9383-E9E1A7CC9271}" type="parTrans" cxnId="{B0E83D9E-226D-40D3-A7AE-4C0A8AD9EC16}">
      <dgm:prSet/>
      <dgm:spPr/>
      <dgm:t>
        <a:bodyPr/>
        <a:lstStyle/>
        <a:p>
          <a:endParaRPr lang="zh-CN" altLang="en-US"/>
        </a:p>
      </dgm:t>
    </dgm:pt>
    <dgm:pt modelId="{BC5C3344-47B7-4F5E-805A-4C6C61F942AA}" type="sibTrans" cxnId="{B0E83D9E-226D-40D3-A7AE-4C0A8AD9EC16}">
      <dgm:prSet/>
      <dgm:spPr/>
      <dgm:t>
        <a:bodyPr/>
        <a:lstStyle/>
        <a:p>
          <a:endParaRPr lang="zh-CN" altLang="en-US"/>
        </a:p>
      </dgm:t>
    </dgm:pt>
    <dgm:pt modelId="{BD0FB0B9-6CC5-4224-A125-CD31EB586179}">
      <dgm:prSet phldrT="[文本]"/>
      <dgm:spPr/>
      <dgm:t>
        <a:bodyPr/>
        <a:lstStyle/>
        <a:p>
          <a:r>
            <a:rPr lang="en-US" altLang="zh-CN" dirty="0"/>
            <a:t>LINUX</a:t>
          </a:r>
          <a:endParaRPr lang="zh-CN" altLang="en-US" dirty="0"/>
        </a:p>
      </dgm:t>
    </dgm:pt>
    <dgm:pt modelId="{85767530-DF03-4C7D-A156-28F1496AE9E6}" type="parTrans" cxnId="{E84157DC-328A-41A4-86A0-92FC9EC25082}">
      <dgm:prSet/>
      <dgm:spPr/>
      <dgm:t>
        <a:bodyPr/>
        <a:lstStyle/>
        <a:p>
          <a:endParaRPr lang="zh-CN" altLang="en-US"/>
        </a:p>
      </dgm:t>
    </dgm:pt>
    <dgm:pt modelId="{A770BBC0-97BE-4483-A87A-49FF7B36EF18}" type="sibTrans" cxnId="{E84157DC-328A-41A4-86A0-92FC9EC25082}">
      <dgm:prSet/>
      <dgm:spPr/>
      <dgm:t>
        <a:bodyPr/>
        <a:lstStyle/>
        <a:p>
          <a:endParaRPr lang="zh-CN" altLang="en-US"/>
        </a:p>
      </dgm:t>
    </dgm:pt>
    <dgm:pt modelId="{6D929F18-9BAF-4808-ACFE-62606A9A36B2}">
      <dgm:prSet phldrT="[文本]" custT="1"/>
      <dgm:spPr/>
      <dgm:t>
        <a:bodyPr/>
        <a:lstStyle/>
        <a:p>
          <a:r>
            <a:rPr lang="zh-CN" altLang="en-US" sz="2800" dirty="0"/>
            <a:t>介绍</a:t>
          </a:r>
        </a:p>
      </dgm:t>
    </dgm:pt>
    <dgm:pt modelId="{6E1D1DFC-42B5-44B9-B36F-1E6D75B10D09}" type="parTrans" cxnId="{544B6ABC-29F8-422D-A896-63131C7192C1}">
      <dgm:prSet/>
      <dgm:spPr/>
      <dgm:t>
        <a:bodyPr/>
        <a:lstStyle/>
        <a:p>
          <a:endParaRPr lang="zh-CN" altLang="en-US"/>
        </a:p>
      </dgm:t>
    </dgm:pt>
    <dgm:pt modelId="{966AE92F-E463-4156-846D-736CE6AB7A98}" type="sibTrans" cxnId="{544B6ABC-29F8-422D-A896-63131C7192C1}">
      <dgm:prSet/>
      <dgm:spPr/>
      <dgm:t>
        <a:bodyPr/>
        <a:lstStyle/>
        <a:p>
          <a:endParaRPr lang="zh-CN" altLang="en-US"/>
        </a:p>
      </dgm:t>
    </dgm:pt>
    <dgm:pt modelId="{A22DC259-7720-4B4F-9A33-31FB2C42541F}">
      <dgm:prSet phldrT="[文本]"/>
      <dgm:spPr/>
      <dgm:t>
        <a:bodyPr/>
        <a:lstStyle/>
        <a:p>
          <a:r>
            <a:rPr lang="en-US" altLang="zh-CN" dirty="0"/>
            <a:t>ANDROID</a:t>
          </a:r>
          <a:endParaRPr lang="zh-CN" altLang="en-US" dirty="0"/>
        </a:p>
      </dgm:t>
    </dgm:pt>
    <dgm:pt modelId="{E87C1F76-5939-400D-9BA1-D40189607E11}" type="parTrans" cxnId="{F3986BAC-16A8-41BD-82BA-B4AC25442974}">
      <dgm:prSet/>
      <dgm:spPr/>
      <dgm:t>
        <a:bodyPr/>
        <a:lstStyle/>
        <a:p>
          <a:endParaRPr lang="zh-CN" altLang="en-US"/>
        </a:p>
      </dgm:t>
    </dgm:pt>
    <dgm:pt modelId="{5E3EFD8B-8444-4FB3-9755-7A1256FF1C91}" type="sibTrans" cxnId="{F3986BAC-16A8-41BD-82BA-B4AC25442974}">
      <dgm:prSet/>
      <dgm:spPr/>
      <dgm:t>
        <a:bodyPr/>
        <a:lstStyle/>
        <a:p>
          <a:endParaRPr lang="zh-CN" altLang="en-US"/>
        </a:p>
      </dgm:t>
    </dgm:pt>
    <dgm:pt modelId="{AB85FCAC-0964-48BB-AEAA-7FDD4C8FA6EB}">
      <dgm:prSet phldrT="[文本]" custT="1"/>
      <dgm:spPr/>
      <dgm:t>
        <a:bodyPr/>
        <a:lstStyle/>
        <a:p>
          <a:r>
            <a:rPr lang="zh-CN" altLang="en-US" sz="2800" dirty="0"/>
            <a:t>介绍</a:t>
          </a:r>
        </a:p>
      </dgm:t>
    </dgm:pt>
    <dgm:pt modelId="{CDB7E133-A113-4D99-942E-2ABEB3154C4B}" type="parTrans" cxnId="{73D25E12-FC20-4B67-B441-C70300B39C5B}">
      <dgm:prSet/>
      <dgm:spPr/>
      <dgm:t>
        <a:bodyPr/>
        <a:lstStyle/>
        <a:p>
          <a:endParaRPr lang="zh-CN" altLang="en-US"/>
        </a:p>
      </dgm:t>
    </dgm:pt>
    <dgm:pt modelId="{9AF4B5B0-F5BC-42C9-A986-EAC431F11532}" type="sibTrans" cxnId="{73D25E12-FC20-4B67-B441-C70300B39C5B}">
      <dgm:prSet/>
      <dgm:spPr/>
      <dgm:t>
        <a:bodyPr/>
        <a:lstStyle/>
        <a:p>
          <a:endParaRPr lang="zh-CN" altLang="en-US"/>
        </a:p>
      </dgm:t>
    </dgm:pt>
    <dgm:pt modelId="{F83EC11C-F71E-4846-A66D-0E56868C368D}">
      <dgm:prSet phldrT="[文本]" custT="1"/>
      <dgm:spPr/>
      <dgm:t>
        <a:bodyPr/>
        <a:lstStyle/>
        <a:p>
          <a:r>
            <a:rPr lang="zh-CN" altLang="en-US" sz="2800" dirty="0"/>
            <a:t>工具</a:t>
          </a:r>
        </a:p>
      </dgm:t>
    </dgm:pt>
    <dgm:pt modelId="{C1B80EB9-7CD0-4ADF-8C77-CC7A30596A64}" type="parTrans" cxnId="{E8CA3B53-7415-4889-A020-DA6BEFF86539}">
      <dgm:prSet/>
      <dgm:spPr/>
      <dgm:t>
        <a:bodyPr/>
        <a:lstStyle/>
        <a:p>
          <a:endParaRPr lang="zh-CN" altLang="en-US"/>
        </a:p>
      </dgm:t>
    </dgm:pt>
    <dgm:pt modelId="{8910C415-6D11-4F5A-B52C-3440E39F8F77}" type="sibTrans" cxnId="{E8CA3B53-7415-4889-A020-DA6BEFF86539}">
      <dgm:prSet/>
      <dgm:spPr/>
      <dgm:t>
        <a:bodyPr/>
        <a:lstStyle/>
        <a:p>
          <a:endParaRPr lang="zh-CN" altLang="en-US"/>
        </a:p>
      </dgm:t>
    </dgm:pt>
    <dgm:pt modelId="{AA3CDFAB-697D-437F-8647-6B2819FF1772}">
      <dgm:prSet phldrT="[文本]" custT="1"/>
      <dgm:spPr/>
      <dgm:t>
        <a:bodyPr/>
        <a:lstStyle/>
        <a:p>
          <a:r>
            <a:rPr lang="zh-CN" altLang="en-US" sz="2800" dirty="0"/>
            <a:t>方法</a:t>
          </a:r>
        </a:p>
      </dgm:t>
    </dgm:pt>
    <dgm:pt modelId="{97B64CDC-81FB-4B65-84FA-959C023A54C1}" type="parTrans" cxnId="{F33D7005-E73F-422A-A6CE-F6518895CA07}">
      <dgm:prSet/>
      <dgm:spPr/>
      <dgm:t>
        <a:bodyPr/>
        <a:lstStyle/>
        <a:p>
          <a:endParaRPr lang="zh-CN" altLang="en-US"/>
        </a:p>
      </dgm:t>
    </dgm:pt>
    <dgm:pt modelId="{08D95202-935E-4C25-9EB4-066B91B88516}" type="sibTrans" cxnId="{F33D7005-E73F-422A-A6CE-F6518895CA07}">
      <dgm:prSet/>
      <dgm:spPr/>
      <dgm:t>
        <a:bodyPr/>
        <a:lstStyle/>
        <a:p>
          <a:endParaRPr lang="zh-CN" altLang="en-US"/>
        </a:p>
      </dgm:t>
    </dgm:pt>
    <dgm:pt modelId="{D875B8FA-B692-4C28-81CE-740DC4E74BD0}">
      <dgm:prSet phldrT="[文本]" custT="1"/>
      <dgm:spPr/>
      <dgm:t>
        <a:bodyPr/>
        <a:lstStyle/>
        <a:p>
          <a:r>
            <a:rPr lang="zh-CN" altLang="en-US" sz="2800" dirty="0"/>
            <a:t>做法</a:t>
          </a:r>
        </a:p>
      </dgm:t>
    </dgm:pt>
    <dgm:pt modelId="{2D46CECE-DC19-4BE9-B846-4A68E99D08E8}" type="parTrans" cxnId="{33C0BDF3-7F20-42A7-A87E-3BACD22E6F8A}">
      <dgm:prSet/>
      <dgm:spPr/>
      <dgm:t>
        <a:bodyPr/>
        <a:lstStyle/>
        <a:p>
          <a:endParaRPr lang="zh-CN" altLang="en-US"/>
        </a:p>
      </dgm:t>
    </dgm:pt>
    <dgm:pt modelId="{7505C1FB-3B75-4C6B-A36C-51EA8B0EFE46}" type="sibTrans" cxnId="{33C0BDF3-7F20-42A7-A87E-3BACD22E6F8A}">
      <dgm:prSet/>
      <dgm:spPr/>
      <dgm:t>
        <a:bodyPr/>
        <a:lstStyle/>
        <a:p>
          <a:endParaRPr lang="zh-CN" altLang="en-US"/>
        </a:p>
      </dgm:t>
    </dgm:pt>
    <dgm:pt modelId="{85801BC2-6ACC-4656-84B3-D4D8945810D4}">
      <dgm:prSet custT="1"/>
      <dgm:spPr/>
      <dgm:t>
        <a:bodyPr/>
        <a:lstStyle/>
        <a:p>
          <a:r>
            <a:rPr lang="zh-CN" altLang="en-US" sz="2800" dirty="0"/>
            <a:t>工具</a:t>
          </a:r>
        </a:p>
      </dgm:t>
    </dgm:pt>
    <dgm:pt modelId="{8B0A7663-8ACE-4240-8DEB-94F0FB976502}" type="parTrans" cxnId="{D9639637-0574-43F4-9799-D00B15DB4AE2}">
      <dgm:prSet/>
      <dgm:spPr/>
      <dgm:t>
        <a:bodyPr/>
        <a:lstStyle/>
        <a:p>
          <a:endParaRPr lang="zh-CN" altLang="en-US"/>
        </a:p>
      </dgm:t>
    </dgm:pt>
    <dgm:pt modelId="{8BE86634-E7BB-4CB8-8323-AFD16CAC7F99}" type="sibTrans" cxnId="{D9639637-0574-43F4-9799-D00B15DB4AE2}">
      <dgm:prSet/>
      <dgm:spPr/>
      <dgm:t>
        <a:bodyPr/>
        <a:lstStyle/>
        <a:p>
          <a:endParaRPr lang="zh-CN" altLang="en-US"/>
        </a:p>
      </dgm:t>
    </dgm:pt>
    <dgm:pt modelId="{BC5D8911-B20C-4970-8928-33E04B87DD46}">
      <dgm:prSet custT="1"/>
      <dgm:spPr/>
      <dgm:t>
        <a:bodyPr/>
        <a:lstStyle/>
        <a:p>
          <a:r>
            <a:rPr lang="zh-CN" altLang="en-US" sz="2800" dirty="0"/>
            <a:t>方法</a:t>
          </a:r>
        </a:p>
      </dgm:t>
    </dgm:pt>
    <dgm:pt modelId="{220CCDF7-D8F6-40A9-A4BE-ECCF3519B6F6}" type="parTrans" cxnId="{557BF055-156D-471F-A8E0-B04F3093FA82}">
      <dgm:prSet/>
      <dgm:spPr/>
      <dgm:t>
        <a:bodyPr/>
        <a:lstStyle/>
        <a:p>
          <a:endParaRPr lang="zh-CN" altLang="en-US"/>
        </a:p>
      </dgm:t>
    </dgm:pt>
    <dgm:pt modelId="{2AEB4B33-5EC5-4D5B-8D76-2151B2EC4F05}" type="sibTrans" cxnId="{557BF055-156D-471F-A8E0-B04F3093FA82}">
      <dgm:prSet/>
      <dgm:spPr/>
      <dgm:t>
        <a:bodyPr/>
        <a:lstStyle/>
        <a:p>
          <a:endParaRPr lang="zh-CN" altLang="en-US"/>
        </a:p>
      </dgm:t>
    </dgm:pt>
    <dgm:pt modelId="{F6B3CB92-1814-4E3D-AEA3-B1285D5AB726}">
      <dgm:prSet custT="1"/>
      <dgm:spPr/>
      <dgm:t>
        <a:bodyPr/>
        <a:lstStyle/>
        <a:p>
          <a:r>
            <a:rPr lang="zh-CN" altLang="en-US" sz="2800" dirty="0"/>
            <a:t>做法</a:t>
          </a:r>
        </a:p>
      </dgm:t>
    </dgm:pt>
    <dgm:pt modelId="{F92B6776-A1AA-4427-B2CE-1732DD5E07AA}" type="parTrans" cxnId="{A662268D-537B-4EE0-8486-FA15C3BE8B7C}">
      <dgm:prSet/>
      <dgm:spPr/>
      <dgm:t>
        <a:bodyPr/>
        <a:lstStyle/>
        <a:p>
          <a:endParaRPr lang="zh-CN" altLang="en-US"/>
        </a:p>
      </dgm:t>
    </dgm:pt>
    <dgm:pt modelId="{3FDA0639-FFB5-423B-ACE1-BD09AF2B3E4E}" type="sibTrans" cxnId="{A662268D-537B-4EE0-8486-FA15C3BE8B7C}">
      <dgm:prSet/>
      <dgm:spPr/>
      <dgm:t>
        <a:bodyPr/>
        <a:lstStyle/>
        <a:p>
          <a:endParaRPr lang="zh-CN" altLang="en-US"/>
        </a:p>
      </dgm:t>
    </dgm:pt>
    <dgm:pt modelId="{C808002C-BCC1-460B-87EF-0354570E525B}">
      <dgm:prSet custT="1"/>
      <dgm:spPr/>
      <dgm:t>
        <a:bodyPr/>
        <a:lstStyle/>
        <a:p>
          <a:r>
            <a:rPr lang="zh-CN" altLang="en-US" sz="2800" dirty="0"/>
            <a:t>工具</a:t>
          </a:r>
        </a:p>
      </dgm:t>
    </dgm:pt>
    <dgm:pt modelId="{5619DBAB-FE5E-4B4D-9CCF-8202113A5ED2}" type="parTrans" cxnId="{CC509B0E-7CAD-4A2C-9BDA-E610BF5E7066}">
      <dgm:prSet/>
      <dgm:spPr/>
      <dgm:t>
        <a:bodyPr/>
        <a:lstStyle/>
        <a:p>
          <a:endParaRPr lang="zh-CN" altLang="en-US"/>
        </a:p>
      </dgm:t>
    </dgm:pt>
    <dgm:pt modelId="{6BB23391-194E-4008-9B67-B51576803E3E}" type="sibTrans" cxnId="{CC509B0E-7CAD-4A2C-9BDA-E610BF5E7066}">
      <dgm:prSet/>
      <dgm:spPr/>
      <dgm:t>
        <a:bodyPr/>
        <a:lstStyle/>
        <a:p>
          <a:endParaRPr lang="zh-CN" altLang="en-US"/>
        </a:p>
      </dgm:t>
    </dgm:pt>
    <dgm:pt modelId="{9FD7E84D-7E00-4EB0-BC3D-C0831EA1D9C0}">
      <dgm:prSet custT="1"/>
      <dgm:spPr/>
      <dgm:t>
        <a:bodyPr/>
        <a:lstStyle/>
        <a:p>
          <a:r>
            <a:rPr lang="zh-CN" altLang="en-US" sz="2800" dirty="0"/>
            <a:t>方法</a:t>
          </a:r>
        </a:p>
      </dgm:t>
    </dgm:pt>
    <dgm:pt modelId="{19368555-6FF6-4C49-AC01-22EAEF2B25BE}" type="parTrans" cxnId="{AB58DAD2-5532-4CCC-8864-56520978BCC1}">
      <dgm:prSet/>
      <dgm:spPr/>
      <dgm:t>
        <a:bodyPr/>
        <a:lstStyle/>
        <a:p>
          <a:endParaRPr lang="zh-CN" altLang="en-US"/>
        </a:p>
      </dgm:t>
    </dgm:pt>
    <dgm:pt modelId="{79944D0E-FEA2-4D1A-808B-AF9345A14B73}" type="sibTrans" cxnId="{AB58DAD2-5532-4CCC-8864-56520978BCC1}">
      <dgm:prSet/>
      <dgm:spPr/>
      <dgm:t>
        <a:bodyPr/>
        <a:lstStyle/>
        <a:p>
          <a:endParaRPr lang="zh-CN" altLang="en-US"/>
        </a:p>
      </dgm:t>
    </dgm:pt>
    <dgm:pt modelId="{079E588B-8526-45CD-AABA-47B198DF33BE}">
      <dgm:prSet custT="1"/>
      <dgm:spPr/>
      <dgm:t>
        <a:bodyPr/>
        <a:lstStyle/>
        <a:p>
          <a:r>
            <a:rPr lang="zh-CN" altLang="en-US" sz="2800" dirty="0"/>
            <a:t>做法</a:t>
          </a:r>
        </a:p>
      </dgm:t>
    </dgm:pt>
    <dgm:pt modelId="{2025B204-A185-4DBF-B2CA-7566D92E4725}" type="parTrans" cxnId="{F12DC273-0B51-4DAC-8C94-AEFB115957EF}">
      <dgm:prSet/>
      <dgm:spPr/>
      <dgm:t>
        <a:bodyPr/>
        <a:lstStyle/>
        <a:p>
          <a:endParaRPr lang="zh-CN" altLang="en-US"/>
        </a:p>
      </dgm:t>
    </dgm:pt>
    <dgm:pt modelId="{91F3F369-2952-4059-B294-D7DA782D6AEE}" type="sibTrans" cxnId="{F12DC273-0B51-4DAC-8C94-AEFB115957EF}">
      <dgm:prSet/>
      <dgm:spPr/>
      <dgm:t>
        <a:bodyPr/>
        <a:lstStyle/>
        <a:p>
          <a:endParaRPr lang="zh-CN" altLang="en-US"/>
        </a:p>
      </dgm:t>
    </dgm:pt>
    <dgm:pt modelId="{4D4AD38A-0078-4A43-A1E2-2456E390A727}" type="pres">
      <dgm:prSet presAssocID="{DBC9F092-1D45-40E2-9622-3CF2A60058AA}" presName="linearFlow" presStyleCnt="0">
        <dgm:presLayoutVars>
          <dgm:dir/>
          <dgm:animLvl val="lvl"/>
          <dgm:resizeHandles val="exact"/>
        </dgm:presLayoutVars>
      </dgm:prSet>
      <dgm:spPr/>
    </dgm:pt>
    <dgm:pt modelId="{4AAB5A8F-1D1A-4D84-B88F-452964732D43}" type="pres">
      <dgm:prSet presAssocID="{A6F8C3F0-4847-4AD5-B6B5-9DC46D30287F}" presName="composite" presStyleCnt="0"/>
      <dgm:spPr/>
    </dgm:pt>
    <dgm:pt modelId="{62685ED3-FE75-4169-B8EE-B24077CE7A33}" type="pres">
      <dgm:prSet presAssocID="{A6F8C3F0-4847-4AD5-B6B5-9DC46D30287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4C553D8-54E7-48BE-8A20-9AEAFFC68B9E}" type="pres">
      <dgm:prSet presAssocID="{A6F8C3F0-4847-4AD5-B6B5-9DC46D30287F}" presName="parSh" presStyleLbl="node1" presStyleIdx="0" presStyleCnt="3"/>
      <dgm:spPr/>
    </dgm:pt>
    <dgm:pt modelId="{25AE2A90-740E-49E5-B052-F61021D1BA26}" type="pres">
      <dgm:prSet presAssocID="{A6F8C3F0-4847-4AD5-B6B5-9DC46D30287F}" presName="desTx" presStyleLbl="fgAcc1" presStyleIdx="0" presStyleCnt="3">
        <dgm:presLayoutVars>
          <dgm:bulletEnabled val="1"/>
        </dgm:presLayoutVars>
      </dgm:prSet>
      <dgm:spPr/>
    </dgm:pt>
    <dgm:pt modelId="{8388954D-2461-47F4-BE0E-6D0C3FABA1FE}" type="pres">
      <dgm:prSet presAssocID="{A2E3AF05-D867-4CD3-A682-FAE42922A3F6}" presName="sibTrans" presStyleLbl="sibTrans2D1" presStyleIdx="0" presStyleCnt="2"/>
      <dgm:spPr/>
    </dgm:pt>
    <dgm:pt modelId="{79E2CA43-0CD0-4AFB-B8E4-0AF583E7D458}" type="pres">
      <dgm:prSet presAssocID="{A2E3AF05-D867-4CD3-A682-FAE42922A3F6}" presName="connTx" presStyleLbl="sibTrans2D1" presStyleIdx="0" presStyleCnt="2"/>
      <dgm:spPr/>
    </dgm:pt>
    <dgm:pt modelId="{A84A7A12-18B2-4055-93DB-9F28D5A37852}" type="pres">
      <dgm:prSet presAssocID="{BD0FB0B9-6CC5-4224-A125-CD31EB586179}" presName="composite" presStyleCnt="0"/>
      <dgm:spPr/>
    </dgm:pt>
    <dgm:pt modelId="{986F46C0-3D88-488B-8EAD-7DDCABCA76AD}" type="pres">
      <dgm:prSet presAssocID="{BD0FB0B9-6CC5-4224-A125-CD31EB58617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4186020-008C-403A-8652-59619D5BADAD}" type="pres">
      <dgm:prSet presAssocID="{BD0FB0B9-6CC5-4224-A125-CD31EB586179}" presName="parSh" presStyleLbl="node1" presStyleIdx="1" presStyleCnt="3"/>
      <dgm:spPr/>
    </dgm:pt>
    <dgm:pt modelId="{E983A4CE-4B04-4307-A60E-9BECE5C0A7C8}" type="pres">
      <dgm:prSet presAssocID="{BD0FB0B9-6CC5-4224-A125-CD31EB586179}" presName="desTx" presStyleLbl="fgAcc1" presStyleIdx="1" presStyleCnt="3">
        <dgm:presLayoutVars>
          <dgm:bulletEnabled val="1"/>
        </dgm:presLayoutVars>
      </dgm:prSet>
      <dgm:spPr/>
    </dgm:pt>
    <dgm:pt modelId="{8D7B792D-0ECA-4D32-A089-B98A81FA0811}" type="pres">
      <dgm:prSet presAssocID="{A770BBC0-97BE-4483-A87A-49FF7B36EF18}" presName="sibTrans" presStyleLbl="sibTrans2D1" presStyleIdx="1" presStyleCnt="2"/>
      <dgm:spPr/>
    </dgm:pt>
    <dgm:pt modelId="{A59DCE05-02E8-45D2-A821-B562F6861FA3}" type="pres">
      <dgm:prSet presAssocID="{A770BBC0-97BE-4483-A87A-49FF7B36EF18}" presName="connTx" presStyleLbl="sibTrans2D1" presStyleIdx="1" presStyleCnt="2"/>
      <dgm:spPr/>
    </dgm:pt>
    <dgm:pt modelId="{68BD43AC-17DE-4CDC-9B3F-104F705D7FD8}" type="pres">
      <dgm:prSet presAssocID="{A22DC259-7720-4B4F-9A33-31FB2C42541F}" presName="composite" presStyleCnt="0"/>
      <dgm:spPr/>
    </dgm:pt>
    <dgm:pt modelId="{3FACEE32-080D-4938-B3E9-13E95766886E}" type="pres">
      <dgm:prSet presAssocID="{A22DC259-7720-4B4F-9A33-31FB2C42541F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386129B-968B-40C2-96E5-29F50BA4D3EE}" type="pres">
      <dgm:prSet presAssocID="{A22DC259-7720-4B4F-9A33-31FB2C42541F}" presName="parSh" presStyleLbl="node1" presStyleIdx="2" presStyleCnt="3"/>
      <dgm:spPr/>
    </dgm:pt>
    <dgm:pt modelId="{F0F4F158-4C9F-4424-8094-0F8F0D713399}" type="pres">
      <dgm:prSet presAssocID="{A22DC259-7720-4B4F-9A33-31FB2C42541F}" presName="desTx" presStyleLbl="fgAcc1" presStyleIdx="2" presStyleCnt="3">
        <dgm:presLayoutVars>
          <dgm:bulletEnabled val="1"/>
        </dgm:presLayoutVars>
      </dgm:prSet>
      <dgm:spPr/>
    </dgm:pt>
  </dgm:ptLst>
  <dgm:cxnLst>
    <dgm:cxn modelId="{65458E04-6BFF-49EE-9905-E66B9F7FFAF6}" type="presOf" srcId="{E648DE18-EE22-445C-BA07-69E49D34697C}" destId="{25AE2A90-740E-49E5-B052-F61021D1BA26}" srcOrd="0" destOrd="0" presId="urn:microsoft.com/office/officeart/2005/8/layout/process3"/>
    <dgm:cxn modelId="{F33D7005-E73F-422A-A6CE-F6518895CA07}" srcId="{A6F8C3F0-4847-4AD5-B6B5-9DC46D30287F}" destId="{AA3CDFAB-697D-437F-8647-6B2819FF1772}" srcOrd="2" destOrd="0" parTransId="{97B64CDC-81FB-4B65-84FA-959C023A54C1}" sibTransId="{08D95202-935E-4C25-9EB4-066B91B88516}"/>
    <dgm:cxn modelId="{CC509B0E-7CAD-4A2C-9BDA-E610BF5E7066}" srcId="{A22DC259-7720-4B4F-9A33-31FB2C42541F}" destId="{C808002C-BCC1-460B-87EF-0354570E525B}" srcOrd="1" destOrd="0" parTransId="{5619DBAB-FE5E-4B4D-9CCF-8202113A5ED2}" sibTransId="{6BB23391-194E-4008-9B67-B51576803E3E}"/>
    <dgm:cxn modelId="{73D25E12-FC20-4B67-B441-C70300B39C5B}" srcId="{A22DC259-7720-4B4F-9A33-31FB2C42541F}" destId="{AB85FCAC-0964-48BB-AEAA-7FDD4C8FA6EB}" srcOrd="0" destOrd="0" parTransId="{CDB7E133-A113-4D99-942E-2ABEB3154C4B}" sibTransId="{9AF4B5B0-F5BC-42C9-A986-EAC431F11532}"/>
    <dgm:cxn modelId="{ED16EE14-12F9-45E2-B38A-8BB3495B9A71}" type="presOf" srcId="{A770BBC0-97BE-4483-A87A-49FF7B36EF18}" destId="{A59DCE05-02E8-45D2-A821-B562F6861FA3}" srcOrd="1" destOrd="0" presId="urn:microsoft.com/office/officeart/2005/8/layout/process3"/>
    <dgm:cxn modelId="{9FE17F16-04E5-47A8-95C0-FE9251C7C410}" type="presOf" srcId="{A770BBC0-97BE-4483-A87A-49FF7B36EF18}" destId="{8D7B792D-0ECA-4D32-A089-B98A81FA0811}" srcOrd="0" destOrd="0" presId="urn:microsoft.com/office/officeart/2005/8/layout/process3"/>
    <dgm:cxn modelId="{2A988E1E-FEAA-4921-89CC-CDB283E8CD47}" type="presOf" srcId="{F6B3CB92-1814-4E3D-AEA3-B1285D5AB726}" destId="{E983A4CE-4B04-4307-A60E-9BECE5C0A7C8}" srcOrd="0" destOrd="3" presId="urn:microsoft.com/office/officeart/2005/8/layout/process3"/>
    <dgm:cxn modelId="{7FA7E228-977A-422E-B447-D266BC55FF14}" type="presOf" srcId="{A2E3AF05-D867-4CD3-A682-FAE42922A3F6}" destId="{8388954D-2461-47F4-BE0E-6D0C3FABA1FE}" srcOrd="0" destOrd="0" presId="urn:microsoft.com/office/officeart/2005/8/layout/process3"/>
    <dgm:cxn modelId="{D9639637-0574-43F4-9799-D00B15DB4AE2}" srcId="{BD0FB0B9-6CC5-4224-A125-CD31EB586179}" destId="{85801BC2-6ACC-4656-84B3-D4D8945810D4}" srcOrd="1" destOrd="0" parTransId="{8B0A7663-8ACE-4240-8DEB-94F0FB976502}" sibTransId="{8BE86634-E7BB-4CB8-8323-AFD16CAC7F99}"/>
    <dgm:cxn modelId="{7274683D-C861-4D92-9CEF-7390BC1C818F}" type="presOf" srcId="{AA3CDFAB-697D-437F-8647-6B2819FF1772}" destId="{25AE2A90-740E-49E5-B052-F61021D1BA26}" srcOrd="0" destOrd="2" presId="urn:microsoft.com/office/officeart/2005/8/layout/process3"/>
    <dgm:cxn modelId="{211B063E-FFAC-4C23-8D30-3001B1886C70}" type="presOf" srcId="{A22DC259-7720-4B4F-9A33-31FB2C42541F}" destId="{3FACEE32-080D-4938-B3E9-13E95766886E}" srcOrd="0" destOrd="0" presId="urn:microsoft.com/office/officeart/2005/8/layout/process3"/>
    <dgm:cxn modelId="{8C5DBE5D-01B1-45F8-A66A-22B039AEC2E3}" type="presOf" srcId="{DBC9F092-1D45-40E2-9622-3CF2A60058AA}" destId="{4D4AD38A-0078-4A43-A1E2-2456E390A727}" srcOrd="0" destOrd="0" presId="urn:microsoft.com/office/officeart/2005/8/layout/process3"/>
    <dgm:cxn modelId="{ED8A1A5F-8D49-4500-BB33-93FD8D25C484}" type="presOf" srcId="{BD0FB0B9-6CC5-4224-A125-CD31EB586179}" destId="{24186020-008C-403A-8652-59619D5BADAD}" srcOrd="1" destOrd="0" presId="urn:microsoft.com/office/officeart/2005/8/layout/process3"/>
    <dgm:cxn modelId="{5A90BF4B-2CD6-494C-8CA3-5704C5D1CADC}" type="presOf" srcId="{F83EC11C-F71E-4846-A66D-0E56868C368D}" destId="{25AE2A90-740E-49E5-B052-F61021D1BA26}" srcOrd="0" destOrd="1" presId="urn:microsoft.com/office/officeart/2005/8/layout/process3"/>
    <dgm:cxn modelId="{6F98984F-EB89-41A1-9770-C41E085C3660}" type="presOf" srcId="{A22DC259-7720-4B4F-9A33-31FB2C42541F}" destId="{1386129B-968B-40C2-96E5-29F50BA4D3EE}" srcOrd="1" destOrd="0" presId="urn:microsoft.com/office/officeart/2005/8/layout/process3"/>
    <dgm:cxn modelId="{E8CA3B53-7415-4889-A020-DA6BEFF86539}" srcId="{A6F8C3F0-4847-4AD5-B6B5-9DC46D30287F}" destId="{F83EC11C-F71E-4846-A66D-0E56868C368D}" srcOrd="1" destOrd="0" parTransId="{C1B80EB9-7CD0-4ADF-8C77-CC7A30596A64}" sibTransId="{8910C415-6D11-4F5A-B52C-3440E39F8F77}"/>
    <dgm:cxn modelId="{F12DC273-0B51-4DAC-8C94-AEFB115957EF}" srcId="{A22DC259-7720-4B4F-9A33-31FB2C42541F}" destId="{079E588B-8526-45CD-AABA-47B198DF33BE}" srcOrd="3" destOrd="0" parTransId="{2025B204-A185-4DBF-B2CA-7566D92E4725}" sibTransId="{91F3F369-2952-4059-B294-D7DA782D6AEE}"/>
    <dgm:cxn modelId="{557BF055-156D-471F-A8E0-B04F3093FA82}" srcId="{BD0FB0B9-6CC5-4224-A125-CD31EB586179}" destId="{BC5D8911-B20C-4970-8928-33E04B87DD46}" srcOrd="2" destOrd="0" parTransId="{220CCDF7-D8F6-40A9-A4BE-ECCF3519B6F6}" sibTransId="{2AEB4B33-5EC5-4D5B-8D76-2151B2EC4F05}"/>
    <dgm:cxn modelId="{3B0CF15A-BD73-487E-A0A5-3D45BC82B4DB}" type="presOf" srcId="{9FD7E84D-7E00-4EB0-BC3D-C0831EA1D9C0}" destId="{F0F4F158-4C9F-4424-8094-0F8F0D713399}" srcOrd="0" destOrd="2" presId="urn:microsoft.com/office/officeart/2005/8/layout/process3"/>
    <dgm:cxn modelId="{4EC50A80-D60E-4AB0-861F-D1BEAB96B3C6}" type="presOf" srcId="{D875B8FA-B692-4C28-81CE-740DC4E74BD0}" destId="{25AE2A90-740E-49E5-B052-F61021D1BA26}" srcOrd="0" destOrd="3" presId="urn:microsoft.com/office/officeart/2005/8/layout/process3"/>
    <dgm:cxn modelId="{A662268D-537B-4EE0-8486-FA15C3BE8B7C}" srcId="{BD0FB0B9-6CC5-4224-A125-CD31EB586179}" destId="{F6B3CB92-1814-4E3D-AEA3-B1285D5AB726}" srcOrd="3" destOrd="0" parTransId="{F92B6776-A1AA-4427-B2CE-1732DD5E07AA}" sibTransId="{3FDA0639-FFB5-423B-ACE1-BD09AF2B3E4E}"/>
    <dgm:cxn modelId="{0B3BCF95-F6BB-4CCF-961D-3EB19B4ABE89}" type="presOf" srcId="{6D929F18-9BAF-4808-ACFE-62606A9A36B2}" destId="{E983A4CE-4B04-4307-A60E-9BECE5C0A7C8}" srcOrd="0" destOrd="0" presId="urn:microsoft.com/office/officeart/2005/8/layout/process3"/>
    <dgm:cxn modelId="{F98C9F9A-4519-4A38-9508-533DEAB095C3}" type="presOf" srcId="{BD0FB0B9-6CC5-4224-A125-CD31EB586179}" destId="{986F46C0-3D88-488B-8EAD-7DDCABCA76AD}" srcOrd="0" destOrd="0" presId="urn:microsoft.com/office/officeart/2005/8/layout/process3"/>
    <dgm:cxn modelId="{4574179C-94BC-4360-B357-6B9313C870F5}" type="presOf" srcId="{A6F8C3F0-4847-4AD5-B6B5-9DC46D30287F}" destId="{E4C553D8-54E7-48BE-8A20-9AEAFFC68B9E}" srcOrd="1" destOrd="0" presId="urn:microsoft.com/office/officeart/2005/8/layout/process3"/>
    <dgm:cxn modelId="{B0E83D9E-226D-40D3-A7AE-4C0A8AD9EC16}" srcId="{A6F8C3F0-4847-4AD5-B6B5-9DC46D30287F}" destId="{E648DE18-EE22-445C-BA07-69E49D34697C}" srcOrd="0" destOrd="0" parTransId="{C2628604-EEDD-4120-9383-E9E1A7CC9271}" sibTransId="{BC5C3344-47B7-4F5E-805A-4C6C61F942AA}"/>
    <dgm:cxn modelId="{F3986BAC-16A8-41BD-82BA-B4AC25442974}" srcId="{DBC9F092-1D45-40E2-9622-3CF2A60058AA}" destId="{A22DC259-7720-4B4F-9A33-31FB2C42541F}" srcOrd="2" destOrd="0" parTransId="{E87C1F76-5939-400D-9BA1-D40189607E11}" sibTransId="{5E3EFD8B-8444-4FB3-9755-7A1256FF1C91}"/>
    <dgm:cxn modelId="{268693AE-B090-4E2C-885F-897B0433BA7C}" type="presOf" srcId="{BC5D8911-B20C-4970-8928-33E04B87DD46}" destId="{E983A4CE-4B04-4307-A60E-9BECE5C0A7C8}" srcOrd="0" destOrd="2" presId="urn:microsoft.com/office/officeart/2005/8/layout/process3"/>
    <dgm:cxn modelId="{BDD3F4B6-7529-4894-A8B9-F16E328FE090}" type="presOf" srcId="{079E588B-8526-45CD-AABA-47B198DF33BE}" destId="{F0F4F158-4C9F-4424-8094-0F8F0D713399}" srcOrd="0" destOrd="3" presId="urn:microsoft.com/office/officeart/2005/8/layout/process3"/>
    <dgm:cxn modelId="{2767DEBB-2F2B-4927-BAB9-14A5448610D6}" type="presOf" srcId="{AB85FCAC-0964-48BB-AEAA-7FDD4C8FA6EB}" destId="{F0F4F158-4C9F-4424-8094-0F8F0D713399}" srcOrd="0" destOrd="0" presId="urn:microsoft.com/office/officeart/2005/8/layout/process3"/>
    <dgm:cxn modelId="{544B6ABC-29F8-422D-A896-63131C7192C1}" srcId="{BD0FB0B9-6CC5-4224-A125-CD31EB586179}" destId="{6D929F18-9BAF-4808-ACFE-62606A9A36B2}" srcOrd="0" destOrd="0" parTransId="{6E1D1DFC-42B5-44B9-B36F-1E6D75B10D09}" sibTransId="{966AE92F-E463-4156-846D-736CE6AB7A98}"/>
    <dgm:cxn modelId="{6F5A0AC3-6F97-4FB9-9FE3-E2300DCDE9E5}" srcId="{DBC9F092-1D45-40E2-9622-3CF2A60058AA}" destId="{A6F8C3F0-4847-4AD5-B6B5-9DC46D30287F}" srcOrd="0" destOrd="0" parTransId="{6D001D37-F965-4FE4-B9D0-90FB8DA368D0}" sibTransId="{A2E3AF05-D867-4CD3-A682-FAE42922A3F6}"/>
    <dgm:cxn modelId="{467AFAC7-FB1D-4CA7-AA05-B9138EEEF864}" type="presOf" srcId="{85801BC2-6ACC-4656-84B3-D4D8945810D4}" destId="{E983A4CE-4B04-4307-A60E-9BECE5C0A7C8}" srcOrd="0" destOrd="1" presId="urn:microsoft.com/office/officeart/2005/8/layout/process3"/>
    <dgm:cxn modelId="{4023C4CA-3850-4A96-A49A-DCEB7F43DBC9}" type="presOf" srcId="{C808002C-BCC1-460B-87EF-0354570E525B}" destId="{F0F4F158-4C9F-4424-8094-0F8F0D713399}" srcOrd="0" destOrd="1" presId="urn:microsoft.com/office/officeart/2005/8/layout/process3"/>
    <dgm:cxn modelId="{C09038D1-F02A-43F8-AEF0-E57710BF7EAA}" type="presOf" srcId="{A6F8C3F0-4847-4AD5-B6B5-9DC46D30287F}" destId="{62685ED3-FE75-4169-B8EE-B24077CE7A33}" srcOrd="0" destOrd="0" presId="urn:microsoft.com/office/officeart/2005/8/layout/process3"/>
    <dgm:cxn modelId="{AB58DAD2-5532-4CCC-8864-56520978BCC1}" srcId="{A22DC259-7720-4B4F-9A33-31FB2C42541F}" destId="{9FD7E84D-7E00-4EB0-BC3D-C0831EA1D9C0}" srcOrd="2" destOrd="0" parTransId="{19368555-6FF6-4C49-AC01-22EAEF2B25BE}" sibTransId="{79944D0E-FEA2-4D1A-808B-AF9345A14B73}"/>
    <dgm:cxn modelId="{E84157DC-328A-41A4-86A0-92FC9EC25082}" srcId="{DBC9F092-1D45-40E2-9622-3CF2A60058AA}" destId="{BD0FB0B9-6CC5-4224-A125-CD31EB586179}" srcOrd="1" destOrd="0" parTransId="{85767530-DF03-4C7D-A156-28F1496AE9E6}" sibTransId="{A770BBC0-97BE-4483-A87A-49FF7B36EF18}"/>
    <dgm:cxn modelId="{B2F79CDF-56EC-4F58-BFD7-AB293F7CE0F6}" type="presOf" srcId="{A2E3AF05-D867-4CD3-A682-FAE42922A3F6}" destId="{79E2CA43-0CD0-4AFB-B8E4-0AF583E7D458}" srcOrd="1" destOrd="0" presId="urn:microsoft.com/office/officeart/2005/8/layout/process3"/>
    <dgm:cxn modelId="{33C0BDF3-7F20-42A7-A87E-3BACD22E6F8A}" srcId="{A6F8C3F0-4847-4AD5-B6B5-9DC46D30287F}" destId="{D875B8FA-B692-4C28-81CE-740DC4E74BD0}" srcOrd="3" destOrd="0" parTransId="{2D46CECE-DC19-4BE9-B846-4A68E99D08E8}" sibTransId="{7505C1FB-3B75-4C6B-A36C-51EA8B0EFE46}"/>
    <dgm:cxn modelId="{3028A23C-1299-4510-A08A-A815A0E3536F}" type="presParOf" srcId="{4D4AD38A-0078-4A43-A1E2-2456E390A727}" destId="{4AAB5A8F-1D1A-4D84-B88F-452964732D43}" srcOrd="0" destOrd="0" presId="urn:microsoft.com/office/officeart/2005/8/layout/process3"/>
    <dgm:cxn modelId="{416498DF-A41A-474D-9CC3-F187E424E532}" type="presParOf" srcId="{4AAB5A8F-1D1A-4D84-B88F-452964732D43}" destId="{62685ED3-FE75-4169-B8EE-B24077CE7A33}" srcOrd="0" destOrd="0" presId="urn:microsoft.com/office/officeart/2005/8/layout/process3"/>
    <dgm:cxn modelId="{E321EAE8-A210-49CF-AE46-E86845FC9EBF}" type="presParOf" srcId="{4AAB5A8F-1D1A-4D84-B88F-452964732D43}" destId="{E4C553D8-54E7-48BE-8A20-9AEAFFC68B9E}" srcOrd="1" destOrd="0" presId="urn:microsoft.com/office/officeart/2005/8/layout/process3"/>
    <dgm:cxn modelId="{0EC25AE3-B700-494A-A23F-14D4B15636BF}" type="presParOf" srcId="{4AAB5A8F-1D1A-4D84-B88F-452964732D43}" destId="{25AE2A90-740E-49E5-B052-F61021D1BA26}" srcOrd="2" destOrd="0" presId="urn:microsoft.com/office/officeart/2005/8/layout/process3"/>
    <dgm:cxn modelId="{FEDB57CA-0ECC-403D-8EA7-A07FE74E8574}" type="presParOf" srcId="{4D4AD38A-0078-4A43-A1E2-2456E390A727}" destId="{8388954D-2461-47F4-BE0E-6D0C3FABA1FE}" srcOrd="1" destOrd="0" presId="urn:microsoft.com/office/officeart/2005/8/layout/process3"/>
    <dgm:cxn modelId="{E81F94DB-4449-4162-99FA-6058A7AAA205}" type="presParOf" srcId="{8388954D-2461-47F4-BE0E-6D0C3FABA1FE}" destId="{79E2CA43-0CD0-4AFB-B8E4-0AF583E7D458}" srcOrd="0" destOrd="0" presId="urn:microsoft.com/office/officeart/2005/8/layout/process3"/>
    <dgm:cxn modelId="{454CDE30-DBC3-4F39-8CB0-FD9CF37DF73E}" type="presParOf" srcId="{4D4AD38A-0078-4A43-A1E2-2456E390A727}" destId="{A84A7A12-18B2-4055-93DB-9F28D5A37852}" srcOrd="2" destOrd="0" presId="urn:microsoft.com/office/officeart/2005/8/layout/process3"/>
    <dgm:cxn modelId="{BD89E261-5808-4384-8D7A-417D00E0F8E8}" type="presParOf" srcId="{A84A7A12-18B2-4055-93DB-9F28D5A37852}" destId="{986F46C0-3D88-488B-8EAD-7DDCABCA76AD}" srcOrd="0" destOrd="0" presId="urn:microsoft.com/office/officeart/2005/8/layout/process3"/>
    <dgm:cxn modelId="{AA16EE03-3165-456B-AECF-A8CA54998C40}" type="presParOf" srcId="{A84A7A12-18B2-4055-93DB-9F28D5A37852}" destId="{24186020-008C-403A-8652-59619D5BADAD}" srcOrd="1" destOrd="0" presId="urn:microsoft.com/office/officeart/2005/8/layout/process3"/>
    <dgm:cxn modelId="{1FBAC53D-94AB-4902-A6EF-22C091FBE90B}" type="presParOf" srcId="{A84A7A12-18B2-4055-93DB-9F28D5A37852}" destId="{E983A4CE-4B04-4307-A60E-9BECE5C0A7C8}" srcOrd="2" destOrd="0" presId="urn:microsoft.com/office/officeart/2005/8/layout/process3"/>
    <dgm:cxn modelId="{B5970EC2-90F3-41AF-8665-78CCC680553C}" type="presParOf" srcId="{4D4AD38A-0078-4A43-A1E2-2456E390A727}" destId="{8D7B792D-0ECA-4D32-A089-B98A81FA0811}" srcOrd="3" destOrd="0" presId="urn:microsoft.com/office/officeart/2005/8/layout/process3"/>
    <dgm:cxn modelId="{15ACD813-F3D9-4A2F-B60E-F15012122204}" type="presParOf" srcId="{8D7B792D-0ECA-4D32-A089-B98A81FA0811}" destId="{A59DCE05-02E8-45D2-A821-B562F6861FA3}" srcOrd="0" destOrd="0" presId="urn:microsoft.com/office/officeart/2005/8/layout/process3"/>
    <dgm:cxn modelId="{FDFE4EDE-73C5-4F8F-9542-641069E245A9}" type="presParOf" srcId="{4D4AD38A-0078-4A43-A1E2-2456E390A727}" destId="{68BD43AC-17DE-4CDC-9B3F-104F705D7FD8}" srcOrd="4" destOrd="0" presId="urn:microsoft.com/office/officeart/2005/8/layout/process3"/>
    <dgm:cxn modelId="{9570D34F-DAB1-497A-A873-090AD76CC3AB}" type="presParOf" srcId="{68BD43AC-17DE-4CDC-9B3F-104F705D7FD8}" destId="{3FACEE32-080D-4938-B3E9-13E95766886E}" srcOrd="0" destOrd="0" presId="urn:microsoft.com/office/officeart/2005/8/layout/process3"/>
    <dgm:cxn modelId="{A4C9B92D-F886-4487-BC78-B621A48BDC69}" type="presParOf" srcId="{68BD43AC-17DE-4CDC-9B3F-104F705D7FD8}" destId="{1386129B-968B-40C2-96E5-29F50BA4D3EE}" srcOrd="1" destOrd="0" presId="urn:microsoft.com/office/officeart/2005/8/layout/process3"/>
    <dgm:cxn modelId="{F2258CEE-FB38-4DA6-A89B-79804642926B}" type="presParOf" srcId="{68BD43AC-17DE-4CDC-9B3F-104F705D7FD8}" destId="{F0F4F158-4C9F-4424-8094-0F8F0D71339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4A82BB-35CF-4D1B-8A8D-9D711223C4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B1E3900-6557-4C75-BAF7-31050EDD9023}">
      <dgm:prSet phldrT="[文本]" custT="1"/>
      <dgm:spPr/>
      <dgm:t>
        <a:bodyPr/>
        <a:lstStyle/>
        <a:p>
          <a:r>
            <a:rPr lang="zh-CN" altLang="en-US" sz="3200" dirty="0"/>
            <a:t>壳的种类</a:t>
          </a:r>
        </a:p>
      </dgm:t>
    </dgm:pt>
    <dgm:pt modelId="{03C14942-0B9F-467C-B79D-EC2B3DC46638}" type="parTrans" cxnId="{A6A98445-19A2-4AEB-AB35-E96E65FE0007}">
      <dgm:prSet/>
      <dgm:spPr/>
      <dgm:t>
        <a:bodyPr/>
        <a:lstStyle/>
        <a:p>
          <a:endParaRPr lang="zh-CN" altLang="en-US"/>
        </a:p>
      </dgm:t>
    </dgm:pt>
    <dgm:pt modelId="{03710D7F-16FE-4888-AF63-5A3474EA7458}" type="sibTrans" cxnId="{A6A98445-19A2-4AEB-AB35-E96E65FE0007}">
      <dgm:prSet/>
      <dgm:spPr/>
      <dgm:t>
        <a:bodyPr/>
        <a:lstStyle/>
        <a:p>
          <a:endParaRPr lang="zh-CN" altLang="en-US"/>
        </a:p>
      </dgm:t>
    </dgm:pt>
    <dgm:pt modelId="{79FBD3F2-D070-4625-9A8D-1E2B7785A38D}">
      <dgm:prSet phldrT="[文本]" custT="1"/>
      <dgm:spPr/>
      <dgm:t>
        <a:bodyPr/>
        <a:lstStyle/>
        <a:p>
          <a:r>
            <a:rPr lang="en-US" altLang="zh-CN" sz="3600" dirty="0"/>
            <a:t>UPX</a:t>
          </a:r>
          <a:r>
            <a:rPr lang="zh-CN" altLang="en-US" sz="3600" dirty="0"/>
            <a:t>、</a:t>
          </a:r>
          <a:r>
            <a:rPr lang="en-US" altLang="zh-CN" sz="3600" dirty="0" err="1"/>
            <a:t>ASPack</a:t>
          </a:r>
          <a:endParaRPr lang="zh-CN" altLang="en-US" sz="3600" dirty="0"/>
        </a:p>
      </dgm:t>
    </dgm:pt>
    <dgm:pt modelId="{50FABA2E-0D70-4462-BB63-D8D6C995239D}" type="parTrans" cxnId="{6CDA4CFA-3803-45EE-9963-40B20DA5B40F}">
      <dgm:prSet/>
      <dgm:spPr/>
      <dgm:t>
        <a:bodyPr/>
        <a:lstStyle/>
        <a:p>
          <a:endParaRPr lang="zh-CN" altLang="en-US"/>
        </a:p>
      </dgm:t>
    </dgm:pt>
    <dgm:pt modelId="{997054B2-EC32-469E-996B-747F166163BE}" type="sibTrans" cxnId="{6CDA4CFA-3803-45EE-9963-40B20DA5B40F}">
      <dgm:prSet/>
      <dgm:spPr/>
      <dgm:t>
        <a:bodyPr/>
        <a:lstStyle/>
        <a:p>
          <a:endParaRPr lang="zh-CN" altLang="en-US"/>
        </a:p>
      </dgm:t>
    </dgm:pt>
    <dgm:pt modelId="{B337A601-8983-4D13-9432-DC11858323F7}">
      <dgm:prSet phldrT="[文本]" custT="1"/>
      <dgm:spPr/>
      <dgm:t>
        <a:bodyPr/>
        <a:lstStyle/>
        <a:p>
          <a:r>
            <a:rPr lang="zh-CN" altLang="en-US" sz="3200" dirty="0"/>
            <a:t>脱壳方法</a:t>
          </a:r>
        </a:p>
      </dgm:t>
    </dgm:pt>
    <dgm:pt modelId="{B99A75C6-6104-4958-89CC-60C6426E535F}" type="parTrans" cxnId="{89E852D0-9B0E-4EC7-90C9-6CCF3F6445A5}">
      <dgm:prSet/>
      <dgm:spPr/>
      <dgm:t>
        <a:bodyPr/>
        <a:lstStyle/>
        <a:p>
          <a:endParaRPr lang="zh-CN" altLang="en-US"/>
        </a:p>
      </dgm:t>
    </dgm:pt>
    <dgm:pt modelId="{93AA1F4E-BC28-44CA-B7AF-6BC66D7C7055}" type="sibTrans" cxnId="{89E852D0-9B0E-4EC7-90C9-6CCF3F6445A5}">
      <dgm:prSet/>
      <dgm:spPr/>
      <dgm:t>
        <a:bodyPr/>
        <a:lstStyle/>
        <a:p>
          <a:endParaRPr lang="zh-CN" altLang="en-US"/>
        </a:p>
      </dgm:t>
    </dgm:pt>
    <dgm:pt modelId="{248B2DFA-A03D-4CCA-AA61-F40B9069BD14}">
      <dgm:prSet phldrT="[文本]" custT="1"/>
      <dgm:spPr/>
      <dgm:t>
        <a:bodyPr/>
        <a:lstStyle/>
        <a:p>
          <a:r>
            <a:rPr lang="zh-CN" altLang="en-US" sz="3200" dirty="0"/>
            <a:t>单步跟踪法、</a:t>
          </a:r>
          <a:r>
            <a:rPr lang="en-US" altLang="zh-CN" sz="3200" dirty="0"/>
            <a:t>ESP</a:t>
          </a:r>
          <a:r>
            <a:rPr lang="zh-CN" altLang="en-US" sz="3200" dirty="0"/>
            <a:t>定律法</a:t>
          </a:r>
        </a:p>
      </dgm:t>
    </dgm:pt>
    <dgm:pt modelId="{CD865194-787D-48A5-8F68-CA9826C321C6}" type="parTrans" cxnId="{133DCB2D-26B4-4E1D-AAFE-FC18C80D65DF}">
      <dgm:prSet/>
      <dgm:spPr/>
      <dgm:t>
        <a:bodyPr/>
        <a:lstStyle/>
        <a:p>
          <a:endParaRPr lang="zh-CN" altLang="en-US"/>
        </a:p>
      </dgm:t>
    </dgm:pt>
    <dgm:pt modelId="{A917D688-FFE1-43AE-BF03-865CA9AC4E7D}" type="sibTrans" cxnId="{133DCB2D-26B4-4E1D-AAFE-FC18C80D65DF}">
      <dgm:prSet/>
      <dgm:spPr/>
      <dgm:t>
        <a:bodyPr/>
        <a:lstStyle/>
        <a:p>
          <a:endParaRPr lang="zh-CN" altLang="en-US"/>
        </a:p>
      </dgm:t>
    </dgm:pt>
    <dgm:pt modelId="{5F66DDAF-F00C-4A5D-9AA6-AB1EE24008E4}">
      <dgm:prSet phldrT="[文本]" custT="1"/>
      <dgm:spPr/>
      <dgm:t>
        <a:bodyPr/>
        <a:lstStyle/>
        <a:p>
          <a:r>
            <a:rPr lang="zh-CN" altLang="en-US" sz="3200" dirty="0"/>
            <a:t>二次断点法、最后一次异常法</a:t>
          </a:r>
        </a:p>
      </dgm:t>
    </dgm:pt>
    <dgm:pt modelId="{61CC3DD2-AE6C-4ACC-8A98-4D1E1D779536}" type="parTrans" cxnId="{519C6C9E-5651-45AA-9863-871925AE276C}">
      <dgm:prSet/>
      <dgm:spPr/>
      <dgm:t>
        <a:bodyPr/>
        <a:lstStyle/>
        <a:p>
          <a:endParaRPr lang="zh-CN" altLang="en-US"/>
        </a:p>
      </dgm:t>
    </dgm:pt>
    <dgm:pt modelId="{40CA4054-EF94-4165-9CAA-5EAA0C8A396B}" type="sibTrans" cxnId="{519C6C9E-5651-45AA-9863-871925AE276C}">
      <dgm:prSet/>
      <dgm:spPr/>
      <dgm:t>
        <a:bodyPr/>
        <a:lstStyle/>
        <a:p>
          <a:endParaRPr lang="zh-CN" altLang="en-US"/>
        </a:p>
      </dgm:t>
    </dgm:pt>
    <dgm:pt modelId="{B7019910-38D9-408B-9EB8-2D0CE1101947}" type="pres">
      <dgm:prSet presAssocID="{1F4A82BB-35CF-4D1B-8A8D-9D711223C4C6}" presName="linear" presStyleCnt="0">
        <dgm:presLayoutVars>
          <dgm:animLvl val="lvl"/>
          <dgm:resizeHandles val="exact"/>
        </dgm:presLayoutVars>
      </dgm:prSet>
      <dgm:spPr/>
    </dgm:pt>
    <dgm:pt modelId="{D00DA75F-17E2-4B9D-B812-D92C1BCE3E0C}" type="pres">
      <dgm:prSet presAssocID="{9B1E3900-6557-4C75-BAF7-31050EDD9023}" presName="parentText" presStyleLbl="node1" presStyleIdx="0" presStyleCnt="2" custScaleY="59650" custLinFactNeighborY="-21380">
        <dgm:presLayoutVars>
          <dgm:chMax val="0"/>
          <dgm:bulletEnabled val="1"/>
        </dgm:presLayoutVars>
      </dgm:prSet>
      <dgm:spPr/>
    </dgm:pt>
    <dgm:pt modelId="{41FD4AD3-5E2A-4D88-8138-E1B2982FB6BC}" type="pres">
      <dgm:prSet presAssocID="{9B1E3900-6557-4C75-BAF7-31050EDD9023}" presName="childText" presStyleLbl="revTx" presStyleIdx="0" presStyleCnt="2" custScaleY="80965" custLinFactNeighborY="-7898">
        <dgm:presLayoutVars>
          <dgm:bulletEnabled val="1"/>
        </dgm:presLayoutVars>
      </dgm:prSet>
      <dgm:spPr/>
    </dgm:pt>
    <dgm:pt modelId="{992A68C8-1EE5-4E0E-BFF1-1C3ED0D9ED59}" type="pres">
      <dgm:prSet presAssocID="{B337A601-8983-4D13-9432-DC11858323F7}" presName="parentText" presStyleLbl="node1" presStyleIdx="1" presStyleCnt="2" custScaleY="59705" custLinFactNeighborY="4027">
        <dgm:presLayoutVars>
          <dgm:chMax val="0"/>
          <dgm:bulletEnabled val="1"/>
        </dgm:presLayoutVars>
      </dgm:prSet>
      <dgm:spPr/>
    </dgm:pt>
    <dgm:pt modelId="{FE28AD97-0FB3-4A22-8C6D-FFB48194350B}" type="pres">
      <dgm:prSet presAssocID="{B337A601-8983-4D13-9432-DC11858323F7}" presName="childText" presStyleLbl="revTx" presStyleIdx="1" presStyleCnt="2" custScaleY="117374" custLinFactNeighborY="17172">
        <dgm:presLayoutVars>
          <dgm:bulletEnabled val="1"/>
        </dgm:presLayoutVars>
      </dgm:prSet>
      <dgm:spPr/>
    </dgm:pt>
  </dgm:ptLst>
  <dgm:cxnLst>
    <dgm:cxn modelId="{133DCB2D-26B4-4E1D-AAFE-FC18C80D65DF}" srcId="{B337A601-8983-4D13-9432-DC11858323F7}" destId="{248B2DFA-A03D-4CCA-AA61-F40B9069BD14}" srcOrd="0" destOrd="0" parTransId="{CD865194-787D-48A5-8F68-CA9826C321C6}" sibTransId="{A917D688-FFE1-43AE-BF03-865CA9AC4E7D}"/>
    <dgm:cxn modelId="{A6A98445-19A2-4AEB-AB35-E96E65FE0007}" srcId="{1F4A82BB-35CF-4D1B-8A8D-9D711223C4C6}" destId="{9B1E3900-6557-4C75-BAF7-31050EDD9023}" srcOrd="0" destOrd="0" parTransId="{03C14942-0B9F-467C-B79D-EC2B3DC46638}" sibTransId="{03710D7F-16FE-4888-AF63-5A3474EA7458}"/>
    <dgm:cxn modelId="{1D6F346B-D4F0-42A0-8338-91D4AE1CAF22}" type="presOf" srcId="{5F66DDAF-F00C-4A5D-9AA6-AB1EE24008E4}" destId="{FE28AD97-0FB3-4A22-8C6D-FFB48194350B}" srcOrd="0" destOrd="1" presId="urn:microsoft.com/office/officeart/2005/8/layout/vList2"/>
    <dgm:cxn modelId="{E52A5053-98FE-460C-8291-7C378146234F}" type="presOf" srcId="{1F4A82BB-35CF-4D1B-8A8D-9D711223C4C6}" destId="{B7019910-38D9-408B-9EB8-2D0CE1101947}" srcOrd="0" destOrd="0" presId="urn:microsoft.com/office/officeart/2005/8/layout/vList2"/>
    <dgm:cxn modelId="{9ED6F87E-4BFC-4F5B-A191-2ACA7A7F75D5}" type="presOf" srcId="{9B1E3900-6557-4C75-BAF7-31050EDD9023}" destId="{D00DA75F-17E2-4B9D-B812-D92C1BCE3E0C}" srcOrd="0" destOrd="0" presId="urn:microsoft.com/office/officeart/2005/8/layout/vList2"/>
    <dgm:cxn modelId="{E1EAAC97-C55F-48CE-B422-C142106873C6}" type="presOf" srcId="{79FBD3F2-D070-4625-9A8D-1E2B7785A38D}" destId="{41FD4AD3-5E2A-4D88-8138-E1B2982FB6BC}" srcOrd="0" destOrd="0" presId="urn:microsoft.com/office/officeart/2005/8/layout/vList2"/>
    <dgm:cxn modelId="{519C6C9E-5651-45AA-9863-871925AE276C}" srcId="{B337A601-8983-4D13-9432-DC11858323F7}" destId="{5F66DDAF-F00C-4A5D-9AA6-AB1EE24008E4}" srcOrd="1" destOrd="0" parTransId="{61CC3DD2-AE6C-4ACC-8A98-4D1E1D779536}" sibTransId="{40CA4054-EF94-4165-9CAA-5EAA0C8A396B}"/>
    <dgm:cxn modelId="{F90135BE-D7DF-4C51-8102-3D30940F39E9}" type="presOf" srcId="{248B2DFA-A03D-4CCA-AA61-F40B9069BD14}" destId="{FE28AD97-0FB3-4A22-8C6D-FFB48194350B}" srcOrd="0" destOrd="0" presId="urn:microsoft.com/office/officeart/2005/8/layout/vList2"/>
    <dgm:cxn modelId="{89E852D0-9B0E-4EC7-90C9-6CCF3F6445A5}" srcId="{1F4A82BB-35CF-4D1B-8A8D-9D711223C4C6}" destId="{B337A601-8983-4D13-9432-DC11858323F7}" srcOrd="1" destOrd="0" parTransId="{B99A75C6-6104-4958-89CC-60C6426E535F}" sibTransId="{93AA1F4E-BC28-44CA-B7AF-6BC66D7C7055}"/>
    <dgm:cxn modelId="{28AC8EDE-1CD2-4407-BF19-1399AB14103B}" type="presOf" srcId="{B337A601-8983-4D13-9432-DC11858323F7}" destId="{992A68C8-1EE5-4E0E-BFF1-1C3ED0D9ED59}" srcOrd="0" destOrd="0" presId="urn:microsoft.com/office/officeart/2005/8/layout/vList2"/>
    <dgm:cxn modelId="{6CDA4CFA-3803-45EE-9963-40B20DA5B40F}" srcId="{9B1E3900-6557-4C75-BAF7-31050EDD9023}" destId="{79FBD3F2-D070-4625-9A8D-1E2B7785A38D}" srcOrd="0" destOrd="0" parTransId="{50FABA2E-0D70-4462-BB63-D8D6C995239D}" sibTransId="{997054B2-EC32-469E-996B-747F166163BE}"/>
    <dgm:cxn modelId="{B383F42C-6D95-4D39-B3E0-FE2D22AA1173}" type="presParOf" srcId="{B7019910-38D9-408B-9EB8-2D0CE1101947}" destId="{D00DA75F-17E2-4B9D-B812-D92C1BCE3E0C}" srcOrd="0" destOrd="0" presId="urn:microsoft.com/office/officeart/2005/8/layout/vList2"/>
    <dgm:cxn modelId="{9903E661-D095-4DEF-8061-BBA2C327FB2C}" type="presParOf" srcId="{B7019910-38D9-408B-9EB8-2D0CE1101947}" destId="{41FD4AD3-5E2A-4D88-8138-E1B2982FB6BC}" srcOrd="1" destOrd="0" presId="urn:microsoft.com/office/officeart/2005/8/layout/vList2"/>
    <dgm:cxn modelId="{2D474566-9D86-4CEF-8F2F-08556D59A918}" type="presParOf" srcId="{B7019910-38D9-408B-9EB8-2D0CE1101947}" destId="{992A68C8-1EE5-4E0E-BFF1-1C3ED0D9ED59}" srcOrd="2" destOrd="0" presId="urn:microsoft.com/office/officeart/2005/8/layout/vList2"/>
    <dgm:cxn modelId="{4DF2D2E0-D9BF-44FB-AE9A-2C4CF13F4A71}" type="presParOf" srcId="{B7019910-38D9-408B-9EB8-2D0CE1101947}" destId="{FE28AD97-0FB3-4A22-8C6D-FFB48194350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D6E175-8FC2-4375-944E-EC38E8FDCF94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A103815-057C-4497-877A-A5F4D4AAA8A7}">
      <dgm:prSet phldrT="[文本]"/>
      <dgm:spPr/>
      <dgm:t>
        <a:bodyPr/>
        <a:lstStyle/>
        <a:p>
          <a:r>
            <a:rPr lang="zh-CN" altLang="en-US" dirty="0"/>
            <a:t>动静结合</a:t>
          </a:r>
        </a:p>
      </dgm:t>
    </dgm:pt>
    <dgm:pt modelId="{F280D8B4-387C-4B95-B646-02CFFB071CF8}" type="parTrans" cxnId="{20D079D1-D096-40A4-9FED-8210DCA41025}">
      <dgm:prSet/>
      <dgm:spPr/>
      <dgm:t>
        <a:bodyPr/>
        <a:lstStyle/>
        <a:p>
          <a:endParaRPr lang="zh-CN" altLang="en-US"/>
        </a:p>
      </dgm:t>
    </dgm:pt>
    <dgm:pt modelId="{002146AC-A833-4870-A824-A7A27BDDEA6F}" type="sibTrans" cxnId="{20D079D1-D096-40A4-9FED-8210DCA41025}">
      <dgm:prSet/>
      <dgm:spPr/>
      <dgm:t>
        <a:bodyPr/>
        <a:lstStyle/>
        <a:p>
          <a:endParaRPr lang="zh-CN" altLang="en-US"/>
        </a:p>
      </dgm:t>
    </dgm:pt>
    <dgm:pt modelId="{64D00913-7EC6-440D-A9AB-02D2426B6090}">
      <dgm:prSet phldrT="[文本]"/>
      <dgm:spPr/>
      <dgm:t>
        <a:bodyPr/>
        <a:lstStyle/>
        <a:p>
          <a:r>
            <a:rPr lang="en-US" altLang="zh-CN" dirty="0"/>
            <a:t>IDA</a:t>
          </a:r>
          <a:r>
            <a:rPr lang="zh-CN" altLang="en-US" dirty="0"/>
            <a:t>静态分析</a:t>
          </a:r>
        </a:p>
      </dgm:t>
    </dgm:pt>
    <dgm:pt modelId="{605DAD89-FE7F-440A-9DF4-EE8FD1D8B544}" type="parTrans" cxnId="{768EC08B-7B9A-41CF-A4B6-018FB68AC3B0}">
      <dgm:prSet/>
      <dgm:spPr/>
      <dgm:t>
        <a:bodyPr/>
        <a:lstStyle/>
        <a:p>
          <a:endParaRPr lang="zh-CN" altLang="en-US"/>
        </a:p>
      </dgm:t>
    </dgm:pt>
    <dgm:pt modelId="{3C582F97-A948-4A0D-8281-5BD31D8C612B}" type="sibTrans" cxnId="{768EC08B-7B9A-41CF-A4B6-018FB68AC3B0}">
      <dgm:prSet/>
      <dgm:spPr/>
      <dgm:t>
        <a:bodyPr/>
        <a:lstStyle/>
        <a:p>
          <a:endParaRPr lang="zh-CN" altLang="en-US"/>
        </a:p>
      </dgm:t>
    </dgm:pt>
    <dgm:pt modelId="{C03FBF5C-AEE3-4345-8A54-300185425BF4}">
      <dgm:prSet phldrT="[文本]"/>
      <dgm:spPr/>
      <dgm:t>
        <a:bodyPr/>
        <a:lstStyle/>
        <a:p>
          <a:r>
            <a:rPr lang="en-US" altLang="zh-CN" dirty="0"/>
            <a:t>OD</a:t>
          </a:r>
          <a:r>
            <a:rPr lang="zh-CN" altLang="en-US" dirty="0"/>
            <a:t>动态调试</a:t>
          </a:r>
        </a:p>
      </dgm:t>
    </dgm:pt>
    <dgm:pt modelId="{1908A53A-89DA-4C72-AA9C-90925572A0FE}" type="parTrans" cxnId="{FEC1B751-594A-404F-B02D-38047308F7DE}">
      <dgm:prSet/>
      <dgm:spPr/>
      <dgm:t>
        <a:bodyPr/>
        <a:lstStyle/>
        <a:p>
          <a:endParaRPr lang="zh-CN" altLang="en-US"/>
        </a:p>
      </dgm:t>
    </dgm:pt>
    <dgm:pt modelId="{2E2B78FE-23A9-4D5C-8D1E-E16363CA956C}" type="sibTrans" cxnId="{FEC1B751-594A-404F-B02D-38047308F7DE}">
      <dgm:prSet/>
      <dgm:spPr/>
      <dgm:t>
        <a:bodyPr/>
        <a:lstStyle/>
        <a:p>
          <a:endParaRPr lang="zh-CN" altLang="en-US"/>
        </a:p>
      </dgm:t>
    </dgm:pt>
    <dgm:pt modelId="{61D5BA4D-E111-4107-99F9-CB3189E6F691}">
      <dgm:prSet phldrT="[文本]"/>
      <dgm:spPr/>
      <dgm:t>
        <a:bodyPr/>
        <a:lstStyle/>
        <a:p>
          <a:r>
            <a:rPr lang="zh-CN" altLang="en-US" dirty="0"/>
            <a:t>查壳脱壳</a:t>
          </a:r>
        </a:p>
      </dgm:t>
    </dgm:pt>
    <dgm:pt modelId="{F57CADAA-666A-4BE6-9895-E59502BC0171}" type="parTrans" cxnId="{CDA75B4F-2D93-456E-8B2F-65FFD6817275}">
      <dgm:prSet/>
      <dgm:spPr/>
      <dgm:t>
        <a:bodyPr/>
        <a:lstStyle/>
        <a:p>
          <a:endParaRPr lang="zh-CN" altLang="en-US"/>
        </a:p>
      </dgm:t>
    </dgm:pt>
    <dgm:pt modelId="{D0055790-E81F-4A87-88A4-1A63AEBD5CC5}" type="sibTrans" cxnId="{CDA75B4F-2D93-456E-8B2F-65FFD6817275}">
      <dgm:prSet/>
      <dgm:spPr/>
      <dgm:t>
        <a:bodyPr/>
        <a:lstStyle/>
        <a:p>
          <a:endParaRPr lang="zh-CN" altLang="en-US"/>
        </a:p>
      </dgm:t>
    </dgm:pt>
    <dgm:pt modelId="{A2086A85-AC5A-454C-82DF-53D5DF648A48}">
      <dgm:prSet phldrT="[文本]"/>
      <dgm:spPr/>
      <dgm:t>
        <a:bodyPr/>
        <a:lstStyle/>
        <a:p>
          <a:r>
            <a:rPr lang="zh-CN" altLang="en-US" dirty="0"/>
            <a:t>反调试</a:t>
          </a:r>
        </a:p>
      </dgm:t>
    </dgm:pt>
    <dgm:pt modelId="{CC13621D-9E74-4995-8D48-F05F7071B1EB}" type="parTrans" cxnId="{6CCBA16A-588C-4B8C-90D5-20AEDE43C075}">
      <dgm:prSet/>
      <dgm:spPr/>
      <dgm:t>
        <a:bodyPr/>
        <a:lstStyle/>
        <a:p>
          <a:endParaRPr lang="zh-CN" altLang="en-US"/>
        </a:p>
      </dgm:t>
    </dgm:pt>
    <dgm:pt modelId="{10CABBE2-ED82-4DA8-BC90-C01FA88A38AA}" type="sibTrans" cxnId="{6CCBA16A-588C-4B8C-90D5-20AEDE43C075}">
      <dgm:prSet/>
      <dgm:spPr/>
      <dgm:t>
        <a:bodyPr/>
        <a:lstStyle/>
        <a:p>
          <a:endParaRPr lang="zh-CN" altLang="en-US"/>
        </a:p>
      </dgm:t>
    </dgm:pt>
    <dgm:pt modelId="{5A9C8B1B-A636-4DCA-847B-CB542C332D3A}" type="pres">
      <dgm:prSet presAssocID="{67D6E175-8FC2-4375-944E-EC38E8FDCF94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0484D48-4A6C-447F-826D-C097E736EE24}" type="pres">
      <dgm:prSet presAssocID="{67D6E175-8FC2-4375-944E-EC38E8FDCF94}" presName="matrix" presStyleCnt="0"/>
      <dgm:spPr/>
    </dgm:pt>
    <dgm:pt modelId="{E9E8BC0B-D124-4EA1-A532-8D161C65398D}" type="pres">
      <dgm:prSet presAssocID="{67D6E175-8FC2-4375-944E-EC38E8FDCF94}" presName="tile1" presStyleLbl="node1" presStyleIdx="0" presStyleCnt="4" custScaleX="88633" custScaleY="88633"/>
      <dgm:spPr/>
    </dgm:pt>
    <dgm:pt modelId="{A4FB7941-8EF4-481C-AEB9-98C5363B5F21}" type="pres">
      <dgm:prSet presAssocID="{67D6E175-8FC2-4375-944E-EC38E8FDCF94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72BA599-08E7-4F62-994E-209D5EB437C2}" type="pres">
      <dgm:prSet presAssocID="{67D6E175-8FC2-4375-944E-EC38E8FDCF94}" presName="tile2" presStyleLbl="node1" presStyleIdx="1" presStyleCnt="4" custScaleX="88633" custScaleY="88633"/>
      <dgm:spPr/>
    </dgm:pt>
    <dgm:pt modelId="{357AB16F-2D17-4E40-B68E-467299A44A90}" type="pres">
      <dgm:prSet presAssocID="{67D6E175-8FC2-4375-944E-EC38E8FDCF94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0BB8006-7827-47A5-BF6A-B723C365A2F2}" type="pres">
      <dgm:prSet presAssocID="{67D6E175-8FC2-4375-944E-EC38E8FDCF94}" presName="tile3" presStyleLbl="node1" presStyleIdx="2" presStyleCnt="4" custScaleX="88954" custScaleY="88954"/>
      <dgm:spPr/>
    </dgm:pt>
    <dgm:pt modelId="{A31C8D62-C648-493B-ABFA-BDD173FBDEEC}" type="pres">
      <dgm:prSet presAssocID="{67D6E175-8FC2-4375-944E-EC38E8FDCF94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AECC0A9-3162-4F2C-8BB0-2034F0B87E68}" type="pres">
      <dgm:prSet presAssocID="{67D6E175-8FC2-4375-944E-EC38E8FDCF94}" presName="tile4" presStyleLbl="node1" presStyleIdx="3" presStyleCnt="4" custScaleX="88151" custScaleY="88152"/>
      <dgm:spPr/>
    </dgm:pt>
    <dgm:pt modelId="{49C1B969-649F-4692-A880-DDBA857CFFBA}" type="pres">
      <dgm:prSet presAssocID="{67D6E175-8FC2-4375-944E-EC38E8FDCF94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572432A5-040B-4C76-BA8B-1545BF87691F}" type="pres">
      <dgm:prSet presAssocID="{67D6E175-8FC2-4375-944E-EC38E8FDCF94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C9D3CE14-EB9F-4C56-AD35-9AE9751D9A29}" type="presOf" srcId="{8A103815-057C-4497-877A-A5F4D4AAA8A7}" destId="{572432A5-040B-4C76-BA8B-1545BF87691F}" srcOrd="0" destOrd="0" presId="urn:microsoft.com/office/officeart/2005/8/layout/matrix1"/>
    <dgm:cxn modelId="{ECCF8E1E-EEBF-4F89-A61B-359FBCDF5C5C}" type="presOf" srcId="{61D5BA4D-E111-4107-99F9-CB3189E6F691}" destId="{A31C8D62-C648-493B-ABFA-BDD173FBDEEC}" srcOrd="1" destOrd="0" presId="urn:microsoft.com/office/officeart/2005/8/layout/matrix1"/>
    <dgm:cxn modelId="{DAC0FD2C-0B5B-4C0F-8027-9911756A363C}" type="presOf" srcId="{64D00913-7EC6-440D-A9AB-02D2426B6090}" destId="{E9E8BC0B-D124-4EA1-A532-8D161C65398D}" srcOrd="0" destOrd="0" presId="urn:microsoft.com/office/officeart/2005/8/layout/matrix1"/>
    <dgm:cxn modelId="{76F2DC2D-66F4-464E-8481-7B73446F40F9}" type="presOf" srcId="{C03FBF5C-AEE3-4345-8A54-300185425BF4}" destId="{972BA599-08E7-4F62-994E-209D5EB437C2}" srcOrd="0" destOrd="0" presId="urn:microsoft.com/office/officeart/2005/8/layout/matrix1"/>
    <dgm:cxn modelId="{37CF7C3B-6246-400E-BC4F-B79080889D55}" type="presOf" srcId="{C03FBF5C-AEE3-4345-8A54-300185425BF4}" destId="{357AB16F-2D17-4E40-B68E-467299A44A90}" srcOrd="1" destOrd="0" presId="urn:microsoft.com/office/officeart/2005/8/layout/matrix1"/>
    <dgm:cxn modelId="{6CCBA16A-588C-4B8C-90D5-20AEDE43C075}" srcId="{8A103815-057C-4497-877A-A5F4D4AAA8A7}" destId="{A2086A85-AC5A-454C-82DF-53D5DF648A48}" srcOrd="3" destOrd="0" parTransId="{CC13621D-9E74-4995-8D48-F05F7071B1EB}" sibTransId="{10CABBE2-ED82-4DA8-BC90-C01FA88A38AA}"/>
    <dgm:cxn modelId="{CDA75B4F-2D93-456E-8B2F-65FFD6817275}" srcId="{8A103815-057C-4497-877A-A5F4D4AAA8A7}" destId="{61D5BA4D-E111-4107-99F9-CB3189E6F691}" srcOrd="2" destOrd="0" parTransId="{F57CADAA-666A-4BE6-9895-E59502BC0171}" sibTransId="{D0055790-E81F-4A87-88A4-1A63AEBD5CC5}"/>
    <dgm:cxn modelId="{FEC1B751-594A-404F-B02D-38047308F7DE}" srcId="{8A103815-057C-4497-877A-A5F4D4AAA8A7}" destId="{C03FBF5C-AEE3-4345-8A54-300185425BF4}" srcOrd="1" destOrd="0" parTransId="{1908A53A-89DA-4C72-AA9C-90925572A0FE}" sibTransId="{2E2B78FE-23A9-4D5C-8D1E-E16363CA956C}"/>
    <dgm:cxn modelId="{7BE7C857-63CA-4327-AE6A-89B115AB2875}" type="presOf" srcId="{A2086A85-AC5A-454C-82DF-53D5DF648A48}" destId="{2AECC0A9-3162-4F2C-8BB0-2034F0B87E68}" srcOrd="0" destOrd="0" presId="urn:microsoft.com/office/officeart/2005/8/layout/matrix1"/>
    <dgm:cxn modelId="{768EC08B-7B9A-41CF-A4B6-018FB68AC3B0}" srcId="{8A103815-057C-4497-877A-A5F4D4AAA8A7}" destId="{64D00913-7EC6-440D-A9AB-02D2426B6090}" srcOrd="0" destOrd="0" parTransId="{605DAD89-FE7F-440A-9DF4-EE8FD1D8B544}" sibTransId="{3C582F97-A948-4A0D-8281-5BD31D8C612B}"/>
    <dgm:cxn modelId="{37616DCE-9CBE-4B39-9959-AEE1BA6939AA}" type="presOf" srcId="{61D5BA4D-E111-4107-99F9-CB3189E6F691}" destId="{20BB8006-7827-47A5-BF6A-B723C365A2F2}" srcOrd="0" destOrd="0" presId="urn:microsoft.com/office/officeart/2005/8/layout/matrix1"/>
    <dgm:cxn modelId="{A9BA76D1-9468-4CF9-ACBA-4D13955AFF85}" type="presOf" srcId="{A2086A85-AC5A-454C-82DF-53D5DF648A48}" destId="{49C1B969-649F-4692-A880-DDBA857CFFBA}" srcOrd="1" destOrd="0" presId="urn:microsoft.com/office/officeart/2005/8/layout/matrix1"/>
    <dgm:cxn modelId="{20D079D1-D096-40A4-9FED-8210DCA41025}" srcId="{67D6E175-8FC2-4375-944E-EC38E8FDCF94}" destId="{8A103815-057C-4497-877A-A5F4D4AAA8A7}" srcOrd="0" destOrd="0" parTransId="{F280D8B4-387C-4B95-B646-02CFFB071CF8}" sibTransId="{002146AC-A833-4870-A824-A7A27BDDEA6F}"/>
    <dgm:cxn modelId="{AE32E2DE-D5E7-4FD6-817C-BE0C04025A62}" type="presOf" srcId="{67D6E175-8FC2-4375-944E-EC38E8FDCF94}" destId="{5A9C8B1B-A636-4DCA-847B-CB542C332D3A}" srcOrd="0" destOrd="0" presId="urn:microsoft.com/office/officeart/2005/8/layout/matrix1"/>
    <dgm:cxn modelId="{E38CE5FC-9CD6-47C5-ADE6-8E1D8010DE8D}" type="presOf" srcId="{64D00913-7EC6-440D-A9AB-02D2426B6090}" destId="{A4FB7941-8EF4-481C-AEB9-98C5363B5F21}" srcOrd="1" destOrd="0" presId="urn:microsoft.com/office/officeart/2005/8/layout/matrix1"/>
    <dgm:cxn modelId="{0C3B3F00-4B1B-49CD-B8E2-340294EC030C}" type="presParOf" srcId="{5A9C8B1B-A636-4DCA-847B-CB542C332D3A}" destId="{30484D48-4A6C-447F-826D-C097E736EE24}" srcOrd="0" destOrd="0" presId="urn:microsoft.com/office/officeart/2005/8/layout/matrix1"/>
    <dgm:cxn modelId="{AD1EC533-0FA9-493C-8F34-1A7DF339E176}" type="presParOf" srcId="{30484D48-4A6C-447F-826D-C097E736EE24}" destId="{E9E8BC0B-D124-4EA1-A532-8D161C65398D}" srcOrd="0" destOrd="0" presId="urn:microsoft.com/office/officeart/2005/8/layout/matrix1"/>
    <dgm:cxn modelId="{95019A19-A49C-4D8E-BBD3-C838DCB6F642}" type="presParOf" srcId="{30484D48-4A6C-447F-826D-C097E736EE24}" destId="{A4FB7941-8EF4-481C-AEB9-98C5363B5F21}" srcOrd="1" destOrd="0" presId="urn:microsoft.com/office/officeart/2005/8/layout/matrix1"/>
    <dgm:cxn modelId="{0EC646CB-3CC6-4E34-8AA8-968770551A64}" type="presParOf" srcId="{30484D48-4A6C-447F-826D-C097E736EE24}" destId="{972BA599-08E7-4F62-994E-209D5EB437C2}" srcOrd="2" destOrd="0" presId="urn:microsoft.com/office/officeart/2005/8/layout/matrix1"/>
    <dgm:cxn modelId="{3591D9AC-8C2D-4857-89F2-A226FE955A76}" type="presParOf" srcId="{30484D48-4A6C-447F-826D-C097E736EE24}" destId="{357AB16F-2D17-4E40-B68E-467299A44A90}" srcOrd="3" destOrd="0" presId="urn:microsoft.com/office/officeart/2005/8/layout/matrix1"/>
    <dgm:cxn modelId="{ABF12E5E-9B49-4747-98DE-0C6783382887}" type="presParOf" srcId="{30484D48-4A6C-447F-826D-C097E736EE24}" destId="{20BB8006-7827-47A5-BF6A-B723C365A2F2}" srcOrd="4" destOrd="0" presId="urn:microsoft.com/office/officeart/2005/8/layout/matrix1"/>
    <dgm:cxn modelId="{686C5E68-E24E-4853-B6F1-252DD857C3C4}" type="presParOf" srcId="{30484D48-4A6C-447F-826D-C097E736EE24}" destId="{A31C8D62-C648-493B-ABFA-BDD173FBDEEC}" srcOrd="5" destOrd="0" presId="urn:microsoft.com/office/officeart/2005/8/layout/matrix1"/>
    <dgm:cxn modelId="{D090A204-D921-4D40-974E-D186E3B2E031}" type="presParOf" srcId="{30484D48-4A6C-447F-826D-C097E736EE24}" destId="{2AECC0A9-3162-4F2C-8BB0-2034F0B87E68}" srcOrd="6" destOrd="0" presId="urn:microsoft.com/office/officeart/2005/8/layout/matrix1"/>
    <dgm:cxn modelId="{36CA15E1-350D-4D74-AE20-993649391AB4}" type="presParOf" srcId="{30484D48-4A6C-447F-826D-C097E736EE24}" destId="{49C1B969-649F-4692-A880-DDBA857CFFBA}" srcOrd="7" destOrd="0" presId="urn:microsoft.com/office/officeart/2005/8/layout/matrix1"/>
    <dgm:cxn modelId="{DFCECD72-60E2-405B-94F4-C97AFCFC8349}" type="presParOf" srcId="{5A9C8B1B-A636-4DCA-847B-CB542C332D3A}" destId="{572432A5-040B-4C76-BA8B-1545BF87691F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B150163-6551-4ED9-8005-C2C282A3EBA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F1A6A2A-B6D4-4ABF-9FB7-41B30D5BBC8D}">
      <dgm:prSet phldrT="[文本]"/>
      <dgm:spPr/>
      <dgm:t>
        <a:bodyPr/>
        <a:lstStyle/>
        <a:p>
          <a:r>
            <a:rPr lang="zh-CN" altLang="en-US" dirty="0"/>
            <a:t>动静结合</a:t>
          </a:r>
        </a:p>
      </dgm:t>
    </dgm:pt>
    <dgm:pt modelId="{CA455258-E8AA-41C2-A0B3-EA8BFB239B0D}" type="parTrans" cxnId="{E97D9606-CCC0-4647-BA28-49D92347E9CD}">
      <dgm:prSet/>
      <dgm:spPr/>
      <dgm:t>
        <a:bodyPr/>
        <a:lstStyle/>
        <a:p>
          <a:endParaRPr lang="zh-CN" altLang="en-US"/>
        </a:p>
      </dgm:t>
    </dgm:pt>
    <dgm:pt modelId="{1F74C740-CC7E-4284-86A3-0B0D03C24946}" type="sibTrans" cxnId="{E97D9606-CCC0-4647-BA28-49D92347E9CD}">
      <dgm:prSet/>
      <dgm:spPr/>
      <dgm:t>
        <a:bodyPr/>
        <a:lstStyle/>
        <a:p>
          <a:endParaRPr lang="zh-CN" altLang="en-US"/>
        </a:p>
      </dgm:t>
    </dgm:pt>
    <dgm:pt modelId="{6C27F926-7B93-4C70-AA35-05804BD2AAA2}">
      <dgm:prSet phldrT="[文本]"/>
      <dgm:spPr/>
      <dgm:t>
        <a:bodyPr/>
        <a:lstStyle/>
        <a:p>
          <a:r>
            <a:rPr lang="zh-CN" altLang="en-US" dirty="0"/>
            <a:t>动态调试</a:t>
          </a:r>
        </a:p>
      </dgm:t>
    </dgm:pt>
    <dgm:pt modelId="{375E7B1D-DAAA-4C9C-AA52-C38749DBBA80}" type="parTrans" cxnId="{EF39B81E-C3D6-4F70-AA0C-76DDE1C99762}">
      <dgm:prSet/>
      <dgm:spPr/>
      <dgm:t>
        <a:bodyPr/>
        <a:lstStyle/>
        <a:p>
          <a:endParaRPr lang="zh-CN" altLang="en-US"/>
        </a:p>
      </dgm:t>
    </dgm:pt>
    <dgm:pt modelId="{E659D83D-E150-43B9-BE73-079CE9F1D535}" type="sibTrans" cxnId="{EF39B81E-C3D6-4F70-AA0C-76DDE1C99762}">
      <dgm:prSet/>
      <dgm:spPr/>
      <dgm:t>
        <a:bodyPr/>
        <a:lstStyle/>
        <a:p>
          <a:endParaRPr lang="zh-CN" altLang="en-US"/>
        </a:p>
      </dgm:t>
    </dgm:pt>
    <dgm:pt modelId="{6D34B12D-4676-4315-9FAA-D8790E2CA91C}">
      <dgm:prSet phldrT="[文本]"/>
      <dgm:spPr/>
      <dgm:t>
        <a:bodyPr/>
        <a:lstStyle/>
        <a:p>
          <a:r>
            <a:rPr lang="en-US" altLang="zh-CN" dirty="0"/>
            <a:t>IDA</a:t>
          </a:r>
          <a:r>
            <a:rPr lang="zh-CN" altLang="en-US" dirty="0"/>
            <a:t>远程调试</a:t>
          </a:r>
        </a:p>
      </dgm:t>
    </dgm:pt>
    <dgm:pt modelId="{ED741CC3-5D58-40F4-BCB2-33AC25FB91BE}" type="parTrans" cxnId="{8FFD1EC4-0CC6-4140-AB9F-736ED3112832}">
      <dgm:prSet/>
      <dgm:spPr/>
      <dgm:t>
        <a:bodyPr/>
        <a:lstStyle/>
        <a:p>
          <a:endParaRPr lang="zh-CN" altLang="en-US"/>
        </a:p>
      </dgm:t>
    </dgm:pt>
    <dgm:pt modelId="{89B17E1F-F204-4B0B-983D-28602C413A85}" type="sibTrans" cxnId="{8FFD1EC4-0CC6-4140-AB9F-736ED3112832}">
      <dgm:prSet/>
      <dgm:spPr/>
      <dgm:t>
        <a:bodyPr/>
        <a:lstStyle/>
        <a:p>
          <a:endParaRPr lang="zh-CN" altLang="en-US"/>
        </a:p>
      </dgm:t>
    </dgm:pt>
    <dgm:pt modelId="{34AC2883-E5C7-4504-8ECB-5A79ACE2DCF0}">
      <dgm:prSet phldrT="[文本]"/>
      <dgm:spPr/>
      <dgm:t>
        <a:bodyPr/>
        <a:lstStyle/>
        <a:p>
          <a:r>
            <a:rPr lang="en-US" altLang="zh-CN" dirty="0"/>
            <a:t>GDB</a:t>
          </a:r>
          <a:r>
            <a:rPr lang="zh-CN" altLang="en-US" dirty="0"/>
            <a:t>动态调试</a:t>
          </a:r>
        </a:p>
      </dgm:t>
    </dgm:pt>
    <dgm:pt modelId="{AD62F191-176F-4DE1-80BD-2E66A99735AD}" type="parTrans" cxnId="{A14897FF-193D-4A7F-8C7D-E81228C64E09}">
      <dgm:prSet/>
      <dgm:spPr/>
      <dgm:t>
        <a:bodyPr/>
        <a:lstStyle/>
        <a:p>
          <a:endParaRPr lang="zh-CN" altLang="en-US"/>
        </a:p>
      </dgm:t>
    </dgm:pt>
    <dgm:pt modelId="{C59C0039-0060-4E32-BAC8-0C7A42404CCE}" type="sibTrans" cxnId="{A14897FF-193D-4A7F-8C7D-E81228C64E09}">
      <dgm:prSet/>
      <dgm:spPr/>
      <dgm:t>
        <a:bodyPr/>
        <a:lstStyle/>
        <a:p>
          <a:endParaRPr lang="zh-CN" altLang="en-US"/>
        </a:p>
      </dgm:t>
    </dgm:pt>
    <dgm:pt modelId="{013B49D6-DCC9-4438-B8AC-53D034C62D76}">
      <dgm:prSet phldrT="[文本]"/>
      <dgm:spPr/>
      <dgm:t>
        <a:bodyPr/>
        <a:lstStyle/>
        <a:p>
          <a:r>
            <a:rPr lang="zh-CN" altLang="en-US" dirty="0"/>
            <a:t>静态分析</a:t>
          </a:r>
        </a:p>
      </dgm:t>
    </dgm:pt>
    <dgm:pt modelId="{16A943B7-D200-4AFB-8660-1DB7B13A18F2}" type="parTrans" cxnId="{C0FFBDB6-49AB-46FA-8BE1-611E2BD8C219}">
      <dgm:prSet/>
      <dgm:spPr/>
      <dgm:t>
        <a:bodyPr/>
        <a:lstStyle/>
        <a:p>
          <a:endParaRPr lang="zh-CN" altLang="en-US"/>
        </a:p>
      </dgm:t>
    </dgm:pt>
    <dgm:pt modelId="{AB30F492-3443-44FF-82D8-7E792D8FE7C6}" type="sibTrans" cxnId="{C0FFBDB6-49AB-46FA-8BE1-611E2BD8C219}">
      <dgm:prSet/>
      <dgm:spPr/>
      <dgm:t>
        <a:bodyPr/>
        <a:lstStyle/>
        <a:p>
          <a:endParaRPr lang="zh-CN" altLang="en-US"/>
        </a:p>
      </dgm:t>
    </dgm:pt>
    <dgm:pt modelId="{DCA3E86E-54CF-4DDA-9835-2DC2890A84C7}">
      <dgm:prSet phldrT="[文本]"/>
      <dgm:spPr/>
      <dgm:t>
        <a:bodyPr/>
        <a:lstStyle/>
        <a:p>
          <a:r>
            <a:rPr lang="en-US" altLang="zh-CN" dirty="0"/>
            <a:t>IDA</a:t>
          </a:r>
          <a:r>
            <a:rPr lang="zh-CN" altLang="en-US" dirty="0"/>
            <a:t>静态分析</a:t>
          </a:r>
        </a:p>
      </dgm:t>
    </dgm:pt>
    <dgm:pt modelId="{5C209449-E80F-40A9-9C82-1AEAB46A43D3}" type="parTrans" cxnId="{D6875CCA-F503-418B-A6CD-C49DA3FB5B5B}">
      <dgm:prSet/>
      <dgm:spPr/>
      <dgm:t>
        <a:bodyPr/>
        <a:lstStyle/>
        <a:p>
          <a:endParaRPr lang="zh-CN" altLang="en-US"/>
        </a:p>
      </dgm:t>
    </dgm:pt>
    <dgm:pt modelId="{DC9E620F-3F0C-4276-9120-17378EEBEB07}" type="sibTrans" cxnId="{D6875CCA-F503-418B-A6CD-C49DA3FB5B5B}">
      <dgm:prSet/>
      <dgm:spPr/>
      <dgm:t>
        <a:bodyPr/>
        <a:lstStyle/>
        <a:p>
          <a:endParaRPr lang="zh-CN" altLang="en-US"/>
        </a:p>
      </dgm:t>
    </dgm:pt>
    <dgm:pt modelId="{CDD519C8-CDBC-41A5-8CBD-80094D1E3DBC}">
      <dgm:prSet/>
      <dgm:spPr/>
      <dgm:t>
        <a:bodyPr/>
        <a:lstStyle/>
        <a:p>
          <a:r>
            <a:rPr lang="en-US" altLang="zh-CN" dirty="0"/>
            <a:t>EDB</a:t>
          </a:r>
          <a:r>
            <a:rPr lang="zh-CN" altLang="en-US" dirty="0"/>
            <a:t>动态调试</a:t>
          </a:r>
        </a:p>
      </dgm:t>
    </dgm:pt>
    <dgm:pt modelId="{E822A196-A5B7-4D80-A71E-628B882B3059}" type="parTrans" cxnId="{A067D2A2-46AB-49B4-BB98-C72E1402EA7D}">
      <dgm:prSet/>
      <dgm:spPr/>
      <dgm:t>
        <a:bodyPr/>
        <a:lstStyle/>
        <a:p>
          <a:endParaRPr lang="zh-CN" altLang="en-US"/>
        </a:p>
      </dgm:t>
    </dgm:pt>
    <dgm:pt modelId="{5952E390-CF4B-48E3-9643-059DCAFFD4FC}" type="sibTrans" cxnId="{A067D2A2-46AB-49B4-BB98-C72E1402EA7D}">
      <dgm:prSet/>
      <dgm:spPr/>
      <dgm:t>
        <a:bodyPr/>
        <a:lstStyle/>
        <a:p>
          <a:endParaRPr lang="zh-CN" altLang="en-US"/>
        </a:p>
      </dgm:t>
    </dgm:pt>
    <dgm:pt modelId="{B2960BE6-73A1-40CF-98A9-F408F62E27ED}" type="pres">
      <dgm:prSet presAssocID="{9B150163-6551-4ED9-8005-C2C282A3EB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F3FA33D-C23F-4108-A2F0-32203CACB50D}" type="pres">
      <dgm:prSet presAssocID="{5F1A6A2A-B6D4-4ABF-9FB7-41B30D5BBC8D}" presName="root1" presStyleCnt="0"/>
      <dgm:spPr/>
    </dgm:pt>
    <dgm:pt modelId="{37005B17-4C62-48E8-809A-9C074889D24D}" type="pres">
      <dgm:prSet presAssocID="{5F1A6A2A-B6D4-4ABF-9FB7-41B30D5BBC8D}" presName="LevelOneTextNode" presStyleLbl="node0" presStyleIdx="0" presStyleCnt="1">
        <dgm:presLayoutVars>
          <dgm:chPref val="3"/>
        </dgm:presLayoutVars>
      </dgm:prSet>
      <dgm:spPr/>
    </dgm:pt>
    <dgm:pt modelId="{C64018AA-0B8D-40DA-91EF-33AFB27C4B4F}" type="pres">
      <dgm:prSet presAssocID="{5F1A6A2A-B6D4-4ABF-9FB7-41B30D5BBC8D}" presName="level2hierChild" presStyleCnt="0"/>
      <dgm:spPr/>
    </dgm:pt>
    <dgm:pt modelId="{EFE20367-5112-4979-A282-82CD9A048C3F}" type="pres">
      <dgm:prSet presAssocID="{375E7B1D-DAAA-4C9C-AA52-C38749DBBA80}" presName="conn2-1" presStyleLbl="parChTrans1D2" presStyleIdx="0" presStyleCnt="2"/>
      <dgm:spPr/>
    </dgm:pt>
    <dgm:pt modelId="{D3EF9D73-9CD9-46D5-80BB-C1FE28DEFF5B}" type="pres">
      <dgm:prSet presAssocID="{375E7B1D-DAAA-4C9C-AA52-C38749DBBA80}" presName="connTx" presStyleLbl="parChTrans1D2" presStyleIdx="0" presStyleCnt="2"/>
      <dgm:spPr/>
    </dgm:pt>
    <dgm:pt modelId="{160C2D7E-FE82-4C4A-9462-D06D94C6473B}" type="pres">
      <dgm:prSet presAssocID="{6C27F926-7B93-4C70-AA35-05804BD2AAA2}" presName="root2" presStyleCnt="0"/>
      <dgm:spPr/>
    </dgm:pt>
    <dgm:pt modelId="{2F564296-526C-4065-8FE3-42D16F94F2B7}" type="pres">
      <dgm:prSet presAssocID="{6C27F926-7B93-4C70-AA35-05804BD2AAA2}" presName="LevelTwoTextNode" presStyleLbl="node2" presStyleIdx="0" presStyleCnt="2" custLinFactNeighborY="-36040">
        <dgm:presLayoutVars>
          <dgm:chPref val="3"/>
        </dgm:presLayoutVars>
      </dgm:prSet>
      <dgm:spPr/>
    </dgm:pt>
    <dgm:pt modelId="{1591FFD3-4140-4505-B178-0E71A376383E}" type="pres">
      <dgm:prSet presAssocID="{6C27F926-7B93-4C70-AA35-05804BD2AAA2}" presName="level3hierChild" presStyleCnt="0"/>
      <dgm:spPr/>
    </dgm:pt>
    <dgm:pt modelId="{8103B51A-3DA7-466B-8CED-8599D319A6F9}" type="pres">
      <dgm:prSet presAssocID="{ED741CC3-5D58-40F4-BCB2-33AC25FB91BE}" presName="conn2-1" presStyleLbl="parChTrans1D3" presStyleIdx="0" presStyleCnt="4"/>
      <dgm:spPr/>
    </dgm:pt>
    <dgm:pt modelId="{5984AAEF-1037-46F0-85D4-1B79A3F6C2D8}" type="pres">
      <dgm:prSet presAssocID="{ED741CC3-5D58-40F4-BCB2-33AC25FB91BE}" presName="connTx" presStyleLbl="parChTrans1D3" presStyleIdx="0" presStyleCnt="4"/>
      <dgm:spPr/>
    </dgm:pt>
    <dgm:pt modelId="{9CA5E03A-475E-4161-8B3F-228D3576672D}" type="pres">
      <dgm:prSet presAssocID="{6D34B12D-4676-4315-9FAA-D8790E2CA91C}" presName="root2" presStyleCnt="0"/>
      <dgm:spPr/>
    </dgm:pt>
    <dgm:pt modelId="{22AE6765-FC2E-489A-87B8-30A85002DB9E}" type="pres">
      <dgm:prSet presAssocID="{6D34B12D-4676-4315-9FAA-D8790E2CA91C}" presName="LevelTwoTextNode" presStyleLbl="node3" presStyleIdx="0" presStyleCnt="4" custScaleX="147256" custLinFactNeighborY="-43644">
        <dgm:presLayoutVars>
          <dgm:chPref val="3"/>
        </dgm:presLayoutVars>
      </dgm:prSet>
      <dgm:spPr/>
    </dgm:pt>
    <dgm:pt modelId="{EBB8BB1D-A17C-436A-83C1-856D3F75B280}" type="pres">
      <dgm:prSet presAssocID="{6D34B12D-4676-4315-9FAA-D8790E2CA91C}" presName="level3hierChild" presStyleCnt="0"/>
      <dgm:spPr/>
    </dgm:pt>
    <dgm:pt modelId="{0FE60FD9-F1E7-4C2C-AA72-929599CF7CAC}" type="pres">
      <dgm:prSet presAssocID="{E822A196-A5B7-4D80-A71E-628B882B3059}" presName="conn2-1" presStyleLbl="parChTrans1D3" presStyleIdx="1" presStyleCnt="4"/>
      <dgm:spPr/>
    </dgm:pt>
    <dgm:pt modelId="{58E6EE8F-F973-40E4-A7C1-93AB65667D74}" type="pres">
      <dgm:prSet presAssocID="{E822A196-A5B7-4D80-A71E-628B882B3059}" presName="connTx" presStyleLbl="parChTrans1D3" presStyleIdx="1" presStyleCnt="4"/>
      <dgm:spPr/>
    </dgm:pt>
    <dgm:pt modelId="{5A086AFA-7403-4CDD-9AA0-0229A9CA0C66}" type="pres">
      <dgm:prSet presAssocID="{CDD519C8-CDBC-41A5-8CBD-80094D1E3DBC}" presName="root2" presStyleCnt="0"/>
      <dgm:spPr/>
    </dgm:pt>
    <dgm:pt modelId="{E1D0A639-F7AB-4173-B549-DEE4327CDA74}" type="pres">
      <dgm:prSet presAssocID="{CDD519C8-CDBC-41A5-8CBD-80094D1E3DBC}" presName="LevelTwoTextNode" presStyleLbl="node3" presStyleIdx="1" presStyleCnt="4" custScaleX="147764" custLinFactNeighborY="-36040">
        <dgm:presLayoutVars>
          <dgm:chPref val="3"/>
        </dgm:presLayoutVars>
      </dgm:prSet>
      <dgm:spPr/>
    </dgm:pt>
    <dgm:pt modelId="{7ADEC176-7CD0-474E-92E4-A71D79FF6D20}" type="pres">
      <dgm:prSet presAssocID="{CDD519C8-CDBC-41A5-8CBD-80094D1E3DBC}" presName="level3hierChild" presStyleCnt="0"/>
      <dgm:spPr/>
    </dgm:pt>
    <dgm:pt modelId="{5193D648-3311-44CD-8726-5A8D78C022E6}" type="pres">
      <dgm:prSet presAssocID="{AD62F191-176F-4DE1-80BD-2E66A99735AD}" presName="conn2-1" presStyleLbl="parChTrans1D3" presStyleIdx="2" presStyleCnt="4"/>
      <dgm:spPr/>
    </dgm:pt>
    <dgm:pt modelId="{B9F545C2-E9D8-4B08-AD32-018ED7F9FBC1}" type="pres">
      <dgm:prSet presAssocID="{AD62F191-176F-4DE1-80BD-2E66A99735AD}" presName="connTx" presStyleLbl="parChTrans1D3" presStyleIdx="2" presStyleCnt="4"/>
      <dgm:spPr/>
    </dgm:pt>
    <dgm:pt modelId="{72B8A2CF-FA07-4351-A815-DBAA1F12502A}" type="pres">
      <dgm:prSet presAssocID="{34AC2883-E5C7-4504-8ECB-5A79ACE2DCF0}" presName="root2" presStyleCnt="0"/>
      <dgm:spPr/>
    </dgm:pt>
    <dgm:pt modelId="{6A02B38A-1F91-4788-B41C-3F2373799BDF}" type="pres">
      <dgm:prSet presAssocID="{34AC2883-E5C7-4504-8ECB-5A79ACE2DCF0}" presName="LevelTwoTextNode" presStyleLbl="node3" presStyleIdx="2" presStyleCnt="4" custScaleX="146984" custLinFactNeighborY="-30312">
        <dgm:presLayoutVars>
          <dgm:chPref val="3"/>
        </dgm:presLayoutVars>
      </dgm:prSet>
      <dgm:spPr/>
    </dgm:pt>
    <dgm:pt modelId="{FF0AF84C-A44D-435F-B31B-8AC81F75994C}" type="pres">
      <dgm:prSet presAssocID="{34AC2883-E5C7-4504-8ECB-5A79ACE2DCF0}" presName="level3hierChild" presStyleCnt="0"/>
      <dgm:spPr/>
    </dgm:pt>
    <dgm:pt modelId="{CDADAEAF-F4EE-477A-A48D-0FFBB7E19EAD}" type="pres">
      <dgm:prSet presAssocID="{16A943B7-D200-4AFB-8660-1DB7B13A18F2}" presName="conn2-1" presStyleLbl="parChTrans1D2" presStyleIdx="1" presStyleCnt="2"/>
      <dgm:spPr/>
    </dgm:pt>
    <dgm:pt modelId="{396DD9ED-9885-443A-B8DA-C6F8CE927E8F}" type="pres">
      <dgm:prSet presAssocID="{16A943B7-D200-4AFB-8660-1DB7B13A18F2}" presName="connTx" presStyleLbl="parChTrans1D2" presStyleIdx="1" presStyleCnt="2"/>
      <dgm:spPr/>
    </dgm:pt>
    <dgm:pt modelId="{EAAEE8E6-AEE9-408E-B127-939A856A2447}" type="pres">
      <dgm:prSet presAssocID="{013B49D6-DCC9-4438-B8AC-53D034C62D76}" presName="root2" presStyleCnt="0"/>
      <dgm:spPr/>
    </dgm:pt>
    <dgm:pt modelId="{DCD0F887-244F-4790-929C-66E6102C31E5}" type="pres">
      <dgm:prSet presAssocID="{013B49D6-DCC9-4438-B8AC-53D034C62D76}" presName="LevelTwoTextNode" presStyleLbl="node2" presStyleIdx="1" presStyleCnt="2">
        <dgm:presLayoutVars>
          <dgm:chPref val="3"/>
        </dgm:presLayoutVars>
      </dgm:prSet>
      <dgm:spPr/>
    </dgm:pt>
    <dgm:pt modelId="{59ADD7B7-9BF3-4FC6-83E9-8F78C82FCFC6}" type="pres">
      <dgm:prSet presAssocID="{013B49D6-DCC9-4438-B8AC-53D034C62D76}" presName="level3hierChild" presStyleCnt="0"/>
      <dgm:spPr/>
    </dgm:pt>
    <dgm:pt modelId="{FE76D39F-8CD4-40F5-A071-0655956011FF}" type="pres">
      <dgm:prSet presAssocID="{5C209449-E80F-40A9-9C82-1AEAB46A43D3}" presName="conn2-1" presStyleLbl="parChTrans1D3" presStyleIdx="3" presStyleCnt="4"/>
      <dgm:spPr/>
    </dgm:pt>
    <dgm:pt modelId="{021A3F1D-7CC2-4697-88C1-E57D00C1D566}" type="pres">
      <dgm:prSet presAssocID="{5C209449-E80F-40A9-9C82-1AEAB46A43D3}" presName="connTx" presStyleLbl="parChTrans1D3" presStyleIdx="3" presStyleCnt="4"/>
      <dgm:spPr/>
    </dgm:pt>
    <dgm:pt modelId="{C0B2A899-196D-406C-9641-07A0E2B63308}" type="pres">
      <dgm:prSet presAssocID="{DCA3E86E-54CF-4DDA-9835-2DC2890A84C7}" presName="root2" presStyleCnt="0"/>
      <dgm:spPr/>
    </dgm:pt>
    <dgm:pt modelId="{B0340707-7E7B-480F-A884-71369CFB4D5D}" type="pres">
      <dgm:prSet presAssocID="{DCA3E86E-54CF-4DDA-9835-2DC2890A84C7}" presName="LevelTwoTextNode" presStyleLbl="node3" presStyleIdx="3" presStyleCnt="4" custScaleX="148741">
        <dgm:presLayoutVars>
          <dgm:chPref val="3"/>
        </dgm:presLayoutVars>
      </dgm:prSet>
      <dgm:spPr/>
    </dgm:pt>
    <dgm:pt modelId="{92F654F1-8D65-43DA-9EE2-399A30CE31E0}" type="pres">
      <dgm:prSet presAssocID="{DCA3E86E-54CF-4DDA-9835-2DC2890A84C7}" presName="level3hierChild" presStyleCnt="0"/>
      <dgm:spPr/>
    </dgm:pt>
  </dgm:ptLst>
  <dgm:cxnLst>
    <dgm:cxn modelId="{E97D9606-CCC0-4647-BA28-49D92347E9CD}" srcId="{9B150163-6551-4ED9-8005-C2C282A3EBA6}" destId="{5F1A6A2A-B6D4-4ABF-9FB7-41B30D5BBC8D}" srcOrd="0" destOrd="0" parTransId="{CA455258-E8AA-41C2-A0B3-EA8BFB239B0D}" sibTransId="{1F74C740-CC7E-4284-86A3-0B0D03C24946}"/>
    <dgm:cxn modelId="{EF39B81E-C3D6-4F70-AA0C-76DDE1C99762}" srcId="{5F1A6A2A-B6D4-4ABF-9FB7-41B30D5BBC8D}" destId="{6C27F926-7B93-4C70-AA35-05804BD2AAA2}" srcOrd="0" destOrd="0" parTransId="{375E7B1D-DAAA-4C9C-AA52-C38749DBBA80}" sibTransId="{E659D83D-E150-43B9-BE73-079CE9F1D535}"/>
    <dgm:cxn modelId="{AC77E327-E0CA-4686-AC2B-5E7C56CCA8A9}" type="presOf" srcId="{AD62F191-176F-4DE1-80BD-2E66A99735AD}" destId="{B9F545C2-E9D8-4B08-AD32-018ED7F9FBC1}" srcOrd="1" destOrd="0" presId="urn:microsoft.com/office/officeart/2005/8/layout/hierarchy2"/>
    <dgm:cxn modelId="{F8E4412E-E701-4A02-B607-EE89F74E0B16}" type="presOf" srcId="{013B49D6-DCC9-4438-B8AC-53D034C62D76}" destId="{DCD0F887-244F-4790-929C-66E6102C31E5}" srcOrd="0" destOrd="0" presId="urn:microsoft.com/office/officeart/2005/8/layout/hierarchy2"/>
    <dgm:cxn modelId="{97F47D67-5E1C-452A-AEE5-018EE64F0622}" type="presOf" srcId="{34AC2883-E5C7-4504-8ECB-5A79ACE2DCF0}" destId="{6A02B38A-1F91-4788-B41C-3F2373799BDF}" srcOrd="0" destOrd="0" presId="urn:microsoft.com/office/officeart/2005/8/layout/hierarchy2"/>
    <dgm:cxn modelId="{F7E5294A-DD19-48CD-8CDB-666F605DCEB8}" type="presOf" srcId="{16A943B7-D200-4AFB-8660-1DB7B13A18F2}" destId="{CDADAEAF-F4EE-477A-A48D-0FFBB7E19EAD}" srcOrd="0" destOrd="0" presId="urn:microsoft.com/office/officeart/2005/8/layout/hierarchy2"/>
    <dgm:cxn modelId="{B8883C4A-789D-405B-8D71-2DB1B0C69A38}" type="presOf" srcId="{375E7B1D-DAAA-4C9C-AA52-C38749DBBA80}" destId="{EFE20367-5112-4979-A282-82CD9A048C3F}" srcOrd="0" destOrd="0" presId="urn:microsoft.com/office/officeart/2005/8/layout/hierarchy2"/>
    <dgm:cxn modelId="{A41EC276-E1D7-4DC9-AFAA-8D504AC176F6}" type="presOf" srcId="{6C27F926-7B93-4C70-AA35-05804BD2AAA2}" destId="{2F564296-526C-4065-8FE3-42D16F94F2B7}" srcOrd="0" destOrd="0" presId="urn:microsoft.com/office/officeart/2005/8/layout/hierarchy2"/>
    <dgm:cxn modelId="{9489D457-D58B-432D-BEBE-5025CA75C657}" type="presOf" srcId="{ED741CC3-5D58-40F4-BCB2-33AC25FB91BE}" destId="{8103B51A-3DA7-466B-8CED-8599D319A6F9}" srcOrd="0" destOrd="0" presId="urn:microsoft.com/office/officeart/2005/8/layout/hierarchy2"/>
    <dgm:cxn modelId="{9C7B6184-B5DA-4A14-8818-79905382D9AE}" type="presOf" srcId="{E822A196-A5B7-4D80-A71E-628B882B3059}" destId="{0FE60FD9-F1E7-4C2C-AA72-929599CF7CAC}" srcOrd="0" destOrd="0" presId="urn:microsoft.com/office/officeart/2005/8/layout/hierarchy2"/>
    <dgm:cxn modelId="{B508559D-D34A-4B99-8D04-BF373E446C06}" type="presOf" srcId="{9B150163-6551-4ED9-8005-C2C282A3EBA6}" destId="{B2960BE6-73A1-40CF-98A9-F408F62E27ED}" srcOrd="0" destOrd="0" presId="urn:microsoft.com/office/officeart/2005/8/layout/hierarchy2"/>
    <dgm:cxn modelId="{A067D2A2-46AB-49B4-BB98-C72E1402EA7D}" srcId="{6C27F926-7B93-4C70-AA35-05804BD2AAA2}" destId="{CDD519C8-CDBC-41A5-8CBD-80094D1E3DBC}" srcOrd="1" destOrd="0" parTransId="{E822A196-A5B7-4D80-A71E-628B882B3059}" sibTransId="{5952E390-CF4B-48E3-9643-059DCAFFD4FC}"/>
    <dgm:cxn modelId="{683B60AB-7351-4EBC-86DC-32ED97F967F8}" type="presOf" srcId="{5C209449-E80F-40A9-9C82-1AEAB46A43D3}" destId="{FE76D39F-8CD4-40F5-A071-0655956011FF}" srcOrd="0" destOrd="0" presId="urn:microsoft.com/office/officeart/2005/8/layout/hierarchy2"/>
    <dgm:cxn modelId="{50279DAD-BB50-4674-9B79-C42FCFAA2BB9}" type="presOf" srcId="{ED741CC3-5D58-40F4-BCB2-33AC25FB91BE}" destId="{5984AAEF-1037-46F0-85D4-1B79A3F6C2D8}" srcOrd="1" destOrd="0" presId="urn:microsoft.com/office/officeart/2005/8/layout/hierarchy2"/>
    <dgm:cxn modelId="{C0FFBDB6-49AB-46FA-8BE1-611E2BD8C219}" srcId="{5F1A6A2A-B6D4-4ABF-9FB7-41B30D5BBC8D}" destId="{013B49D6-DCC9-4438-B8AC-53D034C62D76}" srcOrd="1" destOrd="0" parTransId="{16A943B7-D200-4AFB-8660-1DB7B13A18F2}" sibTransId="{AB30F492-3443-44FF-82D8-7E792D8FE7C6}"/>
    <dgm:cxn modelId="{FB4CE4B8-0050-46A2-946A-05801E836D4C}" type="presOf" srcId="{AD62F191-176F-4DE1-80BD-2E66A99735AD}" destId="{5193D648-3311-44CD-8726-5A8D78C022E6}" srcOrd="0" destOrd="0" presId="urn:microsoft.com/office/officeart/2005/8/layout/hierarchy2"/>
    <dgm:cxn modelId="{5192B8C0-3B60-4586-BA45-E2B044609F8B}" type="presOf" srcId="{16A943B7-D200-4AFB-8660-1DB7B13A18F2}" destId="{396DD9ED-9885-443A-B8DA-C6F8CE927E8F}" srcOrd="1" destOrd="0" presId="urn:microsoft.com/office/officeart/2005/8/layout/hierarchy2"/>
    <dgm:cxn modelId="{8FFD1EC4-0CC6-4140-AB9F-736ED3112832}" srcId="{6C27F926-7B93-4C70-AA35-05804BD2AAA2}" destId="{6D34B12D-4676-4315-9FAA-D8790E2CA91C}" srcOrd="0" destOrd="0" parTransId="{ED741CC3-5D58-40F4-BCB2-33AC25FB91BE}" sibTransId="{89B17E1F-F204-4B0B-983D-28602C413A85}"/>
    <dgm:cxn modelId="{D6875CCA-F503-418B-A6CD-C49DA3FB5B5B}" srcId="{013B49D6-DCC9-4438-B8AC-53D034C62D76}" destId="{DCA3E86E-54CF-4DDA-9835-2DC2890A84C7}" srcOrd="0" destOrd="0" parTransId="{5C209449-E80F-40A9-9C82-1AEAB46A43D3}" sibTransId="{DC9E620F-3F0C-4276-9120-17378EEBEB07}"/>
    <dgm:cxn modelId="{E969A1CB-304A-4113-B7A5-FAA8D1E2F7C0}" type="presOf" srcId="{5C209449-E80F-40A9-9C82-1AEAB46A43D3}" destId="{021A3F1D-7CC2-4697-88C1-E57D00C1D566}" srcOrd="1" destOrd="0" presId="urn:microsoft.com/office/officeart/2005/8/layout/hierarchy2"/>
    <dgm:cxn modelId="{AD895FD2-8BA8-4D3E-8EF0-962E15CCE2CD}" type="presOf" srcId="{CDD519C8-CDBC-41A5-8CBD-80094D1E3DBC}" destId="{E1D0A639-F7AB-4173-B549-DEE4327CDA74}" srcOrd="0" destOrd="0" presId="urn:microsoft.com/office/officeart/2005/8/layout/hierarchy2"/>
    <dgm:cxn modelId="{6F7BA5D4-5CEB-42F2-8089-C45967AC3558}" type="presOf" srcId="{375E7B1D-DAAA-4C9C-AA52-C38749DBBA80}" destId="{D3EF9D73-9CD9-46D5-80BB-C1FE28DEFF5B}" srcOrd="1" destOrd="0" presId="urn:microsoft.com/office/officeart/2005/8/layout/hierarchy2"/>
    <dgm:cxn modelId="{48414EE5-C1FD-491F-87C6-706D6C0B508B}" type="presOf" srcId="{E822A196-A5B7-4D80-A71E-628B882B3059}" destId="{58E6EE8F-F973-40E4-A7C1-93AB65667D74}" srcOrd="1" destOrd="0" presId="urn:microsoft.com/office/officeart/2005/8/layout/hierarchy2"/>
    <dgm:cxn modelId="{EAA125EB-821A-4F2E-A5F3-3471B333296E}" type="presOf" srcId="{6D34B12D-4676-4315-9FAA-D8790E2CA91C}" destId="{22AE6765-FC2E-489A-87B8-30A85002DB9E}" srcOrd="0" destOrd="0" presId="urn:microsoft.com/office/officeart/2005/8/layout/hierarchy2"/>
    <dgm:cxn modelId="{60A322FC-D7E4-4731-85FD-194DFE4089D9}" type="presOf" srcId="{5F1A6A2A-B6D4-4ABF-9FB7-41B30D5BBC8D}" destId="{37005B17-4C62-48E8-809A-9C074889D24D}" srcOrd="0" destOrd="0" presId="urn:microsoft.com/office/officeart/2005/8/layout/hierarchy2"/>
    <dgm:cxn modelId="{A14897FF-193D-4A7F-8C7D-E81228C64E09}" srcId="{6C27F926-7B93-4C70-AA35-05804BD2AAA2}" destId="{34AC2883-E5C7-4504-8ECB-5A79ACE2DCF0}" srcOrd="2" destOrd="0" parTransId="{AD62F191-176F-4DE1-80BD-2E66A99735AD}" sibTransId="{C59C0039-0060-4E32-BAC8-0C7A42404CCE}"/>
    <dgm:cxn modelId="{FBA7CAFF-4577-4AE5-9B8B-57EF8D4017DC}" type="presOf" srcId="{DCA3E86E-54CF-4DDA-9835-2DC2890A84C7}" destId="{B0340707-7E7B-480F-A884-71369CFB4D5D}" srcOrd="0" destOrd="0" presId="urn:microsoft.com/office/officeart/2005/8/layout/hierarchy2"/>
    <dgm:cxn modelId="{2A7A876A-29F3-4099-B37D-7D1F30E48F09}" type="presParOf" srcId="{B2960BE6-73A1-40CF-98A9-F408F62E27ED}" destId="{FF3FA33D-C23F-4108-A2F0-32203CACB50D}" srcOrd="0" destOrd="0" presId="urn:microsoft.com/office/officeart/2005/8/layout/hierarchy2"/>
    <dgm:cxn modelId="{B77A8E26-C51D-4CC6-9CD5-9B9510B24C92}" type="presParOf" srcId="{FF3FA33D-C23F-4108-A2F0-32203CACB50D}" destId="{37005B17-4C62-48E8-809A-9C074889D24D}" srcOrd="0" destOrd="0" presId="urn:microsoft.com/office/officeart/2005/8/layout/hierarchy2"/>
    <dgm:cxn modelId="{B41077AE-A919-4FE9-898A-9F8B738726B5}" type="presParOf" srcId="{FF3FA33D-C23F-4108-A2F0-32203CACB50D}" destId="{C64018AA-0B8D-40DA-91EF-33AFB27C4B4F}" srcOrd="1" destOrd="0" presId="urn:microsoft.com/office/officeart/2005/8/layout/hierarchy2"/>
    <dgm:cxn modelId="{8D7BA47C-E72B-42DD-A2EB-061369EDAFE1}" type="presParOf" srcId="{C64018AA-0B8D-40DA-91EF-33AFB27C4B4F}" destId="{EFE20367-5112-4979-A282-82CD9A048C3F}" srcOrd="0" destOrd="0" presId="urn:microsoft.com/office/officeart/2005/8/layout/hierarchy2"/>
    <dgm:cxn modelId="{1E1F8438-F257-44B5-BB64-C7E313C8684E}" type="presParOf" srcId="{EFE20367-5112-4979-A282-82CD9A048C3F}" destId="{D3EF9D73-9CD9-46D5-80BB-C1FE28DEFF5B}" srcOrd="0" destOrd="0" presId="urn:microsoft.com/office/officeart/2005/8/layout/hierarchy2"/>
    <dgm:cxn modelId="{9AD5B358-4EE3-4789-A1B7-83D8DF0F528C}" type="presParOf" srcId="{C64018AA-0B8D-40DA-91EF-33AFB27C4B4F}" destId="{160C2D7E-FE82-4C4A-9462-D06D94C6473B}" srcOrd="1" destOrd="0" presId="urn:microsoft.com/office/officeart/2005/8/layout/hierarchy2"/>
    <dgm:cxn modelId="{7B834C85-5985-4A99-A951-B0C4FF87F5C4}" type="presParOf" srcId="{160C2D7E-FE82-4C4A-9462-D06D94C6473B}" destId="{2F564296-526C-4065-8FE3-42D16F94F2B7}" srcOrd="0" destOrd="0" presId="urn:microsoft.com/office/officeart/2005/8/layout/hierarchy2"/>
    <dgm:cxn modelId="{CEF7F2D3-743D-46D4-854F-F8CE852027DA}" type="presParOf" srcId="{160C2D7E-FE82-4C4A-9462-D06D94C6473B}" destId="{1591FFD3-4140-4505-B178-0E71A376383E}" srcOrd="1" destOrd="0" presId="urn:microsoft.com/office/officeart/2005/8/layout/hierarchy2"/>
    <dgm:cxn modelId="{5D3E46E9-A40C-4D25-9AD4-C78F31D87A41}" type="presParOf" srcId="{1591FFD3-4140-4505-B178-0E71A376383E}" destId="{8103B51A-3DA7-466B-8CED-8599D319A6F9}" srcOrd="0" destOrd="0" presId="urn:microsoft.com/office/officeart/2005/8/layout/hierarchy2"/>
    <dgm:cxn modelId="{5072C9E3-42E4-402F-AF8A-24AD47F4CEE3}" type="presParOf" srcId="{8103B51A-3DA7-466B-8CED-8599D319A6F9}" destId="{5984AAEF-1037-46F0-85D4-1B79A3F6C2D8}" srcOrd="0" destOrd="0" presId="urn:microsoft.com/office/officeart/2005/8/layout/hierarchy2"/>
    <dgm:cxn modelId="{CBDFAD40-89A5-4350-9BB4-502E1DA98970}" type="presParOf" srcId="{1591FFD3-4140-4505-B178-0E71A376383E}" destId="{9CA5E03A-475E-4161-8B3F-228D3576672D}" srcOrd="1" destOrd="0" presId="urn:microsoft.com/office/officeart/2005/8/layout/hierarchy2"/>
    <dgm:cxn modelId="{D3FFAEB9-7ACB-4E55-9991-17CB4675958C}" type="presParOf" srcId="{9CA5E03A-475E-4161-8B3F-228D3576672D}" destId="{22AE6765-FC2E-489A-87B8-30A85002DB9E}" srcOrd="0" destOrd="0" presId="urn:microsoft.com/office/officeart/2005/8/layout/hierarchy2"/>
    <dgm:cxn modelId="{50ACD77D-AE72-4002-8CE7-DA7BA5B06A3A}" type="presParOf" srcId="{9CA5E03A-475E-4161-8B3F-228D3576672D}" destId="{EBB8BB1D-A17C-436A-83C1-856D3F75B280}" srcOrd="1" destOrd="0" presId="urn:microsoft.com/office/officeart/2005/8/layout/hierarchy2"/>
    <dgm:cxn modelId="{557DAADF-B7E8-4CCF-B977-339855196B1A}" type="presParOf" srcId="{1591FFD3-4140-4505-B178-0E71A376383E}" destId="{0FE60FD9-F1E7-4C2C-AA72-929599CF7CAC}" srcOrd="2" destOrd="0" presId="urn:microsoft.com/office/officeart/2005/8/layout/hierarchy2"/>
    <dgm:cxn modelId="{AA82669A-758D-46DD-BB73-1A0C05CD710C}" type="presParOf" srcId="{0FE60FD9-F1E7-4C2C-AA72-929599CF7CAC}" destId="{58E6EE8F-F973-40E4-A7C1-93AB65667D74}" srcOrd="0" destOrd="0" presId="urn:microsoft.com/office/officeart/2005/8/layout/hierarchy2"/>
    <dgm:cxn modelId="{FC5B208C-8A97-434B-B5A4-105D0661EC93}" type="presParOf" srcId="{1591FFD3-4140-4505-B178-0E71A376383E}" destId="{5A086AFA-7403-4CDD-9AA0-0229A9CA0C66}" srcOrd="3" destOrd="0" presId="urn:microsoft.com/office/officeart/2005/8/layout/hierarchy2"/>
    <dgm:cxn modelId="{A86607A7-F611-491B-88C0-25A1F4F18964}" type="presParOf" srcId="{5A086AFA-7403-4CDD-9AA0-0229A9CA0C66}" destId="{E1D0A639-F7AB-4173-B549-DEE4327CDA74}" srcOrd="0" destOrd="0" presId="urn:microsoft.com/office/officeart/2005/8/layout/hierarchy2"/>
    <dgm:cxn modelId="{E584B200-6B92-431E-B8CE-0D5FD601ABF6}" type="presParOf" srcId="{5A086AFA-7403-4CDD-9AA0-0229A9CA0C66}" destId="{7ADEC176-7CD0-474E-92E4-A71D79FF6D20}" srcOrd="1" destOrd="0" presId="urn:microsoft.com/office/officeart/2005/8/layout/hierarchy2"/>
    <dgm:cxn modelId="{AEE1A72B-B89F-409A-BA7F-6FD139C5575E}" type="presParOf" srcId="{1591FFD3-4140-4505-B178-0E71A376383E}" destId="{5193D648-3311-44CD-8726-5A8D78C022E6}" srcOrd="4" destOrd="0" presId="urn:microsoft.com/office/officeart/2005/8/layout/hierarchy2"/>
    <dgm:cxn modelId="{38DE4FE4-50B7-4BA6-B30E-13094A8F1B8F}" type="presParOf" srcId="{5193D648-3311-44CD-8726-5A8D78C022E6}" destId="{B9F545C2-E9D8-4B08-AD32-018ED7F9FBC1}" srcOrd="0" destOrd="0" presId="urn:microsoft.com/office/officeart/2005/8/layout/hierarchy2"/>
    <dgm:cxn modelId="{0AC0520B-41DD-4D42-9B5F-E02749C5D704}" type="presParOf" srcId="{1591FFD3-4140-4505-B178-0E71A376383E}" destId="{72B8A2CF-FA07-4351-A815-DBAA1F12502A}" srcOrd="5" destOrd="0" presId="urn:microsoft.com/office/officeart/2005/8/layout/hierarchy2"/>
    <dgm:cxn modelId="{5BFCCB3E-C913-472F-B375-9A3D773FA08B}" type="presParOf" srcId="{72B8A2CF-FA07-4351-A815-DBAA1F12502A}" destId="{6A02B38A-1F91-4788-B41C-3F2373799BDF}" srcOrd="0" destOrd="0" presId="urn:microsoft.com/office/officeart/2005/8/layout/hierarchy2"/>
    <dgm:cxn modelId="{9E8B60C9-BA52-4BB3-A4C4-EEB0188017BD}" type="presParOf" srcId="{72B8A2CF-FA07-4351-A815-DBAA1F12502A}" destId="{FF0AF84C-A44D-435F-B31B-8AC81F75994C}" srcOrd="1" destOrd="0" presId="urn:microsoft.com/office/officeart/2005/8/layout/hierarchy2"/>
    <dgm:cxn modelId="{5BFBD5B8-0D80-48FD-8E5E-7DB38B470852}" type="presParOf" srcId="{C64018AA-0B8D-40DA-91EF-33AFB27C4B4F}" destId="{CDADAEAF-F4EE-477A-A48D-0FFBB7E19EAD}" srcOrd="2" destOrd="0" presId="urn:microsoft.com/office/officeart/2005/8/layout/hierarchy2"/>
    <dgm:cxn modelId="{59FB0221-A833-40F4-8AC2-D08F3B38B022}" type="presParOf" srcId="{CDADAEAF-F4EE-477A-A48D-0FFBB7E19EAD}" destId="{396DD9ED-9885-443A-B8DA-C6F8CE927E8F}" srcOrd="0" destOrd="0" presId="urn:microsoft.com/office/officeart/2005/8/layout/hierarchy2"/>
    <dgm:cxn modelId="{6298836F-805C-4A34-9680-9D0AB08A2BEA}" type="presParOf" srcId="{C64018AA-0B8D-40DA-91EF-33AFB27C4B4F}" destId="{EAAEE8E6-AEE9-408E-B127-939A856A2447}" srcOrd="3" destOrd="0" presId="urn:microsoft.com/office/officeart/2005/8/layout/hierarchy2"/>
    <dgm:cxn modelId="{68307A5B-0584-47E0-8A98-99005FCBD946}" type="presParOf" srcId="{EAAEE8E6-AEE9-408E-B127-939A856A2447}" destId="{DCD0F887-244F-4790-929C-66E6102C31E5}" srcOrd="0" destOrd="0" presId="urn:microsoft.com/office/officeart/2005/8/layout/hierarchy2"/>
    <dgm:cxn modelId="{DA0A32C9-C128-4722-B5DB-B367B908D60A}" type="presParOf" srcId="{EAAEE8E6-AEE9-408E-B127-939A856A2447}" destId="{59ADD7B7-9BF3-4FC6-83E9-8F78C82FCFC6}" srcOrd="1" destOrd="0" presId="urn:microsoft.com/office/officeart/2005/8/layout/hierarchy2"/>
    <dgm:cxn modelId="{DEBD2E91-BB22-4AFC-BB81-A40F2BDF590A}" type="presParOf" srcId="{59ADD7B7-9BF3-4FC6-83E9-8F78C82FCFC6}" destId="{FE76D39F-8CD4-40F5-A071-0655956011FF}" srcOrd="0" destOrd="0" presId="urn:microsoft.com/office/officeart/2005/8/layout/hierarchy2"/>
    <dgm:cxn modelId="{6E156555-E94F-426A-9A15-16EB80B279CF}" type="presParOf" srcId="{FE76D39F-8CD4-40F5-A071-0655956011FF}" destId="{021A3F1D-7CC2-4697-88C1-E57D00C1D566}" srcOrd="0" destOrd="0" presId="urn:microsoft.com/office/officeart/2005/8/layout/hierarchy2"/>
    <dgm:cxn modelId="{91C454B3-F938-4CE7-AC41-B112765324BD}" type="presParOf" srcId="{59ADD7B7-9BF3-4FC6-83E9-8F78C82FCFC6}" destId="{C0B2A899-196D-406C-9641-07A0E2B63308}" srcOrd="1" destOrd="0" presId="urn:microsoft.com/office/officeart/2005/8/layout/hierarchy2"/>
    <dgm:cxn modelId="{81D9D417-6D09-43CB-B0B3-4DA3017B53AA}" type="presParOf" srcId="{C0B2A899-196D-406C-9641-07A0E2B63308}" destId="{B0340707-7E7B-480F-A884-71369CFB4D5D}" srcOrd="0" destOrd="0" presId="urn:microsoft.com/office/officeart/2005/8/layout/hierarchy2"/>
    <dgm:cxn modelId="{2B260373-6BA2-4E37-9C3A-27D01FF9D0C3}" type="presParOf" srcId="{C0B2A899-196D-406C-9641-07A0E2B63308}" destId="{92F654F1-8D65-43DA-9EE2-399A30CE31E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93B7B9E-FD41-48D5-9499-A5548F59E2A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8AB8C3D7-BB47-439A-8B13-0C8EDA8CAEC4}">
      <dgm:prSet phldrT="[文本]"/>
      <dgm:spPr/>
      <dgm:t>
        <a:bodyPr/>
        <a:lstStyle/>
        <a:p>
          <a:r>
            <a:rPr lang="zh-CN" altLang="en-US" dirty="0"/>
            <a:t>反编译</a:t>
          </a:r>
        </a:p>
      </dgm:t>
    </dgm:pt>
    <dgm:pt modelId="{B96AC1AF-A0DA-4F8C-BB57-12E84D94A660}" type="parTrans" cxnId="{AC50CB6B-45CD-48F5-ADA1-1D6F6536DBB5}">
      <dgm:prSet/>
      <dgm:spPr/>
      <dgm:t>
        <a:bodyPr/>
        <a:lstStyle/>
        <a:p>
          <a:endParaRPr lang="zh-CN" altLang="en-US"/>
        </a:p>
      </dgm:t>
    </dgm:pt>
    <dgm:pt modelId="{4EDE6E3B-0F31-4142-9ECB-182217DD1D6C}" type="sibTrans" cxnId="{AC50CB6B-45CD-48F5-ADA1-1D6F6536DBB5}">
      <dgm:prSet/>
      <dgm:spPr/>
      <dgm:t>
        <a:bodyPr/>
        <a:lstStyle/>
        <a:p>
          <a:endParaRPr lang="zh-CN" altLang="en-US"/>
        </a:p>
      </dgm:t>
    </dgm:pt>
    <dgm:pt modelId="{39A56B25-3976-4199-B3DE-9377B4B6F50D}">
      <dgm:prSet phldrT="[文本]"/>
      <dgm:spPr/>
      <dgm:t>
        <a:bodyPr/>
        <a:lstStyle/>
        <a:p>
          <a:r>
            <a:rPr lang="zh-CN" altLang="en-US" dirty="0"/>
            <a:t>回编译</a:t>
          </a:r>
        </a:p>
      </dgm:t>
    </dgm:pt>
    <dgm:pt modelId="{39B5BD55-4C18-43F7-A764-EF6579F0B6C5}" type="parTrans" cxnId="{A80DA8E5-B319-45EA-AFD9-9032E88444DB}">
      <dgm:prSet/>
      <dgm:spPr/>
      <dgm:t>
        <a:bodyPr/>
        <a:lstStyle/>
        <a:p>
          <a:endParaRPr lang="zh-CN" altLang="en-US"/>
        </a:p>
      </dgm:t>
    </dgm:pt>
    <dgm:pt modelId="{0EB28982-CDB5-4796-AB6A-E48426D7BAE7}" type="sibTrans" cxnId="{A80DA8E5-B319-45EA-AFD9-9032E88444DB}">
      <dgm:prSet/>
      <dgm:spPr/>
      <dgm:t>
        <a:bodyPr/>
        <a:lstStyle/>
        <a:p>
          <a:endParaRPr lang="zh-CN" altLang="en-US"/>
        </a:p>
      </dgm:t>
    </dgm:pt>
    <dgm:pt modelId="{DC21BCEE-B6F5-41C9-99B4-44DD69CBBDA5}">
      <dgm:prSet phldrT="[文本]"/>
      <dgm:spPr/>
      <dgm:t>
        <a:bodyPr/>
        <a:lstStyle/>
        <a:p>
          <a:r>
            <a:rPr lang="zh-CN" altLang="en-US" dirty="0"/>
            <a:t>签名</a:t>
          </a:r>
        </a:p>
      </dgm:t>
    </dgm:pt>
    <dgm:pt modelId="{C17D82F1-F001-463B-95AE-7A5173097097}" type="parTrans" cxnId="{912CABA6-CD48-4584-884A-EC53A1188DCE}">
      <dgm:prSet/>
      <dgm:spPr/>
      <dgm:t>
        <a:bodyPr/>
        <a:lstStyle/>
        <a:p>
          <a:endParaRPr lang="zh-CN" altLang="en-US"/>
        </a:p>
      </dgm:t>
    </dgm:pt>
    <dgm:pt modelId="{0D03C168-9C49-4701-816A-8F60910C9E3B}" type="sibTrans" cxnId="{912CABA6-CD48-4584-884A-EC53A1188DCE}">
      <dgm:prSet/>
      <dgm:spPr/>
      <dgm:t>
        <a:bodyPr/>
        <a:lstStyle/>
        <a:p>
          <a:endParaRPr lang="zh-CN" altLang="en-US"/>
        </a:p>
      </dgm:t>
    </dgm:pt>
    <dgm:pt modelId="{ECC55FD4-E85F-4773-B79A-5AF7ED248CEE}" type="pres">
      <dgm:prSet presAssocID="{293B7B9E-FD41-48D5-9499-A5548F59E2AA}" presName="linearFlow" presStyleCnt="0">
        <dgm:presLayoutVars>
          <dgm:resizeHandles val="exact"/>
        </dgm:presLayoutVars>
      </dgm:prSet>
      <dgm:spPr/>
    </dgm:pt>
    <dgm:pt modelId="{9A157775-616F-4A36-8C53-22389C287680}" type="pres">
      <dgm:prSet presAssocID="{8AB8C3D7-BB47-439A-8B13-0C8EDA8CAEC4}" presName="node" presStyleLbl="node1" presStyleIdx="0" presStyleCnt="3" custScaleX="183139" custScaleY="62510" custLinFactNeighborY="-6471">
        <dgm:presLayoutVars>
          <dgm:bulletEnabled val="1"/>
        </dgm:presLayoutVars>
      </dgm:prSet>
      <dgm:spPr/>
    </dgm:pt>
    <dgm:pt modelId="{846DF2B7-F348-43E1-9E10-DB1C1E1986AD}" type="pres">
      <dgm:prSet presAssocID="{4EDE6E3B-0F31-4142-9ECB-182217DD1D6C}" presName="sibTrans" presStyleLbl="sibTrans2D1" presStyleIdx="0" presStyleCnt="2"/>
      <dgm:spPr/>
    </dgm:pt>
    <dgm:pt modelId="{51DDE753-27CD-4467-86A9-24C3E8131A62}" type="pres">
      <dgm:prSet presAssocID="{4EDE6E3B-0F31-4142-9ECB-182217DD1D6C}" presName="connectorText" presStyleLbl="sibTrans2D1" presStyleIdx="0" presStyleCnt="2"/>
      <dgm:spPr/>
    </dgm:pt>
    <dgm:pt modelId="{BF05F229-2957-49DB-98A1-E5DA56E1CF59}" type="pres">
      <dgm:prSet presAssocID="{39A56B25-3976-4199-B3DE-9377B4B6F50D}" presName="node" presStyleLbl="node1" presStyleIdx="1" presStyleCnt="3" custScaleX="183139" custScaleY="68173">
        <dgm:presLayoutVars>
          <dgm:bulletEnabled val="1"/>
        </dgm:presLayoutVars>
      </dgm:prSet>
      <dgm:spPr/>
    </dgm:pt>
    <dgm:pt modelId="{6440CE8A-9787-4B93-B630-05698CC92E1C}" type="pres">
      <dgm:prSet presAssocID="{0EB28982-CDB5-4796-AB6A-E48426D7BAE7}" presName="sibTrans" presStyleLbl="sibTrans2D1" presStyleIdx="1" presStyleCnt="2"/>
      <dgm:spPr/>
    </dgm:pt>
    <dgm:pt modelId="{03F52B15-91E0-4CB9-89AB-02326BE4C1D6}" type="pres">
      <dgm:prSet presAssocID="{0EB28982-CDB5-4796-AB6A-E48426D7BAE7}" presName="connectorText" presStyleLbl="sibTrans2D1" presStyleIdx="1" presStyleCnt="2"/>
      <dgm:spPr/>
    </dgm:pt>
    <dgm:pt modelId="{4B89D361-9617-41E3-B655-D42050FB785F}" type="pres">
      <dgm:prSet presAssocID="{DC21BCEE-B6F5-41C9-99B4-44DD69CBBDA5}" presName="node" presStyleLbl="node1" presStyleIdx="2" presStyleCnt="3" custScaleX="183139" custScaleY="68109">
        <dgm:presLayoutVars>
          <dgm:bulletEnabled val="1"/>
        </dgm:presLayoutVars>
      </dgm:prSet>
      <dgm:spPr/>
    </dgm:pt>
  </dgm:ptLst>
  <dgm:cxnLst>
    <dgm:cxn modelId="{A93FFC0B-0580-4908-8555-5EE83DB018DB}" type="presOf" srcId="{0EB28982-CDB5-4796-AB6A-E48426D7BAE7}" destId="{03F52B15-91E0-4CB9-89AB-02326BE4C1D6}" srcOrd="1" destOrd="0" presId="urn:microsoft.com/office/officeart/2005/8/layout/process2"/>
    <dgm:cxn modelId="{6B408D13-4F9E-42C5-B740-B64F463534A2}" type="presOf" srcId="{4EDE6E3B-0F31-4142-9ECB-182217DD1D6C}" destId="{846DF2B7-F348-43E1-9E10-DB1C1E1986AD}" srcOrd="0" destOrd="0" presId="urn:microsoft.com/office/officeart/2005/8/layout/process2"/>
    <dgm:cxn modelId="{E4BB0936-1B00-42DB-B535-F5F4FC41755F}" type="presOf" srcId="{39A56B25-3976-4199-B3DE-9377B4B6F50D}" destId="{BF05F229-2957-49DB-98A1-E5DA56E1CF59}" srcOrd="0" destOrd="0" presId="urn:microsoft.com/office/officeart/2005/8/layout/process2"/>
    <dgm:cxn modelId="{17FD0360-1BEF-4BE8-8339-1B89964F83E3}" type="presOf" srcId="{DC21BCEE-B6F5-41C9-99B4-44DD69CBBDA5}" destId="{4B89D361-9617-41E3-B655-D42050FB785F}" srcOrd="0" destOrd="0" presId="urn:microsoft.com/office/officeart/2005/8/layout/process2"/>
    <dgm:cxn modelId="{AC50CB6B-45CD-48F5-ADA1-1D6F6536DBB5}" srcId="{293B7B9E-FD41-48D5-9499-A5548F59E2AA}" destId="{8AB8C3D7-BB47-439A-8B13-0C8EDA8CAEC4}" srcOrd="0" destOrd="0" parTransId="{B96AC1AF-A0DA-4F8C-BB57-12E84D94A660}" sibTransId="{4EDE6E3B-0F31-4142-9ECB-182217DD1D6C}"/>
    <dgm:cxn modelId="{ECF9124C-14BD-4F61-B369-0B8C2375C444}" type="presOf" srcId="{4EDE6E3B-0F31-4142-9ECB-182217DD1D6C}" destId="{51DDE753-27CD-4467-86A9-24C3E8131A62}" srcOrd="1" destOrd="0" presId="urn:microsoft.com/office/officeart/2005/8/layout/process2"/>
    <dgm:cxn modelId="{912CABA6-CD48-4584-884A-EC53A1188DCE}" srcId="{293B7B9E-FD41-48D5-9499-A5548F59E2AA}" destId="{DC21BCEE-B6F5-41C9-99B4-44DD69CBBDA5}" srcOrd="2" destOrd="0" parTransId="{C17D82F1-F001-463B-95AE-7A5173097097}" sibTransId="{0D03C168-9C49-4701-816A-8F60910C9E3B}"/>
    <dgm:cxn modelId="{5517E8BC-4CF1-4931-BE69-AE0386FB78C0}" type="presOf" srcId="{8AB8C3D7-BB47-439A-8B13-0C8EDA8CAEC4}" destId="{9A157775-616F-4A36-8C53-22389C287680}" srcOrd="0" destOrd="0" presId="urn:microsoft.com/office/officeart/2005/8/layout/process2"/>
    <dgm:cxn modelId="{CB89B0C7-6E16-4EC4-A1F2-1615CF802C73}" type="presOf" srcId="{0EB28982-CDB5-4796-AB6A-E48426D7BAE7}" destId="{6440CE8A-9787-4B93-B630-05698CC92E1C}" srcOrd="0" destOrd="0" presId="urn:microsoft.com/office/officeart/2005/8/layout/process2"/>
    <dgm:cxn modelId="{E4357AD9-84C8-4453-B86B-EC60321120EF}" type="presOf" srcId="{293B7B9E-FD41-48D5-9499-A5548F59E2AA}" destId="{ECC55FD4-E85F-4773-B79A-5AF7ED248CEE}" srcOrd="0" destOrd="0" presId="urn:microsoft.com/office/officeart/2005/8/layout/process2"/>
    <dgm:cxn modelId="{A80DA8E5-B319-45EA-AFD9-9032E88444DB}" srcId="{293B7B9E-FD41-48D5-9499-A5548F59E2AA}" destId="{39A56B25-3976-4199-B3DE-9377B4B6F50D}" srcOrd="1" destOrd="0" parTransId="{39B5BD55-4C18-43F7-A764-EF6579F0B6C5}" sibTransId="{0EB28982-CDB5-4796-AB6A-E48426D7BAE7}"/>
    <dgm:cxn modelId="{83D87E14-CA94-4AD1-8FD4-88A6715AB9A2}" type="presParOf" srcId="{ECC55FD4-E85F-4773-B79A-5AF7ED248CEE}" destId="{9A157775-616F-4A36-8C53-22389C287680}" srcOrd="0" destOrd="0" presId="urn:microsoft.com/office/officeart/2005/8/layout/process2"/>
    <dgm:cxn modelId="{1C808B1C-C889-485B-808D-AF3912E4DD4B}" type="presParOf" srcId="{ECC55FD4-E85F-4773-B79A-5AF7ED248CEE}" destId="{846DF2B7-F348-43E1-9E10-DB1C1E1986AD}" srcOrd="1" destOrd="0" presId="urn:microsoft.com/office/officeart/2005/8/layout/process2"/>
    <dgm:cxn modelId="{14DF0124-01B5-4D34-A001-4ACD09515923}" type="presParOf" srcId="{846DF2B7-F348-43E1-9E10-DB1C1E1986AD}" destId="{51DDE753-27CD-4467-86A9-24C3E8131A62}" srcOrd="0" destOrd="0" presId="urn:microsoft.com/office/officeart/2005/8/layout/process2"/>
    <dgm:cxn modelId="{0B426E2F-41CD-4B18-82A6-0F338DEB5394}" type="presParOf" srcId="{ECC55FD4-E85F-4773-B79A-5AF7ED248CEE}" destId="{BF05F229-2957-49DB-98A1-E5DA56E1CF59}" srcOrd="2" destOrd="0" presId="urn:microsoft.com/office/officeart/2005/8/layout/process2"/>
    <dgm:cxn modelId="{620D6312-6E38-44FC-A7C0-54A8A970D786}" type="presParOf" srcId="{ECC55FD4-E85F-4773-B79A-5AF7ED248CEE}" destId="{6440CE8A-9787-4B93-B630-05698CC92E1C}" srcOrd="3" destOrd="0" presId="urn:microsoft.com/office/officeart/2005/8/layout/process2"/>
    <dgm:cxn modelId="{E169B342-6728-46E2-8147-F331002247BA}" type="presParOf" srcId="{6440CE8A-9787-4B93-B630-05698CC92E1C}" destId="{03F52B15-91E0-4CB9-89AB-02326BE4C1D6}" srcOrd="0" destOrd="0" presId="urn:microsoft.com/office/officeart/2005/8/layout/process2"/>
    <dgm:cxn modelId="{39A974F5-0591-490D-9D82-C27EFE3A6725}" type="presParOf" srcId="{ECC55FD4-E85F-4773-B79A-5AF7ED248CEE}" destId="{4B89D361-9617-41E3-B655-D42050FB785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7809B-AC6C-44A5-B042-61B1E89A4053}">
      <dsp:nvSpPr>
        <dsp:cNvPr id="0" name=""/>
        <dsp:cNvSpPr/>
      </dsp:nvSpPr>
      <dsp:spPr>
        <a:xfrm>
          <a:off x="0" y="1830966"/>
          <a:ext cx="1873373" cy="936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 dirty="0"/>
            <a:t>CTF</a:t>
          </a:r>
          <a:endParaRPr lang="zh-CN" altLang="en-US" sz="4000" kern="1200" dirty="0"/>
        </a:p>
      </dsp:txBody>
      <dsp:txXfrm>
        <a:off x="27435" y="1858401"/>
        <a:ext cx="1818503" cy="881816"/>
      </dsp:txXfrm>
    </dsp:sp>
    <dsp:sp modelId="{229053B1-1D28-48C9-9BC6-4247D32BC093}">
      <dsp:nvSpPr>
        <dsp:cNvPr id="0" name=""/>
        <dsp:cNvSpPr/>
      </dsp:nvSpPr>
      <dsp:spPr>
        <a:xfrm rot="17188979">
          <a:off x="1149351" y="1312713"/>
          <a:ext cx="2021645" cy="34628"/>
        </a:xfrm>
        <a:custGeom>
          <a:avLst/>
          <a:gdLst/>
          <a:ahLst/>
          <a:cxnLst/>
          <a:rect l="0" t="0" r="0" b="0"/>
          <a:pathLst>
            <a:path>
              <a:moveTo>
                <a:pt x="0" y="17314"/>
              </a:moveTo>
              <a:lnTo>
                <a:pt x="2021645" y="173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2109633" y="1279486"/>
        <a:ext cx="101082" cy="101082"/>
      </dsp:txXfrm>
    </dsp:sp>
    <dsp:sp modelId="{A166B549-8951-4FB0-A200-EB42CDEA17F3}">
      <dsp:nvSpPr>
        <dsp:cNvPr id="0" name=""/>
        <dsp:cNvSpPr/>
      </dsp:nvSpPr>
      <dsp:spPr>
        <a:xfrm>
          <a:off x="2446975" y="0"/>
          <a:ext cx="1873373" cy="7214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Web</a:t>
          </a:r>
          <a:endParaRPr lang="zh-CN" altLang="en-US" sz="2800" kern="1200" dirty="0"/>
        </a:p>
      </dsp:txBody>
      <dsp:txXfrm>
        <a:off x="2468107" y="21132"/>
        <a:ext cx="1831109" cy="679228"/>
      </dsp:txXfrm>
    </dsp:sp>
    <dsp:sp modelId="{8BDE862D-FC64-4318-888E-C62186C7BA43}">
      <dsp:nvSpPr>
        <dsp:cNvPr id="0" name=""/>
        <dsp:cNvSpPr/>
      </dsp:nvSpPr>
      <dsp:spPr>
        <a:xfrm rot="17992816">
          <a:off x="1584486" y="1782835"/>
          <a:ext cx="1151374" cy="34628"/>
        </a:xfrm>
        <a:custGeom>
          <a:avLst/>
          <a:gdLst/>
          <a:ahLst/>
          <a:cxnLst/>
          <a:rect l="0" t="0" r="0" b="0"/>
          <a:pathLst>
            <a:path>
              <a:moveTo>
                <a:pt x="0" y="17314"/>
              </a:moveTo>
              <a:lnTo>
                <a:pt x="1151374" y="173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131389" y="1771365"/>
        <a:ext cx="57568" cy="57568"/>
      </dsp:txXfrm>
    </dsp:sp>
    <dsp:sp modelId="{0D1279B7-DA79-4965-A503-89AA4BB438D6}">
      <dsp:nvSpPr>
        <dsp:cNvPr id="0" name=""/>
        <dsp:cNvSpPr/>
      </dsp:nvSpPr>
      <dsp:spPr>
        <a:xfrm>
          <a:off x="2446975" y="949099"/>
          <a:ext cx="1873373" cy="7037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杂项</a:t>
          </a:r>
        </a:p>
      </dsp:txBody>
      <dsp:txXfrm>
        <a:off x="2467588" y="969712"/>
        <a:ext cx="1832147" cy="662553"/>
      </dsp:txXfrm>
    </dsp:sp>
    <dsp:sp modelId="{9FE9EF2A-9714-4E42-A871-5D75565B18FE}">
      <dsp:nvSpPr>
        <dsp:cNvPr id="0" name=""/>
        <dsp:cNvSpPr/>
      </dsp:nvSpPr>
      <dsp:spPr>
        <a:xfrm rot="19321874">
          <a:off x="4195717" y="921399"/>
          <a:ext cx="1177686" cy="34628"/>
        </a:xfrm>
        <a:custGeom>
          <a:avLst/>
          <a:gdLst/>
          <a:ahLst/>
          <a:cxnLst/>
          <a:rect l="0" t="0" r="0" b="0"/>
          <a:pathLst>
            <a:path>
              <a:moveTo>
                <a:pt x="0" y="17314"/>
              </a:moveTo>
              <a:lnTo>
                <a:pt x="1177686" y="173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755118" y="909272"/>
        <a:ext cx="58884" cy="58884"/>
      </dsp:txXfrm>
    </dsp:sp>
    <dsp:sp modelId="{B3A9F339-8A10-4507-B54F-FC475EFC155A}">
      <dsp:nvSpPr>
        <dsp:cNvPr id="0" name=""/>
        <dsp:cNvSpPr/>
      </dsp:nvSpPr>
      <dsp:spPr>
        <a:xfrm>
          <a:off x="5248773" y="291878"/>
          <a:ext cx="1873373" cy="569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编码</a:t>
          </a:r>
        </a:p>
      </dsp:txBody>
      <dsp:txXfrm>
        <a:off x="5265442" y="308547"/>
        <a:ext cx="1840035" cy="535783"/>
      </dsp:txXfrm>
    </dsp:sp>
    <dsp:sp modelId="{0B6DDD95-F792-404F-8A48-8017A471308A}">
      <dsp:nvSpPr>
        <dsp:cNvPr id="0" name=""/>
        <dsp:cNvSpPr/>
      </dsp:nvSpPr>
      <dsp:spPr>
        <a:xfrm rot="21461827">
          <a:off x="4319973" y="1265006"/>
          <a:ext cx="929175" cy="34628"/>
        </a:xfrm>
        <a:custGeom>
          <a:avLst/>
          <a:gdLst/>
          <a:ahLst/>
          <a:cxnLst/>
          <a:rect l="0" t="0" r="0" b="0"/>
          <a:pathLst>
            <a:path>
              <a:moveTo>
                <a:pt x="0" y="17314"/>
              </a:moveTo>
              <a:lnTo>
                <a:pt x="929175" y="173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761331" y="1259091"/>
        <a:ext cx="46458" cy="46458"/>
      </dsp:txXfrm>
    </dsp:sp>
    <dsp:sp modelId="{10E31320-1C1D-420B-96DC-93D0DFEB76B8}">
      <dsp:nvSpPr>
        <dsp:cNvPr id="0" name=""/>
        <dsp:cNvSpPr/>
      </dsp:nvSpPr>
      <dsp:spPr>
        <a:xfrm>
          <a:off x="5248773" y="971903"/>
          <a:ext cx="1873373" cy="5834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隐写</a:t>
          </a:r>
        </a:p>
      </dsp:txBody>
      <dsp:txXfrm>
        <a:off x="5265863" y="988993"/>
        <a:ext cx="1839193" cy="549319"/>
      </dsp:txXfrm>
    </dsp:sp>
    <dsp:sp modelId="{98838994-0742-440E-8999-8CC3A1DD9379}">
      <dsp:nvSpPr>
        <dsp:cNvPr id="0" name=""/>
        <dsp:cNvSpPr/>
      </dsp:nvSpPr>
      <dsp:spPr>
        <a:xfrm rot="2151223">
          <a:off x="4211823" y="1619137"/>
          <a:ext cx="1145475" cy="34628"/>
        </a:xfrm>
        <a:custGeom>
          <a:avLst/>
          <a:gdLst/>
          <a:ahLst/>
          <a:cxnLst/>
          <a:rect l="0" t="0" r="0" b="0"/>
          <a:pathLst>
            <a:path>
              <a:moveTo>
                <a:pt x="0" y="17314"/>
              </a:moveTo>
              <a:lnTo>
                <a:pt x="1145475" y="173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755924" y="1607815"/>
        <a:ext cx="57273" cy="57273"/>
      </dsp:txXfrm>
    </dsp:sp>
    <dsp:sp modelId="{57C647ED-5D60-4DCE-8ECA-F32DD8C86C8A}">
      <dsp:nvSpPr>
        <dsp:cNvPr id="0" name=""/>
        <dsp:cNvSpPr/>
      </dsp:nvSpPr>
      <dsp:spPr>
        <a:xfrm>
          <a:off x="5248773" y="1668620"/>
          <a:ext cx="1873373" cy="606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等等</a:t>
          </a:r>
        </a:p>
      </dsp:txBody>
      <dsp:txXfrm>
        <a:off x="5266539" y="1686386"/>
        <a:ext cx="1837841" cy="571056"/>
      </dsp:txXfrm>
    </dsp:sp>
    <dsp:sp modelId="{67F272F6-D5B1-44A0-9DC4-BDB383918EEA}">
      <dsp:nvSpPr>
        <dsp:cNvPr id="0" name=""/>
        <dsp:cNvSpPr/>
      </dsp:nvSpPr>
      <dsp:spPr>
        <a:xfrm rot="53860">
          <a:off x="1873337" y="2286489"/>
          <a:ext cx="573672" cy="34628"/>
        </a:xfrm>
        <a:custGeom>
          <a:avLst/>
          <a:gdLst/>
          <a:ahLst/>
          <a:cxnLst/>
          <a:rect l="0" t="0" r="0" b="0"/>
          <a:pathLst>
            <a:path>
              <a:moveTo>
                <a:pt x="0" y="17314"/>
              </a:moveTo>
              <a:lnTo>
                <a:pt x="573672" y="173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145832" y="2289461"/>
        <a:ext cx="28683" cy="28683"/>
      </dsp:txXfrm>
    </dsp:sp>
    <dsp:sp modelId="{9077F6F2-EA5E-4DA9-A29F-A836EF076FF8}">
      <dsp:nvSpPr>
        <dsp:cNvPr id="0" name=""/>
        <dsp:cNvSpPr/>
      </dsp:nvSpPr>
      <dsp:spPr>
        <a:xfrm>
          <a:off x="2446975" y="1966659"/>
          <a:ext cx="1873373" cy="6832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加密</a:t>
          </a:r>
        </a:p>
      </dsp:txBody>
      <dsp:txXfrm>
        <a:off x="2466987" y="1986671"/>
        <a:ext cx="1833349" cy="643251"/>
      </dsp:txXfrm>
    </dsp:sp>
    <dsp:sp modelId="{B4285E85-7113-4FA2-B8B7-91F2C704AA63}">
      <dsp:nvSpPr>
        <dsp:cNvPr id="0" name=""/>
        <dsp:cNvSpPr/>
      </dsp:nvSpPr>
      <dsp:spPr>
        <a:xfrm rot="3608236">
          <a:off x="1583320" y="2782993"/>
          <a:ext cx="1155411" cy="34628"/>
        </a:xfrm>
        <a:custGeom>
          <a:avLst/>
          <a:gdLst/>
          <a:ahLst/>
          <a:cxnLst/>
          <a:rect l="0" t="0" r="0" b="0"/>
          <a:pathLst>
            <a:path>
              <a:moveTo>
                <a:pt x="0" y="17314"/>
              </a:moveTo>
              <a:lnTo>
                <a:pt x="1155411" y="173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132141" y="2771423"/>
        <a:ext cx="57770" cy="57770"/>
      </dsp:txXfrm>
    </dsp:sp>
    <dsp:sp modelId="{EF2FF04F-28B2-40CC-ACBC-5F75E36AEB9E}">
      <dsp:nvSpPr>
        <dsp:cNvPr id="0" name=""/>
        <dsp:cNvSpPr/>
      </dsp:nvSpPr>
      <dsp:spPr>
        <a:xfrm>
          <a:off x="2448680" y="2932168"/>
          <a:ext cx="1873373" cy="738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 err="1"/>
            <a:t>pwn</a:t>
          </a:r>
          <a:endParaRPr lang="zh-CN" altLang="en-US" sz="3200" kern="1200" dirty="0"/>
        </a:p>
      </dsp:txBody>
      <dsp:txXfrm>
        <a:off x="2470303" y="2953791"/>
        <a:ext cx="1830127" cy="695031"/>
      </dsp:txXfrm>
    </dsp:sp>
    <dsp:sp modelId="{1BE96AA3-4650-48F7-A09B-AD0839F7A026}">
      <dsp:nvSpPr>
        <dsp:cNvPr id="0" name=""/>
        <dsp:cNvSpPr/>
      </dsp:nvSpPr>
      <dsp:spPr>
        <a:xfrm rot="4447019">
          <a:off x="1112208" y="3289952"/>
          <a:ext cx="2095930" cy="34628"/>
        </a:xfrm>
        <a:custGeom>
          <a:avLst/>
          <a:gdLst/>
          <a:ahLst/>
          <a:cxnLst/>
          <a:rect l="0" t="0" r="0" b="0"/>
          <a:pathLst>
            <a:path>
              <a:moveTo>
                <a:pt x="0" y="17314"/>
              </a:moveTo>
              <a:lnTo>
                <a:pt x="2095930" y="173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2107775" y="3254868"/>
        <a:ext cx="104796" cy="104796"/>
      </dsp:txXfrm>
    </dsp:sp>
    <dsp:sp modelId="{0D16A326-A5F7-4D43-9770-9705497B44F8}">
      <dsp:nvSpPr>
        <dsp:cNvPr id="0" name=""/>
        <dsp:cNvSpPr/>
      </dsp:nvSpPr>
      <dsp:spPr>
        <a:xfrm>
          <a:off x="2446975" y="3971955"/>
          <a:ext cx="1873373" cy="6865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逆向</a:t>
          </a:r>
        </a:p>
      </dsp:txBody>
      <dsp:txXfrm>
        <a:off x="2467083" y="3992063"/>
        <a:ext cx="1833157" cy="646319"/>
      </dsp:txXfrm>
    </dsp:sp>
    <dsp:sp modelId="{E95B8D2D-874F-48FE-97FA-AD8121434762}">
      <dsp:nvSpPr>
        <dsp:cNvPr id="0" name=""/>
        <dsp:cNvSpPr/>
      </dsp:nvSpPr>
      <dsp:spPr>
        <a:xfrm rot="19856129">
          <a:off x="4253469" y="4039907"/>
          <a:ext cx="1062182" cy="34628"/>
        </a:xfrm>
        <a:custGeom>
          <a:avLst/>
          <a:gdLst/>
          <a:ahLst/>
          <a:cxnLst/>
          <a:rect l="0" t="0" r="0" b="0"/>
          <a:pathLst>
            <a:path>
              <a:moveTo>
                <a:pt x="0" y="17314"/>
              </a:moveTo>
              <a:lnTo>
                <a:pt x="1062182" y="173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758006" y="4030667"/>
        <a:ext cx="53109" cy="53109"/>
      </dsp:txXfrm>
    </dsp:sp>
    <dsp:sp modelId="{93350ABE-E35E-43D7-B7F8-0D0B5A8FAF62}">
      <dsp:nvSpPr>
        <dsp:cNvPr id="0" name=""/>
        <dsp:cNvSpPr/>
      </dsp:nvSpPr>
      <dsp:spPr>
        <a:xfrm>
          <a:off x="5248773" y="3527755"/>
          <a:ext cx="4612993" cy="5429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 Mobile   -  Android</a:t>
          </a:r>
          <a:endParaRPr lang="zh-CN" altLang="en-US" sz="2800" kern="1200" dirty="0"/>
        </a:p>
      </dsp:txBody>
      <dsp:txXfrm>
        <a:off x="5264675" y="3543657"/>
        <a:ext cx="4581189" cy="511127"/>
      </dsp:txXfrm>
    </dsp:sp>
    <dsp:sp modelId="{AA0987EF-1033-4FB1-BDC1-8237AE660DC5}">
      <dsp:nvSpPr>
        <dsp:cNvPr id="0" name=""/>
        <dsp:cNvSpPr/>
      </dsp:nvSpPr>
      <dsp:spPr>
        <a:xfrm rot="1008388">
          <a:off x="4299530" y="4438832"/>
          <a:ext cx="974775" cy="34628"/>
        </a:xfrm>
        <a:custGeom>
          <a:avLst/>
          <a:gdLst/>
          <a:ahLst/>
          <a:cxnLst/>
          <a:rect l="0" t="0" r="0" b="0"/>
          <a:pathLst>
            <a:path>
              <a:moveTo>
                <a:pt x="0" y="17314"/>
              </a:moveTo>
              <a:lnTo>
                <a:pt x="974775" y="173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762549" y="4431777"/>
        <a:ext cx="48738" cy="48738"/>
      </dsp:txXfrm>
    </dsp:sp>
    <dsp:sp modelId="{E4B8DA5C-E411-4F76-9BA7-C47584F27072}">
      <dsp:nvSpPr>
        <dsp:cNvPr id="0" name=""/>
        <dsp:cNvSpPr/>
      </dsp:nvSpPr>
      <dsp:spPr>
        <a:xfrm>
          <a:off x="5253488" y="4325271"/>
          <a:ext cx="4611607" cy="543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 Reverse  -  Win / Lin / macOS</a:t>
          </a:r>
          <a:endParaRPr lang="zh-CN" altLang="en-US" sz="2800" kern="1200" dirty="0"/>
        </a:p>
      </dsp:txBody>
      <dsp:txXfrm>
        <a:off x="5269409" y="4341192"/>
        <a:ext cx="4579765" cy="5117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B43DC-C6D2-46A1-9C26-99949E424D28}">
      <dsp:nvSpPr>
        <dsp:cNvPr id="0" name=""/>
        <dsp:cNvSpPr/>
      </dsp:nvSpPr>
      <dsp:spPr>
        <a:xfrm>
          <a:off x="0" y="768129"/>
          <a:ext cx="8125883" cy="883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zh-CN" altLang="en-US" sz="3200" kern="1200" dirty="0"/>
            <a:t>针对逆向初学者</a:t>
          </a:r>
        </a:p>
      </dsp:txBody>
      <dsp:txXfrm>
        <a:off x="43108" y="811237"/>
        <a:ext cx="8039667" cy="796864"/>
      </dsp:txXfrm>
    </dsp:sp>
    <dsp:sp modelId="{2C5A464C-1B15-4DE8-86CD-BB0CD6FC3E4B}">
      <dsp:nvSpPr>
        <dsp:cNvPr id="0" name=""/>
        <dsp:cNvSpPr/>
      </dsp:nvSpPr>
      <dsp:spPr>
        <a:xfrm>
          <a:off x="0" y="1728197"/>
          <a:ext cx="812588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7997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800" kern="1200" dirty="0"/>
            <a:t>给他们展示一个逆向学习的基本环境</a:t>
          </a:r>
        </a:p>
      </dsp:txBody>
      <dsp:txXfrm>
        <a:off x="0" y="1728197"/>
        <a:ext cx="8125883" cy="1076400"/>
      </dsp:txXfrm>
    </dsp:sp>
    <dsp:sp modelId="{84B7A3E1-C644-471C-AD72-C638F3C04260}">
      <dsp:nvSpPr>
        <dsp:cNvPr id="0" name=""/>
        <dsp:cNvSpPr/>
      </dsp:nvSpPr>
      <dsp:spPr>
        <a:xfrm>
          <a:off x="0" y="2727610"/>
          <a:ext cx="8125883" cy="8451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针对</a:t>
          </a:r>
          <a:r>
            <a:rPr lang="en-US" altLang="zh-CN" sz="3200" kern="1200" dirty="0"/>
            <a:t>CTF</a:t>
          </a:r>
          <a:r>
            <a:rPr lang="zh-CN" altLang="en-US" sz="3200" kern="1200" dirty="0"/>
            <a:t>非逆向选手</a:t>
          </a:r>
        </a:p>
      </dsp:txBody>
      <dsp:txXfrm>
        <a:off x="41255" y="2768865"/>
        <a:ext cx="8043373" cy="762606"/>
      </dsp:txXfrm>
    </dsp:sp>
    <dsp:sp modelId="{4D425DE1-CF56-476C-A151-A8FEEE3152B8}">
      <dsp:nvSpPr>
        <dsp:cNvPr id="0" name=""/>
        <dsp:cNvSpPr/>
      </dsp:nvSpPr>
      <dsp:spPr>
        <a:xfrm>
          <a:off x="0" y="3672406"/>
          <a:ext cx="812588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7997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800" kern="1200" dirty="0"/>
            <a:t>为他们解决简单的逆向题提供思路</a:t>
          </a:r>
        </a:p>
      </dsp:txBody>
      <dsp:txXfrm>
        <a:off x="0" y="3672406"/>
        <a:ext cx="8125883" cy="1076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C553D8-54E7-48BE-8A20-9AEAFFC68B9E}">
      <dsp:nvSpPr>
        <dsp:cNvPr id="0" name=""/>
        <dsp:cNvSpPr/>
      </dsp:nvSpPr>
      <dsp:spPr>
        <a:xfrm>
          <a:off x="5152" y="544962"/>
          <a:ext cx="2342842" cy="1425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/>
            <a:t>WINDOWS</a:t>
          </a:r>
          <a:endParaRPr lang="zh-CN" altLang="en-US" sz="3300" kern="1200" dirty="0"/>
        </a:p>
      </dsp:txBody>
      <dsp:txXfrm>
        <a:off x="5152" y="544962"/>
        <a:ext cx="2342842" cy="937137"/>
      </dsp:txXfrm>
    </dsp:sp>
    <dsp:sp modelId="{25AE2A90-740E-49E5-B052-F61021D1BA26}">
      <dsp:nvSpPr>
        <dsp:cNvPr id="0" name=""/>
        <dsp:cNvSpPr/>
      </dsp:nvSpPr>
      <dsp:spPr>
        <a:xfrm>
          <a:off x="485012" y="1482100"/>
          <a:ext cx="2342842" cy="24353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/>
            <a:t>介绍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/>
            <a:t>工具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/>
            <a:t>方法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/>
            <a:t>做法</a:t>
          </a:r>
        </a:p>
      </dsp:txBody>
      <dsp:txXfrm>
        <a:off x="553631" y="1550719"/>
        <a:ext cx="2205604" cy="2298161"/>
      </dsp:txXfrm>
    </dsp:sp>
    <dsp:sp modelId="{8388954D-2461-47F4-BE0E-6D0C3FABA1FE}">
      <dsp:nvSpPr>
        <dsp:cNvPr id="0" name=""/>
        <dsp:cNvSpPr/>
      </dsp:nvSpPr>
      <dsp:spPr>
        <a:xfrm>
          <a:off x="2703161" y="721881"/>
          <a:ext cx="752952" cy="5833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2703161" y="838541"/>
        <a:ext cx="577962" cy="349980"/>
      </dsp:txXfrm>
    </dsp:sp>
    <dsp:sp modelId="{24186020-008C-403A-8652-59619D5BADAD}">
      <dsp:nvSpPr>
        <dsp:cNvPr id="0" name=""/>
        <dsp:cNvSpPr/>
      </dsp:nvSpPr>
      <dsp:spPr>
        <a:xfrm>
          <a:off x="3768661" y="544962"/>
          <a:ext cx="2342842" cy="1425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/>
            <a:t>LINUX</a:t>
          </a:r>
          <a:endParaRPr lang="zh-CN" altLang="en-US" sz="3300" kern="1200" dirty="0"/>
        </a:p>
      </dsp:txBody>
      <dsp:txXfrm>
        <a:off x="3768661" y="544962"/>
        <a:ext cx="2342842" cy="937137"/>
      </dsp:txXfrm>
    </dsp:sp>
    <dsp:sp modelId="{E983A4CE-4B04-4307-A60E-9BECE5C0A7C8}">
      <dsp:nvSpPr>
        <dsp:cNvPr id="0" name=""/>
        <dsp:cNvSpPr/>
      </dsp:nvSpPr>
      <dsp:spPr>
        <a:xfrm>
          <a:off x="4248520" y="1482100"/>
          <a:ext cx="2342842" cy="24353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/>
            <a:t>介绍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/>
            <a:t>工具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/>
            <a:t>方法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/>
            <a:t>做法</a:t>
          </a:r>
        </a:p>
      </dsp:txBody>
      <dsp:txXfrm>
        <a:off x="4317139" y="1550719"/>
        <a:ext cx="2205604" cy="2298161"/>
      </dsp:txXfrm>
    </dsp:sp>
    <dsp:sp modelId="{8D7B792D-0ECA-4D32-A089-B98A81FA0811}">
      <dsp:nvSpPr>
        <dsp:cNvPr id="0" name=""/>
        <dsp:cNvSpPr/>
      </dsp:nvSpPr>
      <dsp:spPr>
        <a:xfrm>
          <a:off x="6466670" y="721881"/>
          <a:ext cx="752952" cy="5833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6466670" y="838541"/>
        <a:ext cx="577962" cy="349980"/>
      </dsp:txXfrm>
    </dsp:sp>
    <dsp:sp modelId="{1386129B-968B-40C2-96E5-29F50BA4D3EE}">
      <dsp:nvSpPr>
        <dsp:cNvPr id="0" name=""/>
        <dsp:cNvSpPr/>
      </dsp:nvSpPr>
      <dsp:spPr>
        <a:xfrm>
          <a:off x="7532170" y="544962"/>
          <a:ext cx="2342842" cy="1425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/>
            <a:t>ANDROID</a:t>
          </a:r>
          <a:endParaRPr lang="zh-CN" altLang="en-US" sz="3300" kern="1200" dirty="0"/>
        </a:p>
      </dsp:txBody>
      <dsp:txXfrm>
        <a:off x="7532170" y="544962"/>
        <a:ext cx="2342842" cy="937137"/>
      </dsp:txXfrm>
    </dsp:sp>
    <dsp:sp modelId="{F0F4F158-4C9F-4424-8094-0F8F0D713399}">
      <dsp:nvSpPr>
        <dsp:cNvPr id="0" name=""/>
        <dsp:cNvSpPr/>
      </dsp:nvSpPr>
      <dsp:spPr>
        <a:xfrm>
          <a:off x="8012029" y="1482100"/>
          <a:ext cx="2342842" cy="24353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/>
            <a:t>介绍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/>
            <a:t>工具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/>
            <a:t>方法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/>
            <a:t>做法</a:t>
          </a:r>
        </a:p>
      </dsp:txBody>
      <dsp:txXfrm>
        <a:off x="8080648" y="1550719"/>
        <a:ext cx="2205604" cy="22981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DA75F-17E2-4B9D-B812-D92C1BCE3E0C}">
      <dsp:nvSpPr>
        <dsp:cNvPr id="0" name=""/>
        <dsp:cNvSpPr/>
      </dsp:nvSpPr>
      <dsp:spPr>
        <a:xfrm>
          <a:off x="0" y="167482"/>
          <a:ext cx="8125883" cy="7146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壳的种类</a:t>
          </a:r>
        </a:p>
      </dsp:txBody>
      <dsp:txXfrm>
        <a:off x="34887" y="202369"/>
        <a:ext cx="8056109" cy="644880"/>
      </dsp:txXfrm>
    </dsp:sp>
    <dsp:sp modelId="{41FD4AD3-5E2A-4D88-8138-E1B2982FB6BC}">
      <dsp:nvSpPr>
        <dsp:cNvPr id="0" name=""/>
        <dsp:cNvSpPr/>
      </dsp:nvSpPr>
      <dsp:spPr>
        <a:xfrm>
          <a:off x="0" y="1014106"/>
          <a:ext cx="8125883" cy="858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7997" tIns="45720" rIns="256032" bIns="457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3600" kern="1200" dirty="0"/>
            <a:t>UPX</a:t>
          </a:r>
          <a:r>
            <a:rPr lang="zh-CN" altLang="en-US" sz="3600" kern="1200" dirty="0"/>
            <a:t>、</a:t>
          </a:r>
          <a:r>
            <a:rPr lang="en-US" altLang="zh-CN" sz="3600" kern="1200" dirty="0" err="1"/>
            <a:t>ASPack</a:t>
          </a:r>
          <a:endParaRPr lang="zh-CN" altLang="en-US" sz="3600" kern="1200" dirty="0"/>
        </a:p>
      </dsp:txBody>
      <dsp:txXfrm>
        <a:off x="0" y="1014106"/>
        <a:ext cx="8125883" cy="858099"/>
      </dsp:txXfrm>
    </dsp:sp>
    <dsp:sp modelId="{992A68C8-1EE5-4E0E-BFF1-1C3ED0D9ED59}">
      <dsp:nvSpPr>
        <dsp:cNvPr id="0" name=""/>
        <dsp:cNvSpPr/>
      </dsp:nvSpPr>
      <dsp:spPr>
        <a:xfrm>
          <a:off x="0" y="2013511"/>
          <a:ext cx="8125883" cy="7153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脱壳方法</a:t>
          </a:r>
        </a:p>
      </dsp:txBody>
      <dsp:txXfrm>
        <a:off x="34919" y="2048430"/>
        <a:ext cx="8056045" cy="645475"/>
      </dsp:txXfrm>
    </dsp:sp>
    <dsp:sp modelId="{FE28AD97-0FB3-4A22-8C6D-FFB48194350B}">
      <dsp:nvSpPr>
        <dsp:cNvPr id="0" name=""/>
        <dsp:cNvSpPr/>
      </dsp:nvSpPr>
      <dsp:spPr>
        <a:xfrm>
          <a:off x="0" y="2887878"/>
          <a:ext cx="8125883" cy="1360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7997" tIns="40640" rIns="227584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3200" kern="1200" dirty="0"/>
            <a:t>单步跟踪法、</a:t>
          </a:r>
          <a:r>
            <a:rPr lang="en-US" altLang="zh-CN" sz="3200" kern="1200" dirty="0"/>
            <a:t>ESP</a:t>
          </a:r>
          <a:r>
            <a:rPr lang="zh-CN" altLang="en-US" sz="3200" kern="1200" dirty="0"/>
            <a:t>定律法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3200" kern="1200" dirty="0"/>
            <a:t>二次断点法、最后一次异常法</a:t>
          </a:r>
        </a:p>
      </dsp:txBody>
      <dsp:txXfrm>
        <a:off x="0" y="2887878"/>
        <a:ext cx="8125883" cy="13605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8BC0B-D124-4EA1-A532-8D161C65398D}">
      <dsp:nvSpPr>
        <dsp:cNvPr id="0" name=""/>
        <dsp:cNvSpPr/>
      </dsp:nvSpPr>
      <dsp:spPr>
        <a:xfrm rot="16200000">
          <a:off x="705537" y="-379178"/>
          <a:ext cx="2030066" cy="304509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/>
            <a:t>IDA</a:t>
          </a:r>
          <a:r>
            <a:rPr lang="zh-CN" altLang="en-US" sz="3300" kern="1200" dirty="0"/>
            <a:t>静态分析</a:t>
          </a:r>
        </a:p>
      </dsp:txBody>
      <dsp:txXfrm rot="5400000">
        <a:off x="198021" y="128338"/>
        <a:ext cx="3045098" cy="1522549"/>
      </dsp:txXfrm>
    </dsp:sp>
    <dsp:sp modelId="{972BA599-08E7-4F62-994E-209D5EB437C2}">
      <dsp:nvSpPr>
        <dsp:cNvPr id="0" name=""/>
        <dsp:cNvSpPr/>
      </dsp:nvSpPr>
      <dsp:spPr>
        <a:xfrm>
          <a:off x="3633647" y="128337"/>
          <a:ext cx="3045098" cy="203006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/>
            <a:t>OD</a:t>
          </a:r>
          <a:r>
            <a:rPr lang="zh-CN" altLang="en-US" sz="3300" kern="1200" dirty="0"/>
            <a:t>动态调试</a:t>
          </a:r>
        </a:p>
      </dsp:txBody>
      <dsp:txXfrm>
        <a:off x="3633647" y="128337"/>
        <a:ext cx="3045098" cy="1522549"/>
      </dsp:txXfrm>
    </dsp:sp>
    <dsp:sp modelId="{20BB8006-7827-47A5-BF6A-B723C365A2F2}">
      <dsp:nvSpPr>
        <dsp:cNvPr id="0" name=""/>
        <dsp:cNvSpPr/>
      </dsp:nvSpPr>
      <dsp:spPr>
        <a:xfrm rot="10800000">
          <a:off x="192506" y="2415079"/>
          <a:ext cx="3056127" cy="203741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查壳脱壳</a:t>
          </a:r>
        </a:p>
      </dsp:txBody>
      <dsp:txXfrm rot="10800000">
        <a:off x="192506" y="2924434"/>
        <a:ext cx="3056127" cy="1528063"/>
      </dsp:txXfrm>
    </dsp:sp>
    <dsp:sp modelId="{2AECC0A9-3162-4F2C-8BB0-2034F0B87E68}">
      <dsp:nvSpPr>
        <dsp:cNvPr id="0" name=""/>
        <dsp:cNvSpPr/>
      </dsp:nvSpPr>
      <dsp:spPr>
        <a:xfrm rot="5400000">
          <a:off x="4146672" y="1919519"/>
          <a:ext cx="2019049" cy="302853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反调试</a:t>
          </a:r>
        </a:p>
      </dsp:txBody>
      <dsp:txXfrm rot="-5400000">
        <a:off x="3641927" y="2929026"/>
        <a:ext cx="3028539" cy="1514286"/>
      </dsp:txXfrm>
    </dsp:sp>
    <dsp:sp modelId="{572432A5-040B-4C76-BA8B-1545BF87691F}">
      <dsp:nvSpPr>
        <dsp:cNvPr id="0" name=""/>
        <dsp:cNvSpPr/>
      </dsp:nvSpPr>
      <dsp:spPr>
        <a:xfrm>
          <a:off x="2404938" y="1717813"/>
          <a:ext cx="2061375" cy="1145209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动静结合</a:t>
          </a:r>
        </a:p>
      </dsp:txBody>
      <dsp:txXfrm>
        <a:off x="2460842" y="1773717"/>
        <a:ext cx="1949567" cy="10334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05B17-4C62-48E8-809A-9C074889D24D}">
      <dsp:nvSpPr>
        <dsp:cNvPr id="0" name=""/>
        <dsp:cNvSpPr/>
      </dsp:nvSpPr>
      <dsp:spPr>
        <a:xfrm>
          <a:off x="2928" y="2779650"/>
          <a:ext cx="1893923" cy="946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动静结合</a:t>
          </a:r>
        </a:p>
      </dsp:txBody>
      <dsp:txXfrm>
        <a:off x="30664" y="2807386"/>
        <a:ext cx="1838451" cy="891489"/>
      </dsp:txXfrm>
    </dsp:sp>
    <dsp:sp modelId="{EFE20367-5112-4979-A282-82CD9A048C3F}">
      <dsp:nvSpPr>
        <dsp:cNvPr id="0" name=""/>
        <dsp:cNvSpPr/>
      </dsp:nvSpPr>
      <dsp:spPr>
        <a:xfrm rot="17874505">
          <a:off x="1466370" y="2522253"/>
          <a:ext cx="1618531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1618531" y="15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235173" y="2497522"/>
        <a:ext cx="80926" cy="80926"/>
      </dsp:txXfrm>
    </dsp:sp>
    <dsp:sp modelId="{2F564296-526C-4065-8FE3-42D16F94F2B7}">
      <dsp:nvSpPr>
        <dsp:cNvPr id="0" name=""/>
        <dsp:cNvSpPr/>
      </dsp:nvSpPr>
      <dsp:spPr>
        <a:xfrm>
          <a:off x="2654421" y="1349359"/>
          <a:ext cx="1893923" cy="946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动态调试</a:t>
          </a:r>
        </a:p>
      </dsp:txBody>
      <dsp:txXfrm>
        <a:off x="2682157" y="1377095"/>
        <a:ext cx="1838451" cy="891489"/>
      </dsp:txXfrm>
    </dsp:sp>
    <dsp:sp modelId="{8103B51A-3DA7-466B-8CED-8599D319A6F9}">
      <dsp:nvSpPr>
        <dsp:cNvPr id="0" name=""/>
        <dsp:cNvSpPr/>
      </dsp:nvSpPr>
      <dsp:spPr>
        <a:xfrm rot="18187484">
          <a:off x="4233973" y="1226601"/>
          <a:ext cx="1386312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1386312" y="157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92471" y="1207675"/>
        <a:ext cx="69315" cy="69315"/>
      </dsp:txXfrm>
    </dsp:sp>
    <dsp:sp modelId="{22AE6765-FC2E-489A-87B8-30A85002DB9E}">
      <dsp:nvSpPr>
        <dsp:cNvPr id="0" name=""/>
        <dsp:cNvSpPr/>
      </dsp:nvSpPr>
      <dsp:spPr>
        <a:xfrm>
          <a:off x="5305914" y="188346"/>
          <a:ext cx="2788915" cy="946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IDA</a:t>
          </a:r>
          <a:r>
            <a:rPr lang="zh-CN" altLang="en-US" sz="2800" kern="1200" dirty="0"/>
            <a:t>远程调试</a:t>
          </a:r>
        </a:p>
      </dsp:txBody>
      <dsp:txXfrm>
        <a:off x="5333650" y="216082"/>
        <a:ext cx="2733443" cy="891489"/>
      </dsp:txXfrm>
    </dsp:sp>
    <dsp:sp modelId="{0FE60FD9-F1E7-4C2C-AA72-929599CF7CAC}">
      <dsp:nvSpPr>
        <dsp:cNvPr id="0" name=""/>
        <dsp:cNvSpPr/>
      </dsp:nvSpPr>
      <dsp:spPr>
        <a:xfrm>
          <a:off x="4548344" y="1807107"/>
          <a:ext cx="757569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757569" y="157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08190" y="1803900"/>
        <a:ext cx="37878" cy="37878"/>
      </dsp:txXfrm>
    </dsp:sp>
    <dsp:sp modelId="{E1D0A639-F7AB-4173-B549-DEE4327CDA74}">
      <dsp:nvSpPr>
        <dsp:cNvPr id="0" name=""/>
        <dsp:cNvSpPr/>
      </dsp:nvSpPr>
      <dsp:spPr>
        <a:xfrm>
          <a:off x="5305914" y="1349359"/>
          <a:ext cx="2798537" cy="946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EDB</a:t>
          </a:r>
          <a:r>
            <a:rPr lang="zh-CN" altLang="en-US" sz="2800" kern="1200" dirty="0"/>
            <a:t>动态调试</a:t>
          </a:r>
        </a:p>
      </dsp:txBody>
      <dsp:txXfrm>
        <a:off x="5333650" y="1377095"/>
        <a:ext cx="2743065" cy="891489"/>
      </dsp:txXfrm>
    </dsp:sp>
    <dsp:sp modelId="{5193D648-3311-44CD-8726-5A8D78C022E6}">
      <dsp:nvSpPr>
        <dsp:cNvPr id="0" name=""/>
        <dsp:cNvSpPr/>
      </dsp:nvSpPr>
      <dsp:spPr>
        <a:xfrm rot="3388181">
          <a:off x="4241394" y="2378731"/>
          <a:ext cx="1371469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1371469" y="157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92842" y="2360177"/>
        <a:ext cx="68573" cy="68573"/>
      </dsp:txXfrm>
    </dsp:sp>
    <dsp:sp modelId="{6A02B38A-1F91-4788-B41C-3F2373799BDF}">
      <dsp:nvSpPr>
        <dsp:cNvPr id="0" name=""/>
        <dsp:cNvSpPr/>
      </dsp:nvSpPr>
      <dsp:spPr>
        <a:xfrm>
          <a:off x="5305914" y="2492607"/>
          <a:ext cx="2783764" cy="946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GDB</a:t>
          </a:r>
          <a:r>
            <a:rPr lang="zh-CN" altLang="en-US" sz="2800" kern="1200" dirty="0"/>
            <a:t>动态调试</a:t>
          </a:r>
        </a:p>
      </dsp:txBody>
      <dsp:txXfrm>
        <a:off x="5333650" y="2520343"/>
        <a:ext cx="2728292" cy="891489"/>
      </dsp:txXfrm>
    </dsp:sp>
    <dsp:sp modelId="{CDADAEAF-F4EE-477A-A48D-0FFBB7E19EAD}">
      <dsp:nvSpPr>
        <dsp:cNvPr id="0" name=""/>
        <dsp:cNvSpPr/>
      </dsp:nvSpPr>
      <dsp:spPr>
        <a:xfrm rot="3310531">
          <a:off x="1612340" y="3781901"/>
          <a:ext cx="1326591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1326591" y="15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242471" y="3764469"/>
        <a:ext cx="66329" cy="66329"/>
      </dsp:txXfrm>
    </dsp:sp>
    <dsp:sp modelId="{DCD0F887-244F-4790-929C-66E6102C31E5}">
      <dsp:nvSpPr>
        <dsp:cNvPr id="0" name=""/>
        <dsp:cNvSpPr/>
      </dsp:nvSpPr>
      <dsp:spPr>
        <a:xfrm>
          <a:off x="2654421" y="3868656"/>
          <a:ext cx="1893923" cy="946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静态分析</a:t>
          </a:r>
        </a:p>
      </dsp:txBody>
      <dsp:txXfrm>
        <a:off x="2682157" y="3896392"/>
        <a:ext cx="1838451" cy="891489"/>
      </dsp:txXfrm>
    </dsp:sp>
    <dsp:sp modelId="{FE76D39F-8CD4-40F5-A071-0655956011FF}">
      <dsp:nvSpPr>
        <dsp:cNvPr id="0" name=""/>
        <dsp:cNvSpPr/>
      </dsp:nvSpPr>
      <dsp:spPr>
        <a:xfrm>
          <a:off x="4548344" y="4326404"/>
          <a:ext cx="757569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757569" y="157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08190" y="4323197"/>
        <a:ext cx="37878" cy="37878"/>
      </dsp:txXfrm>
    </dsp:sp>
    <dsp:sp modelId="{B0340707-7E7B-480F-A884-71369CFB4D5D}">
      <dsp:nvSpPr>
        <dsp:cNvPr id="0" name=""/>
        <dsp:cNvSpPr/>
      </dsp:nvSpPr>
      <dsp:spPr>
        <a:xfrm>
          <a:off x="5305914" y="3868656"/>
          <a:ext cx="2817040" cy="946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IDA</a:t>
          </a:r>
          <a:r>
            <a:rPr lang="zh-CN" altLang="en-US" sz="2800" kern="1200" dirty="0"/>
            <a:t>静态分析</a:t>
          </a:r>
        </a:p>
      </dsp:txBody>
      <dsp:txXfrm>
        <a:off x="5333650" y="3896392"/>
        <a:ext cx="2761568" cy="8914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57775-616F-4A36-8C53-22389C287680}">
      <dsp:nvSpPr>
        <dsp:cNvPr id="0" name=""/>
        <dsp:cNvSpPr/>
      </dsp:nvSpPr>
      <dsp:spPr>
        <a:xfrm>
          <a:off x="977007" y="0"/>
          <a:ext cx="5421293" cy="1028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dirty="0"/>
            <a:t>反编译</a:t>
          </a:r>
        </a:p>
      </dsp:txBody>
      <dsp:txXfrm>
        <a:off x="1007117" y="30110"/>
        <a:ext cx="5361073" cy="967794"/>
      </dsp:txXfrm>
    </dsp:sp>
    <dsp:sp modelId="{846DF2B7-F348-43E1-9E10-DB1C1E1986AD}">
      <dsp:nvSpPr>
        <dsp:cNvPr id="0" name=""/>
        <dsp:cNvSpPr/>
      </dsp:nvSpPr>
      <dsp:spPr>
        <a:xfrm rot="5400000">
          <a:off x="3378725" y="1069893"/>
          <a:ext cx="617857" cy="7400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100" kern="1200"/>
        </a:p>
      </dsp:txBody>
      <dsp:txXfrm rot="-5400000">
        <a:off x="3465639" y="1130990"/>
        <a:ext cx="444031" cy="432500"/>
      </dsp:txXfrm>
    </dsp:sp>
    <dsp:sp modelId="{BF05F229-2957-49DB-98A1-E5DA56E1CF59}">
      <dsp:nvSpPr>
        <dsp:cNvPr id="0" name=""/>
        <dsp:cNvSpPr/>
      </dsp:nvSpPr>
      <dsp:spPr>
        <a:xfrm>
          <a:off x="977007" y="1851824"/>
          <a:ext cx="5421293" cy="1121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dirty="0"/>
            <a:t>回编译</a:t>
          </a:r>
        </a:p>
      </dsp:txBody>
      <dsp:txXfrm>
        <a:off x="1009844" y="1884661"/>
        <a:ext cx="5355619" cy="1055471"/>
      </dsp:txXfrm>
    </dsp:sp>
    <dsp:sp modelId="{6440CE8A-9787-4B93-B630-05698CC92E1C}">
      <dsp:nvSpPr>
        <dsp:cNvPr id="0" name=""/>
        <dsp:cNvSpPr/>
      </dsp:nvSpPr>
      <dsp:spPr>
        <a:xfrm rot="5400000">
          <a:off x="3379299" y="3014083"/>
          <a:ext cx="616709" cy="7400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000" kern="1200"/>
        </a:p>
      </dsp:txBody>
      <dsp:txXfrm rot="-5400000">
        <a:off x="3465639" y="3075754"/>
        <a:ext cx="444031" cy="431696"/>
      </dsp:txXfrm>
    </dsp:sp>
    <dsp:sp modelId="{4B89D361-9617-41E3-B655-D42050FB785F}">
      <dsp:nvSpPr>
        <dsp:cNvPr id="0" name=""/>
        <dsp:cNvSpPr/>
      </dsp:nvSpPr>
      <dsp:spPr>
        <a:xfrm>
          <a:off x="977007" y="3795249"/>
          <a:ext cx="5421293" cy="1120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dirty="0"/>
            <a:t>签名</a:t>
          </a:r>
        </a:p>
      </dsp:txBody>
      <dsp:txXfrm>
        <a:off x="1009813" y="3828055"/>
        <a:ext cx="5355681" cy="1054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2017-06-08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2017-06-08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023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8273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基线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2017-06-08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2017-06-08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2017-06-08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2017-06-08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接连接符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2017-06-08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2017-06-08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2017-06-08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2017-06-08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2017-06-08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2017-06-08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2017-06-08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dirty="0"/>
              <a:t>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2017-06-08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WIN%20OD%20&#33073;&#22771;&#24102;&#23383;&#24149;.avi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eclipse&#21160;&#24577;&#35843;&#35797;dex&#24102;&#23383;&#24149;.avi" TargetMode="Externa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en-US" altLang="zh-CN" sz="6000" dirty="0">
                <a:latin typeface="Salesforce Sans"/>
                <a:sym typeface="Salesforce Sans"/>
              </a:rPr>
              <a:t>CTF</a:t>
            </a:r>
            <a:r>
              <a:rPr lang="en-US" altLang="zh-CN" dirty="0">
                <a:latin typeface="Salesforce Sans"/>
                <a:sym typeface="Salesforce Sans"/>
              </a:rPr>
              <a:t> </a:t>
            </a:r>
            <a:r>
              <a:rPr lang="zh-CN" altLang="en-US" dirty="0">
                <a:latin typeface="Salesforce Sans"/>
                <a:sym typeface="Salesforce Sans"/>
              </a:rPr>
              <a:t>逆向题基本解题思路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zh-CN" altLang="en-US" dirty="0">
                <a:latin typeface="Salesforce Sans"/>
                <a:sym typeface="Salesforce Sans"/>
              </a:rPr>
              <a:t>基于 </a:t>
            </a:r>
            <a:r>
              <a:rPr lang="en-US" altLang="zh-CN" dirty="0">
                <a:latin typeface="Salesforce Sans"/>
                <a:sym typeface="Salesforce Sans"/>
              </a:rPr>
              <a:t>Windows</a:t>
            </a:r>
            <a:r>
              <a:rPr lang="zh-CN" altLang="en-US" dirty="0">
                <a:latin typeface="Salesforce Sans"/>
                <a:sym typeface="Salesforce Sans"/>
              </a:rPr>
              <a:t>、</a:t>
            </a:r>
            <a:r>
              <a:rPr lang="en-US" altLang="zh-CN" dirty="0">
                <a:latin typeface="Salesforce Sans"/>
                <a:sym typeface="Salesforce Sans"/>
              </a:rPr>
              <a:t>Linux</a:t>
            </a:r>
            <a:r>
              <a:rPr lang="zh-CN" altLang="en-US" dirty="0">
                <a:latin typeface="Salesforce Sans"/>
                <a:sym typeface="Salesforce Sans"/>
              </a:rPr>
              <a:t>、</a:t>
            </a:r>
            <a:r>
              <a:rPr lang="en-US" altLang="zh-CN" dirty="0">
                <a:latin typeface="Salesforce Sans"/>
                <a:sym typeface="Salesforce Sans"/>
              </a:rPr>
              <a:t>Android </a:t>
            </a:r>
            <a:r>
              <a:rPr lang="zh-CN" altLang="en-US" dirty="0">
                <a:latin typeface="Salesforce Sans"/>
                <a:sym typeface="Salesforce Sans"/>
              </a:rPr>
              <a:t>三大平台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ED701A4-5BFF-4F7B-A9F2-83256945622C}"/>
              </a:ext>
            </a:extLst>
          </p:cNvPr>
          <p:cNvSpPr txBox="1"/>
          <p:nvPr/>
        </p:nvSpPr>
        <p:spPr>
          <a:xfrm>
            <a:off x="1341884" y="548680"/>
            <a:ext cx="38298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Salesforce Sans"/>
                <a:sym typeface="Salesforce Sans"/>
              </a:rPr>
              <a:t>WINDOWS · </a:t>
            </a:r>
            <a:r>
              <a:rPr lang="zh-CN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lesforce Sans"/>
                <a:sym typeface="Salesforce Sans"/>
              </a:rPr>
              <a:t>方法</a:t>
            </a:r>
          </a:p>
          <a:p>
            <a:endParaRPr lang="zh-CN" altLang="en-US" sz="4000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CCC6BDB6-BD8E-4E34-A4AF-944B27B2B7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5107325"/>
              </p:ext>
            </p:extLst>
          </p:nvPr>
        </p:nvGraphicFramePr>
        <p:xfrm>
          <a:off x="2577041" y="1844824"/>
          <a:ext cx="8125883" cy="4436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389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ADDE06E4-C260-44EC-8EA3-E0CEFF9CC9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1013892"/>
              </p:ext>
            </p:extLst>
          </p:nvPr>
        </p:nvGraphicFramePr>
        <p:xfrm>
          <a:off x="3327615" y="1728484"/>
          <a:ext cx="6871253" cy="4580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2ED701A4-5BFF-4F7B-A9F2-83256945622C}"/>
              </a:ext>
            </a:extLst>
          </p:cNvPr>
          <p:cNvSpPr txBox="1"/>
          <p:nvPr/>
        </p:nvSpPr>
        <p:spPr>
          <a:xfrm>
            <a:off x="1341884" y="548680"/>
            <a:ext cx="38298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Salesforce Sans"/>
                <a:sym typeface="Salesforce Sans"/>
              </a:rPr>
              <a:t>WINDOWS · </a:t>
            </a:r>
            <a:r>
              <a:rPr lang="zh-CN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lesforce Sans"/>
                <a:sym typeface="Salesforce Sans"/>
              </a:rPr>
              <a:t>方法</a:t>
            </a:r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5629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3CAE6D6E-1F5D-41A9-BFB9-6414AC21F573}"/>
              </a:ext>
            </a:extLst>
          </p:cNvPr>
          <p:cNvSpPr/>
          <p:nvPr/>
        </p:nvSpPr>
        <p:spPr>
          <a:xfrm>
            <a:off x="4111440" y="1844824"/>
            <a:ext cx="468052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试玩，搜集信息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E9B2F2B-F46A-485A-958E-C232B27A2087}"/>
              </a:ext>
            </a:extLst>
          </p:cNvPr>
          <p:cNvSpPr/>
          <p:nvPr/>
        </p:nvSpPr>
        <p:spPr>
          <a:xfrm>
            <a:off x="4111440" y="3582784"/>
            <a:ext cx="4680520" cy="782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查壳脱壳 </a:t>
            </a:r>
            <a:r>
              <a:rPr lang="en-US" altLang="zh-CN" sz="2800" dirty="0"/>
              <a:t>/ </a:t>
            </a:r>
            <a:r>
              <a:rPr lang="zh-CN" altLang="en-US" sz="2800" dirty="0"/>
              <a:t>反调试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63FDFB2-D743-40ED-B385-AD0552511DC8}"/>
              </a:ext>
            </a:extLst>
          </p:cNvPr>
          <p:cNvSpPr/>
          <p:nvPr/>
        </p:nvSpPr>
        <p:spPr>
          <a:xfrm>
            <a:off x="1053852" y="5301208"/>
            <a:ext cx="468052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IDA</a:t>
            </a:r>
            <a:r>
              <a:rPr lang="zh-CN" altLang="en-US" sz="2800" dirty="0"/>
              <a:t>静态分析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0E4E3D5-07BD-4654-9CBF-65FA550959E6}"/>
              </a:ext>
            </a:extLst>
          </p:cNvPr>
          <p:cNvSpPr/>
          <p:nvPr/>
        </p:nvSpPr>
        <p:spPr>
          <a:xfrm>
            <a:off x="7183377" y="5301208"/>
            <a:ext cx="468052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OD</a:t>
            </a:r>
            <a:r>
              <a:rPr lang="zh-CN" altLang="en-US" sz="2800" dirty="0"/>
              <a:t>动态调试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2FD0587A-534F-493E-937D-23524867A40B}"/>
              </a:ext>
            </a:extLst>
          </p:cNvPr>
          <p:cNvSpPr/>
          <p:nvPr/>
        </p:nvSpPr>
        <p:spPr>
          <a:xfrm>
            <a:off x="6285497" y="2852936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C3B32547-4FFF-434D-B25C-0EF903097C90}"/>
              </a:ext>
            </a:extLst>
          </p:cNvPr>
          <p:cNvSpPr/>
          <p:nvPr/>
        </p:nvSpPr>
        <p:spPr>
          <a:xfrm rot="3292042">
            <a:off x="4842833" y="4509120"/>
            <a:ext cx="36004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D52F678F-77CA-4C5F-ADFB-250C681A8328}"/>
              </a:ext>
            </a:extLst>
          </p:cNvPr>
          <p:cNvSpPr/>
          <p:nvPr/>
        </p:nvSpPr>
        <p:spPr>
          <a:xfrm rot="18516073">
            <a:off x="7709081" y="4490304"/>
            <a:ext cx="36004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5" name="箭头: 左右 14">
            <a:extLst>
              <a:ext uri="{FF2B5EF4-FFF2-40B4-BE49-F238E27FC236}">
                <a16:creationId xmlns:a16="http://schemas.microsoft.com/office/drawing/2014/main" id="{48B600D6-C843-43D4-9425-1C94907270B5}"/>
              </a:ext>
            </a:extLst>
          </p:cNvPr>
          <p:cNvSpPr/>
          <p:nvPr/>
        </p:nvSpPr>
        <p:spPr>
          <a:xfrm>
            <a:off x="5950396" y="5470163"/>
            <a:ext cx="1008112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01AC652-D5C6-4390-8D80-CA3E1BFD0027}"/>
              </a:ext>
            </a:extLst>
          </p:cNvPr>
          <p:cNvSpPr txBox="1"/>
          <p:nvPr/>
        </p:nvSpPr>
        <p:spPr>
          <a:xfrm>
            <a:off x="1341884" y="548680"/>
            <a:ext cx="37353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Salesforce Sans"/>
                <a:sym typeface="Salesforce Sans"/>
              </a:rPr>
              <a:t>WINDOWS</a:t>
            </a:r>
            <a:r>
              <a:rPr lang="en-US" altLang="zh-CN" sz="4000" b="1" dirty="0">
                <a:latin typeface="Salesforce Sans"/>
                <a:sym typeface="Salesforce Sans"/>
              </a:rPr>
              <a:t> · </a:t>
            </a:r>
            <a:r>
              <a:rPr lang="zh-CN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lesforce Sans"/>
                <a:sym typeface="Salesforce Sans"/>
              </a:rPr>
              <a:t>做法</a:t>
            </a:r>
            <a:endParaRPr lang="zh-CN" altLang="en-US" sz="4000" b="1" dirty="0">
              <a:latin typeface="Salesforce Sans"/>
              <a:sym typeface="Salesforce Sans"/>
            </a:endParaRPr>
          </a:p>
          <a:p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0732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B01AC652-D5C6-4390-8D80-CA3E1BFD0027}"/>
              </a:ext>
            </a:extLst>
          </p:cNvPr>
          <p:cNvSpPr txBox="1"/>
          <p:nvPr/>
        </p:nvSpPr>
        <p:spPr>
          <a:xfrm>
            <a:off x="1341884" y="548680"/>
            <a:ext cx="37353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Salesforce Sans"/>
                <a:sym typeface="Salesforce Sans"/>
              </a:rPr>
              <a:t>WINDOWS</a:t>
            </a:r>
            <a:r>
              <a:rPr lang="en-US" altLang="zh-CN" sz="4000" b="1" dirty="0">
                <a:latin typeface="Salesforce Sans"/>
                <a:sym typeface="Salesforce Sans"/>
              </a:rPr>
              <a:t> · </a:t>
            </a:r>
            <a:r>
              <a:rPr lang="zh-CN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lesforce Sans"/>
                <a:sym typeface="Salesforce Sans"/>
              </a:rPr>
              <a:t>做法</a:t>
            </a:r>
            <a:endParaRPr lang="zh-CN" altLang="en-US" sz="4000" b="1" dirty="0">
              <a:latin typeface="Salesforce Sans"/>
              <a:sym typeface="Salesforce Sans"/>
            </a:endParaRPr>
          </a:p>
          <a:p>
            <a:endParaRPr lang="zh-CN" altLang="en-US" sz="40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CF7EE8-F6DA-48D4-9C19-A9A89A35F610}"/>
              </a:ext>
            </a:extLst>
          </p:cNvPr>
          <p:cNvSpPr txBox="1"/>
          <p:nvPr/>
        </p:nvSpPr>
        <p:spPr>
          <a:xfrm>
            <a:off x="1701924" y="2556820"/>
            <a:ext cx="4138249" cy="389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试玩，了解文件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/>
              <a:t>DIE64 </a:t>
            </a:r>
            <a:r>
              <a:rPr lang="zh-CN" altLang="en-US" sz="2800" dirty="0"/>
              <a:t>查壳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/>
              <a:t>OD </a:t>
            </a:r>
            <a:r>
              <a:rPr lang="zh-CN" altLang="en-US" sz="2800" dirty="0"/>
              <a:t>脱壳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err="1"/>
              <a:t>LordPE</a:t>
            </a:r>
            <a:r>
              <a:rPr lang="en-US" altLang="zh-CN" sz="2800" dirty="0"/>
              <a:t> </a:t>
            </a:r>
            <a:r>
              <a:rPr lang="zh-CN" altLang="en-US" sz="2800" dirty="0"/>
              <a:t>转储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 err="1"/>
              <a:t>ImportREC</a:t>
            </a:r>
            <a:r>
              <a:rPr lang="en-US" altLang="zh-CN" sz="2800" dirty="0"/>
              <a:t> </a:t>
            </a:r>
            <a:r>
              <a:rPr lang="zh-CN" altLang="en-US" sz="2800" dirty="0"/>
              <a:t>修复导入表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/>
              <a:t>IDA </a:t>
            </a:r>
            <a:r>
              <a:rPr lang="zh-CN" altLang="en-US" sz="2800" dirty="0"/>
              <a:t>静态分析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A21DC00-3026-48F6-BEA8-62CA1E812F26}"/>
              </a:ext>
            </a:extLst>
          </p:cNvPr>
          <p:cNvSpPr txBox="1"/>
          <p:nvPr/>
        </p:nvSpPr>
        <p:spPr>
          <a:xfrm>
            <a:off x="7246540" y="5868561"/>
            <a:ext cx="3613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hlinkClick r:id="rId2" action="ppaction://hlinkfile"/>
              </a:rPr>
              <a:t>DDCTF</a:t>
            </a:r>
            <a:r>
              <a:rPr lang="zh-CN" altLang="en-US" sz="3200" dirty="0">
                <a:hlinkClick r:id="rId2" action="ppaction://hlinkfile"/>
              </a:rPr>
              <a:t> 第三题：</a:t>
            </a:r>
            <a:r>
              <a:rPr lang="en-US" altLang="zh-CN" sz="3200" dirty="0">
                <a:hlinkClick r:id="rId2" action="ppaction://hlinkfile"/>
              </a:rPr>
              <a:t>evil</a:t>
            </a:r>
            <a:endParaRPr lang="zh-CN" altLang="en-US" sz="3200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3EFD34F-0DF3-421A-A825-863DDE42DEA2}"/>
              </a:ext>
            </a:extLst>
          </p:cNvPr>
          <p:cNvSpPr/>
          <p:nvPr/>
        </p:nvSpPr>
        <p:spPr>
          <a:xfrm>
            <a:off x="1773932" y="1700808"/>
            <a:ext cx="568863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Windows </a:t>
            </a:r>
            <a:r>
              <a:rPr lang="zh-CN" altLang="en-US" sz="2800" dirty="0"/>
              <a:t>下进行脱壳操作</a:t>
            </a:r>
          </a:p>
        </p:txBody>
      </p:sp>
    </p:spTree>
    <p:extLst>
      <p:ext uri="{BB962C8B-B14F-4D97-AF65-F5344CB8AC3E}">
        <p14:creationId xmlns:p14="http://schemas.microsoft.com/office/powerpoint/2010/main" val="232601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92D1CE-8CFD-4D2E-A7A3-A19AAE51A96E}"/>
              </a:ext>
            </a:extLst>
          </p:cNvPr>
          <p:cNvSpPr txBox="1"/>
          <p:nvPr/>
        </p:nvSpPr>
        <p:spPr>
          <a:xfrm>
            <a:off x="4985017" y="2924944"/>
            <a:ext cx="1901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/>
              <a:t>LINUX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79235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41884" y="548680"/>
            <a:ext cx="2844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Salesforce Sans"/>
                <a:sym typeface="Salesforce Sans"/>
              </a:rPr>
              <a:t>LINUX · </a:t>
            </a:r>
            <a:r>
              <a:rPr lang="zh-CN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lesforce Sans"/>
                <a:sym typeface="Salesforce Sans"/>
              </a:rPr>
              <a:t>介绍</a:t>
            </a:r>
            <a:endParaRPr lang="zh-CN" altLang="en-US" sz="4000" dirty="0">
              <a:latin typeface="Salesforce Sans"/>
              <a:sym typeface="Salesforce Sans"/>
            </a:endParaRPr>
          </a:p>
          <a:p>
            <a:endParaRPr lang="zh-CN" altLang="en-US" sz="4000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F901441-458D-4F25-A4F6-A34C71F22342}"/>
              </a:ext>
            </a:extLst>
          </p:cNvPr>
          <p:cNvGrpSpPr/>
          <p:nvPr/>
        </p:nvGrpSpPr>
        <p:grpSpPr>
          <a:xfrm>
            <a:off x="3058418" y="2569961"/>
            <a:ext cx="7704856" cy="576064"/>
            <a:chOff x="3214092" y="1916832"/>
            <a:chExt cx="6984776" cy="576064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13F5CBE-2170-4F99-8B7A-AC188AC86511}"/>
                </a:ext>
              </a:extLst>
            </p:cNvPr>
            <p:cNvCxnSpPr/>
            <p:nvPr/>
          </p:nvCxnSpPr>
          <p:spPr>
            <a:xfrm>
              <a:off x="3214092" y="2492896"/>
              <a:ext cx="698477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1BF8D6E-E863-405B-B231-9C044F30F678}"/>
                </a:ext>
              </a:extLst>
            </p:cNvPr>
            <p:cNvSpPr/>
            <p:nvPr/>
          </p:nvSpPr>
          <p:spPr>
            <a:xfrm>
              <a:off x="3214092" y="213285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4ABB3C3-EE11-4472-91B6-F2397DED8184}"/>
                </a:ext>
              </a:extLst>
            </p:cNvPr>
            <p:cNvSpPr txBox="1"/>
            <p:nvPr/>
          </p:nvSpPr>
          <p:spPr>
            <a:xfrm>
              <a:off x="3790156" y="1916832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ELF </a:t>
              </a:r>
              <a:r>
                <a:rPr lang="zh-CN" altLang="en-US" sz="2800" dirty="0"/>
                <a:t>文件格式的可执行文件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3C5A99C-D37C-4861-90BA-7A86CD55C5A8}"/>
              </a:ext>
            </a:extLst>
          </p:cNvPr>
          <p:cNvGrpSpPr/>
          <p:nvPr/>
        </p:nvGrpSpPr>
        <p:grpSpPr>
          <a:xfrm>
            <a:off x="3058418" y="3495952"/>
            <a:ext cx="7716514" cy="576064"/>
            <a:chOff x="3214092" y="1916832"/>
            <a:chExt cx="6984776" cy="576064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869F38F-3CC2-487A-8452-14FA0B28891B}"/>
                </a:ext>
              </a:extLst>
            </p:cNvPr>
            <p:cNvCxnSpPr/>
            <p:nvPr/>
          </p:nvCxnSpPr>
          <p:spPr>
            <a:xfrm>
              <a:off x="3214092" y="2492896"/>
              <a:ext cx="698477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CD676E2-8F40-42CE-8097-09AB855325C0}"/>
                </a:ext>
              </a:extLst>
            </p:cNvPr>
            <p:cNvSpPr/>
            <p:nvPr/>
          </p:nvSpPr>
          <p:spPr>
            <a:xfrm>
              <a:off x="3214092" y="213285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FA980CA-8143-4C2E-8642-0981A59957CA}"/>
                </a:ext>
              </a:extLst>
            </p:cNvPr>
            <p:cNvSpPr txBox="1"/>
            <p:nvPr/>
          </p:nvSpPr>
          <p:spPr>
            <a:xfrm>
              <a:off x="3790156" y="1916832"/>
              <a:ext cx="64087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一般都是虚拟机里面装个 </a:t>
              </a:r>
              <a:r>
                <a:rPr lang="en-US" altLang="zh-CN" sz="2800" dirty="0"/>
                <a:t>Linux </a:t>
              </a:r>
              <a:r>
                <a:rPr lang="zh-CN" altLang="en-US" sz="2800" dirty="0"/>
                <a:t>系统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0F4A286-14AF-46B4-BACC-AC93F9BF5477}"/>
              </a:ext>
            </a:extLst>
          </p:cNvPr>
          <p:cNvGrpSpPr/>
          <p:nvPr/>
        </p:nvGrpSpPr>
        <p:grpSpPr>
          <a:xfrm>
            <a:off x="3052589" y="4588851"/>
            <a:ext cx="7716514" cy="576064"/>
            <a:chOff x="3214092" y="1916832"/>
            <a:chExt cx="6984776" cy="576064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9E67512-620F-4AD5-A95F-658F55078C02}"/>
                </a:ext>
              </a:extLst>
            </p:cNvPr>
            <p:cNvCxnSpPr/>
            <p:nvPr/>
          </p:nvCxnSpPr>
          <p:spPr>
            <a:xfrm>
              <a:off x="3214092" y="2492896"/>
              <a:ext cx="698477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D1926CCA-263B-4724-BDE3-5BA86399E739}"/>
                </a:ext>
              </a:extLst>
            </p:cNvPr>
            <p:cNvSpPr/>
            <p:nvPr/>
          </p:nvSpPr>
          <p:spPr>
            <a:xfrm>
              <a:off x="3214092" y="213285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D65B15A-D85E-43F6-BDEA-DBA31DEB4727}"/>
                </a:ext>
              </a:extLst>
            </p:cNvPr>
            <p:cNvSpPr txBox="1"/>
            <p:nvPr/>
          </p:nvSpPr>
          <p:spPr>
            <a:xfrm>
              <a:off x="3790156" y="1916832"/>
              <a:ext cx="64087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一般没壳，或者简单的 </a:t>
              </a:r>
              <a:r>
                <a:rPr lang="en-US" altLang="zh-CN" sz="2800" dirty="0"/>
                <a:t>UPX </a:t>
              </a:r>
              <a:r>
                <a:rPr lang="zh-CN" altLang="en-US" sz="2800" dirty="0"/>
                <a:t>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473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92B30D0-333C-4F39-833F-B9B8CA23CF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971"/>
          <a:stretch/>
        </p:blipFill>
        <p:spPr>
          <a:xfrm>
            <a:off x="1485899" y="836712"/>
            <a:ext cx="9954257" cy="136815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2403887-36ED-466A-8D11-A14D9EE50D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031"/>
          <a:stretch/>
        </p:blipFill>
        <p:spPr>
          <a:xfrm>
            <a:off x="1485900" y="3068961"/>
            <a:ext cx="9954257" cy="12241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CF8E8DB-A462-4E23-97F2-231B0ADF1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899" y="5229201"/>
            <a:ext cx="10048875" cy="136815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A1321C7-9BCB-4566-88F9-436C7423268F}"/>
              </a:ext>
            </a:extLst>
          </p:cNvPr>
          <p:cNvSpPr txBox="1"/>
          <p:nvPr/>
        </p:nvSpPr>
        <p:spPr>
          <a:xfrm>
            <a:off x="1413892" y="332656"/>
            <a:ext cx="3882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Windows </a:t>
            </a:r>
            <a:r>
              <a:rPr lang="zh-CN" altLang="en-US" dirty="0"/>
              <a:t>下不知道什么东西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ED22667-1961-4EE3-8B71-1BB336B0F8C0}"/>
              </a:ext>
            </a:extLst>
          </p:cNvPr>
          <p:cNvSpPr txBox="1"/>
          <p:nvPr/>
        </p:nvSpPr>
        <p:spPr>
          <a:xfrm>
            <a:off x="1413892" y="2564904"/>
            <a:ext cx="315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 </a:t>
            </a:r>
            <a:r>
              <a:rPr lang="en-US" altLang="zh-CN" dirty="0" err="1"/>
              <a:t>WinHex</a:t>
            </a:r>
            <a:r>
              <a:rPr lang="en-US" altLang="zh-CN" dirty="0"/>
              <a:t> </a:t>
            </a:r>
            <a:r>
              <a:rPr lang="zh-CN" altLang="en-US" dirty="0"/>
              <a:t>查看文件头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D0866E0-700A-4DDF-9D42-C881C1985EF4}"/>
              </a:ext>
            </a:extLst>
          </p:cNvPr>
          <p:cNvSpPr txBox="1"/>
          <p:nvPr/>
        </p:nvSpPr>
        <p:spPr>
          <a:xfrm>
            <a:off x="1413892" y="4705980"/>
            <a:ext cx="390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Linux </a:t>
            </a:r>
            <a:r>
              <a:rPr lang="zh-CN" altLang="en-US" dirty="0"/>
              <a:t>下用 </a:t>
            </a:r>
            <a:r>
              <a:rPr lang="en-US" altLang="zh-CN" dirty="0"/>
              <a:t>file </a:t>
            </a:r>
            <a:r>
              <a:rPr lang="zh-CN" altLang="en-US" dirty="0"/>
              <a:t>命令查看文件</a:t>
            </a:r>
          </a:p>
        </p:txBody>
      </p:sp>
    </p:spTree>
    <p:extLst>
      <p:ext uri="{BB962C8B-B14F-4D97-AF65-F5344CB8AC3E}">
        <p14:creationId xmlns:p14="http://schemas.microsoft.com/office/powerpoint/2010/main" val="383858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41884" y="548680"/>
            <a:ext cx="2844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Salesforce Sans"/>
                <a:sym typeface="Salesforce Sans"/>
              </a:rPr>
              <a:t>LINUX · </a:t>
            </a:r>
            <a:r>
              <a:rPr lang="zh-CN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lesforce Sans"/>
                <a:sym typeface="Salesforce Sans"/>
              </a:rPr>
              <a:t>工具</a:t>
            </a:r>
            <a:endParaRPr lang="zh-CN" altLang="en-US" sz="4000" dirty="0">
              <a:latin typeface="Salesforce Sans"/>
              <a:sym typeface="Salesforce Sans"/>
            </a:endParaRPr>
          </a:p>
          <a:p>
            <a:endParaRPr lang="zh-CN" altLang="en-US" sz="40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8E9DFF5-29A7-481F-925E-08E70E982D7D}"/>
              </a:ext>
            </a:extLst>
          </p:cNvPr>
          <p:cNvGrpSpPr/>
          <p:nvPr/>
        </p:nvGrpSpPr>
        <p:grpSpPr>
          <a:xfrm>
            <a:off x="2205980" y="2924944"/>
            <a:ext cx="8496944" cy="576064"/>
            <a:chOff x="2133972" y="1772816"/>
            <a:chExt cx="8496944" cy="576064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BAAAAF0-5397-412E-993C-A4B7C406D5A3}"/>
                </a:ext>
              </a:extLst>
            </p:cNvPr>
            <p:cNvSpPr/>
            <p:nvPr/>
          </p:nvSpPr>
          <p:spPr>
            <a:xfrm>
              <a:off x="2133972" y="1772816"/>
              <a:ext cx="2160240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静态分析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9AB3822-A63A-41FB-A357-3B4D96886078}"/>
                </a:ext>
              </a:extLst>
            </p:cNvPr>
            <p:cNvCxnSpPr/>
            <p:nvPr/>
          </p:nvCxnSpPr>
          <p:spPr>
            <a:xfrm>
              <a:off x="2277988" y="2348880"/>
              <a:ext cx="835292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2C08D97-DABA-443A-A422-2BCED0DC3447}"/>
                </a:ext>
              </a:extLst>
            </p:cNvPr>
            <p:cNvSpPr txBox="1"/>
            <p:nvPr/>
          </p:nvSpPr>
          <p:spPr>
            <a:xfrm>
              <a:off x="4798268" y="1772816"/>
              <a:ext cx="5832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IDA Pro</a:t>
              </a:r>
              <a:endParaRPr lang="zh-CN" altLang="en-US" sz="2800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3983182-B3B4-4535-B34F-B8942EE2A8FF}"/>
              </a:ext>
            </a:extLst>
          </p:cNvPr>
          <p:cNvGrpSpPr/>
          <p:nvPr/>
        </p:nvGrpSpPr>
        <p:grpSpPr>
          <a:xfrm>
            <a:off x="2205980" y="3717032"/>
            <a:ext cx="8496944" cy="576064"/>
            <a:chOff x="2133972" y="1772816"/>
            <a:chExt cx="8496944" cy="576064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DFF14087-8E87-45A2-95A3-F58676679A94}"/>
                </a:ext>
              </a:extLst>
            </p:cNvPr>
            <p:cNvSpPr/>
            <p:nvPr/>
          </p:nvSpPr>
          <p:spPr>
            <a:xfrm>
              <a:off x="2133972" y="1772816"/>
              <a:ext cx="2160240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动态调试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2F4016A-0653-43A7-B1E2-9F79AF94BF4A}"/>
                </a:ext>
              </a:extLst>
            </p:cNvPr>
            <p:cNvCxnSpPr/>
            <p:nvPr/>
          </p:nvCxnSpPr>
          <p:spPr>
            <a:xfrm>
              <a:off x="2277988" y="2348880"/>
              <a:ext cx="835292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C5D0EFA-030C-4B4E-AB5C-ACAEB2D186CE}"/>
                </a:ext>
              </a:extLst>
            </p:cNvPr>
            <p:cNvSpPr txBox="1"/>
            <p:nvPr/>
          </p:nvSpPr>
          <p:spPr>
            <a:xfrm>
              <a:off x="4798267" y="1772816"/>
              <a:ext cx="58326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IDA Pro</a:t>
              </a:r>
              <a:r>
                <a:rPr lang="zh-CN" altLang="en-US" sz="2800" dirty="0"/>
                <a:t>、</a:t>
              </a:r>
              <a:r>
                <a:rPr lang="en-US" altLang="zh-CN" sz="2800" dirty="0"/>
                <a:t>EDB</a:t>
              </a:r>
              <a:r>
                <a:rPr lang="zh-CN" altLang="en-US" sz="2800" dirty="0"/>
                <a:t>、</a:t>
              </a:r>
              <a:r>
                <a:rPr lang="en-US" altLang="zh-CN" sz="2800" dirty="0"/>
                <a:t>GDB</a:t>
              </a:r>
              <a:endParaRPr lang="zh-CN" altLang="en-US" sz="2800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CE38AFC-EC56-454B-9D0A-010F4B0E74AD}"/>
              </a:ext>
            </a:extLst>
          </p:cNvPr>
          <p:cNvGrpSpPr/>
          <p:nvPr/>
        </p:nvGrpSpPr>
        <p:grpSpPr>
          <a:xfrm>
            <a:off x="2212776" y="4509120"/>
            <a:ext cx="8496944" cy="576064"/>
            <a:chOff x="2133972" y="1772816"/>
            <a:chExt cx="8496944" cy="57606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98E43EA1-BA4C-4512-9D2B-CD5A2A41741E}"/>
                </a:ext>
              </a:extLst>
            </p:cNvPr>
            <p:cNvSpPr/>
            <p:nvPr/>
          </p:nvSpPr>
          <p:spPr>
            <a:xfrm>
              <a:off x="2133972" y="1772816"/>
              <a:ext cx="2160240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常用指令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C1A112C-2432-453C-A1CB-1D7108624D82}"/>
                </a:ext>
              </a:extLst>
            </p:cNvPr>
            <p:cNvCxnSpPr/>
            <p:nvPr/>
          </p:nvCxnSpPr>
          <p:spPr>
            <a:xfrm>
              <a:off x="2277988" y="2348880"/>
              <a:ext cx="835292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5BFFE03-6FE5-4C4A-B3EB-39DF1CDF1425}"/>
                </a:ext>
              </a:extLst>
            </p:cNvPr>
            <p:cNvSpPr txBox="1"/>
            <p:nvPr/>
          </p:nvSpPr>
          <p:spPr>
            <a:xfrm>
              <a:off x="4798268" y="1772816"/>
              <a:ext cx="5832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file</a:t>
              </a:r>
              <a:r>
                <a:rPr lang="zh-CN" altLang="en-US" sz="2800" dirty="0"/>
                <a:t>、</a:t>
              </a:r>
              <a:r>
                <a:rPr lang="en-US" altLang="zh-CN" sz="2800" dirty="0" err="1"/>
                <a:t>readelf</a:t>
              </a:r>
              <a:r>
                <a:rPr lang="zh-CN" altLang="en-US" sz="2800" dirty="0"/>
                <a:t>、</a:t>
              </a:r>
              <a:r>
                <a:rPr lang="en-US" altLang="zh-CN" sz="2800" dirty="0" err="1"/>
                <a:t>objdump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382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41884" y="548680"/>
            <a:ext cx="2844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Salesforce Sans"/>
                <a:sym typeface="Salesforce Sans"/>
              </a:rPr>
              <a:t>LINUX · </a:t>
            </a:r>
            <a:r>
              <a:rPr lang="zh-CN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lesforce Sans"/>
                <a:sym typeface="Salesforce Sans"/>
              </a:rPr>
              <a:t>方法</a:t>
            </a:r>
            <a:endParaRPr lang="zh-CN" altLang="en-US" sz="4000" dirty="0">
              <a:latin typeface="Salesforce Sans"/>
              <a:sym typeface="Salesforce Sans"/>
            </a:endParaRPr>
          </a:p>
          <a:p>
            <a:endParaRPr lang="zh-CN" altLang="en-US" sz="4000" dirty="0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57C58FDD-90A6-4A0D-926F-5318AEB429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7410822"/>
              </p:ext>
            </p:extLst>
          </p:nvPr>
        </p:nvGraphicFramePr>
        <p:xfrm>
          <a:off x="2649049" y="1252104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867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41884" y="548680"/>
            <a:ext cx="2844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Salesforce Sans"/>
                <a:sym typeface="Salesforce Sans"/>
              </a:rPr>
              <a:t>LINUX · </a:t>
            </a:r>
            <a:r>
              <a:rPr lang="zh-CN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lesforce Sans"/>
                <a:sym typeface="Salesforce Sans"/>
              </a:rPr>
              <a:t>做法</a:t>
            </a:r>
            <a:endParaRPr lang="zh-CN" altLang="en-US" sz="4000" dirty="0">
              <a:latin typeface="Salesforce Sans"/>
              <a:sym typeface="Salesforce Sans"/>
            </a:endParaRPr>
          </a:p>
          <a:p>
            <a:endParaRPr lang="zh-CN" altLang="en-US" sz="40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9C5D6A6-BA23-4D0D-8504-EC5004C44F18}"/>
              </a:ext>
            </a:extLst>
          </p:cNvPr>
          <p:cNvSpPr/>
          <p:nvPr/>
        </p:nvSpPr>
        <p:spPr>
          <a:xfrm>
            <a:off x="3967424" y="3573016"/>
            <a:ext cx="468052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试玩，搜集信息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D4206CC-9845-4263-8414-1ECAE2A3518F}"/>
              </a:ext>
            </a:extLst>
          </p:cNvPr>
          <p:cNvSpPr/>
          <p:nvPr/>
        </p:nvSpPr>
        <p:spPr>
          <a:xfrm>
            <a:off x="3967424" y="1988840"/>
            <a:ext cx="468052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初步了解文件，</a:t>
            </a:r>
            <a:r>
              <a:rPr lang="en-US" altLang="zh-CN" dirty="0"/>
              <a:t>file / </a:t>
            </a:r>
            <a:r>
              <a:rPr lang="en-US" altLang="zh-CN" dirty="0" err="1"/>
              <a:t>readelf</a:t>
            </a:r>
            <a:r>
              <a:rPr lang="en-US" altLang="zh-CN" dirty="0"/>
              <a:t> </a:t>
            </a:r>
            <a:r>
              <a:rPr lang="zh-CN" altLang="en-US" dirty="0"/>
              <a:t>指令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ABF6807-0427-4FE9-A69B-851A71257621}"/>
              </a:ext>
            </a:extLst>
          </p:cNvPr>
          <p:cNvSpPr/>
          <p:nvPr/>
        </p:nvSpPr>
        <p:spPr>
          <a:xfrm>
            <a:off x="909836" y="5229200"/>
            <a:ext cx="468052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IDA</a:t>
            </a:r>
            <a:r>
              <a:rPr lang="zh-CN" altLang="en-US" sz="2800" dirty="0"/>
              <a:t>静态分析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A1565F8-3333-45F4-B7C3-6BBEDC1BF517}"/>
              </a:ext>
            </a:extLst>
          </p:cNvPr>
          <p:cNvSpPr/>
          <p:nvPr/>
        </p:nvSpPr>
        <p:spPr>
          <a:xfrm>
            <a:off x="7030516" y="5229200"/>
            <a:ext cx="468052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(IDA</a:t>
            </a:r>
            <a:r>
              <a:rPr lang="zh-CN" altLang="en-US" sz="2800" dirty="0"/>
              <a:t>、</a:t>
            </a:r>
            <a:r>
              <a:rPr lang="en-US" altLang="zh-CN" sz="2800" dirty="0"/>
              <a:t>GDB</a:t>
            </a:r>
            <a:r>
              <a:rPr lang="zh-CN" altLang="en-US" sz="2800" dirty="0"/>
              <a:t>、</a:t>
            </a:r>
            <a:r>
              <a:rPr lang="en-US" altLang="zh-CN" sz="2800" dirty="0"/>
              <a:t>EDB)</a:t>
            </a:r>
            <a:r>
              <a:rPr lang="zh-CN" altLang="en-US" sz="2800" dirty="0"/>
              <a:t>动态调试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395BE9F1-4AA3-4982-A449-721D45D18EE3}"/>
              </a:ext>
            </a:extLst>
          </p:cNvPr>
          <p:cNvSpPr/>
          <p:nvPr/>
        </p:nvSpPr>
        <p:spPr>
          <a:xfrm>
            <a:off x="6141481" y="2996952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04EAD454-92DC-439A-8FC3-30ECF1CD74C8}"/>
              </a:ext>
            </a:extLst>
          </p:cNvPr>
          <p:cNvSpPr/>
          <p:nvPr/>
        </p:nvSpPr>
        <p:spPr>
          <a:xfrm rot="3292042">
            <a:off x="4698817" y="4509120"/>
            <a:ext cx="36004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0605C88B-300F-49FF-A5C2-4F266EDA88FD}"/>
              </a:ext>
            </a:extLst>
          </p:cNvPr>
          <p:cNvSpPr/>
          <p:nvPr/>
        </p:nvSpPr>
        <p:spPr>
          <a:xfrm rot="18516073">
            <a:off x="7565065" y="4509120"/>
            <a:ext cx="36004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" name="箭头: 左右 12">
            <a:extLst>
              <a:ext uri="{FF2B5EF4-FFF2-40B4-BE49-F238E27FC236}">
                <a16:creationId xmlns:a16="http://schemas.microsoft.com/office/drawing/2014/main" id="{ED39B22B-7B58-4428-8DDE-1A5E541C96C3}"/>
              </a:ext>
            </a:extLst>
          </p:cNvPr>
          <p:cNvSpPr/>
          <p:nvPr/>
        </p:nvSpPr>
        <p:spPr>
          <a:xfrm>
            <a:off x="5806380" y="5470163"/>
            <a:ext cx="1008112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42833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7E008C04-3F7C-4F3D-B05A-3063E599D1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8718123"/>
              </p:ext>
            </p:extLst>
          </p:nvPr>
        </p:nvGraphicFramePr>
        <p:xfrm>
          <a:off x="1557908" y="1628800"/>
          <a:ext cx="9865096" cy="486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C9FD0CD-AFC3-462D-B5B6-06AC5F356F92}"/>
              </a:ext>
            </a:extLst>
          </p:cNvPr>
          <p:cNvSpPr txBox="1"/>
          <p:nvPr/>
        </p:nvSpPr>
        <p:spPr>
          <a:xfrm>
            <a:off x="1341884" y="548680"/>
            <a:ext cx="31797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Salesforce Sans"/>
                <a:sym typeface="Salesforce Sans"/>
              </a:rPr>
              <a:t>CTF</a:t>
            </a:r>
            <a:r>
              <a:rPr lang="en-US" altLang="zh-CN" sz="4000" dirty="0">
                <a:latin typeface="Salesforce Sans"/>
                <a:sym typeface="Salesforce Sans"/>
              </a:rPr>
              <a:t> · </a:t>
            </a:r>
            <a:r>
              <a:rPr lang="zh-CN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lesforce Sans"/>
                <a:sym typeface="Salesforce Sans"/>
              </a:rPr>
              <a:t>逆向定位</a:t>
            </a:r>
            <a:endParaRPr lang="zh-CN" altLang="en-US" sz="4000" dirty="0">
              <a:latin typeface="Salesforce Sans"/>
              <a:sym typeface="Salesforce Sans"/>
            </a:endParaRPr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5231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92D1CE-8CFD-4D2E-A7A3-A19AAE51A96E}"/>
              </a:ext>
            </a:extLst>
          </p:cNvPr>
          <p:cNvSpPr txBox="1"/>
          <p:nvPr/>
        </p:nvSpPr>
        <p:spPr>
          <a:xfrm>
            <a:off x="4645961" y="2924944"/>
            <a:ext cx="2888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/>
              <a:t>ANDROID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62259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41884" y="548680"/>
            <a:ext cx="35748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Salesforce Sans"/>
                <a:sym typeface="Salesforce Sans"/>
              </a:rPr>
              <a:t>ANDROID · </a:t>
            </a:r>
            <a:r>
              <a:rPr lang="zh-CN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lesforce Sans"/>
                <a:sym typeface="Salesforce Sans"/>
              </a:rPr>
              <a:t>介绍</a:t>
            </a:r>
            <a:endParaRPr lang="zh-CN" altLang="en-US" sz="4000" dirty="0">
              <a:latin typeface="Salesforce Sans"/>
              <a:sym typeface="Salesforce Sans"/>
            </a:endParaRPr>
          </a:p>
          <a:p>
            <a:endParaRPr lang="zh-CN" altLang="en-US" sz="40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09575FE-D2EA-411C-87B9-D2CCCF1C2196}"/>
              </a:ext>
            </a:extLst>
          </p:cNvPr>
          <p:cNvGrpSpPr/>
          <p:nvPr/>
        </p:nvGrpSpPr>
        <p:grpSpPr>
          <a:xfrm>
            <a:off x="2998068" y="2060849"/>
            <a:ext cx="7704856" cy="576064"/>
            <a:chOff x="3214092" y="1916832"/>
            <a:chExt cx="6984776" cy="576064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EFE7F45-35C4-40B5-9FCE-A0A0CAA89B6C}"/>
                </a:ext>
              </a:extLst>
            </p:cNvPr>
            <p:cNvCxnSpPr/>
            <p:nvPr/>
          </p:nvCxnSpPr>
          <p:spPr>
            <a:xfrm>
              <a:off x="3214092" y="2492896"/>
              <a:ext cx="698477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BCC93BB-F621-43D7-8F25-7CC35FDC2BDC}"/>
                </a:ext>
              </a:extLst>
            </p:cNvPr>
            <p:cNvSpPr/>
            <p:nvPr/>
          </p:nvSpPr>
          <p:spPr>
            <a:xfrm>
              <a:off x="3214092" y="213285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B7D9755-4C30-49A0-869E-35CF3DD240B8}"/>
                </a:ext>
              </a:extLst>
            </p:cNvPr>
            <p:cNvSpPr txBox="1"/>
            <p:nvPr/>
          </p:nvSpPr>
          <p:spPr>
            <a:xfrm>
              <a:off x="3790156" y="1916832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APK</a:t>
              </a:r>
              <a:r>
                <a:rPr lang="zh-CN" altLang="en-US" sz="2800" dirty="0"/>
                <a:t>文件 </a:t>
              </a:r>
              <a:r>
                <a:rPr lang="en-US" altLang="zh-CN" sz="2800" dirty="0"/>
                <a:t>( .</a:t>
              </a:r>
              <a:r>
                <a:rPr lang="en-US" altLang="zh-CN" sz="2800" dirty="0" err="1"/>
                <a:t>dex</a:t>
              </a:r>
              <a:r>
                <a:rPr lang="zh-CN" altLang="en-US" sz="2800" dirty="0"/>
                <a:t>、</a:t>
              </a:r>
              <a:r>
                <a:rPr lang="en-US" altLang="zh-CN" sz="2800" dirty="0"/>
                <a:t>.so</a:t>
              </a:r>
              <a:r>
                <a:rPr lang="zh-CN" altLang="en-US" sz="2800" dirty="0"/>
                <a:t>、</a:t>
              </a:r>
              <a:r>
                <a:rPr lang="en-US" altLang="zh-CN" sz="2800" dirty="0"/>
                <a:t>.</a:t>
              </a:r>
              <a:r>
                <a:rPr lang="en-US" altLang="zh-CN" sz="2800" dirty="0" err="1"/>
                <a:t>smali</a:t>
              </a:r>
              <a:r>
                <a:rPr lang="zh-CN" altLang="en-US" sz="2800" dirty="0"/>
                <a:t>、</a:t>
              </a:r>
              <a:r>
                <a:rPr lang="en-US" altLang="zh-CN" sz="2800" dirty="0"/>
                <a:t>.xml)</a:t>
              </a:r>
              <a:endParaRPr lang="zh-CN" altLang="en-US" sz="2800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80C65D5-5170-4C77-9F41-33C63551F96E}"/>
              </a:ext>
            </a:extLst>
          </p:cNvPr>
          <p:cNvGrpSpPr/>
          <p:nvPr/>
        </p:nvGrpSpPr>
        <p:grpSpPr>
          <a:xfrm>
            <a:off x="2998068" y="2986840"/>
            <a:ext cx="7716514" cy="576064"/>
            <a:chOff x="3214092" y="1916832"/>
            <a:chExt cx="6984776" cy="576064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E3741F8-1DED-4448-A0EB-6D74E532D9BB}"/>
                </a:ext>
              </a:extLst>
            </p:cNvPr>
            <p:cNvCxnSpPr/>
            <p:nvPr/>
          </p:nvCxnSpPr>
          <p:spPr>
            <a:xfrm>
              <a:off x="3214092" y="2492896"/>
              <a:ext cx="698477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E349C27-8A46-42F6-9719-CBD9E7039391}"/>
                </a:ext>
              </a:extLst>
            </p:cNvPr>
            <p:cNvSpPr/>
            <p:nvPr/>
          </p:nvSpPr>
          <p:spPr>
            <a:xfrm>
              <a:off x="3214092" y="213285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A339749-E18C-4D00-A0B2-73A6D3FEFE6D}"/>
                </a:ext>
              </a:extLst>
            </p:cNvPr>
            <p:cNvSpPr txBox="1"/>
            <p:nvPr/>
          </p:nvSpPr>
          <p:spPr>
            <a:xfrm>
              <a:off x="3790156" y="1916832"/>
              <a:ext cx="64087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真机或者安卓模拟器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E43542B-26CA-4907-AF52-3D9724E8893E}"/>
              </a:ext>
            </a:extLst>
          </p:cNvPr>
          <p:cNvGrpSpPr/>
          <p:nvPr/>
        </p:nvGrpSpPr>
        <p:grpSpPr>
          <a:xfrm>
            <a:off x="2998068" y="4000008"/>
            <a:ext cx="7716512" cy="954107"/>
            <a:chOff x="3214092" y="1916832"/>
            <a:chExt cx="6995343" cy="954107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183649F-C7A6-4A1A-BEB5-FEC741A5E393}"/>
                </a:ext>
              </a:extLst>
            </p:cNvPr>
            <p:cNvCxnSpPr/>
            <p:nvPr/>
          </p:nvCxnSpPr>
          <p:spPr>
            <a:xfrm>
              <a:off x="3214092" y="2492896"/>
              <a:ext cx="698477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1466AC0-A21E-4963-8154-D8F5BCAD3D2A}"/>
                </a:ext>
              </a:extLst>
            </p:cNvPr>
            <p:cNvSpPr/>
            <p:nvPr/>
          </p:nvSpPr>
          <p:spPr>
            <a:xfrm>
              <a:off x="3214092" y="213285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840F5A3-7F18-4E9D-8C57-2E50AEAFD36A}"/>
                </a:ext>
              </a:extLst>
            </p:cNvPr>
            <p:cNvSpPr txBox="1"/>
            <p:nvPr/>
          </p:nvSpPr>
          <p:spPr>
            <a:xfrm>
              <a:off x="3790155" y="1916832"/>
              <a:ext cx="64192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环境搭建：</a:t>
              </a:r>
              <a:r>
                <a:rPr lang="en-US" altLang="zh-CN" sz="2800" dirty="0"/>
                <a:t>JDK + SDK + ADT</a:t>
              </a:r>
              <a:endParaRPr lang="zh-CN" altLang="en-US" sz="2800" dirty="0"/>
            </a:p>
            <a:p>
              <a:endParaRPr lang="zh-CN" altLang="en-US" sz="2800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A15BC03-80C1-43BB-9569-E4EF8D98281A}"/>
              </a:ext>
            </a:extLst>
          </p:cNvPr>
          <p:cNvGrpSpPr/>
          <p:nvPr/>
        </p:nvGrpSpPr>
        <p:grpSpPr>
          <a:xfrm>
            <a:off x="3018646" y="5013176"/>
            <a:ext cx="7716512" cy="576064"/>
            <a:chOff x="3214092" y="1916832"/>
            <a:chExt cx="6995343" cy="576064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0C38F3FC-B8C1-458F-A3AA-C9277581D63D}"/>
                </a:ext>
              </a:extLst>
            </p:cNvPr>
            <p:cNvCxnSpPr/>
            <p:nvPr/>
          </p:nvCxnSpPr>
          <p:spPr>
            <a:xfrm>
              <a:off x="3214092" y="2492896"/>
              <a:ext cx="698477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3B677655-4235-4293-AB37-983AD911277A}"/>
                </a:ext>
              </a:extLst>
            </p:cNvPr>
            <p:cNvSpPr/>
            <p:nvPr/>
          </p:nvSpPr>
          <p:spPr>
            <a:xfrm>
              <a:off x="3214092" y="213285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7B2E343-67E9-4DB5-BC34-425D8FE26036}"/>
                </a:ext>
              </a:extLst>
            </p:cNvPr>
            <p:cNvSpPr txBox="1"/>
            <p:nvPr/>
          </p:nvSpPr>
          <p:spPr>
            <a:xfrm>
              <a:off x="3790155" y="1916832"/>
              <a:ext cx="6419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反编译到一个接近源代码层面的 </a:t>
              </a:r>
              <a:r>
                <a:rPr lang="en-US" altLang="zh-CN" sz="2800" dirty="0"/>
                <a:t>java </a:t>
              </a:r>
              <a:r>
                <a:rPr lang="zh-CN" altLang="en-US" sz="2800" dirty="0"/>
                <a:t>代码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582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41884" y="548680"/>
            <a:ext cx="35748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Salesforce Sans"/>
                <a:sym typeface="Salesforce Sans"/>
              </a:rPr>
              <a:t>ANDROID · </a:t>
            </a:r>
            <a:r>
              <a:rPr lang="zh-CN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lesforce Sans"/>
                <a:sym typeface="Salesforce Sans"/>
              </a:rPr>
              <a:t>介绍</a:t>
            </a:r>
            <a:endParaRPr lang="zh-CN" altLang="en-US" sz="4000" dirty="0">
              <a:latin typeface="Salesforce Sans"/>
              <a:sym typeface="Salesforce Sans"/>
            </a:endParaRPr>
          </a:p>
          <a:p>
            <a:endParaRPr lang="zh-CN" altLang="en-US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0FB856-D2C6-4CA8-91E5-A8D0B346251F}"/>
              </a:ext>
            </a:extLst>
          </p:cNvPr>
          <p:cNvSpPr txBox="1"/>
          <p:nvPr/>
        </p:nvSpPr>
        <p:spPr>
          <a:xfrm>
            <a:off x="1366642" y="5229200"/>
            <a:ext cx="7036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APK </a:t>
            </a:r>
            <a:r>
              <a:rPr lang="zh-CN" altLang="en-US" sz="2800" dirty="0"/>
              <a:t>直接解压缩即可得到 </a:t>
            </a:r>
            <a:r>
              <a:rPr lang="en-US" altLang="zh-CN" sz="2800" dirty="0" err="1"/>
              <a:t>classes.dex</a:t>
            </a:r>
            <a:r>
              <a:rPr lang="en-US" altLang="zh-CN" sz="2800" dirty="0"/>
              <a:t> </a:t>
            </a:r>
            <a:r>
              <a:rPr lang="zh-CN" altLang="en-US" sz="2800" dirty="0"/>
              <a:t>文件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 err="1"/>
              <a:t>Dalvik</a:t>
            </a:r>
            <a:r>
              <a:rPr lang="en-US" altLang="zh-CN" sz="2800" dirty="0"/>
              <a:t> </a:t>
            </a:r>
            <a:r>
              <a:rPr lang="zh-CN" altLang="en-US" sz="2800" dirty="0"/>
              <a:t>虚拟机的可执行文件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C15731-EE1C-4ADC-8A75-00F542266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1484784"/>
            <a:ext cx="9514286" cy="3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7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41884" y="548680"/>
            <a:ext cx="35748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Salesforce Sans"/>
                <a:sym typeface="Salesforce Sans"/>
              </a:rPr>
              <a:t>ANDROID · </a:t>
            </a:r>
            <a:r>
              <a:rPr lang="zh-CN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lesforce Sans"/>
                <a:sym typeface="Salesforce Sans"/>
              </a:rPr>
              <a:t>介绍</a:t>
            </a:r>
            <a:endParaRPr lang="zh-CN" altLang="en-US" sz="4000" dirty="0">
              <a:latin typeface="Salesforce Sans"/>
              <a:sym typeface="Salesforce Sans"/>
            </a:endParaRPr>
          </a:p>
          <a:p>
            <a:endParaRPr lang="zh-CN" altLang="en-US" sz="4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F1BFFEF-4B6B-4B11-85F3-D1A2DCE2C8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81"/>
          <a:stretch/>
        </p:blipFill>
        <p:spPr>
          <a:xfrm>
            <a:off x="1413892" y="1412776"/>
            <a:ext cx="9996619" cy="352839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757C2FD-47D2-4BA2-A7E5-2780C078C3CA}"/>
              </a:ext>
            </a:extLst>
          </p:cNvPr>
          <p:cNvSpPr txBox="1"/>
          <p:nvPr/>
        </p:nvSpPr>
        <p:spPr>
          <a:xfrm>
            <a:off x="1236638" y="5139326"/>
            <a:ext cx="7557838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 err="1"/>
              <a:t>Apktool</a:t>
            </a:r>
            <a:r>
              <a:rPr lang="en-US" altLang="zh-CN" sz="2800" dirty="0"/>
              <a:t> </a:t>
            </a:r>
            <a:r>
              <a:rPr lang="zh-CN" altLang="en-US" sz="2800" dirty="0"/>
              <a:t>反编译 </a:t>
            </a:r>
            <a:r>
              <a:rPr lang="en-US" altLang="zh-CN" sz="2800" dirty="0"/>
              <a:t>APK </a:t>
            </a:r>
            <a:r>
              <a:rPr lang="zh-CN" altLang="en-US" sz="2800" dirty="0"/>
              <a:t>可以得到 </a:t>
            </a:r>
            <a:r>
              <a:rPr lang="en-US" altLang="zh-CN" sz="2800" dirty="0" err="1"/>
              <a:t>smali</a:t>
            </a:r>
            <a:r>
              <a:rPr lang="en-US" altLang="zh-CN" sz="2800" dirty="0"/>
              <a:t> </a:t>
            </a:r>
            <a:r>
              <a:rPr lang="zh-CN" altLang="en-US" sz="2800" dirty="0"/>
              <a:t>文件</a:t>
            </a:r>
            <a:endParaRPr lang="en-US" altLang="zh-CN" sz="2800" dirty="0"/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 err="1"/>
              <a:t>smali</a:t>
            </a:r>
            <a:r>
              <a:rPr lang="en-US" altLang="zh-CN" sz="2800" dirty="0"/>
              <a:t> </a:t>
            </a:r>
            <a:r>
              <a:rPr lang="zh-CN" altLang="en-US" sz="2800" dirty="0"/>
              <a:t>代码即是 </a:t>
            </a:r>
            <a:r>
              <a:rPr lang="en-US" altLang="zh-CN" sz="2800" dirty="0" err="1"/>
              <a:t>dex</a:t>
            </a:r>
            <a:r>
              <a:rPr lang="en-US" altLang="zh-CN" sz="2800" dirty="0"/>
              <a:t> </a:t>
            </a:r>
            <a:r>
              <a:rPr lang="zh-CN" altLang="en-US" sz="2800" dirty="0"/>
              <a:t>文件编译生成的汇编代码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9471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41884" y="548680"/>
            <a:ext cx="35748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Salesforce Sans"/>
                <a:sym typeface="Salesforce Sans"/>
              </a:rPr>
              <a:t>ANDROID · </a:t>
            </a:r>
            <a:r>
              <a:rPr lang="zh-CN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lesforce Sans"/>
                <a:sym typeface="Salesforce Sans"/>
              </a:rPr>
              <a:t>介绍</a:t>
            </a:r>
            <a:endParaRPr lang="zh-CN" altLang="en-US" sz="4000" dirty="0">
              <a:latin typeface="Salesforce Sans"/>
              <a:sym typeface="Salesforce Sans"/>
            </a:endParaRPr>
          </a:p>
          <a:p>
            <a:endParaRPr lang="zh-CN" altLang="en-US" sz="4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C66AB93-5719-49E2-80D2-7A362F3F6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272547"/>
            <a:ext cx="9793088" cy="137247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F0BB27F-F1DC-4439-98DF-69D94348C051}"/>
              </a:ext>
            </a:extLst>
          </p:cNvPr>
          <p:cNvSpPr txBox="1"/>
          <p:nvPr/>
        </p:nvSpPr>
        <p:spPr>
          <a:xfrm>
            <a:off x="1413892" y="4134031"/>
            <a:ext cx="7444667" cy="1311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/>
              <a:t>相当于 </a:t>
            </a:r>
            <a:r>
              <a:rPr lang="en-US" altLang="zh-CN" sz="2800" dirty="0"/>
              <a:t>WIN </a:t>
            </a:r>
            <a:r>
              <a:rPr lang="zh-CN" altLang="en-US" sz="2800" dirty="0"/>
              <a:t>系统下面的 </a:t>
            </a:r>
            <a:r>
              <a:rPr lang="en-US" altLang="zh-CN" sz="2800" dirty="0"/>
              <a:t>.</a:t>
            </a:r>
            <a:r>
              <a:rPr lang="en-US" altLang="zh-CN" sz="2800" dirty="0" err="1"/>
              <a:t>dll</a:t>
            </a:r>
            <a:r>
              <a:rPr lang="en-US" altLang="zh-CN" sz="2800" dirty="0"/>
              <a:t> </a:t>
            </a:r>
            <a:r>
              <a:rPr lang="zh-CN" altLang="en-US" sz="2800" dirty="0"/>
              <a:t>动态链接库文件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/>
              <a:t>一般由 </a:t>
            </a:r>
            <a:r>
              <a:rPr lang="en-US" altLang="zh-CN" sz="2800" dirty="0"/>
              <a:t>C /</a:t>
            </a:r>
            <a:r>
              <a:rPr lang="zh-CN" altLang="en-US" sz="2800" dirty="0"/>
              <a:t> </a:t>
            </a:r>
            <a:r>
              <a:rPr lang="en-US" altLang="zh-CN" sz="2800" dirty="0"/>
              <a:t>C++ </a:t>
            </a:r>
            <a:r>
              <a:rPr lang="zh-CN" altLang="en-US" sz="2800" dirty="0"/>
              <a:t>编译生成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2600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41884" y="548680"/>
            <a:ext cx="35748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Salesforce Sans"/>
                <a:sym typeface="Salesforce Sans"/>
              </a:rPr>
              <a:t>ANDROID · </a:t>
            </a:r>
            <a:r>
              <a:rPr lang="zh-CN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lesforce Sans"/>
                <a:sym typeface="Salesforce Sans"/>
              </a:rPr>
              <a:t>介绍</a:t>
            </a:r>
            <a:endParaRPr lang="zh-CN" altLang="en-US" sz="4000" dirty="0">
              <a:latin typeface="Salesforce Sans"/>
              <a:sym typeface="Salesforce Sans"/>
            </a:endParaRPr>
          </a:p>
          <a:p>
            <a:endParaRPr lang="zh-CN" altLang="en-US" sz="40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E7283D6-8082-469D-B605-AEF68E3626A4}"/>
              </a:ext>
            </a:extLst>
          </p:cNvPr>
          <p:cNvGrpSpPr/>
          <p:nvPr/>
        </p:nvGrpSpPr>
        <p:grpSpPr>
          <a:xfrm>
            <a:off x="3574132" y="1822092"/>
            <a:ext cx="5760640" cy="648072"/>
            <a:chOff x="3430116" y="1988840"/>
            <a:chExt cx="5760640" cy="64807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FC6500E-8309-48E9-8C29-79F896EFD679}"/>
                </a:ext>
              </a:extLst>
            </p:cNvPr>
            <p:cNvSpPr/>
            <p:nvPr/>
          </p:nvSpPr>
          <p:spPr>
            <a:xfrm>
              <a:off x="3430116" y="1988840"/>
              <a:ext cx="208823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Dalvik</a:t>
              </a:r>
              <a:r>
                <a:rPr lang="zh-CN" altLang="en-US" dirty="0"/>
                <a:t>虚拟机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04053FA-8971-440F-A6BF-B69866B76E51}"/>
                </a:ext>
              </a:extLst>
            </p:cNvPr>
            <p:cNvSpPr/>
            <p:nvPr/>
          </p:nvSpPr>
          <p:spPr>
            <a:xfrm>
              <a:off x="7102524" y="1988840"/>
              <a:ext cx="208823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Windows</a:t>
              </a:r>
              <a:r>
                <a:rPr lang="zh-CN" altLang="en-US" dirty="0"/>
                <a:t>系统</a:t>
              </a:r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C8A07D87-7E4A-4DEB-B6F4-D4AF5185E231}"/>
                </a:ext>
              </a:extLst>
            </p:cNvPr>
            <p:cNvSpPr/>
            <p:nvPr/>
          </p:nvSpPr>
          <p:spPr>
            <a:xfrm>
              <a:off x="5806380" y="2132856"/>
              <a:ext cx="1008112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2E0582E-F61A-460D-B079-CD0C5A73962D}"/>
              </a:ext>
            </a:extLst>
          </p:cNvPr>
          <p:cNvGrpSpPr/>
          <p:nvPr/>
        </p:nvGrpSpPr>
        <p:grpSpPr>
          <a:xfrm>
            <a:off x="3572408" y="2755625"/>
            <a:ext cx="5760640" cy="648072"/>
            <a:chOff x="3430116" y="1988840"/>
            <a:chExt cx="5760640" cy="648072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DAB2BF3-850E-47A9-B4B5-5D07DED85294}"/>
                </a:ext>
              </a:extLst>
            </p:cNvPr>
            <p:cNvSpPr/>
            <p:nvPr/>
          </p:nvSpPr>
          <p:spPr>
            <a:xfrm>
              <a:off x="3430116" y="1988840"/>
              <a:ext cx="208823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err="1"/>
                <a:t>dex</a:t>
              </a:r>
              <a:r>
                <a:rPr lang="en-US" altLang="zh-CN" sz="2800" dirty="0"/>
                <a:t> </a:t>
              </a:r>
              <a:r>
                <a:rPr lang="zh-CN" altLang="en-US" dirty="0"/>
                <a:t>文件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54D3C7B1-7831-482D-98C3-AB064A2C862F}"/>
                </a:ext>
              </a:extLst>
            </p:cNvPr>
            <p:cNvSpPr/>
            <p:nvPr/>
          </p:nvSpPr>
          <p:spPr>
            <a:xfrm>
              <a:off x="7102524" y="1988840"/>
              <a:ext cx="208823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exe </a:t>
              </a:r>
              <a:r>
                <a:rPr lang="zh-CN" altLang="en-US" dirty="0"/>
                <a:t>文件</a:t>
              </a:r>
              <a:endParaRPr lang="zh-CN" altLang="en-US" sz="2800" dirty="0"/>
            </a:p>
          </p:txBody>
        </p:sp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7060F093-0CE3-4B9F-B865-E6CC53CF8051}"/>
                </a:ext>
              </a:extLst>
            </p:cNvPr>
            <p:cNvSpPr/>
            <p:nvPr/>
          </p:nvSpPr>
          <p:spPr>
            <a:xfrm>
              <a:off x="5806380" y="2132856"/>
              <a:ext cx="1008112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3994F65-5A07-429B-B7FF-490242868C14}"/>
              </a:ext>
            </a:extLst>
          </p:cNvPr>
          <p:cNvGrpSpPr/>
          <p:nvPr/>
        </p:nvGrpSpPr>
        <p:grpSpPr>
          <a:xfrm>
            <a:off x="3572408" y="3724166"/>
            <a:ext cx="5760640" cy="648072"/>
            <a:chOff x="3430116" y="1988840"/>
            <a:chExt cx="5760640" cy="648072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14CB23E4-DAAA-4D5B-8AEC-D60FF340890C}"/>
                </a:ext>
              </a:extLst>
            </p:cNvPr>
            <p:cNvSpPr/>
            <p:nvPr/>
          </p:nvSpPr>
          <p:spPr>
            <a:xfrm>
              <a:off x="3430116" y="1988840"/>
              <a:ext cx="208823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err="1"/>
                <a:t>smali</a:t>
              </a:r>
              <a:r>
                <a:rPr lang="en-US" altLang="zh-CN" sz="2800" dirty="0"/>
                <a:t> </a:t>
              </a:r>
              <a:r>
                <a:rPr lang="zh-CN" altLang="en-US" dirty="0"/>
                <a:t>代码</a:t>
              </a:r>
              <a:endParaRPr lang="zh-CN" altLang="en-US" sz="2800" dirty="0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0482904B-8C32-49D1-8249-D96D145F5D0C}"/>
                </a:ext>
              </a:extLst>
            </p:cNvPr>
            <p:cNvSpPr/>
            <p:nvPr/>
          </p:nvSpPr>
          <p:spPr>
            <a:xfrm>
              <a:off x="7102524" y="1988840"/>
              <a:ext cx="208823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err="1"/>
                <a:t>asm</a:t>
              </a:r>
              <a:r>
                <a:rPr lang="en-US" altLang="zh-CN" sz="2800" dirty="0"/>
                <a:t> </a:t>
              </a:r>
              <a:r>
                <a:rPr lang="zh-CN" altLang="en-US" dirty="0"/>
                <a:t>代码</a:t>
              </a:r>
              <a:endParaRPr lang="zh-CN" altLang="en-US" sz="2800" dirty="0"/>
            </a:p>
          </p:txBody>
        </p:sp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id="{182DC816-06B2-43E6-AE74-F960BC17C256}"/>
                </a:ext>
              </a:extLst>
            </p:cNvPr>
            <p:cNvSpPr/>
            <p:nvPr/>
          </p:nvSpPr>
          <p:spPr>
            <a:xfrm>
              <a:off x="5806380" y="2132856"/>
              <a:ext cx="1008112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ECF6759-7A8C-40C1-9180-35EC536BA1BF}"/>
              </a:ext>
            </a:extLst>
          </p:cNvPr>
          <p:cNvGrpSpPr/>
          <p:nvPr/>
        </p:nvGrpSpPr>
        <p:grpSpPr>
          <a:xfrm>
            <a:off x="3572408" y="4692707"/>
            <a:ext cx="5760640" cy="648072"/>
            <a:chOff x="3430116" y="1988840"/>
            <a:chExt cx="5760640" cy="648072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7A67588B-1546-4B5E-8F93-D310A7C5149E}"/>
                </a:ext>
              </a:extLst>
            </p:cNvPr>
            <p:cNvSpPr/>
            <p:nvPr/>
          </p:nvSpPr>
          <p:spPr>
            <a:xfrm>
              <a:off x="3430116" y="1988840"/>
              <a:ext cx="208823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java</a:t>
              </a:r>
              <a:endParaRPr lang="zh-CN" altLang="en-US" sz="2800" dirty="0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660B6105-4C65-4984-956E-32C38BC88195}"/>
                </a:ext>
              </a:extLst>
            </p:cNvPr>
            <p:cNvSpPr/>
            <p:nvPr/>
          </p:nvSpPr>
          <p:spPr>
            <a:xfrm>
              <a:off x="7102524" y="1988840"/>
              <a:ext cx="208823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C / C++</a:t>
              </a:r>
              <a:endParaRPr lang="zh-CN" altLang="en-US" sz="2800" dirty="0"/>
            </a:p>
          </p:txBody>
        </p:sp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0FE7795A-B279-4ACA-A9A7-83ED703A3F4A}"/>
                </a:ext>
              </a:extLst>
            </p:cNvPr>
            <p:cNvSpPr/>
            <p:nvPr/>
          </p:nvSpPr>
          <p:spPr>
            <a:xfrm>
              <a:off x="5806380" y="2132856"/>
              <a:ext cx="1008112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C15DC98-78FE-453E-A212-DD331FA7E024}"/>
              </a:ext>
            </a:extLst>
          </p:cNvPr>
          <p:cNvGrpSpPr/>
          <p:nvPr/>
        </p:nvGrpSpPr>
        <p:grpSpPr>
          <a:xfrm>
            <a:off x="3572408" y="5661248"/>
            <a:ext cx="5760640" cy="648072"/>
            <a:chOff x="3430116" y="1988840"/>
            <a:chExt cx="5760640" cy="648072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946C086-67A7-42EA-B48F-38CAA4D2A98E}"/>
                </a:ext>
              </a:extLst>
            </p:cNvPr>
            <p:cNvSpPr/>
            <p:nvPr/>
          </p:nvSpPr>
          <p:spPr>
            <a:xfrm>
              <a:off x="3430116" y="1988840"/>
              <a:ext cx="208823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so </a:t>
              </a:r>
              <a:r>
                <a:rPr lang="zh-CN" altLang="en-US" dirty="0"/>
                <a:t>文件</a:t>
              </a:r>
              <a:endParaRPr lang="zh-CN" altLang="en-US" sz="2800" dirty="0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F6252637-ECD8-41FF-814F-D6F5DCB8DB3A}"/>
                </a:ext>
              </a:extLst>
            </p:cNvPr>
            <p:cNvSpPr/>
            <p:nvPr/>
          </p:nvSpPr>
          <p:spPr>
            <a:xfrm>
              <a:off x="7102524" y="1988840"/>
              <a:ext cx="208823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err="1"/>
                <a:t>dll</a:t>
              </a:r>
              <a:r>
                <a:rPr lang="en-US" altLang="zh-CN" sz="2800" dirty="0"/>
                <a:t> </a:t>
              </a:r>
              <a:r>
                <a:rPr lang="zh-CN" altLang="en-US" dirty="0"/>
                <a:t>文件</a:t>
              </a:r>
              <a:endParaRPr lang="zh-CN" altLang="en-US" sz="2800" dirty="0"/>
            </a:p>
          </p:txBody>
        </p:sp>
        <p:sp>
          <p:nvSpPr>
            <p:cNvPr id="24" name="箭头: 右 23">
              <a:extLst>
                <a:ext uri="{FF2B5EF4-FFF2-40B4-BE49-F238E27FC236}">
                  <a16:creationId xmlns:a16="http://schemas.microsoft.com/office/drawing/2014/main" id="{3F63BC2A-D222-41AB-8D90-9BBF85E20B8F}"/>
                </a:ext>
              </a:extLst>
            </p:cNvPr>
            <p:cNvSpPr/>
            <p:nvPr/>
          </p:nvSpPr>
          <p:spPr>
            <a:xfrm>
              <a:off x="5806380" y="2132856"/>
              <a:ext cx="1008112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76706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576FEF5F-2A1A-4359-93F1-5D63975D14ED}"/>
              </a:ext>
            </a:extLst>
          </p:cNvPr>
          <p:cNvGrpSpPr/>
          <p:nvPr/>
        </p:nvGrpSpPr>
        <p:grpSpPr>
          <a:xfrm>
            <a:off x="2487216" y="3356992"/>
            <a:ext cx="8496944" cy="576064"/>
            <a:chOff x="2133972" y="1772816"/>
            <a:chExt cx="8496944" cy="576064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AC542363-7500-4B0F-86B3-E5D18AE61D66}"/>
                </a:ext>
              </a:extLst>
            </p:cNvPr>
            <p:cNvSpPr/>
            <p:nvPr/>
          </p:nvSpPr>
          <p:spPr>
            <a:xfrm>
              <a:off x="2133972" y="1772816"/>
              <a:ext cx="2160240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动态调试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476863F-6537-431F-AAE3-DEB8DF29B846}"/>
                </a:ext>
              </a:extLst>
            </p:cNvPr>
            <p:cNvCxnSpPr/>
            <p:nvPr/>
          </p:nvCxnSpPr>
          <p:spPr>
            <a:xfrm>
              <a:off x="2277988" y="2348880"/>
              <a:ext cx="835292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02CAA19-ABDD-4ED7-B28C-E0CA8764B53A}"/>
                </a:ext>
              </a:extLst>
            </p:cNvPr>
            <p:cNvSpPr txBox="1"/>
            <p:nvPr/>
          </p:nvSpPr>
          <p:spPr>
            <a:xfrm>
              <a:off x="4798268" y="1772816"/>
              <a:ext cx="5832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IDA Pro</a:t>
              </a:r>
              <a:r>
                <a:rPr lang="zh-CN" altLang="en-US" sz="2800" dirty="0"/>
                <a:t>、</a:t>
              </a:r>
              <a:r>
                <a:rPr lang="en-US" altLang="zh-CN" sz="2800" dirty="0"/>
                <a:t>Eclipse</a:t>
              </a:r>
              <a:endParaRPr lang="zh-CN" altLang="en-US" sz="2800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A7A4419-B7A9-4BB5-B1FA-0E1D4E589155}"/>
              </a:ext>
            </a:extLst>
          </p:cNvPr>
          <p:cNvGrpSpPr/>
          <p:nvPr/>
        </p:nvGrpSpPr>
        <p:grpSpPr>
          <a:xfrm>
            <a:off x="2487216" y="4149080"/>
            <a:ext cx="8496944" cy="576064"/>
            <a:chOff x="2133972" y="1772816"/>
            <a:chExt cx="8496944" cy="576064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E628E0E5-C209-4C27-A4AC-06B0FE33839F}"/>
                </a:ext>
              </a:extLst>
            </p:cNvPr>
            <p:cNvSpPr/>
            <p:nvPr/>
          </p:nvSpPr>
          <p:spPr>
            <a:xfrm>
              <a:off x="2133972" y="1772816"/>
              <a:ext cx="2160240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其它工具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3CAD22B-D44A-4943-9A5D-F693266BA242}"/>
                </a:ext>
              </a:extLst>
            </p:cNvPr>
            <p:cNvCxnSpPr/>
            <p:nvPr/>
          </p:nvCxnSpPr>
          <p:spPr>
            <a:xfrm>
              <a:off x="2277988" y="2348880"/>
              <a:ext cx="835292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1319E34-19EB-4F2B-A831-1712F3AAD164}"/>
                </a:ext>
              </a:extLst>
            </p:cNvPr>
            <p:cNvSpPr txBox="1"/>
            <p:nvPr/>
          </p:nvSpPr>
          <p:spPr>
            <a:xfrm>
              <a:off x="4798268" y="1772816"/>
              <a:ext cx="5832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DDMS</a:t>
              </a:r>
              <a:r>
                <a:rPr lang="zh-CN" altLang="en-US" sz="2800" dirty="0"/>
                <a:t>、</a:t>
              </a:r>
              <a:r>
                <a:rPr lang="en-US" altLang="zh-CN" sz="2800" dirty="0" err="1"/>
                <a:t>adb</a:t>
              </a:r>
              <a:endParaRPr lang="zh-CN" altLang="en-US" sz="2800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41A0E45-67DB-4256-9338-E6EADAC5C755}"/>
              </a:ext>
            </a:extLst>
          </p:cNvPr>
          <p:cNvGrpSpPr/>
          <p:nvPr/>
        </p:nvGrpSpPr>
        <p:grpSpPr>
          <a:xfrm>
            <a:off x="2494012" y="4941168"/>
            <a:ext cx="8496944" cy="576064"/>
            <a:chOff x="2133972" y="1772816"/>
            <a:chExt cx="8496944" cy="576064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C820727A-C560-43DA-B30D-FADAC54FAF11}"/>
                </a:ext>
              </a:extLst>
            </p:cNvPr>
            <p:cNvSpPr/>
            <p:nvPr/>
          </p:nvSpPr>
          <p:spPr>
            <a:xfrm>
              <a:off x="2133972" y="1772816"/>
              <a:ext cx="2160240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安卓系统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9A54E8A-2182-44B0-8F57-8280619DAC1D}"/>
                </a:ext>
              </a:extLst>
            </p:cNvPr>
            <p:cNvCxnSpPr/>
            <p:nvPr/>
          </p:nvCxnSpPr>
          <p:spPr>
            <a:xfrm>
              <a:off x="2277988" y="2348880"/>
              <a:ext cx="835292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AD838E8-611C-48EB-A567-25A3518CC6E6}"/>
                </a:ext>
              </a:extLst>
            </p:cNvPr>
            <p:cNvSpPr txBox="1"/>
            <p:nvPr/>
          </p:nvSpPr>
          <p:spPr>
            <a:xfrm>
              <a:off x="4798268" y="1772816"/>
              <a:ext cx="58258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夜神、海马玩等模拟器或真机</a:t>
              </a:r>
              <a:endParaRPr lang="en-US" altLang="zh-CN" sz="2800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E6EB50C-D681-44AE-AE64-E1386C2BF28B}"/>
              </a:ext>
            </a:extLst>
          </p:cNvPr>
          <p:cNvGrpSpPr/>
          <p:nvPr/>
        </p:nvGrpSpPr>
        <p:grpSpPr>
          <a:xfrm>
            <a:off x="2487216" y="5733256"/>
            <a:ext cx="8496944" cy="576064"/>
            <a:chOff x="2133972" y="1772816"/>
            <a:chExt cx="8496944" cy="576064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F8EDCE53-F8B1-42B8-9C70-C71CFEDD879E}"/>
                </a:ext>
              </a:extLst>
            </p:cNvPr>
            <p:cNvSpPr/>
            <p:nvPr/>
          </p:nvSpPr>
          <p:spPr>
            <a:xfrm>
              <a:off x="2133972" y="1772816"/>
              <a:ext cx="2160240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配置环境</a:t>
              </a: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E0FD6E9-7257-4D23-B676-F107BCB04898}"/>
                </a:ext>
              </a:extLst>
            </p:cNvPr>
            <p:cNvCxnSpPr/>
            <p:nvPr/>
          </p:nvCxnSpPr>
          <p:spPr>
            <a:xfrm>
              <a:off x="2277988" y="2348880"/>
              <a:ext cx="835292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2EB7C38-B2B2-46F3-A90F-26110A7BD504}"/>
                </a:ext>
              </a:extLst>
            </p:cNvPr>
            <p:cNvSpPr txBox="1"/>
            <p:nvPr/>
          </p:nvSpPr>
          <p:spPr>
            <a:xfrm>
              <a:off x="4798268" y="1772816"/>
              <a:ext cx="5832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JDK + SDK + ADT</a:t>
              </a:r>
              <a:r>
                <a:rPr lang="zh-CN" altLang="en-US" sz="2800" dirty="0"/>
                <a:t> </a:t>
              </a:r>
              <a:r>
                <a:rPr lang="en-US" altLang="zh-CN" sz="2800" dirty="0"/>
                <a:t>(JDK +</a:t>
              </a:r>
              <a:r>
                <a:rPr lang="zh-CN" altLang="en-US" sz="2800" dirty="0"/>
                <a:t> </a:t>
              </a:r>
              <a:r>
                <a:rPr lang="en-US" altLang="zh-CN" sz="2800" dirty="0"/>
                <a:t>ADT-</a:t>
              </a:r>
              <a:r>
                <a:rPr lang="en-US" altLang="zh-CN" sz="2800" dirty="0" err="1"/>
                <a:t>Bunble</a:t>
              </a:r>
              <a:r>
                <a:rPr lang="en-US" altLang="zh-CN" sz="2800" dirty="0"/>
                <a:t>)</a:t>
              </a:r>
              <a:endParaRPr lang="zh-CN" altLang="en-US" sz="2800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989AF5B-84BC-4F7A-974A-8FEEE4B46151}"/>
              </a:ext>
            </a:extLst>
          </p:cNvPr>
          <p:cNvGrpSpPr/>
          <p:nvPr/>
        </p:nvGrpSpPr>
        <p:grpSpPr>
          <a:xfrm>
            <a:off x="2487216" y="1772816"/>
            <a:ext cx="8496944" cy="576064"/>
            <a:chOff x="2133972" y="1772816"/>
            <a:chExt cx="8496944" cy="576064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430D2E87-2F73-439D-9EB9-355583DF646C}"/>
                </a:ext>
              </a:extLst>
            </p:cNvPr>
            <p:cNvSpPr/>
            <p:nvPr/>
          </p:nvSpPr>
          <p:spPr>
            <a:xfrm>
              <a:off x="2133972" y="1772816"/>
              <a:ext cx="2160240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反编译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C8DE673-8370-4F6C-B803-28014F909369}"/>
                </a:ext>
              </a:extLst>
            </p:cNvPr>
            <p:cNvCxnSpPr>
              <a:cxnSpLocks/>
            </p:cNvCxnSpPr>
            <p:nvPr/>
          </p:nvCxnSpPr>
          <p:spPr>
            <a:xfrm>
              <a:off x="2277988" y="2348880"/>
              <a:ext cx="835292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C3DC809-8622-4D5D-BE8C-E8B82554D06D}"/>
                </a:ext>
              </a:extLst>
            </p:cNvPr>
            <p:cNvSpPr txBox="1"/>
            <p:nvPr/>
          </p:nvSpPr>
          <p:spPr>
            <a:xfrm>
              <a:off x="4798268" y="1772816"/>
              <a:ext cx="5832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Apktool</a:t>
              </a:r>
              <a:r>
                <a:rPr lang="en-US" altLang="zh-CN" dirty="0"/>
                <a:t> + dex2jar + </a:t>
              </a:r>
              <a:r>
                <a:rPr lang="en-US" altLang="zh-CN" dirty="0" err="1"/>
                <a:t>jd-gui</a:t>
              </a:r>
              <a:r>
                <a:rPr lang="zh-CN" altLang="en-US" dirty="0"/>
                <a:t>、</a:t>
              </a:r>
              <a:r>
                <a:rPr lang="en-US" altLang="zh-CN" dirty="0"/>
                <a:t>Android Killer</a:t>
              </a:r>
              <a:endParaRPr lang="zh-CN" altLang="en-US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B89F149-8C06-469F-B788-170E1A213A48}"/>
              </a:ext>
            </a:extLst>
          </p:cNvPr>
          <p:cNvGrpSpPr/>
          <p:nvPr/>
        </p:nvGrpSpPr>
        <p:grpSpPr>
          <a:xfrm>
            <a:off x="2487216" y="2564904"/>
            <a:ext cx="8496944" cy="576064"/>
            <a:chOff x="2133972" y="1772816"/>
            <a:chExt cx="8496944" cy="576064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4B42F17A-C1ED-4908-8AC4-771985A3A4F9}"/>
                </a:ext>
              </a:extLst>
            </p:cNvPr>
            <p:cNvSpPr/>
            <p:nvPr/>
          </p:nvSpPr>
          <p:spPr>
            <a:xfrm>
              <a:off x="2133972" y="1772816"/>
              <a:ext cx="2160240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签名工具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FD23EEDD-DAFB-4A87-B541-DB5F34177770}"/>
                </a:ext>
              </a:extLst>
            </p:cNvPr>
            <p:cNvCxnSpPr/>
            <p:nvPr/>
          </p:nvCxnSpPr>
          <p:spPr>
            <a:xfrm>
              <a:off x="2277988" y="2348880"/>
              <a:ext cx="835292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F7C0CC7-ABA0-442F-9118-C023F41869F4}"/>
                </a:ext>
              </a:extLst>
            </p:cNvPr>
            <p:cNvSpPr txBox="1"/>
            <p:nvPr/>
          </p:nvSpPr>
          <p:spPr>
            <a:xfrm>
              <a:off x="4798268" y="1772816"/>
              <a:ext cx="5832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Auto-sign</a:t>
              </a:r>
              <a:r>
                <a:rPr lang="zh-CN" altLang="en-US" sz="2800" dirty="0"/>
                <a:t>、</a:t>
              </a:r>
              <a:r>
                <a:rPr lang="en-US" altLang="zh-CN" sz="2800" dirty="0"/>
                <a:t>APK</a:t>
              </a:r>
              <a:r>
                <a:rPr lang="zh-CN" altLang="en-US" sz="2800" dirty="0"/>
                <a:t>上上签</a:t>
              </a: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FB3019A3-7D66-4EAF-8394-DBAD3843DDAE}"/>
              </a:ext>
            </a:extLst>
          </p:cNvPr>
          <p:cNvSpPr txBox="1"/>
          <p:nvPr/>
        </p:nvSpPr>
        <p:spPr>
          <a:xfrm>
            <a:off x="1341884" y="548680"/>
            <a:ext cx="35748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Salesforce Sans"/>
                <a:sym typeface="Salesforce Sans"/>
              </a:rPr>
              <a:t>ANDROID · </a:t>
            </a:r>
            <a:r>
              <a:rPr lang="zh-CN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lesforce Sans"/>
                <a:sym typeface="Salesforce Sans"/>
              </a:rPr>
              <a:t>工具</a:t>
            </a:r>
            <a:endParaRPr lang="zh-CN" altLang="en-US" sz="4000" dirty="0">
              <a:latin typeface="Salesforce Sans"/>
              <a:sym typeface="Salesforce Sans"/>
            </a:endParaRPr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7844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98039B0D-5904-419D-BA2B-0BA4DDD829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9247585"/>
              </p:ext>
            </p:extLst>
          </p:nvPr>
        </p:nvGraphicFramePr>
        <p:xfrm>
          <a:off x="3358108" y="1556792"/>
          <a:ext cx="7375309" cy="4916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CBE975C-A823-4F2B-9E30-3B571B500841}"/>
              </a:ext>
            </a:extLst>
          </p:cNvPr>
          <p:cNvSpPr txBox="1"/>
          <p:nvPr/>
        </p:nvSpPr>
        <p:spPr>
          <a:xfrm>
            <a:off x="1341884" y="548680"/>
            <a:ext cx="35748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Salesforce Sans"/>
                <a:sym typeface="Salesforce Sans"/>
              </a:rPr>
              <a:t>ANDROID · </a:t>
            </a:r>
            <a:r>
              <a:rPr lang="zh-CN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lesforce Sans"/>
                <a:sym typeface="Salesforce Sans"/>
              </a:rPr>
              <a:t>方法</a:t>
            </a:r>
            <a:endParaRPr lang="zh-CN" altLang="en-US" sz="4000" dirty="0">
              <a:latin typeface="Salesforce Sans"/>
              <a:sym typeface="Salesforce Sans"/>
            </a:endParaRPr>
          </a:p>
          <a:p>
            <a:endParaRPr lang="zh-CN" altLang="en-US" sz="4000" dirty="0"/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CD52EFB5-9283-41CC-AD9B-2D2124F42202}"/>
              </a:ext>
            </a:extLst>
          </p:cNvPr>
          <p:cNvSpPr/>
          <p:nvPr/>
        </p:nvSpPr>
        <p:spPr>
          <a:xfrm rot="5400000">
            <a:off x="7930616" y="2600908"/>
            <a:ext cx="360040" cy="720080"/>
          </a:xfrm>
          <a:prstGeom prst="wedgeRoundRectCallout">
            <a:avLst>
              <a:gd name="adj1" fmla="val -19871"/>
              <a:gd name="adj2" fmla="val 10098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2000" dirty="0"/>
              <a:t>修改</a:t>
            </a:r>
          </a:p>
        </p:txBody>
      </p:sp>
    </p:spTree>
    <p:extLst>
      <p:ext uri="{BB962C8B-B14F-4D97-AF65-F5344CB8AC3E}">
        <p14:creationId xmlns:p14="http://schemas.microsoft.com/office/powerpoint/2010/main" val="51769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CBE975C-A823-4F2B-9E30-3B571B500841}"/>
              </a:ext>
            </a:extLst>
          </p:cNvPr>
          <p:cNvSpPr txBox="1"/>
          <p:nvPr/>
        </p:nvSpPr>
        <p:spPr>
          <a:xfrm>
            <a:off x="1341884" y="548680"/>
            <a:ext cx="35748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Salesforce Sans"/>
                <a:sym typeface="Salesforce Sans"/>
              </a:rPr>
              <a:t>ANDROID · </a:t>
            </a:r>
            <a:r>
              <a:rPr lang="zh-CN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lesforce Sans"/>
                <a:sym typeface="Salesforce Sans"/>
              </a:rPr>
              <a:t>方法</a:t>
            </a:r>
            <a:endParaRPr lang="zh-CN" altLang="en-US" sz="4000" dirty="0">
              <a:latin typeface="Salesforce Sans"/>
              <a:sym typeface="Salesforce Sans"/>
            </a:endParaRPr>
          </a:p>
          <a:p>
            <a:endParaRPr lang="zh-CN" altLang="en-US" sz="40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49411B8-0ADB-47F3-A3B8-7CEB6CA1DD59}"/>
              </a:ext>
            </a:extLst>
          </p:cNvPr>
          <p:cNvSpPr/>
          <p:nvPr/>
        </p:nvSpPr>
        <p:spPr>
          <a:xfrm>
            <a:off x="1341884" y="1556792"/>
            <a:ext cx="504056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使得 </a:t>
            </a:r>
            <a:r>
              <a:rPr lang="en-US" altLang="zh-CN" sz="2800" dirty="0"/>
              <a:t>APK </a:t>
            </a:r>
            <a:r>
              <a:rPr lang="zh-CN" altLang="en-US" sz="2800" dirty="0"/>
              <a:t>可以被调试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8DBC82A-1716-482F-8BC5-CE37CE58C845}"/>
              </a:ext>
            </a:extLst>
          </p:cNvPr>
          <p:cNvGrpSpPr/>
          <p:nvPr/>
        </p:nvGrpSpPr>
        <p:grpSpPr>
          <a:xfrm>
            <a:off x="1341884" y="6093296"/>
            <a:ext cx="10657184" cy="529632"/>
            <a:chOff x="3214092" y="2109986"/>
            <a:chExt cx="6984776" cy="38291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0CEF4C8-446F-4B60-B782-E611CF57D0BD}"/>
                </a:ext>
              </a:extLst>
            </p:cNvPr>
            <p:cNvCxnSpPr/>
            <p:nvPr/>
          </p:nvCxnSpPr>
          <p:spPr>
            <a:xfrm>
              <a:off x="3214092" y="2492896"/>
              <a:ext cx="698477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92492D50-47AC-4653-B475-A8293C823DDC}"/>
                </a:ext>
              </a:extLst>
            </p:cNvPr>
            <p:cNvSpPr/>
            <p:nvPr/>
          </p:nvSpPr>
          <p:spPr>
            <a:xfrm>
              <a:off x="3214092" y="2137721"/>
              <a:ext cx="283167" cy="2831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CE789AC-299B-47B9-944B-DB536F07BEA1}"/>
                </a:ext>
              </a:extLst>
            </p:cNvPr>
            <p:cNvSpPr txBox="1"/>
            <p:nvPr/>
          </p:nvSpPr>
          <p:spPr>
            <a:xfrm>
              <a:off x="3648122" y="2109986"/>
              <a:ext cx="6408712" cy="333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在 </a:t>
              </a:r>
              <a:r>
                <a:rPr lang="en-US" altLang="zh-CN" dirty="0"/>
                <a:t>AndroidManifest.xml </a:t>
              </a:r>
              <a:r>
                <a:rPr lang="zh-CN" altLang="en-US" dirty="0"/>
                <a:t>中添加 </a:t>
              </a:r>
              <a:r>
                <a:rPr lang="en-US" altLang="zh-CN" dirty="0" err="1"/>
                <a:t>android:debuggable</a:t>
              </a:r>
              <a:r>
                <a:rPr lang="en-US" altLang="zh-CN" dirty="0"/>
                <a:t>=“true”</a:t>
              </a:r>
              <a:r>
                <a:rPr lang="zh-CN" altLang="en-US" dirty="0"/>
                <a:t>，并回编译签名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B1CA912-6B3F-4097-BB43-403FE60CB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067" y="2420888"/>
            <a:ext cx="10004930" cy="350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1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CBE975C-A823-4F2B-9E30-3B571B500841}"/>
              </a:ext>
            </a:extLst>
          </p:cNvPr>
          <p:cNvSpPr txBox="1"/>
          <p:nvPr/>
        </p:nvSpPr>
        <p:spPr>
          <a:xfrm>
            <a:off x="1341884" y="548680"/>
            <a:ext cx="35748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Salesforce Sans"/>
                <a:sym typeface="Salesforce Sans"/>
              </a:rPr>
              <a:t>ANDROID · </a:t>
            </a:r>
            <a:r>
              <a:rPr lang="zh-CN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lesforce Sans"/>
                <a:sym typeface="Salesforce Sans"/>
              </a:rPr>
              <a:t>方法</a:t>
            </a:r>
            <a:endParaRPr lang="zh-CN" altLang="en-US" sz="4000" dirty="0">
              <a:latin typeface="Salesforce Sans"/>
              <a:sym typeface="Salesforce Sans"/>
            </a:endParaRPr>
          </a:p>
          <a:p>
            <a:endParaRPr lang="zh-CN" altLang="en-US" sz="40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49411B8-0ADB-47F3-A3B8-7CEB6CA1DD59}"/>
              </a:ext>
            </a:extLst>
          </p:cNvPr>
          <p:cNvSpPr/>
          <p:nvPr/>
        </p:nvSpPr>
        <p:spPr>
          <a:xfrm>
            <a:off x="308833" y="1916832"/>
            <a:ext cx="504056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APK </a:t>
            </a:r>
            <a:r>
              <a:rPr lang="zh-CN" altLang="en-US" sz="2800" dirty="0"/>
              <a:t>包名和入口</a:t>
            </a:r>
            <a:r>
              <a:rPr lang="en-US" altLang="zh-CN" sz="2800" dirty="0"/>
              <a:t>activity</a:t>
            </a:r>
            <a:endParaRPr lang="zh-CN" altLang="en-US" sz="2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78CCEE2-6C18-41BA-BF58-320EB58100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11"/>
          <a:stretch/>
        </p:blipFill>
        <p:spPr>
          <a:xfrm>
            <a:off x="333772" y="2780928"/>
            <a:ext cx="11639029" cy="330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597590442"/>
              </p:ext>
            </p:extLst>
          </p:nvPr>
        </p:nvGraphicFramePr>
        <p:xfrm>
          <a:off x="2854052" y="132411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FB094C95-4D33-45CB-98AA-A53726CB2B5A}"/>
              </a:ext>
            </a:extLst>
          </p:cNvPr>
          <p:cNvSpPr txBox="1"/>
          <p:nvPr/>
        </p:nvSpPr>
        <p:spPr>
          <a:xfrm>
            <a:off x="1341884" y="548680"/>
            <a:ext cx="23920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Salesforce Sans"/>
                <a:sym typeface="Salesforce Sans"/>
              </a:rPr>
              <a:t>分享</a:t>
            </a:r>
            <a:r>
              <a:rPr lang="en-US" altLang="zh-CN" sz="4000" dirty="0">
                <a:latin typeface="Salesforce Sans"/>
                <a:sym typeface="Salesforce Sans"/>
              </a:rPr>
              <a:t> · </a:t>
            </a:r>
            <a:r>
              <a:rPr lang="zh-CN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lesforce Sans"/>
                <a:sym typeface="Salesforce Sans"/>
              </a:rPr>
              <a:t>目的</a:t>
            </a:r>
            <a:endParaRPr lang="zh-CN" altLang="en-US" sz="4000" dirty="0">
              <a:latin typeface="Salesforce Sans"/>
              <a:sym typeface="Salesforce Sans"/>
            </a:endParaRPr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2982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0823C20D-F5A5-4B18-997E-6C8F33570BC3}"/>
              </a:ext>
            </a:extLst>
          </p:cNvPr>
          <p:cNvSpPr/>
          <p:nvPr/>
        </p:nvSpPr>
        <p:spPr>
          <a:xfrm>
            <a:off x="4150196" y="692696"/>
            <a:ext cx="453650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试玩，搜集信息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E29FFE2-8BCF-4A87-A83E-A96C47419F7F}"/>
              </a:ext>
            </a:extLst>
          </p:cNvPr>
          <p:cNvSpPr/>
          <p:nvPr/>
        </p:nvSpPr>
        <p:spPr>
          <a:xfrm>
            <a:off x="4150196" y="2060848"/>
            <a:ext cx="453650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反编译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BAADCDE-AE61-4F7A-A7EC-2C78D6F4DCBB}"/>
              </a:ext>
            </a:extLst>
          </p:cNvPr>
          <p:cNvSpPr/>
          <p:nvPr/>
        </p:nvSpPr>
        <p:spPr>
          <a:xfrm>
            <a:off x="1125860" y="3573016"/>
            <a:ext cx="453650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静态分析 </a:t>
            </a:r>
            <a:r>
              <a:rPr lang="en-US" altLang="zh-CN" sz="2800" dirty="0"/>
              <a:t>java </a:t>
            </a:r>
            <a:r>
              <a:rPr lang="zh-CN" altLang="en-US" sz="2800" dirty="0"/>
              <a:t>代码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E0EAF0C-741D-4772-9FA5-0A424CC5A97F}"/>
              </a:ext>
            </a:extLst>
          </p:cNvPr>
          <p:cNvSpPr/>
          <p:nvPr/>
        </p:nvSpPr>
        <p:spPr>
          <a:xfrm>
            <a:off x="7157258" y="3555014"/>
            <a:ext cx="453650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获取调试权限，回编译签名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C5C913A-61FC-479E-8060-EC068D6500D8}"/>
              </a:ext>
            </a:extLst>
          </p:cNvPr>
          <p:cNvSpPr/>
          <p:nvPr/>
        </p:nvSpPr>
        <p:spPr>
          <a:xfrm>
            <a:off x="1133191" y="5013176"/>
            <a:ext cx="453650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IDA </a:t>
            </a:r>
            <a:r>
              <a:rPr lang="zh-CN" altLang="en-US" sz="2800" dirty="0"/>
              <a:t>静态分析 </a:t>
            </a:r>
            <a:r>
              <a:rPr lang="en-US" altLang="zh-CN" sz="2800" dirty="0"/>
              <a:t>so </a:t>
            </a:r>
            <a:r>
              <a:rPr lang="zh-CN" altLang="en-US" sz="2800" dirty="0"/>
              <a:t>文件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3E20ED7-BA74-433A-865D-540507375CAB}"/>
              </a:ext>
            </a:extLst>
          </p:cNvPr>
          <p:cNvSpPr/>
          <p:nvPr/>
        </p:nvSpPr>
        <p:spPr>
          <a:xfrm>
            <a:off x="7174532" y="5031178"/>
            <a:ext cx="4536504" cy="4860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IDA </a:t>
            </a:r>
            <a:r>
              <a:rPr lang="zh-CN" altLang="en-US" dirty="0"/>
              <a:t>动态调试 </a:t>
            </a:r>
            <a:r>
              <a:rPr lang="en-US" altLang="zh-CN" dirty="0" err="1"/>
              <a:t>dex</a:t>
            </a:r>
            <a:r>
              <a:rPr lang="en-US" altLang="zh-CN" dirty="0"/>
              <a:t> </a:t>
            </a:r>
            <a:r>
              <a:rPr lang="zh-CN" altLang="en-US" dirty="0"/>
              <a:t>文件</a:t>
            </a:r>
            <a:endParaRPr lang="en-US" altLang="zh-CN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8BDA1C1-3042-4F81-934E-47AC0588E1B1}"/>
              </a:ext>
            </a:extLst>
          </p:cNvPr>
          <p:cNvSpPr/>
          <p:nvPr/>
        </p:nvSpPr>
        <p:spPr>
          <a:xfrm>
            <a:off x="7174211" y="6228714"/>
            <a:ext cx="4536504" cy="433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IDA </a:t>
            </a:r>
            <a:r>
              <a:rPr lang="zh-CN" altLang="en-US" dirty="0"/>
              <a:t>动态调试 </a:t>
            </a:r>
            <a:r>
              <a:rPr lang="en-US" altLang="zh-CN" dirty="0"/>
              <a:t>so </a:t>
            </a:r>
            <a:r>
              <a:rPr lang="zh-CN" altLang="en-US" dirty="0"/>
              <a:t>文件</a:t>
            </a:r>
            <a:endParaRPr lang="en-US" altLang="zh-CN" dirty="0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869F4C5C-69B9-4BC0-A83F-694B9BEECF7A}"/>
              </a:ext>
            </a:extLst>
          </p:cNvPr>
          <p:cNvSpPr/>
          <p:nvPr/>
        </p:nvSpPr>
        <p:spPr>
          <a:xfrm rot="3604383">
            <a:off x="5049297" y="2771927"/>
            <a:ext cx="360040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ED7BFEB3-ECDB-4986-BA68-A15B52A18251}"/>
              </a:ext>
            </a:extLst>
          </p:cNvPr>
          <p:cNvSpPr/>
          <p:nvPr/>
        </p:nvSpPr>
        <p:spPr>
          <a:xfrm rot="17913211">
            <a:off x="7425870" y="2765562"/>
            <a:ext cx="360040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1759F86-8136-4CBF-BB7E-6E74BE6748DF}"/>
              </a:ext>
            </a:extLst>
          </p:cNvPr>
          <p:cNvGrpSpPr/>
          <p:nvPr/>
        </p:nvGrpSpPr>
        <p:grpSpPr>
          <a:xfrm>
            <a:off x="5750998" y="4571159"/>
            <a:ext cx="1364126" cy="289688"/>
            <a:chOff x="5422720" y="4435456"/>
            <a:chExt cx="1364126" cy="289688"/>
          </a:xfrm>
        </p:grpSpPr>
        <p:sp>
          <p:nvSpPr>
            <p:cNvPr id="19" name="箭头: 左右 18">
              <a:extLst>
                <a:ext uri="{FF2B5EF4-FFF2-40B4-BE49-F238E27FC236}">
                  <a16:creationId xmlns:a16="http://schemas.microsoft.com/office/drawing/2014/main" id="{149EF308-6B2B-4A73-8D2C-BD7CD5562251}"/>
                </a:ext>
              </a:extLst>
            </p:cNvPr>
            <p:cNvSpPr/>
            <p:nvPr/>
          </p:nvSpPr>
          <p:spPr>
            <a:xfrm rot="2683399">
              <a:off x="5422720" y="4437112"/>
              <a:ext cx="1360821" cy="2880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20" name="箭头: 左右 19">
              <a:extLst>
                <a:ext uri="{FF2B5EF4-FFF2-40B4-BE49-F238E27FC236}">
                  <a16:creationId xmlns:a16="http://schemas.microsoft.com/office/drawing/2014/main" id="{2DCC1CCF-4FB2-4A06-BEBA-06D0ED39CFC4}"/>
                </a:ext>
              </a:extLst>
            </p:cNvPr>
            <p:cNvSpPr/>
            <p:nvPr/>
          </p:nvSpPr>
          <p:spPr>
            <a:xfrm rot="18946987">
              <a:off x="5426025" y="4435456"/>
              <a:ext cx="1360821" cy="2880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</p:grpSp>
      <p:sp>
        <p:nvSpPr>
          <p:cNvPr id="22" name="箭头: 下 21">
            <a:extLst>
              <a:ext uri="{FF2B5EF4-FFF2-40B4-BE49-F238E27FC236}">
                <a16:creationId xmlns:a16="http://schemas.microsoft.com/office/drawing/2014/main" id="{2C402E50-A4ED-4F26-A7A1-3B50F852CA65}"/>
              </a:ext>
            </a:extLst>
          </p:cNvPr>
          <p:cNvSpPr/>
          <p:nvPr/>
        </p:nvSpPr>
        <p:spPr>
          <a:xfrm>
            <a:off x="6238428" y="1484784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7B515E91-5F2E-4E37-96C9-B6FED9E77D4D}"/>
              </a:ext>
            </a:extLst>
          </p:cNvPr>
          <p:cNvSpPr/>
          <p:nvPr/>
        </p:nvSpPr>
        <p:spPr>
          <a:xfrm>
            <a:off x="3250096" y="4366939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DC58ECA5-B6E3-4791-B8DD-A85C4F05FFDF}"/>
              </a:ext>
            </a:extLst>
          </p:cNvPr>
          <p:cNvSpPr/>
          <p:nvPr/>
        </p:nvSpPr>
        <p:spPr>
          <a:xfrm>
            <a:off x="9281494" y="4431821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E605A99-6CA3-495A-AA1D-5C8C170DB9E5}"/>
              </a:ext>
            </a:extLst>
          </p:cNvPr>
          <p:cNvSpPr txBox="1"/>
          <p:nvPr/>
        </p:nvSpPr>
        <p:spPr>
          <a:xfrm>
            <a:off x="837828" y="68431"/>
            <a:ext cx="31329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Salesforce Sans"/>
                <a:sym typeface="Salesforce Sans"/>
              </a:rPr>
              <a:t>ANDROID · </a:t>
            </a:r>
            <a:r>
              <a:rPr lang="zh-CN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lesforce Sans"/>
                <a:sym typeface="Salesforce Sans"/>
              </a:rPr>
              <a:t>做法</a:t>
            </a:r>
            <a:endParaRPr lang="zh-CN" altLang="en-US" sz="3600" dirty="0">
              <a:latin typeface="Salesforce Sans"/>
              <a:sym typeface="Salesforce Sans"/>
            </a:endParaRPr>
          </a:p>
          <a:p>
            <a:endParaRPr lang="zh-CN" altLang="en-US" sz="36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41F46CC-6FF7-4E5E-991E-A309E757E4F1}"/>
              </a:ext>
            </a:extLst>
          </p:cNvPr>
          <p:cNvSpPr/>
          <p:nvPr/>
        </p:nvSpPr>
        <p:spPr>
          <a:xfrm>
            <a:off x="7171970" y="5636818"/>
            <a:ext cx="4536504" cy="433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Eclipse </a:t>
            </a:r>
            <a:r>
              <a:rPr lang="zh-CN" altLang="en-US" dirty="0"/>
              <a:t>动态调试 </a:t>
            </a:r>
            <a:r>
              <a:rPr lang="en-US" altLang="zh-CN" dirty="0" err="1"/>
              <a:t>smali</a:t>
            </a:r>
            <a:r>
              <a:rPr lang="en-US" altLang="zh-CN" dirty="0"/>
              <a:t> </a:t>
            </a:r>
            <a:r>
              <a:rPr lang="zh-CN" altLang="en-US" dirty="0"/>
              <a:t>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826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0E605A99-6CA3-495A-AA1D-5C8C170DB9E5}"/>
              </a:ext>
            </a:extLst>
          </p:cNvPr>
          <p:cNvSpPr txBox="1"/>
          <p:nvPr/>
        </p:nvSpPr>
        <p:spPr>
          <a:xfrm>
            <a:off x="837828" y="68431"/>
            <a:ext cx="31329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Salesforce Sans"/>
                <a:sym typeface="Salesforce Sans"/>
              </a:rPr>
              <a:t>ANDROID · </a:t>
            </a:r>
            <a:r>
              <a:rPr lang="zh-CN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lesforce Sans"/>
                <a:sym typeface="Salesforce Sans"/>
              </a:rPr>
              <a:t>做法</a:t>
            </a:r>
            <a:endParaRPr lang="zh-CN" altLang="en-US" sz="3600" dirty="0">
              <a:latin typeface="Salesforce Sans"/>
              <a:sym typeface="Salesforce Sans"/>
            </a:endParaRPr>
          </a:p>
          <a:p>
            <a:endParaRPr lang="zh-CN" altLang="en-US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8B65E9-C606-4C63-A2FC-A3655D23947F}"/>
              </a:ext>
            </a:extLst>
          </p:cNvPr>
          <p:cNvSpPr txBox="1"/>
          <p:nvPr/>
        </p:nvSpPr>
        <p:spPr>
          <a:xfrm>
            <a:off x="1413892" y="1844824"/>
            <a:ext cx="777969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/>
              <a:t>Apktool</a:t>
            </a:r>
            <a:r>
              <a:rPr lang="en-US" altLang="zh-CN" dirty="0"/>
              <a:t> </a:t>
            </a:r>
            <a:r>
              <a:rPr lang="zh-CN" altLang="en-US" dirty="0"/>
              <a:t>反编译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在 </a:t>
            </a:r>
            <a:r>
              <a:rPr lang="en-US" altLang="zh-CN" dirty="0"/>
              <a:t>AndroidManifest.xml </a:t>
            </a:r>
            <a:r>
              <a:rPr lang="zh-CN" altLang="en-US" dirty="0"/>
              <a:t>中添加调试权限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添加等待调试的代码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/>
              <a:t>Apktool</a:t>
            </a:r>
            <a:r>
              <a:rPr lang="en-US" altLang="zh-CN" dirty="0"/>
              <a:t> </a:t>
            </a:r>
            <a:r>
              <a:rPr lang="zh-CN" altLang="en-US" dirty="0"/>
              <a:t>回编译，</a:t>
            </a:r>
            <a:r>
              <a:rPr lang="en-US" altLang="zh-CN" dirty="0"/>
              <a:t>Android Killer </a:t>
            </a:r>
            <a:r>
              <a:rPr lang="zh-CN" altLang="en-US" dirty="0"/>
              <a:t>签名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在模拟器中安装并打开应用（等待调试状态）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在 </a:t>
            </a:r>
            <a:r>
              <a:rPr lang="en-US" altLang="zh-CN" dirty="0"/>
              <a:t>DDMS </a:t>
            </a:r>
            <a:r>
              <a:rPr lang="zh-CN" altLang="en-US" dirty="0"/>
              <a:t>中观察模拟器连接状态，并获取应用端口号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Eclipse </a:t>
            </a:r>
            <a:r>
              <a:rPr lang="zh-CN" altLang="en-US" dirty="0"/>
              <a:t>中导入 </a:t>
            </a:r>
            <a:r>
              <a:rPr lang="en-US" altLang="zh-CN" dirty="0" err="1"/>
              <a:t>smali</a:t>
            </a:r>
            <a:r>
              <a:rPr lang="en-US" altLang="zh-CN" dirty="0"/>
              <a:t> </a:t>
            </a:r>
            <a:r>
              <a:rPr lang="zh-CN" altLang="en-US" dirty="0"/>
              <a:t>代码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设置远程调试端口号，开始调试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46ADD7-D608-4398-8E88-A4838B59A1A7}"/>
              </a:ext>
            </a:extLst>
          </p:cNvPr>
          <p:cNvSpPr txBox="1"/>
          <p:nvPr/>
        </p:nvSpPr>
        <p:spPr>
          <a:xfrm>
            <a:off x="7174532" y="5805264"/>
            <a:ext cx="4519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 action="ppaction://hlinkfile"/>
              </a:rPr>
              <a:t>ISCC Mobile </a:t>
            </a:r>
            <a:r>
              <a:rPr lang="zh-CN" altLang="en-US" dirty="0">
                <a:hlinkClick r:id="rId2" action="ppaction://hlinkfile"/>
              </a:rPr>
              <a:t>第一题：简单到不行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A4C088D-08EE-487C-9616-16342BB7CF0D}"/>
              </a:ext>
            </a:extLst>
          </p:cNvPr>
          <p:cNvSpPr/>
          <p:nvPr/>
        </p:nvSpPr>
        <p:spPr>
          <a:xfrm>
            <a:off x="1485900" y="1124744"/>
            <a:ext cx="612068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Eclipse </a:t>
            </a:r>
            <a:r>
              <a:rPr lang="zh-CN" altLang="en-US" sz="2800" dirty="0"/>
              <a:t>调试 </a:t>
            </a:r>
            <a:r>
              <a:rPr lang="en-US" altLang="zh-CN" sz="2800" dirty="0" err="1"/>
              <a:t>dex</a:t>
            </a:r>
            <a:r>
              <a:rPr lang="en-US" altLang="zh-CN" sz="2800" dirty="0"/>
              <a:t> </a:t>
            </a:r>
            <a:r>
              <a:rPr lang="zh-CN" altLang="en-US" sz="2800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383120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CF8415D-5B32-4308-9117-A2BD31E0C993}"/>
              </a:ext>
            </a:extLst>
          </p:cNvPr>
          <p:cNvSpPr txBox="1"/>
          <p:nvPr/>
        </p:nvSpPr>
        <p:spPr>
          <a:xfrm>
            <a:off x="3142084" y="2276872"/>
            <a:ext cx="59298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聚焦于逆向题的基本解题思路，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所以分享内容并不深入，也不具体。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有错误，欢迎指正；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有疑问，请提问。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529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42084" y="2708920"/>
            <a:ext cx="66479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本次分享到此结束，希望大家有所收获。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谢谢。</a:t>
            </a:r>
          </a:p>
        </p:txBody>
      </p:sp>
    </p:spTree>
    <p:extLst>
      <p:ext uri="{BB962C8B-B14F-4D97-AF65-F5344CB8AC3E}">
        <p14:creationId xmlns:p14="http://schemas.microsoft.com/office/powerpoint/2010/main" val="135662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023091"/>
              </p:ext>
            </p:extLst>
          </p:nvPr>
        </p:nvGraphicFramePr>
        <p:xfrm>
          <a:off x="1413892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32EC7C2-C5C9-4639-84F7-010E1FA41FE5}"/>
              </a:ext>
            </a:extLst>
          </p:cNvPr>
          <p:cNvSpPr txBox="1"/>
          <p:nvPr/>
        </p:nvSpPr>
        <p:spPr>
          <a:xfrm>
            <a:off x="1341884" y="548680"/>
            <a:ext cx="33153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Salesforce Sans"/>
                <a:sym typeface="Salesforce Sans"/>
              </a:rPr>
              <a:t>分享</a:t>
            </a:r>
            <a:r>
              <a:rPr lang="en-US" altLang="zh-CN" sz="4000" dirty="0">
                <a:latin typeface="Salesforce Sans"/>
                <a:sym typeface="Salesforce Sans"/>
              </a:rPr>
              <a:t> · </a:t>
            </a:r>
            <a:r>
              <a:rPr lang="zh-CN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lesforce Sans"/>
                <a:sym typeface="Salesforce Sans"/>
              </a:rPr>
              <a:t>讲述思路</a:t>
            </a:r>
            <a:endParaRPr lang="zh-CN" altLang="en-US" sz="4000" dirty="0">
              <a:latin typeface="Salesforce Sans"/>
              <a:sym typeface="Salesforce Sans"/>
            </a:endParaRPr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8360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92D1CE-8CFD-4D2E-A7A3-A19AAE51A96E}"/>
              </a:ext>
            </a:extLst>
          </p:cNvPr>
          <p:cNvSpPr txBox="1"/>
          <p:nvPr/>
        </p:nvSpPr>
        <p:spPr>
          <a:xfrm>
            <a:off x="4521442" y="2924944"/>
            <a:ext cx="3229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/>
              <a:t>WINDOWS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91259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F32A02B3-D74B-458D-9913-50650576A8A1}"/>
              </a:ext>
            </a:extLst>
          </p:cNvPr>
          <p:cNvSpPr txBox="1"/>
          <p:nvPr/>
        </p:nvSpPr>
        <p:spPr>
          <a:xfrm>
            <a:off x="1341884" y="548680"/>
            <a:ext cx="37273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Salesforce Sans"/>
                <a:sym typeface="Salesforce Sans"/>
              </a:rPr>
              <a:t>WINDOWS · </a:t>
            </a:r>
            <a:r>
              <a:rPr lang="zh-CN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lesforce Sans"/>
                <a:sym typeface="Salesforce Sans"/>
              </a:rPr>
              <a:t>介绍</a:t>
            </a:r>
            <a:endParaRPr lang="zh-CN" altLang="en-US" sz="4000" dirty="0">
              <a:latin typeface="Salesforce Sans"/>
              <a:sym typeface="Salesforce Sans"/>
            </a:endParaRPr>
          </a:p>
          <a:p>
            <a:endParaRPr lang="zh-CN" altLang="en-US" sz="4000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A864474-0596-4CF0-83B7-CD82163DD39B}"/>
              </a:ext>
            </a:extLst>
          </p:cNvPr>
          <p:cNvGrpSpPr/>
          <p:nvPr/>
        </p:nvGrpSpPr>
        <p:grpSpPr>
          <a:xfrm>
            <a:off x="2986410" y="2257710"/>
            <a:ext cx="7704856" cy="576064"/>
            <a:chOff x="3214092" y="1916832"/>
            <a:chExt cx="6984776" cy="576064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9985B2E-8946-4154-BE33-B4A8DA6F0CD8}"/>
                </a:ext>
              </a:extLst>
            </p:cNvPr>
            <p:cNvCxnSpPr/>
            <p:nvPr/>
          </p:nvCxnSpPr>
          <p:spPr>
            <a:xfrm>
              <a:off x="3214092" y="2492896"/>
              <a:ext cx="698477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9A883DC-1E03-4911-A44B-E616DDDBCE75}"/>
                </a:ext>
              </a:extLst>
            </p:cNvPr>
            <p:cNvSpPr/>
            <p:nvPr/>
          </p:nvSpPr>
          <p:spPr>
            <a:xfrm>
              <a:off x="3214092" y="213285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2E8529B-8B01-4F21-A92E-0347B418021E}"/>
                </a:ext>
              </a:extLst>
            </p:cNvPr>
            <p:cNvSpPr txBox="1"/>
            <p:nvPr/>
          </p:nvSpPr>
          <p:spPr>
            <a:xfrm>
              <a:off x="3790156" y="1916832"/>
              <a:ext cx="6408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PE </a:t>
              </a:r>
              <a:r>
                <a:rPr lang="zh-CN" altLang="en-US" sz="2800" dirty="0"/>
                <a:t>文件格式的 </a:t>
              </a:r>
              <a:r>
                <a:rPr lang="en-US" altLang="zh-CN" sz="2800" dirty="0"/>
                <a:t>.exe </a:t>
              </a:r>
              <a:r>
                <a:rPr lang="zh-CN" altLang="en-US" sz="2800" dirty="0"/>
                <a:t>文件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4A525CB-F735-4738-80E4-A96FC2E52E4A}"/>
              </a:ext>
            </a:extLst>
          </p:cNvPr>
          <p:cNvGrpSpPr/>
          <p:nvPr/>
        </p:nvGrpSpPr>
        <p:grpSpPr>
          <a:xfrm>
            <a:off x="2986410" y="3183701"/>
            <a:ext cx="7716514" cy="576064"/>
            <a:chOff x="3214092" y="1916832"/>
            <a:chExt cx="6984776" cy="576064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B6D22FF1-17CB-4846-A5BD-4DCB92296267}"/>
                </a:ext>
              </a:extLst>
            </p:cNvPr>
            <p:cNvCxnSpPr/>
            <p:nvPr/>
          </p:nvCxnSpPr>
          <p:spPr>
            <a:xfrm>
              <a:off x="3214092" y="2492896"/>
              <a:ext cx="698477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6FCFB0B1-7F60-4FB2-8977-BA50213D535D}"/>
                </a:ext>
              </a:extLst>
            </p:cNvPr>
            <p:cNvSpPr/>
            <p:nvPr/>
          </p:nvSpPr>
          <p:spPr>
            <a:xfrm>
              <a:off x="3214092" y="213285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055F26E-EB59-468E-8925-BA9CC356F4BD}"/>
                </a:ext>
              </a:extLst>
            </p:cNvPr>
            <p:cNvSpPr txBox="1"/>
            <p:nvPr/>
          </p:nvSpPr>
          <p:spPr>
            <a:xfrm>
              <a:off x="3790156" y="1916832"/>
              <a:ext cx="64087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主要是 </a:t>
              </a:r>
              <a:r>
                <a:rPr lang="en-US" altLang="zh-CN" sz="2800" dirty="0"/>
                <a:t>C</a:t>
              </a:r>
              <a:r>
                <a:rPr lang="zh-CN" altLang="en-US" sz="2800" dirty="0"/>
                <a:t>、</a:t>
              </a:r>
              <a:r>
                <a:rPr lang="en-US" altLang="zh-CN" sz="2800" dirty="0"/>
                <a:t>C++</a:t>
              </a:r>
              <a:r>
                <a:rPr lang="zh-CN" altLang="en-US" sz="2800" dirty="0"/>
                <a:t>、</a:t>
              </a:r>
              <a:r>
                <a:rPr lang="en-US" altLang="zh-CN" sz="2800" dirty="0"/>
                <a:t>C#</a:t>
              </a:r>
              <a:r>
                <a:rPr lang="zh-CN" altLang="en-US" sz="2800" dirty="0"/>
                <a:t>、</a:t>
              </a:r>
              <a:r>
                <a:rPr lang="en-US" altLang="zh-CN" sz="2800" dirty="0"/>
                <a:t>Delphi</a:t>
              </a:r>
              <a:r>
                <a:rPr lang="zh-CN" altLang="en-US" sz="2800" dirty="0"/>
                <a:t>，</a:t>
              </a:r>
              <a:r>
                <a:rPr lang="en-US" altLang="zh-CN" sz="2800" dirty="0"/>
                <a:t>C# </a:t>
              </a:r>
              <a:r>
                <a:rPr lang="zh-CN" altLang="en-US" sz="2800" dirty="0"/>
                <a:t>比较特殊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C1A45DF-1CCE-4AFB-998E-EDA1E2780794}"/>
              </a:ext>
            </a:extLst>
          </p:cNvPr>
          <p:cNvGrpSpPr/>
          <p:nvPr/>
        </p:nvGrpSpPr>
        <p:grpSpPr>
          <a:xfrm>
            <a:off x="2986410" y="4109692"/>
            <a:ext cx="7716514" cy="576064"/>
            <a:chOff x="3214092" y="1916832"/>
            <a:chExt cx="6984776" cy="576064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7E7FDE88-A7E4-4A5D-843D-BE94AB92675D}"/>
                </a:ext>
              </a:extLst>
            </p:cNvPr>
            <p:cNvCxnSpPr/>
            <p:nvPr/>
          </p:nvCxnSpPr>
          <p:spPr>
            <a:xfrm>
              <a:off x="3214092" y="2492896"/>
              <a:ext cx="698477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D10D06C9-79D6-4F7E-ABC8-764DAB0EF785}"/>
                </a:ext>
              </a:extLst>
            </p:cNvPr>
            <p:cNvSpPr/>
            <p:nvPr/>
          </p:nvSpPr>
          <p:spPr>
            <a:xfrm>
              <a:off x="3214092" y="213285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F8C64A5-1FA1-42AE-9EB9-A8D10B14A1C6}"/>
                </a:ext>
              </a:extLst>
            </p:cNvPr>
            <p:cNvSpPr txBox="1"/>
            <p:nvPr/>
          </p:nvSpPr>
          <p:spPr>
            <a:xfrm>
              <a:off x="3790156" y="1916832"/>
              <a:ext cx="63981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加壳，反调试手段多，简单题也会出现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408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2559224" y="1772816"/>
            <a:ext cx="8496944" cy="576064"/>
            <a:chOff x="2133972" y="1772816"/>
            <a:chExt cx="8496944" cy="576064"/>
          </a:xfrm>
        </p:grpSpPr>
        <p:sp>
          <p:nvSpPr>
            <p:cNvPr id="8" name="矩形: 圆角 7"/>
            <p:cNvSpPr/>
            <p:nvPr/>
          </p:nvSpPr>
          <p:spPr>
            <a:xfrm>
              <a:off x="2133972" y="1772816"/>
              <a:ext cx="2160240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静态分析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2277988" y="2348880"/>
              <a:ext cx="835292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798268" y="1772816"/>
              <a:ext cx="5832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IDA Pro</a:t>
              </a:r>
              <a:endParaRPr lang="zh-CN" altLang="en-US" sz="28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59224" y="2564904"/>
            <a:ext cx="8496944" cy="576064"/>
            <a:chOff x="2133972" y="1772816"/>
            <a:chExt cx="8496944" cy="576064"/>
          </a:xfrm>
        </p:grpSpPr>
        <p:sp>
          <p:nvSpPr>
            <p:cNvPr id="14" name="矩形: 圆角 13"/>
            <p:cNvSpPr/>
            <p:nvPr/>
          </p:nvSpPr>
          <p:spPr>
            <a:xfrm>
              <a:off x="2133972" y="1772816"/>
              <a:ext cx="2160240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动态调试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2277988" y="2348880"/>
              <a:ext cx="835292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798268" y="1772816"/>
              <a:ext cx="5832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/>
                <a:t>OllyDbg</a:t>
              </a:r>
              <a:endParaRPr lang="zh-CN" altLang="en-US" sz="28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566020" y="3356992"/>
            <a:ext cx="8496944" cy="576064"/>
            <a:chOff x="2133972" y="1772816"/>
            <a:chExt cx="8496944" cy="576064"/>
          </a:xfrm>
        </p:grpSpPr>
        <p:sp>
          <p:nvSpPr>
            <p:cNvPr id="18" name="矩形: 圆角 17"/>
            <p:cNvSpPr/>
            <p:nvPr/>
          </p:nvSpPr>
          <p:spPr>
            <a:xfrm>
              <a:off x="2133972" y="1772816"/>
              <a:ext cx="2160240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查壳脱壳</a:t>
              </a: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2277988" y="2348880"/>
              <a:ext cx="835292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4798268" y="1772816"/>
              <a:ext cx="58258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PEID</a:t>
              </a:r>
              <a:r>
                <a:rPr lang="zh-CN" altLang="en-US" sz="2800" dirty="0"/>
                <a:t>、</a:t>
              </a:r>
              <a:r>
                <a:rPr lang="en-US" altLang="zh-CN" sz="2800" dirty="0"/>
                <a:t>DIE64</a:t>
              </a:r>
              <a:r>
                <a:rPr lang="zh-CN" altLang="en-US" sz="2800" dirty="0"/>
                <a:t>、</a:t>
              </a:r>
              <a:r>
                <a:rPr lang="en-US" altLang="zh-CN" sz="2800" dirty="0" err="1"/>
                <a:t>LordPE</a:t>
              </a:r>
              <a:r>
                <a:rPr lang="zh-CN" altLang="en-US" sz="2800" dirty="0"/>
                <a:t>、</a:t>
              </a:r>
              <a:r>
                <a:rPr lang="en-US" altLang="zh-CN" sz="2800" dirty="0" err="1"/>
                <a:t>importREC</a:t>
              </a:r>
              <a:endParaRPr lang="zh-CN" altLang="en-US" sz="28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559224" y="4149080"/>
            <a:ext cx="8496944" cy="576064"/>
            <a:chOff x="2133972" y="1772816"/>
            <a:chExt cx="8496944" cy="576064"/>
          </a:xfrm>
        </p:grpSpPr>
        <p:sp>
          <p:nvSpPr>
            <p:cNvPr id="22" name="矩形: 圆角 21"/>
            <p:cNvSpPr/>
            <p:nvPr/>
          </p:nvSpPr>
          <p:spPr>
            <a:xfrm>
              <a:off x="2133972" y="1772816"/>
              <a:ext cx="2160240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其它工具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2277988" y="2348880"/>
              <a:ext cx="835292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4798268" y="1772816"/>
              <a:ext cx="5832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/>
                <a:t>WinHex</a:t>
              </a:r>
              <a:r>
                <a:rPr lang="zh-CN" altLang="en-US" sz="2800" dirty="0"/>
                <a:t>、</a:t>
              </a:r>
              <a:r>
                <a:rPr lang="en-US" altLang="zh-CN" sz="2800" dirty="0"/>
                <a:t>.NET reflector</a:t>
              </a:r>
              <a:endParaRPr lang="zh-CN" altLang="en-US" sz="2800" dirty="0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341884" y="548680"/>
            <a:ext cx="38298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Salesforce Sans"/>
                <a:sym typeface="Salesforce Sans"/>
              </a:rPr>
              <a:t>WINDOWS · </a:t>
            </a:r>
            <a:r>
              <a:rPr lang="zh-CN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lesforce Sans"/>
                <a:sym typeface="Salesforce Sans"/>
              </a:rPr>
              <a:t>工具</a:t>
            </a:r>
            <a:endParaRPr lang="zh-CN" altLang="en-US" sz="4000" dirty="0">
              <a:latin typeface="Salesforce Sans"/>
              <a:sym typeface="Salesforce Sans"/>
            </a:endParaRPr>
          </a:p>
          <a:p>
            <a:endParaRPr lang="zh-CN" altLang="en-US" sz="4000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480" y="5121188"/>
            <a:ext cx="1224136" cy="12241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4" y="5121188"/>
            <a:ext cx="1224136" cy="12241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2942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ED701A4-5BFF-4F7B-A9F2-83256945622C}"/>
              </a:ext>
            </a:extLst>
          </p:cNvPr>
          <p:cNvSpPr txBox="1"/>
          <p:nvPr/>
        </p:nvSpPr>
        <p:spPr>
          <a:xfrm>
            <a:off x="1341884" y="548680"/>
            <a:ext cx="38298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Salesforce Sans"/>
                <a:sym typeface="Salesforce Sans"/>
              </a:rPr>
              <a:t>WINDOWS · </a:t>
            </a:r>
            <a:r>
              <a:rPr lang="zh-CN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lesforce Sans"/>
                <a:sym typeface="Salesforce Sans"/>
              </a:rPr>
              <a:t>方法</a:t>
            </a:r>
          </a:p>
          <a:p>
            <a:endParaRPr lang="zh-CN" altLang="en-US" sz="4000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B6B61C0-3753-485E-B5B7-E723C92AF7D0}"/>
              </a:ext>
            </a:extLst>
          </p:cNvPr>
          <p:cNvSpPr/>
          <p:nvPr/>
        </p:nvSpPr>
        <p:spPr>
          <a:xfrm>
            <a:off x="2205980" y="1700808"/>
            <a:ext cx="662473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查找字符串，跳转到关键代码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270689-1F56-4940-B53C-C9300E1FC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469" y="2792626"/>
            <a:ext cx="8973511" cy="30846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7827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ED701A4-5BFF-4F7B-A9F2-83256945622C}"/>
              </a:ext>
            </a:extLst>
          </p:cNvPr>
          <p:cNvSpPr txBox="1"/>
          <p:nvPr/>
        </p:nvSpPr>
        <p:spPr>
          <a:xfrm>
            <a:off x="1341884" y="548680"/>
            <a:ext cx="38298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Salesforce Sans"/>
                <a:sym typeface="Salesforce Sans"/>
              </a:rPr>
              <a:t>WINDOWS · </a:t>
            </a:r>
            <a:r>
              <a:rPr lang="zh-CN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lesforce Sans"/>
                <a:sym typeface="Salesforce Sans"/>
              </a:rPr>
              <a:t>方法</a:t>
            </a:r>
          </a:p>
          <a:p>
            <a:endParaRPr lang="zh-CN" altLang="en-US" sz="4000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B6B61C0-3753-485E-B5B7-E723C92AF7D0}"/>
              </a:ext>
            </a:extLst>
          </p:cNvPr>
          <p:cNvSpPr/>
          <p:nvPr/>
        </p:nvSpPr>
        <p:spPr>
          <a:xfrm>
            <a:off x="2205980" y="1700808"/>
            <a:ext cx="662473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查找字符串，跳转到关键代码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619348-9E8E-4A4E-BBFA-98694766B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215"/>
          <a:stretch/>
        </p:blipFill>
        <p:spPr>
          <a:xfrm>
            <a:off x="2205980" y="2780928"/>
            <a:ext cx="7953375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1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技术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0_TF02787990" id="{B92BC9B5-738B-4CC2-8CA1-E55E4DE48376}" vid="{E13EDB6E-3155-482C-B196-DB94B90BA714}"/>
    </a:ext>
  </a:extLst>
</a:theme>
</file>

<file path=ppt/theme/theme2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873beb7-5857-4685-be1f-d57550cc96c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三条电路线演示文稿（宽屏）</Template>
  <TotalTime>2067</TotalTime>
  <Words>775</Words>
  <Application>Microsoft Office PowerPoint</Application>
  <PresentationFormat>自定义</PresentationFormat>
  <Paragraphs>186</Paragraphs>
  <Slides>33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Salesforce Sans</vt:lpstr>
      <vt:lpstr>微软雅黑</vt:lpstr>
      <vt:lpstr>幼圆</vt:lpstr>
      <vt:lpstr>Arial</vt:lpstr>
      <vt:lpstr>Calibri</vt:lpstr>
      <vt:lpstr>Wingdings</vt:lpstr>
      <vt:lpstr>技术 16x9</vt:lpstr>
      <vt:lpstr>CTF 逆向题基本解题思路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CTF 逆向题基本解题思路</dc:title>
  <dc:creator>Liang</dc:creator>
  <cp:lastModifiedBy>Liang</cp:lastModifiedBy>
  <cp:revision>374</cp:revision>
  <dcterms:created xsi:type="dcterms:W3CDTF">2017-06-02T02:45:51Z</dcterms:created>
  <dcterms:modified xsi:type="dcterms:W3CDTF">2017-06-08T14:40:52Z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