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1" r:id="rId4"/>
    <p:sldId id="272" r:id="rId5"/>
    <p:sldId id="260" r:id="rId6"/>
    <p:sldId id="257" r:id="rId7"/>
    <p:sldId id="258" r:id="rId8"/>
    <p:sldId id="261" r:id="rId9"/>
    <p:sldId id="265" r:id="rId10"/>
    <p:sldId id="266" r:id="rId11"/>
    <p:sldId id="267" r:id="rId12"/>
    <p:sldId id="262" r:id="rId13"/>
    <p:sldId id="268" r:id="rId14"/>
    <p:sldId id="263" r:id="rId15"/>
    <p:sldId id="26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u012763794" TargetMode="External"/><Relationship Id="rId2" Type="http://schemas.openxmlformats.org/officeDocument/2006/relationships/hyperlink" Target="http://www.giantbranch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sdn.net/github_35681219" TargetMode="External"/><Relationship Id="rId5" Type="http://schemas.openxmlformats.org/officeDocument/2006/relationships/hyperlink" Target="https://zhuanlan.zhihu.com/safehouse" TargetMode="External"/><Relationship Id="rId4" Type="http://schemas.openxmlformats.org/officeDocument/2006/relationships/hyperlink" Target="http://www.tasfa.c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44767" y="1371600"/>
            <a:ext cx="8942714" cy="1939588"/>
          </a:xfrm>
        </p:spPr>
        <p:txBody>
          <a:bodyPr/>
          <a:lstStyle/>
          <a:p>
            <a:r>
              <a:rPr lang="en-US" altLang="zh-CN" b="1" dirty="0" err="1" smtClean="0"/>
              <a:t>Xp0int</a:t>
            </a:r>
            <a:r>
              <a:rPr lang="zh-CN" altLang="en-US" b="1" dirty="0" smtClean="0"/>
              <a:t>团队介绍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90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Xp0int</a:t>
            </a:r>
            <a:r>
              <a:rPr lang="zh-CN" altLang="en-US" dirty="0"/>
              <a:t>团队活动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84465"/>
            <a:ext cx="8915400" cy="441683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CTF</a:t>
            </a:r>
            <a:r>
              <a:rPr lang="zh-CN" altLang="en-US" sz="3200" b="1" dirty="0" smtClean="0"/>
              <a:t>比赛</a:t>
            </a:r>
            <a:endParaRPr lang="en-US" altLang="zh-CN" sz="3200" b="1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应当对</a:t>
            </a:r>
            <a:r>
              <a:rPr lang="en-US" altLang="zh-CN" dirty="0"/>
              <a:t>CTF</a:t>
            </a:r>
            <a:r>
              <a:rPr lang="zh-CN" altLang="en-US" dirty="0"/>
              <a:t>比赛有足够的敏感度</a:t>
            </a:r>
            <a:r>
              <a:rPr lang="en-US" altLang="zh-CN" dirty="0"/>
              <a:t>,</a:t>
            </a:r>
            <a:r>
              <a:rPr lang="zh-CN" altLang="en-US" dirty="0"/>
              <a:t>留意到什么比赛信息要分享出来，集体</a:t>
            </a:r>
            <a:r>
              <a:rPr lang="zh-CN" altLang="en-US" dirty="0" smtClean="0"/>
              <a:t>参与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比赛时最好聚在一起，一起讨论和</a:t>
            </a:r>
            <a:r>
              <a:rPr lang="zh-CN" altLang="en-US" dirty="0" smtClean="0"/>
              <a:t>研究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在比赛完应在每周一会进行分析总结，包括解题过程等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393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Xp0int</a:t>
            </a:r>
            <a:r>
              <a:rPr lang="zh-CN" altLang="en-US" dirty="0"/>
              <a:t>团队活动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84465"/>
            <a:ext cx="8915400" cy="441683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Xp0int</a:t>
            </a:r>
            <a:r>
              <a:rPr lang="zh-CN" altLang="en-US" sz="3200" b="1" dirty="0"/>
              <a:t>学期总结</a:t>
            </a:r>
            <a:r>
              <a:rPr lang="zh-CN" altLang="en-US" sz="3200" b="1" dirty="0" smtClean="0"/>
              <a:t>大会</a:t>
            </a:r>
            <a:r>
              <a:rPr lang="en-US" altLang="zh-CN" sz="3200" b="1" dirty="0" smtClean="0"/>
              <a:t>(Xp0intCon)</a:t>
            </a:r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团队成员根据自己在这个学期所学准备一个议题，分享给其他</a:t>
            </a:r>
            <a:r>
              <a:rPr lang="zh-CN" altLang="en-US" dirty="0" smtClean="0"/>
              <a:t>成员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后来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en-US" altLang="zh-CN" dirty="0"/>
              <a:t>Xp0intCon</a:t>
            </a:r>
            <a:r>
              <a:rPr lang="zh-CN" altLang="en-US" dirty="0"/>
              <a:t>是</a:t>
            </a:r>
            <a:r>
              <a:rPr lang="en-US" altLang="zh-CN" dirty="0"/>
              <a:t>Xp0int</a:t>
            </a:r>
            <a:r>
              <a:rPr lang="zh-CN" altLang="en-US" dirty="0"/>
              <a:t>团队在每个学期期末时举办的一个校内会议，由团队成员及部分团队外优秀的学生分享近期自己所学的东西，还有高年级同学分享学习经验等。也是</a:t>
            </a:r>
            <a:r>
              <a:rPr lang="en-US" altLang="zh-CN" dirty="0"/>
              <a:t>Xp0int</a:t>
            </a:r>
            <a:r>
              <a:rPr lang="zh-CN" altLang="en-US" dirty="0"/>
              <a:t>少有的对外公开的活动。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78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Xp0int</a:t>
            </a:r>
            <a:r>
              <a:rPr lang="zh-CN" altLang="en-US" dirty="0"/>
              <a:t>团队的加入与退出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9288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b="1" dirty="0"/>
              <a:t>团队的</a:t>
            </a:r>
            <a:r>
              <a:rPr lang="zh-CN" altLang="en-US" sz="2400" b="1" dirty="0" smtClean="0"/>
              <a:t>加入</a:t>
            </a:r>
            <a:endParaRPr lang="en-US" altLang="zh-CN" sz="2400" b="1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对于很优秀者，可在</a:t>
            </a:r>
            <a:r>
              <a:rPr lang="zh-CN" altLang="en-US" dirty="0">
                <a:solidFill>
                  <a:srgbClr val="FF0000"/>
                </a:solidFill>
              </a:rPr>
              <a:t>任意时间申请加入</a:t>
            </a:r>
            <a:r>
              <a:rPr lang="zh-CN" altLang="en-US" dirty="0" smtClean="0"/>
              <a:t>，审核通过即可加入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新生杯校内优异者可加入到</a:t>
            </a:r>
            <a:r>
              <a:rPr lang="zh-CN" altLang="en-US" dirty="0" smtClean="0"/>
              <a:t>团队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换届的时候会招人，会进行投简历面</a:t>
            </a:r>
            <a:r>
              <a:rPr lang="zh-CN" altLang="en-US" dirty="0" smtClean="0"/>
              <a:t>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更多加入渠道等待开发（或许发一篇好的原创文章给我们也可以哦 </a:t>
            </a:r>
            <a:r>
              <a:rPr lang="en-US" altLang="zh-CN" dirty="0" err="1"/>
              <a:t>Xp0intjnu@gmail.com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en-US" altLang="zh-CN" dirty="0"/>
              <a:t>. </a:t>
            </a:r>
            <a:r>
              <a:rPr lang="zh-CN" altLang="en-US" dirty="0"/>
              <a:t>最终解释权归</a:t>
            </a:r>
            <a:r>
              <a:rPr lang="en-US" altLang="zh-CN" dirty="0"/>
              <a:t>Xp0int</a:t>
            </a:r>
            <a:r>
              <a:rPr lang="zh-CN" altLang="en-US" dirty="0"/>
              <a:t>所有</a:t>
            </a:r>
          </a:p>
        </p:txBody>
      </p:sp>
    </p:spTree>
    <p:extLst>
      <p:ext uri="{BB962C8B-B14F-4D97-AF65-F5344CB8AC3E}">
        <p14:creationId xmlns:p14="http://schemas.microsoft.com/office/powerpoint/2010/main" val="198719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Xp0int</a:t>
            </a:r>
            <a:r>
              <a:rPr lang="zh-CN" altLang="en-US" dirty="0"/>
              <a:t>团队的加入与退出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9288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团队的</a:t>
            </a:r>
            <a:r>
              <a:rPr lang="zh-CN" altLang="en-US" sz="2400" b="1" dirty="0" smtClean="0"/>
              <a:t>退出</a:t>
            </a:r>
            <a:endParaRPr lang="en-US" altLang="zh-CN" sz="2400" b="1" dirty="0" smtClean="0"/>
          </a:p>
          <a:p>
            <a:endParaRPr lang="en-US" altLang="zh-CN" dirty="0" smtClean="0"/>
          </a:p>
          <a:p>
            <a:r>
              <a:rPr lang="en-US" altLang="zh-CN" dirty="0"/>
              <a:t>1. </a:t>
            </a:r>
            <a:r>
              <a:rPr lang="zh-CN" altLang="en-US" dirty="0"/>
              <a:t>对于整个学期</a:t>
            </a:r>
            <a:r>
              <a:rPr lang="zh-CN" altLang="en-US" dirty="0">
                <a:solidFill>
                  <a:srgbClr val="FF0000"/>
                </a:solidFill>
              </a:rPr>
              <a:t>没什么进步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劝退</a:t>
            </a:r>
            <a:r>
              <a:rPr lang="zh-CN" altLang="en-US" dirty="0" smtClean="0">
                <a:solidFill>
                  <a:srgbClr val="FF0000"/>
                </a:solidFill>
              </a:rPr>
              <a:t>处理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每周一会轮值分享者</a:t>
            </a:r>
            <a:r>
              <a:rPr lang="zh-CN" altLang="en-US" dirty="0">
                <a:solidFill>
                  <a:srgbClr val="FF0000"/>
                </a:solidFill>
              </a:rPr>
              <a:t>缺席多次</a:t>
            </a:r>
            <a:r>
              <a:rPr lang="zh-CN" altLang="en-US" dirty="0"/>
              <a:t>，不积极参与比赛和团队活动的进行</a:t>
            </a:r>
            <a:r>
              <a:rPr lang="zh-CN" altLang="en-US" dirty="0">
                <a:solidFill>
                  <a:srgbClr val="FF0000"/>
                </a:solidFill>
              </a:rPr>
              <a:t>劝退处理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3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Xp0int</a:t>
            </a:r>
            <a:r>
              <a:rPr lang="zh-CN" altLang="en-US" dirty="0"/>
              <a:t>团队及团队成员目前所获奖项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5433" y="1629103"/>
            <a:ext cx="8915400" cy="4466705"/>
          </a:xfrm>
        </p:spPr>
        <p:txBody>
          <a:bodyPr/>
          <a:lstStyle/>
          <a:p>
            <a:r>
              <a:rPr lang="zh-CN" altLang="en-US" dirty="0"/>
              <a:t>期待你们更加强大，获得更大的奖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广东省第一届”强网杯”网络安全大赛高校组第一名           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第三届“世安杯”广东省大学生网络安全大赛，</a:t>
            </a:r>
            <a:r>
              <a:rPr lang="en-US" altLang="zh-CN" dirty="0"/>
              <a:t>1</a:t>
            </a:r>
            <a:r>
              <a:rPr lang="zh-CN" altLang="en-US" dirty="0"/>
              <a:t>个一等奖，</a:t>
            </a:r>
            <a:r>
              <a:rPr lang="en-US" altLang="zh-CN" dirty="0"/>
              <a:t>2</a:t>
            </a:r>
            <a:r>
              <a:rPr lang="zh-CN" altLang="en-US" dirty="0"/>
              <a:t>个二等奖，前</a:t>
            </a:r>
            <a:r>
              <a:rPr lang="en-US" altLang="zh-CN" dirty="0"/>
              <a:t>5</a:t>
            </a:r>
            <a:r>
              <a:rPr lang="zh-CN" altLang="en-US" dirty="0"/>
              <a:t>名我们包揽了</a:t>
            </a:r>
            <a:r>
              <a:rPr lang="en-US" altLang="zh-CN" dirty="0"/>
              <a:t>3</a:t>
            </a:r>
            <a:r>
              <a:rPr lang="zh-CN" altLang="en-US" dirty="0"/>
              <a:t>个名额，另外两个名额中有一个还是校本部的队伍，即我校包揽了前</a:t>
            </a:r>
            <a:r>
              <a:rPr lang="en-US" altLang="zh-CN" dirty="0"/>
              <a:t>5</a:t>
            </a:r>
            <a:r>
              <a:rPr lang="zh-CN" altLang="en-US" dirty="0"/>
              <a:t>名的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zh-CN" altLang="en-US" dirty="0" smtClean="0"/>
              <a:t>名额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“</a:t>
            </a:r>
            <a:r>
              <a:rPr lang="zh-CN" altLang="en-US" dirty="0"/>
              <a:t>蓝盾杯”网络安全大赛全国总决赛</a:t>
            </a:r>
            <a:r>
              <a:rPr lang="zh-CN" altLang="en-US" dirty="0" smtClean="0"/>
              <a:t>三等奖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信息安全“铁人三项”数据分析赛华南赛区二等奖（排名第二，在广东排名第一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/>
              <a:t>. </a:t>
            </a:r>
            <a:r>
              <a:rPr lang="zh-CN" altLang="en-US" dirty="0"/>
              <a:t>阿里巴巴移动安全挑战赛</a:t>
            </a:r>
            <a:r>
              <a:rPr lang="zh-CN" altLang="en-US" dirty="0" smtClean="0"/>
              <a:t>获奖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信息</a:t>
            </a:r>
            <a:r>
              <a:rPr lang="zh-CN" altLang="en-US" dirty="0"/>
              <a:t>安全</a:t>
            </a:r>
            <a:r>
              <a:rPr lang="zh-CN" altLang="en-US" dirty="0" smtClean="0"/>
              <a:t>“铁人三项”个人赛华南赛区一等奖（第一名）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广东省</a:t>
            </a:r>
            <a:r>
              <a:rPr lang="zh-CN" altLang="en-US" dirty="0"/>
              <a:t>首届“红帽杯”</a:t>
            </a:r>
            <a:r>
              <a:rPr lang="zh-CN" altLang="en-US" dirty="0" smtClean="0"/>
              <a:t>网络安全大赛高校组亚军（在广东排名第一）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23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Xp0int</a:t>
            </a:r>
            <a:r>
              <a:rPr lang="zh-CN" altLang="en-US" dirty="0"/>
              <a:t>团队所能获得的好处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086494"/>
            <a:ext cx="8915400" cy="3824727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各种比赛，免费培训</a:t>
            </a:r>
            <a:r>
              <a:rPr lang="zh-CN" altLang="en-US" dirty="0" smtClean="0">
                <a:solidFill>
                  <a:srgbClr val="FF0000"/>
                </a:solidFill>
              </a:rPr>
              <a:t>有优先</a:t>
            </a:r>
            <a:r>
              <a:rPr lang="zh-CN" altLang="en-US" dirty="0">
                <a:solidFill>
                  <a:srgbClr val="FF0000"/>
                </a:solidFill>
              </a:rPr>
              <a:t>参</a:t>
            </a:r>
            <a:r>
              <a:rPr lang="zh-CN" altLang="en-US" dirty="0" smtClean="0">
                <a:solidFill>
                  <a:srgbClr val="FF0000"/>
                </a:solidFill>
              </a:rPr>
              <a:t>加权利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能够得到最新的比赛资讯并有机会参赛</a:t>
            </a:r>
            <a:r>
              <a:rPr lang="zh-CN" altLang="en-US" dirty="0" smtClean="0">
                <a:solidFill>
                  <a:srgbClr val="FF0000"/>
                </a:solidFill>
              </a:rPr>
              <a:t>赢取巨额奖金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认识到各个老师，尤其是本部的有资源的老师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得到老师的赏识，可能获得</a:t>
            </a:r>
            <a:r>
              <a:rPr lang="zh-CN" altLang="en-US" dirty="0" smtClean="0">
                <a:solidFill>
                  <a:srgbClr val="FF0000"/>
                </a:solidFill>
              </a:rPr>
              <a:t>网警特招</a:t>
            </a:r>
            <a:r>
              <a:rPr lang="zh-CN" altLang="en-US" dirty="0" smtClean="0"/>
              <a:t>的机会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可得到在</a:t>
            </a:r>
            <a:r>
              <a:rPr lang="en-US" altLang="zh-CN" dirty="0" smtClean="0"/>
              <a:t>BAT</a:t>
            </a:r>
            <a:r>
              <a:rPr lang="zh-CN" altLang="en-US" dirty="0" smtClean="0"/>
              <a:t>等大公司师兄实习，工作等特殊</a:t>
            </a:r>
            <a:r>
              <a:rPr lang="zh-CN" altLang="en-US" dirty="0" smtClean="0">
                <a:solidFill>
                  <a:srgbClr val="FF0000"/>
                </a:solidFill>
              </a:rPr>
              <a:t>内推推荐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在团队内形成内部及外部竞争，让自己更加优秀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会得到很多</a:t>
            </a:r>
            <a:r>
              <a:rPr lang="en-US" altLang="zh-CN" dirty="0" err="1" smtClean="0"/>
              <a:t>CTF</a:t>
            </a:r>
            <a:r>
              <a:rPr lang="zh-CN" altLang="en-US" dirty="0" smtClean="0"/>
              <a:t>的资源和工具，</a:t>
            </a:r>
            <a:r>
              <a:rPr lang="zh-CN" altLang="en-US" dirty="0" smtClean="0">
                <a:solidFill>
                  <a:srgbClr val="FF0000"/>
                </a:solidFill>
              </a:rPr>
              <a:t>学习信息安全的资源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8. </a:t>
            </a:r>
            <a:r>
              <a:rPr lang="zh-CN" altLang="en-US" dirty="0" smtClean="0"/>
              <a:t>认识到更多志同道合的人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7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2635790"/>
            <a:ext cx="8911687" cy="1280890"/>
          </a:xfrm>
        </p:spPr>
        <p:txBody>
          <a:bodyPr/>
          <a:lstStyle/>
          <a:p>
            <a:r>
              <a:rPr lang="en-US" altLang="zh-CN" dirty="0"/>
              <a:t>Thank you for coming to Xp0intCon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086494"/>
            <a:ext cx="8915400" cy="3824727"/>
          </a:xfrm>
        </p:spPr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87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96291"/>
            <a:ext cx="8915400" cy="4414931"/>
          </a:xfrm>
        </p:spPr>
        <p:txBody>
          <a:bodyPr/>
          <a:lstStyle/>
          <a:p>
            <a:r>
              <a:rPr lang="en-US" altLang="zh-CN" sz="2400" dirty="0"/>
              <a:t>Xp0int</a:t>
            </a:r>
            <a:r>
              <a:rPr lang="zh-CN" altLang="en-US" sz="2400" dirty="0"/>
              <a:t>公众</a:t>
            </a:r>
            <a:r>
              <a:rPr lang="zh-CN" altLang="en-US" sz="2400" dirty="0" smtClean="0"/>
              <a:t>账号</a:t>
            </a:r>
            <a:endParaRPr lang="en-US" altLang="zh-CN" sz="2400" dirty="0" smtClean="0"/>
          </a:p>
          <a:p>
            <a:r>
              <a:rPr lang="zh-CN" altLang="en-US" sz="2400" dirty="0" smtClean="0"/>
              <a:t>成员博客</a:t>
            </a:r>
            <a:endParaRPr lang="en-US" altLang="zh-CN" sz="2400" dirty="0" smtClean="0"/>
          </a:p>
          <a:p>
            <a:r>
              <a:rPr lang="en-US" altLang="zh-CN" sz="2400" dirty="0" smtClean="0"/>
              <a:t>Xp0int</a:t>
            </a:r>
            <a:r>
              <a:rPr lang="zh-CN" altLang="en-US" sz="2400" dirty="0" smtClean="0"/>
              <a:t>团队简要介绍</a:t>
            </a:r>
            <a:endParaRPr lang="en-US" altLang="zh-CN" sz="2400" dirty="0" smtClean="0"/>
          </a:p>
          <a:p>
            <a:r>
              <a:rPr lang="en-US" altLang="zh-CN" sz="2400" dirty="0" smtClean="0"/>
              <a:t>Xp0int</a:t>
            </a:r>
            <a:r>
              <a:rPr lang="zh-CN" altLang="en-US" sz="2400" dirty="0" smtClean="0"/>
              <a:t>团队由来</a:t>
            </a:r>
            <a:endParaRPr lang="en-US" altLang="zh-CN" sz="2400" dirty="0" smtClean="0"/>
          </a:p>
          <a:p>
            <a:r>
              <a:rPr lang="en-US" altLang="zh-CN" sz="2400" dirty="0" smtClean="0"/>
              <a:t>Xp0int</a:t>
            </a:r>
            <a:r>
              <a:rPr lang="zh-CN" altLang="en-US" sz="2400" dirty="0" smtClean="0"/>
              <a:t>团队名称的多重含义</a:t>
            </a:r>
            <a:endParaRPr lang="en-US" altLang="zh-CN" sz="2400" dirty="0" smtClean="0"/>
          </a:p>
          <a:p>
            <a:r>
              <a:rPr lang="en-US" altLang="zh-CN" sz="2400" dirty="0"/>
              <a:t>Xp0int</a:t>
            </a:r>
            <a:r>
              <a:rPr lang="zh-CN" altLang="en-US" sz="2400" dirty="0" smtClean="0"/>
              <a:t>团队活动</a:t>
            </a:r>
            <a:endParaRPr lang="en-US" altLang="zh-CN" sz="2400" dirty="0" smtClean="0"/>
          </a:p>
          <a:p>
            <a:r>
              <a:rPr lang="en-US" altLang="zh-CN" sz="2400" dirty="0"/>
              <a:t>Xp0int</a:t>
            </a:r>
            <a:r>
              <a:rPr lang="zh-CN" altLang="en-US" sz="2400" dirty="0" smtClean="0"/>
              <a:t>团队</a:t>
            </a:r>
            <a:r>
              <a:rPr lang="zh-CN" altLang="en-US" sz="2400" dirty="0"/>
              <a:t>的加入与</a:t>
            </a:r>
            <a:r>
              <a:rPr lang="zh-CN" altLang="en-US" sz="2400" dirty="0" smtClean="0"/>
              <a:t>退出</a:t>
            </a:r>
            <a:endParaRPr lang="en-US" altLang="zh-CN" sz="2400" dirty="0" smtClean="0"/>
          </a:p>
          <a:p>
            <a:r>
              <a:rPr lang="en-US" altLang="zh-CN" sz="2400" dirty="0" smtClean="0"/>
              <a:t>Xp0int</a:t>
            </a:r>
            <a:r>
              <a:rPr lang="zh-CN" altLang="en-US" sz="2400" dirty="0" smtClean="0"/>
              <a:t>团队</a:t>
            </a:r>
            <a:r>
              <a:rPr lang="zh-CN" altLang="en-US" sz="2400" dirty="0"/>
              <a:t>及团队成员目前所获奖</a:t>
            </a:r>
            <a:r>
              <a:rPr lang="zh-CN" altLang="en-US" sz="2400" dirty="0" smtClean="0"/>
              <a:t>项</a:t>
            </a:r>
            <a:endParaRPr lang="en-US" altLang="zh-CN" sz="2400" dirty="0" smtClean="0"/>
          </a:p>
          <a:p>
            <a:r>
              <a:rPr lang="en-US" altLang="zh-CN" sz="2400" dirty="0" smtClean="0"/>
              <a:t>Xp0int</a:t>
            </a:r>
            <a:r>
              <a:rPr lang="zh-CN" altLang="en-US" sz="2400" dirty="0" smtClean="0"/>
              <a:t>团队所能获得的好处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Xp0int</a:t>
            </a:r>
            <a:r>
              <a:rPr lang="zh-CN" altLang="en-US" dirty="0" smtClean="0"/>
              <a:t>公众账号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15" y="1905000"/>
            <a:ext cx="4654983" cy="4654983"/>
          </a:xfrm>
        </p:spPr>
      </p:pic>
    </p:spTree>
    <p:extLst>
      <p:ext uri="{BB962C8B-B14F-4D97-AF65-F5344CB8AC3E}">
        <p14:creationId xmlns:p14="http://schemas.microsoft.com/office/powerpoint/2010/main" val="119664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成员博客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http://www.giantbranch.cn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blog.csdn.net/u012763794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http://www.tasfa.cn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zhuanlan.zhihu.com/safehouse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blog.csdn.net/github_35681219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Xp0int</a:t>
            </a:r>
            <a:r>
              <a:rPr lang="zh-CN" altLang="en-US" dirty="0"/>
              <a:t>团队简要介绍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团队</a:t>
            </a:r>
            <a:r>
              <a:rPr lang="zh-CN" altLang="en-US" sz="2000" dirty="0"/>
              <a:t>由校内信息安全专业学生和对信息安全感兴趣的其他专业学生组成，主要目的是营造良好的学习氛围，组队参加信息安全竞赛（</a:t>
            </a:r>
            <a:r>
              <a:rPr lang="en-US" altLang="zh-CN" sz="2000" dirty="0"/>
              <a:t>CTF</a:t>
            </a:r>
            <a:r>
              <a:rPr lang="zh-CN" altLang="en-US" sz="2000" dirty="0"/>
              <a:t>比赛），技术分享与传承。</a:t>
            </a:r>
          </a:p>
        </p:txBody>
      </p:sp>
    </p:spTree>
    <p:extLst>
      <p:ext uri="{BB962C8B-B14F-4D97-AF65-F5344CB8AC3E}">
        <p14:creationId xmlns:p14="http://schemas.microsoft.com/office/powerpoint/2010/main" val="26647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Xp0int</a:t>
            </a:r>
            <a:r>
              <a:rPr lang="zh-CN" altLang="en-US" dirty="0" smtClean="0"/>
              <a:t>团队由来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在我们比赛，实习等过程中，我们发现其实很多厉害的学校，都有一个牛逼的团队，每次比赛他们都是在前列，一直占领着排行榜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他们有的师兄毕业了还在里面做一些交流，当然主要还是在校的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他们各种分享，一起比赛比较多，甚至每周都会开会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他们起步比较早，这样一届一届传承下来，就非常地厉害了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88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Xp0int</a:t>
            </a:r>
            <a:r>
              <a:rPr lang="zh-CN" altLang="en-US" dirty="0"/>
              <a:t>团队名称的多重含义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X point : X </a:t>
            </a:r>
            <a:r>
              <a:rPr lang="zh-CN" altLang="en-US" dirty="0"/>
              <a:t>就像交叉砍了两下，</a:t>
            </a:r>
            <a:r>
              <a:rPr lang="en-US" altLang="zh-CN" dirty="0"/>
              <a:t>point</a:t>
            </a:r>
            <a:r>
              <a:rPr lang="zh-CN" altLang="en-US" dirty="0"/>
              <a:t>就是分，希望在</a:t>
            </a:r>
            <a:r>
              <a:rPr lang="en-US" altLang="zh-CN" dirty="0"/>
              <a:t>CTF</a:t>
            </a:r>
            <a:r>
              <a:rPr lang="zh-CN" altLang="en-US" dirty="0"/>
              <a:t>的比赛里面过关斩将，不断拿分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/>
              <a:t>Xp</a:t>
            </a:r>
            <a:r>
              <a:rPr lang="en-US" altLang="zh-CN" dirty="0"/>
              <a:t> 0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zh-CN" altLang="en-US" dirty="0"/>
              <a:t>：包含了计算机的许多元素，</a:t>
            </a:r>
            <a:r>
              <a:rPr lang="en-US" altLang="zh-CN" dirty="0" err="1"/>
              <a:t>Xp</a:t>
            </a:r>
            <a:r>
              <a:rPr lang="zh-CN" altLang="en-US" dirty="0"/>
              <a:t>就是经典的系统，计算机中的</a:t>
            </a:r>
            <a:r>
              <a:rPr lang="en-US" altLang="zh-CN" dirty="0"/>
              <a:t>0 1</a:t>
            </a:r>
            <a:r>
              <a:rPr lang="zh-CN" altLang="en-US" dirty="0"/>
              <a:t>，还有编程语言的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X </a:t>
            </a:r>
            <a:r>
              <a:rPr lang="zh-CN" altLang="en-US" dirty="0"/>
              <a:t>代表未知量，那就让我们用神秘的力量去</a:t>
            </a:r>
            <a:r>
              <a:rPr lang="en-US" altLang="zh-CN" dirty="0" err="1"/>
              <a:t>pwn</a:t>
            </a:r>
            <a:r>
              <a:rPr lang="zh-CN" altLang="en-US" dirty="0"/>
              <a:t>掉计算机中二进制程序（</a:t>
            </a:r>
            <a:r>
              <a:rPr lang="en-US" altLang="zh-CN" dirty="0"/>
              <a:t>01</a:t>
            </a:r>
            <a:r>
              <a:rPr lang="zh-CN" altLang="en-US" dirty="0"/>
              <a:t>）和高级语言（</a:t>
            </a:r>
            <a:r>
              <a:rPr lang="en-US" altLang="zh-CN" dirty="0" err="1"/>
              <a:t>int</a:t>
            </a:r>
            <a:r>
              <a:rPr lang="zh-CN" altLang="en-US" dirty="0"/>
              <a:t>），一起探索这一神秘的</a:t>
            </a:r>
            <a:r>
              <a:rPr lang="zh-CN" altLang="en-US" dirty="0" smtClean="0"/>
              <a:t>未知量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更多含义正在探索</a:t>
            </a:r>
            <a:r>
              <a:rPr lang="en-US" altLang="zh-CN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19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Xp0int</a:t>
            </a:r>
            <a:r>
              <a:rPr lang="zh-CN" altLang="en-US" dirty="0"/>
              <a:t>团队活动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62297"/>
            <a:ext cx="8915400" cy="4281055"/>
          </a:xfrm>
        </p:spPr>
        <p:txBody>
          <a:bodyPr>
            <a:normAutofit lnSpcReduction="10000"/>
          </a:bodyPr>
          <a:lstStyle/>
          <a:p>
            <a:r>
              <a:rPr lang="en-US" altLang="zh-CN" sz="3200" b="1" dirty="0"/>
              <a:t>Xp0int</a:t>
            </a:r>
            <a:r>
              <a:rPr lang="zh-CN" altLang="en-US" sz="3200" b="1" dirty="0"/>
              <a:t>新生杯</a:t>
            </a:r>
            <a:r>
              <a:rPr lang="zh-CN" altLang="en-US" sz="3200" b="1" dirty="0" smtClean="0"/>
              <a:t>挑战赛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该比赛专门为信息安全专业新生打造，也开放给外校客串，比赛类型包含</a:t>
            </a:r>
            <a:r>
              <a:rPr lang="en-US" altLang="zh-CN" dirty="0"/>
              <a:t>Web</a:t>
            </a:r>
            <a:r>
              <a:rPr lang="zh-CN" altLang="en-US" dirty="0"/>
              <a:t>，</a:t>
            </a:r>
            <a:r>
              <a:rPr lang="en-US" altLang="zh-CN" dirty="0" err="1"/>
              <a:t>Misc</a:t>
            </a:r>
            <a:r>
              <a:rPr lang="zh-CN" altLang="en-US" dirty="0"/>
              <a:t>，</a:t>
            </a:r>
            <a:r>
              <a:rPr lang="en-US" altLang="zh-CN" dirty="0"/>
              <a:t>Reverse</a:t>
            </a:r>
            <a:r>
              <a:rPr lang="zh-CN" altLang="en-US" dirty="0"/>
              <a:t>，</a:t>
            </a:r>
            <a:r>
              <a:rPr lang="en-US" altLang="zh-CN" dirty="0"/>
              <a:t>Android</a:t>
            </a:r>
            <a:r>
              <a:rPr lang="zh-CN" altLang="en-US" dirty="0"/>
              <a:t>，</a:t>
            </a:r>
            <a:r>
              <a:rPr lang="en-US" altLang="zh-CN" dirty="0"/>
              <a:t>PWN</a:t>
            </a:r>
            <a:r>
              <a:rPr lang="zh-CN" altLang="en-US" dirty="0"/>
              <a:t>，</a:t>
            </a:r>
            <a:r>
              <a:rPr lang="en-US" altLang="zh-CN" dirty="0"/>
              <a:t>Programing</a:t>
            </a:r>
            <a:r>
              <a:rPr lang="zh-CN" altLang="en-US" dirty="0"/>
              <a:t>等类型，题目一般会提供一些提示和学习链接，由</a:t>
            </a:r>
            <a:r>
              <a:rPr lang="en-US" altLang="zh-CN" dirty="0"/>
              <a:t>Xp0int</a:t>
            </a:r>
            <a:r>
              <a:rPr lang="zh-CN" altLang="en-US" dirty="0"/>
              <a:t>现役成员</a:t>
            </a:r>
            <a:r>
              <a:rPr lang="zh-CN" altLang="en-US" dirty="0" smtClean="0"/>
              <a:t>出题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比赛时间：安排在十一国庆回来的</a:t>
            </a:r>
            <a:r>
              <a:rPr lang="en-US" altLang="zh-CN" dirty="0"/>
              <a:t>1-2</a:t>
            </a:r>
            <a:r>
              <a:rPr lang="zh-CN" altLang="en-US" dirty="0"/>
              <a:t>个</a:t>
            </a:r>
            <a:r>
              <a:rPr lang="zh-CN" altLang="en-US" dirty="0" smtClean="0"/>
              <a:t>星期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此外比赛优异者可能会录入加入</a:t>
            </a:r>
            <a:r>
              <a:rPr lang="en-US" altLang="zh-CN" dirty="0"/>
              <a:t>Xp0int</a:t>
            </a:r>
            <a:r>
              <a:rPr lang="zh-CN" altLang="en-US" dirty="0" smtClean="0"/>
              <a:t>团队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比赛平台可使用</a:t>
            </a:r>
            <a:r>
              <a:rPr lang="en-US" altLang="zh-CN" dirty="0" err="1"/>
              <a:t>CTFd</a:t>
            </a:r>
            <a:r>
              <a:rPr lang="zh-CN" altLang="en-US" dirty="0"/>
              <a:t>开源</a:t>
            </a:r>
            <a:r>
              <a:rPr lang="en-US" altLang="zh-CN" dirty="0"/>
              <a:t>CTF</a:t>
            </a:r>
            <a:r>
              <a:rPr lang="zh-CN" altLang="en-US" dirty="0"/>
              <a:t>比赛平台 </a:t>
            </a:r>
            <a:r>
              <a:rPr lang="en-US" altLang="zh-CN" dirty="0"/>
              <a:t>------- https://github.com/CTFd/CTFd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70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Xp0int</a:t>
            </a:r>
            <a:r>
              <a:rPr lang="zh-CN" altLang="en-US" dirty="0"/>
              <a:t>团队活动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84465"/>
            <a:ext cx="8915400" cy="4416830"/>
          </a:xfrm>
        </p:spPr>
        <p:txBody>
          <a:bodyPr>
            <a:normAutofit lnSpcReduction="10000"/>
          </a:bodyPr>
          <a:lstStyle/>
          <a:p>
            <a:r>
              <a:rPr lang="en-US" altLang="zh-CN" sz="3200" b="1" dirty="0" smtClean="0"/>
              <a:t>Xp0int</a:t>
            </a:r>
            <a:r>
              <a:rPr lang="zh-CN" altLang="en-US" sz="3200" b="1" dirty="0"/>
              <a:t>每周分享</a:t>
            </a:r>
            <a:r>
              <a:rPr lang="zh-CN" altLang="en-US" sz="3200" b="1" dirty="0" smtClean="0"/>
              <a:t>会</a:t>
            </a:r>
            <a:endParaRPr lang="en-US" altLang="zh-CN" sz="3200" b="1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每周安排两个成员进行分享（一个分析工具的使用，一个分析信息安全技术），分享自己最近所学，或者自己想研究的东西，去研究了后分享</a:t>
            </a:r>
            <a:r>
              <a:rPr lang="zh-CN" altLang="en-US" dirty="0" smtClean="0"/>
              <a:t>出来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分享者必须事前准备好</a:t>
            </a:r>
            <a:r>
              <a:rPr lang="en-US" altLang="zh-CN" dirty="0"/>
              <a:t>PPT</a:t>
            </a:r>
            <a:r>
              <a:rPr lang="zh-CN" altLang="en-US" dirty="0"/>
              <a:t>，搭建好演示环境，必要时提前录制演示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分享者分析完毕后，或者分享前将分享整理成文档，并将文档放入</a:t>
            </a:r>
            <a:r>
              <a:rPr lang="en-US" altLang="zh-CN" dirty="0"/>
              <a:t>Xp0int</a:t>
            </a:r>
            <a:r>
              <a:rPr lang="zh-CN" altLang="en-US" dirty="0" smtClean="0"/>
              <a:t>资料库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听者应该对分享者提出一些问题（每人至少一个问题），如：能不能利用实现什么，代码除了这么写还能怎么实现，对于难题可共同讨论解答。最终将这些问题加入分享者整理的文档的底部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638024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604</TotalTime>
  <Words>1114</Words>
  <Application>Microsoft Office PowerPoint</Application>
  <PresentationFormat>宽屏</PresentationFormat>
  <Paragraphs>113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幼圆</vt:lpstr>
      <vt:lpstr>Arial</vt:lpstr>
      <vt:lpstr>Century Gothic</vt:lpstr>
      <vt:lpstr>Wingdings 3</vt:lpstr>
      <vt:lpstr>丝状</vt:lpstr>
      <vt:lpstr>Xp0int团队介绍</vt:lpstr>
      <vt:lpstr>目录</vt:lpstr>
      <vt:lpstr>Xp0int公众账号</vt:lpstr>
      <vt:lpstr>成员博客</vt:lpstr>
      <vt:lpstr>Xp0int团队简要介绍 </vt:lpstr>
      <vt:lpstr>Xp0int团队由来</vt:lpstr>
      <vt:lpstr>Xp0int团队名称的多重含义</vt:lpstr>
      <vt:lpstr>Xp0int团队活动 </vt:lpstr>
      <vt:lpstr>Xp0int团队活动 </vt:lpstr>
      <vt:lpstr>Xp0int团队活动 </vt:lpstr>
      <vt:lpstr>Xp0int团队活动 </vt:lpstr>
      <vt:lpstr>Xp0int团队的加入与退出 </vt:lpstr>
      <vt:lpstr>Xp0int团队的加入与退出 </vt:lpstr>
      <vt:lpstr>Xp0int团队及团队成员目前所获奖项 </vt:lpstr>
      <vt:lpstr>Xp0int团队所能获得的好处 </vt:lpstr>
      <vt:lpstr>Thank you for coming to Xp0intCon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Xp0int团队介绍</dc:title>
  <dc:creator>giantbranch</dc:creator>
  <cp:lastModifiedBy>giantbranch</cp:lastModifiedBy>
  <cp:revision>47</cp:revision>
  <dcterms:created xsi:type="dcterms:W3CDTF">2017-06-07T08:30:56Z</dcterms:created>
  <dcterms:modified xsi:type="dcterms:W3CDTF">2017-06-10T04:56:24Z</dcterms:modified>
</cp:coreProperties>
</file>