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2859-298A-4484-83FC-DBA4418A8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9A7AF-AB3E-445A-B1CD-A7249008B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D9F6-204E-49AE-B05A-AE3D6AD9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9A0FB-783A-4F5B-933D-36FEE0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DE7E-7076-4EA7-9E1F-42BE072D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0CC9-E841-4D25-A097-43E773C1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04887-CE16-43F6-8C75-10531A5F5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7D8-1F79-4C79-B965-6A889930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03348-5E6B-43B0-B79C-FE5740FB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DFCB-96E1-4F77-9537-C68C7BD0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6F737-4B53-4118-B17A-2A2736DD1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6EE6E-2FF2-4275-8364-A09CCBA51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B34B-7E32-4377-8B4E-2E41184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81A6B-BAAC-4B9C-BB39-CF3621AD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0FAC-1E23-409B-AF3F-107FBD34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D0DA-9529-4A37-9A69-E069126A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256-E863-4C3A-B885-37585F2B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ACF7-C92F-40D3-A711-D9296405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6BDC-69DE-4B1C-A21B-95442ED4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5BD9-41D2-4967-BDC8-2E8A97A8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BA62-6BBA-4C8F-A250-A01A651D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A3719-6965-4B68-A5E4-FE0EB0D4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B894-CD7B-4D11-85D2-DF928EA3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E34E-BA09-4D68-B645-935F27E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7465-AAC1-4F6F-8356-D26A855C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6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B9BD-D8BF-44DE-A8C0-62111AD6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28A8-8BC4-461E-AC80-7A02FC3F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1FE88-6489-484B-BB4C-61570FAD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5F7FD-0DB9-4112-8528-7792D27E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82AE8-BA3E-4EEF-B819-BBBEA72A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DFE27-E604-4E69-A6BF-E7E2ADAE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DA29-EE86-4BE7-B55C-C5EEA856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95FB-66E3-47B6-AD5E-0EE49800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66CD8-2167-4B4A-979C-762A419A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F350F-4186-4917-A757-051C06CC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4DAE3-C666-4560-A2BB-C615E525B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B8207-F443-4CD8-B196-07AD0071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AF142-E106-41B4-AA2A-293E8D1C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719F2-4C55-4625-8B01-5E45C4F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0D79-950B-4947-9F1F-17924974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C7615-A65E-47B6-AAD5-652FEC8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18A0A-BA77-4C17-94A5-FDD068C4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CB075-F872-4257-B433-23813813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AA649-6728-43A0-AC30-531EB94B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A9B54-3EA8-4CC7-B4EC-58E5C761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4C237-CC04-4EBC-8512-AD50FD27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47C9-6978-440C-BDDD-30C7D3D1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AF81-69FB-4274-BECB-54ED09EE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CAB76-BC04-408A-AFD0-3B634674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ADE9-7431-4EA8-9AC2-D742D6CD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98DF9-5D07-4F6A-A4D4-5069AE45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2B68C-BB46-482E-B687-C209FFE2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5358-921A-4A6B-B30D-CBF1B1C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608A1-50E3-4FBD-9EE4-28835A21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0818-AD74-4C56-B8D4-8D566A71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5B6D-F8CB-484D-9FBB-D247CE20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2EC75-3DE2-4004-BA01-50606295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F30DD-0DC0-4BDF-864B-B88D040D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6EBCC-BB0F-4741-8C30-5E517675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F809-AA3D-4228-A08F-13D0E883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311A-999A-485D-9529-D96885087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08C4-0898-42BF-B452-4D6948BD7B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A493-9A53-4A84-BBC7-FF46465AE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41DB-670A-4C85-89AD-6B057562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B7F0-614D-4802-9F2B-9C883A65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37CA-4686-43D3-BEB8-2A1F43605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6472" y="573040"/>
            <a:ext cx="6216073" cy="1163392"/>
          </a:xfrm>
        </p:spPr>
        <p:txBody>
          <a:bodyPr anchor="t">
            <a:normAutofit fontScale="90000"/>
          </a:bodyPr>
          <a:lstStyle/>
          <a:p>
            <a:pPr algn="r"/>
            <a:r>
              <a:rPr lang="mk-MK" sz="40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НАПРЕДЕН ВЕБ ДИЗАЈН</a:t>
            </a:r>
            <a:b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40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СЕМИНАРСКА РАБОТА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785C0-955B-4DFE-BA1E-6D1984876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254" y="2380862"/>
            <a:ext cx="5560291" cy="23364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mk-MK" sz="40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Тема: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mk-MK" sz="40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САЈТ ЗА РЕЗУЛТАТИ ОД ФУДБАЛ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A09AB-F100-4816-92D2-4518D383A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</a:blip>
          <a:srcRect/>
          <a:stretch/>
        </p:blipFill>
        <p:spPr>
          <a:xfrm>
            <a:off x="192813" y="-419333"/>
            <a:ext cx="5487551" cy="953101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68926D-AA96-4608-B80E-555471D500F4}"/>
              </a:ext>
            </a:extLst>
          </p:cNvPr>
          <p:cNvSpPr txBox="1">
            <a:spLocks/>
          </p:cNvSpPr>
          <p:nvPr/>
        </p:nvSpPr>
        <p:spPr>
          <a:xfrm>
            <a:off x="6490756" y="5322588"/>
            <a:ext cx="5165535" cy="1133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Изработил: Петар Јосифоски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Ментор: проф. Бобан Јоксимоски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62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7654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65231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Unfollow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откажување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 омилен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клуб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791197"/>
            <a:ext cx="11331513" cy="875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Откаж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ување за промена на омилениот клуб со кликање на </a:t>
            </a:r>
            <a:r>
              <a:rPr lang="en-US" dirty="0" err="1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lang="en-US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ollow и </a:t>
            </a: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брише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ње од навигациското мени.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16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78573" cy="57654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65231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најава на постоечки корисник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791197"/>
            <a:ext cx="11331513" cy="875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Најава со меил и лозинка или преку постоечка сметка на </a:t>
            </a: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52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78573" cy="57434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65231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регистрација на нов корисник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791197"/>
            <a:ext cx="11331513" cy="875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Регистрација со меил и нова лозинка или преку постоечка сметка на </a:t>
            </a:r>
            <a:r>
              <a:rPr lang="en-US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97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12212427" cy="57911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65231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News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страна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за приказ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 вести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791197"/>
            <a:ext cx="11331513" cy="875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бјави од твитер во врска со трансфери на играчи од новинарот Фабрицио Романо кој е еден од најпознатите во таа област.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12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F8E8AE8-5C36-40DC-BE2F-C2E7F129C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652745"/>
            <a:ext cx="5560291" cy="1552509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Aft>
                <a:spcPts val="800"/>
              </a:spcAft>
            </a:pPr>
            <a:r>
              <a:rPr lang="mk-MK" sz="40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ВИ БЛАГОДАРАМ</a:t>
            </a:r>
          </a:p>
          <a:p>
            <a:pPr algn="r">
              <a:lnSpc>
                <a:spcPct val="100000"/>
              </a:lnSpc>
              <a:spcAft>
                <a:spcPts val="800"/>
              </a:spcAft>
            </a:pPr>
            <a:r>
              <a:rPr lang="mk-MK" sz="40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 ВНИМАНИЕТО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FD0EA-FCEA-48F8-8C8A-8440D745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</a:blip>
          <a:srcRect/>
          <a:stretch/>
        </p:blipFill>
        <p:spPr>
          <a:xfrm>
            <a:off x="192813" y="-419333"/>
            <a:ext cx="5487551" cy="953101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122734A-C393-48DC-9471-9623A130F98C}"/>
              </a:ext>
            </a:extLst>
          </p:cNvPr>
          <p:cNvSpPr txBox="1">
            <a:spLocks/>
          </p:cNvSpPr>
          <p:nvPr/>
        </p:nvSpPr>
        <p:spPr>
          <a:xfrm>
            <a:off x="6490756" y="5322588"/>
            <a:ext cx="5165535" cy="1133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Петар Јосифоски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Индекс: 216109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46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370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213943" y="800099"/>
            <a:ext cx="2979870" cy="1933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atches)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прва</a:t>
            </a:r>
          </a:p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страна</a:t>
            </a: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630800"/>
            <a:ext cx="11331513" cy="936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algn="l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Првата опција која што ја има корисникот е да може да пребарува по датум кога се играат натпреварите.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7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57942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213943" y="80009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atches)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преглед на</a:t>
            </a:r>
          </a:p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натпревари според датум</a:t>
            </a: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824758"/>
            <a:ext cx="11331513" cy="1033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За одиграните натпревари се прикажува </a:t>
            </a:r>
            <a:r>
              <a:rPr lang="en-US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Finished 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 резултат од натпреварот, а за следните натпреварите се прикажува </a:t>
            </a:r>
            <a:r>
              <a:rPr lang="en-US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Scheduled 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 времето на почеток.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0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57688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80009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Competitions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преглед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според тип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 натпре-варување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824758"/>
            <a:ext cx="11331513" cy="1033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Избор помеѓу неколку најпознати лиги и куп натпреварувања од светот.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24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806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65231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Competition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избрано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Натпревару-вање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824758"/>
            <a:ext cx="11331513" cy="1033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Табела на избраното натпреварување.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27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7654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65231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опции за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пребару-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вање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4993488"/>
            <a:ext cx="11331513" cy="17028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реку search лентата.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Со клик на називот на клубот во </a:t>
            </a:r>
            <a:r>
              <a:rPr lang="en-US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Matches.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Со клик на називот на клубот во табелите</a:t>
            </a:r>
            <a:r>
              <a:rPr lang="en-US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559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7560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65231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страна на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избраниот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клуб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791197"/>
            <a:ext cx="11331513" cy="875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Детални информации за клубот како: година на формирање, држава од која потекнува, лига, бои на дрес, име на стадион, тренер.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28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42" y="0"/>
            <a:ext cx="12159516" cy="57560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65231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страна на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избраниот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клуб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791197"/>
            <a:ext cx="11331513" cy="875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Во продолжение - листа на играчи </a:t>
            </a: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со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позиција, име и презиме, земја на потекло, година на раѓање.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7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AD62A-3539-4068-81AB-F4950C4C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42" y="4499"/>
            <a:ext cx="12159516" cy="57470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940B17-CC8B-4FAE-A57A-2F01726FCC67}"/>
              </a:ext>
            </a:extLst>
          </p:cNvPr>
          <p:cNvSpPr txBox="1">
            <a:spLocks/>
          </p:cNvSpPr>
          <p:nvPr/>
        </p:nvSpPr>
        <p:spPr>
          <a:xfrm>
            <a:off x="186237" y="652319"/>
            <a:ext cx="2979870" cy="2257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Follow</a:t>
            </a:r>
            <a: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br>
              <a:rPr lang="mk-MK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избор на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омилен</a:t>
            </a:r>
          </a:p>
          <a:p>
            <a:pPr algn="l"/>
            <a:r>
              <a:rPr lang="mk-MK" sz="27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клуб</a:t>
            </a: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F6083-4E65-414D-9D79-C61C5F05F936}"/>
              </a:ext>
            </a:extLst>
          </p:cNvPr>
          <p:cNvSpPr txBox="1">
            <a:spLocks/>
          </p:cNvSpPr>
          <p:nvPr/>
        </p:nvSpPr>
        <p:spPr>
          <a:xfrm>
            <a:off x="213942" y="5791197"/>
            <a:ext cx="11331513" cy="875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mk-MK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mk-MK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аследување на омилениот клуб со кликање на Follow и додавање во навигациското мени за побрз пристап до вашиот тим.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63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342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НАПРЕДЕН ВЕБ ДИЗАЈН СЕМИНАРСКА РАБОТА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 Josifoski</dc:creator>
  <cp:lastModifiedBy>Petar Josifoski</cp:lastModifiedBy>
  <cp:revision>31</cp:revision>
  <dcterms:created xsi:type="dcterms:W3CDTF">2024-09-09T17:24:04Z</dcterms:created>
  <dcterms:modified xsi:type="dcterms:W3CDTF">2024-09-09T18:22:17Z</dcterms:modified>
</cp:coreProperties>
</file>