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3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1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9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A2927-D819-4086-96CD-D826235D7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b="2232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4FBC9-A507-424D-AF08-56BEEE366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 dirty="0"/>
              <a:t>Flight Booking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A5787-6B7C-46E0-BC6D-9E93CE672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391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2907-0AA4-4408-A67B-252C173C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CAAC-77D3-4BAA-A6D7-51C9FC48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manage the tickets and customers of the industries.</a:t>
            </a:r>
          </a:p>
          <a:p>
            <a:r>
              <a:rPr lang="en-US" dirty="0"/>
              <a:t>This app has the ability to control the Customers and the Tickets as well as the Bookings.</a:t>
            </a:r>
          </a:p>
          <a:p>
            <a:r>
              <a:rPr lang="en-US" dirty="0"/>
              <a:t>Moreover, it can be used to browse through all the customers and tickets for easier review.</a:t>
            </a:r>
          </a:p>
        </p:txBody>
      </p:sp>
    </p:spTree>
    <p:extLst>
      <p:ext uri="{BB962C8B-B14F-4D97-AF65-F5344CB8AC3E}">
        <p14:creationId xmlns:p14="http://schemas.microsoft.com/office/powerpoint/2010/main" val="16806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17E4-0B54-4286-9B3B-E874DECE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Restrictions: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F038-F9D4-4B85-8A6A-EA0B34B6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can only deal with tickets from Japan (Tokyo, Osaka) and Canada (British Columbia, Ontario, Quebec, New Brunswick, Nova Scotia).</a:t>
            </a:r>
          </a:p>
          <a:p>
            <a:r>
              <a:rPr lang="en-US" dirty="0"/>
              <a:t>Our industries have cooperation with EVA Airlines, Air Canada, All Nippon Airlines, WestJet Airlines.</a:t>
            </a:r>
          </a:p>
        </p:txBody>
      </p:sp>
    </p:spTree>
    <p:extLst>
      <p:ext uri="{BB962C8B-B14F-4D97-AF65-F5344CB8AC3E}">
        <p14:creationId xmlns:p14="http://schemas.microsoft.com/office/powerpoint/2010/main" val="362755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9FDD-5D02-4CCF-837D-B698BACE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Notices: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3DDC7-5145-4688-8E4F-69A01C03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customer with 2 unpaid tickets can not book another flight.</a:t>
            </a:r>
          </a:p>
          <a:p>
            <a:r>
              <a:rPr lang="en-US" dirty="0"/>
              <a:t>EVA Airlines does not offer us the Premium Economy Seat Type like other airlines.</a:t>
            </a:r>
          </a:p>
        </p:txBody>
      </p:sp>
    </p:spTree>
    <p:extLst>
      <p:ext uri="{BB962C8B-B14F-4D97-AF65-F5344CB8AC3E}">
        <p14:creationId xmlns:p14="http://schemas.microsoft.com/office/powerpoint/2010/main" val="226320407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2E8E2"/>
      </a:lt2>
      <a:accent1>
        <a:srgbClr val="D838D6"/>
      </a:accent1>
      <a:accent2>
        <a:srgbClr val="8D33CA"/>
      </a:accent2>
      <a:accent3>
        <a:srgbClr val="6046DB"/>
      </a:accent3>
      <a:accent4>
        <a:srgbClr val="3558CA"/>
      </a:accent4>
      <a:accent5>
        <a:srgbClr val="38A1D8"/>
      </a:accent5>
      <a:accent6>
        <a:srgbClr val="23B6AC"/>
      </a:accent6>
      <a:hlink>
        <a:srgbClr val="4682C1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Flight Booking Project</vt:lpstr>
      <vt:lpstr>I. Functions:</vt:lpstr>
      <vt:lpstr>II. Restrictions:</vt:lpstr>
      <vt:lpstr>III. Notices: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Booking Project</dc:title>
  <dc:creator>Nguyen Pham</dc:creator>
  <cp:lastModifiedBy>Nguyen Pham</cp:lastModifiedBy>
  <cp:revision>1</cp:revision>
  <dcterms:created xsi:type="dcterms:W3CDTF">2020-06-06T19:16:50Z</dcterms:created>
  <dcterms:modified xsi:type="dcterms:W3CDTF">2020-06-06T19:23:09Z</dcterms:modified>
</cp:coreProperties>
</file>