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3" r:id="rId5"/>
  </p:sldMasterIdLst>
  <p:notesMasterIdLst>
    <p:notesMasterId r:id="rId22"/>
  </p:notesMasterIdLst>
  <p:sldIdLst>
    <p:sldId id="1948" r:id="rId6"/>
    <p:sldId id="302" r:id="rId7"/>
    <p:sldId id="1620" r:id="rId8"/>
    <p:sldId id="1950" r:id="rId9"/>
    <p:sldId id="259" r:id="rId10"/>
    <p:sldId id="303" r:id="rId11"/>
    <p:sldId id="325" r:id="rId12"/>
    <p:sldId id="324" r:id="rId13"/>
    <p:sldId id="326" r:id="rId14"/>
    <p:sldId id="304" r:id="rId15"/>
    <p:sldId id="1942" r:id="rId16"/>
    <p:sldId id="1946" r:id="rId17"/>
    <p:sldId id="1947" r:id="rId18"/>
    <p:sldId id="1951" r:id="rId19"/>
    <p:sldId id="1952" r:id="rId20"/>
    <p:sldId id="1949" r:id="rId21"/>
  </p:sldIdLst>
  <p:sldSz cx="12192000" cy="6858000"/>
  <p:notesSz cx="6858000" cy="127635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Boar" userId="f625f69b-aa30-438b-8460-4eb56f06f18b" providerId="ADAL" clId="{275F13DB-00E5-4093-A20A-2F502AD2F402}"/>
    <pc:docChg chg="modSld">
      <pc:chgData name="Chris Boar" userId="f625f69b-aa30-438b-8460-4eb56f06f18b" providerId="ADAL" clId="{275F13DB-00E5-4093-A20A-2F502AD2F402}" dt="2020-06-25T17:19:18.263" v="0"/>
      <pc:docMkLst>
        <pc:docMk/>
      </pc:docMkLst>
      <pc:sldChg chg="modSp">
        <pc:chgData name="Chris Boar" userId="f625f69b-aa30-438b-8460-4eb56f06f18b" providerId="ADAL" clId="{275F13DB-00E5-4093-A20A-2F502AD2F402}" dt="2020-06-25T17:19:18.263" v="0"/>
        <pc:sldMkLst>
          <pc:docMk/>
          <pc:sldMk cId="958176800" sldId="1948"/>
        </pc:sldMkLst>
        <pc:spChg chg="mod">
          <ac:chgData name="Chris Boar" userId="f625f69b-aa30-438b-8460-4eb56f06f18b" providerId="ADAL" clId="{275F13DB-00E5-4093-A20A-2F502AD2F402}" dt="2020-06-25T17:19:18.263" v="0"/>
          <ac:spMkLst>
            <pc:docMk/>
            <pc:sldMk cId="958176800" sldId="1948"/>
            <ac:spMk id="2" creationId="{CC080AE2-BC19-4E98-A30E-6F659B8DB69E}"/>
          </ac:spMkLst>
        </pc:spChg>
      </pc:sldChg>
    </pc:docChg>
  </pc:docChgLst>
  <pc:docChgLst>
    <pc:chgData name="Michael Yen-Chi Ho" userId="S::yenchiho@microsoft.com::08e6847b-dae5-4579-ab99-d38df5b1fcbe" providerId="AD" clId="Web-{D257A10F-C555-D565-D37B-C354929343CE}"/>
    <pc:docChg chg="addSld delSld modSld sldOrd">
      <pc:chgData name="Michael Yen-Chi Ho" userId="S::yenchiho@microsoft.com::08e6847b-dae5-4579-ab99-d38df5b1fcbe" providerId="AD" clId="Web-{D257A10F-C555-D565-D37B-C354929343CE}" dt="2020-09-14T20:23:28.226" v="146"/>
      <pc:docMkLst>
        <pc:docMk/>
      </pc:docMkLst>
      <pc:sldChg chg="modSp">
        <pc:chgData name="Michael Yen-Chi Ho" userId="S::yenchiho@microsoft.com::08e6847b-dae5-4579-ab99-d38df5b1fcbe" providerId="AD" clId="Web-{D257A10F-C555-D565-D37B-C354929343CE}" dt="2020-09-14T20:18:22.988" v="8" actId="14100"/>
        <pc:sldMkLst>
          <pc:docMk/>
          <pc:sldMk cId="2071289292" sldId="302"/>
        </pc:sldMkLst>
        <pc:spChg chg="mod">
          <ac:chgData name="Michael Yen-Chi Ho" userId="S::yenchiho@microsoft.com::08e6847b-dae5-4579-ab99-d38df5b1fcbe" providerId="AD" clId="Web-{D257A10F-C555-D565-D37B-C354929343CE}" dt="2020-09-14T20:18:22.988" v="8" actId="14100"/>
          <ac:spMkLst>
            <pc:docMk/>
            <pc:sldMk cId="2071289292" sldId="302"/>
            <ac:spMk id="9" creationId="{0F86F9F9-39B5-4CE6-AF48-9ADAE40EA728}"/>
          </ac:spMkLst>
        </pc:spChg>
      </pc:sldChg>
      <pc:sldChg chg="del">
        <pc:chgData name="Michael Yen-Chi Ho" userId="S::yenchiho@microsoft.com::08e6847b-dae5-4579-ab99-d38df5b1fcbe" providerId="AD" clId="Web-{D257A10F-C555-D565-D37B-C354929343CE}" dt="2020-09-14T20:18:35.083" v="10"/>
        <pc:sldMkLst>
          <pc:docMk/>
          <pc:sldMk cId="2140234453" sldId="1945"/>
        </pc:sldMkLst>
      </pc:sldChg>
      <pc:sldChg chg="modSp">
        <pc:chgData name="Michael Yen-Chi Ho" userId="S::yenchiho@microsoft.com::08e6847b-dae5-4579-ab99-d38df5b1fcbe" providerId="AD" clId="Web-{D257A10F-C555-D565-D37B-C354929343CE}" dt="2020-09-14T20:19:33.446" v="32" actId="20577"/>
        <pc:sldMkLst>
          <pc:docMk/>
          <pc:sldMk cId="3542195068" sldId="1946"/>
        </pc:sldMkLst>
        <pc:spChg chg="mod">
          <ac:chgData name="Michael Yen-Chi Ho" userId="S::yenchiho@microsoft.com::08e6847b-dae5-4579-ab99-d38df5b1fcbe" providerId="AD" clId="Web-{D257A10F-C555-D565-D37B-C354929343CE}" dt="2020-09-14T20:19:33.446" v="32" actId="20577"/>
          <ac:spMkLst>
            <pc:docMk/>
            <pc:sldMk cId="3542195068" sldId="1946"/>
            <ac:spMk id="4" creationId="{D3829249-346F-4136-9917-5DD5C16BF0A5}"/>
          </ac:spMkLst>
        </pc:spChg>
      </pc:sldChg>
      <pc:sldChg chg="add">
        <pc:chgData name="Michael Yen-Chi Ho" userId="S::yenchiho@microsoft.com::08e6847b-dae5-4579-ab99-d38df5b1fcbe" providerId="AD" clId="Web-{D257A10F-C555-D565-D37B-C354929343CE}" dt="2020-09-14T20:18:33.208" v="9"/>
        <pc:sldMkLst>
          <pc:docMk/>
          <pc:sldMk cId="2748658614" sldId="1950"/>
        </pc:sldMkLst>
      </pc:sldChg>
      <pc:sldChg chg="add ord modNotes">
        <pc:chgData name="Michael Yen-Chi Ho" userId="S::yenchiho@microsoft.com::08e6847b-dae5-4579-ab99-d38df5b1fcbe" providerId="AD" clId="Web-{D257A10F-C555-D565-D37B-C354929343CE}" dt="2020-09-14T20:23:28.226" v="146"/>
        <pc:sldMkLst>
          <pc:docMk/>
          <pc:sldMk cId="2842171936" sldId="1951"/>
        </pc:sldMkLst>
      </pc:sldChg>
      <pc:sldChg chg="add ord modNotes">
        <pc:chgData name="Michael Yen-Chi Ho" userId="S::yenchiho@microsoft.com::08e6847b-dae5-4579-ab99-d38df5b1fcbe" providerId="AD" clId="Web-{D257A10F-C555-D565-D37B-C354929343CE}" dt="2020-09-14T20:23:22.132" v="144"/>
        <pc:sldMkLst>
          <pc:docMk/>
          <pc:sldMk cId="2329313358" sldId="1952"/>
        </pc:sldMkLst>
      </pc:sldChg>
    </pc:docChg>
  </pc:docChgLst>
  <pc:docChgLst>
    <pc:chgData name="Michael Yen-Chi Ho" userId="S::yenchiho@microsoft.com::08e6847b-dae5-4579-ab99-d38df5b1fcbe" providerId="AD" clId="Web-{7D42BF57-1AA2-9DB1-42B9-FFD69BBD2D02}"/>
    <pc:docChg chg="modSld">
      <pc:chgData name="Michael Yen-Chi Ho" userId="S::yenchiho@microsoft.com::08e6847b-dae5-4579-ab99-d38df5b1fcbe" providerId="AD" clId="Web-{7D42BF57-1AA2-9DB1-42B9-FFD69BBD2D02}" dt="2020-07-09T06:02:54.316" v="46"/>
      <pc:docMkLst>
        <pc:docMk/>
      </pc:docMkLst>
      <pc:sldChg chg="modSp modNotes">
        <pc:chgData name="Michael Yen-Chi Ho" userId="S::yenchiho@microsoft.com::08e6847b-dae5-4579-ab99-d38df5b1fcbe" providerId="AD" clId="Web-{7D42BF57-1AA2-9DB1-42B9-FFD69BBD2D02}" dt="2020-07-09T06:02:54.316" v="46"/>
        <pc:sldMkLst>
          <pc:docMk/>
          <pc:sldMk cId="3923265977" sldId="303"/>
        </pc:sldMkLst>
        <pc:spChg chg="mod">
          <ac:chgData name="Michael Yen-Chi Ho" userId="S::yenchiho@microsoft.com::08e6847b-dae5-4579-ab99-d38df5b1fcbe" providerId="AD" clId="Web-{7D42BF57-1AA2-9DB1-42B9-FFD69BBD2D02}" dt="2020-07-09T06:02:51.316" v="41" actId="20577"/>
          <ac:spMkLst>
            <pc:docMk/>
            <pc:sldMk cId="3923265977" sldId="303"/>
            <ac:spMk id="3" creationId="{00000000-0000-0000-0000-000000000000}"/>
          </ac:spMkLst>
        </pc:spChg>
      </pc:sldChg>
    </pc:docChg>
  </pc:docChgLst>
  <pc:docChgLst>
    <pc:chgData name="Chris Boar" userId="f625f69b-aa30-438b-8460-4eb56f06f18b" providerId="ADAL" clId="{FFF42B91-FA62-4915-970C-FD908D6EF6F1}"/>
    <pc:docChg chg="undo custSel addSld delSld modSld">
      <pc:chgData name="Chris Boar" userId="f625f69b-aa30-438b-8460-4eb56f06f18b" providerId="ADAL" clId="{FFF42B91-FA62-4915-970C-FD908D6EF6F1}" dt="2020-05-05T16:58:44.768" v="21" actId="20577"/>
      <pc:docMkLst>
        <pc:docMk/>
      </pc:docMkLst>
      <pc:sldChg chg="del">
        <pc:chgData name="Chris Boar" userId="f625f69b-aa30-438b-8460-4eb56f06f18b" providerId="ADAL" clId="{FFF42B91-FA62-4915-970C-FD908D6EF6F1}" dt="2020-05-05T16:57:49.986" v="18" actId="47"/>
        <pc:sldMkLst>
          <pc:docMk/>
          <pc:sldMk cId="1825055701" sldId="1619"/>
        </pc:sldMkLst>
      </pc:sldChg>
      <pc:sldChg chg="modSp add mod">
        <pc:chgData name="Chris Boar" userId="f625f69b-aa30-438b-8460-4eb56f06f18b" providerId="ADAL" clId="{FFF42B91-FA62-4915-970C-FD908D6EF6F1}" dt="2020-05-05T16:58:44.768" v="21" actId="20577"/>
        <pc:sldMkLst>
          <pc:docMk/>
          <pc:sldMk cId="958176800" sldId="1948"/>
        </pc:sldMkLst>
        <pc:spChg chg="mod">
          <ac:chgData name="Chris Boar" userId="f625f69b-aa30-438b-8460-4eb56f06f18b" providerId="ADAL" clId="{FFF42B91-FA62-4915-970C-FD908D6EF6F1}" dt="2020-05-05T16:58:44.768" v="21" actId="20577"/>
          <ac:spMkLst>
            <pc:docMk/>
            <pc:sldMk cId="958176800" sldId="1948"/>
            <ac:spMk id="3" creationId="{B5AEAF16-82EB-4F42-B80B-EBAD27DC8632}"/>
          </ac:spMkLst>
        </pc:spChg>
      </pc:sldChg>
      <pc:sldChg chg="add">
        <pc:chgData name="Chris Boar" userId="f625f69b-aa30-438b-8460-4eb56f06f18b" providerId="ADAL" clId="{FFF42B91-FA62-4915-970C-FD908D6EF6F1}" dt="2020-05-05T16:58:02.174" v="19" actId="22"/>
        <pc:sldMkLst>
          <pc:docMk/>
          <pc:sldMk cId="1247823535" sldId="1949"/>
        </pc:sldMkLst>
      </pc:sldChg>
      <pc:sldMasterChg chg="addSldLayout">
        <pc:chgData name="Chris Boar" userId="f625f69b-aa30-438b-8460-4eb56f06f18b" providerId="ADAL" clId="{FFF42B91-FA62-4915-970C-FD908D6EF6F1}" dt="2020-05-05T16:56:41.028" v="0" actId="22"/>
        <pc:sldMasterMkLst>
          <pc:docMk/>
          <pc:sldMasterMk cId="411724234" sldId="2147483660"/>
        </pc:sldMasterMkLst>
        <pc:sldLayoutChg chg="add replId">
          <pc:chgData name="Chris Boar" userId="f625f69b-aa30-438b-8460-4eb56f06f18b" providerId="ADAL" clId="{FFF42B91-FA62-4915-970C-FD908D6EF6F1}" dt="2020-05-05T16:56:41.028" v="0" actId="22"/>
          <pc:sldLayoutMkLst>
            <pc:docMk/>
            <pc:sldMasterMk cId="411724234" sldId="2147483660"/>
            <pc:sldLayoutMk cId="1525783891" sldId="2147483703"/>
          </pc:sldLayoutMkLst>
        </pc:sldLayoutChg>
      </pc:sldMasterChg>
      <pc:sldMasterChg chg="addSldLayout">
        <pc:chgData name="Chris Boar" userId="f625f69b-aa30-438b-8460-4eb56f06f18b" providerId="ADAL" clId="{FFF42B91-FA62-4915-970C-FD908D6EF6F1}" dt="2020-05-05T16:58:02.174" v="19" actId="22"/>
        <pc:sldMasterMkLst>
          <pc:docMk/>
          <pc:sldMasterMk cId="4017263070" sldId="2147483683"/>
        </pc:sldMasterMkLst>
        <pc:sldLayoutChg chg="add replId">
          <pc:chgData name="Chris Boar" userId="f625f69b-aa30-438b-8460-4eb56f06f18b" providerId="ADAL" clId="{FFF42B91-FA62-4915-970C-FD908D6EF6F1}" dt="2020-05-05T16:58:02.174" v="19" actId="22"/>
          <pc:sldLayoutMkLst>
            <pc:docMk/>
            <pc:sldMasterMk cId="4017263070" sldId="2147483683"/>
            <pc:sldLayoutMk cId="2476138628" sldId="2147483704"/>
          </pc:sldLayoutMkLst>
        </pc:sldLayoutChg>
      </pc:sldMasterChg>
    </pc:docChg>
  </pc:docChgLst>
  <pc:docChgLst>
    <pc:chgData name="Michael Yen-Chi Ho" userId="S::yenchiho@microsoft.com::08e6847b-dae5-4579-ab99-d38df5b1fcbe" providerId="AD" clId="Web-{77E3C837-12F9-414E-9E29-C5BD27D4226E}"/>
    <pc:docChg chg="modSld">
      <pc:chgData name="Michael Yen-Chi Ho" userId="S::yenchiho@microsoft.com::08e6847b-dae5-4579-ab99-d38df5b1fcbe" providerId="AD" clId="Web-{77E3C837-12F9-414E-9E29-C5BD27D4226E}" dt="2020-07-21T18:12:51.246" v="52" actId="20577"/>
      <pc:docMkLst>
        <pc:docMk/>
      </pc:docMkLst>
      <pc:sldChg chg="delSp">
        <pc:chgData name="Michael Yen-Chi Ho" userId="S::yenchiho@microsoft.com::08e6847b-dae5-4579-ab99-d38df5b1fcbe" providerId="AD" clId="Web-{77E3C837-12F9-414E-9E29-C5BD27D4226E}" dt="2020-07-21T18:01:09.571" v="50"/>
        <pc:sldMkLst>
          <pc:docMk/>
          <pc:sldMk cId="2071289292" sldId="302"/>
        </pc:sldMkLst>
        <pc:spChg chg="del">
          <ac:chgData name="Michael Yen-Chi Ho" userId="S::yenchiho@microsoft.com::08e6847b-dae5-4579-ab99-d38df5b1fcbe" providerId="AD" clId="Web-{77E3C837-12F9-414E-9E29-C5BD27D4226E}" dt="2020-07-21T18:01:09.571" v="50"/>
          <ac:spMkLst>
            <pc:docMk/>
            <pc:sldMk cId="2071289292" sldId="302"/>
            <ac:spMk id="3" creationId="{583364B8-159D-47C4-A3F6-8540C9D898C4}"/>
          </ac:spMkLst>
        </pc:spChg>
      </pc:sldChg>
      <pc:sldChg chg="modSp">
        <pc:chgData name="Michael Yen-Chi Ho" userId="S::yenchiho@microsoft.com::08e6847b-dae5-4579-ab99-d38df5b1fcbe" providerId="AD" clId="Web-{77E3C837-12F9-414E-9E29-C5BD27D4226E}" dt="2020-07-21T17:54:31.458" v="48" actId="20577"/>
        <pc:sldMkLst>
          <pc:docMk/>
          <pc:sldMk cId="3923265977" sldId="303"/>
        </pc:sldMkLst>
        <pc:spChg chg="mod">
          <ac:chgData name="Michael Yen-Chi Ho" userId="S::yenchiho@microsoft.com::08e6847b-dae5-4579-ab99-d38df5b1fcbe" providerId="AD" clId="Web-{77E3C837-12F9-414E-9E29-C5BD27D4226E}" dt="2020-07-21T17:54:31.458" v="48" actId="20577"/>
          <ac:spMkLst>
            <pc:docMk/>
            <pc:sldMk cId="3923265977" sldId="303"/>
            <ac:spMk id="3" creationId="{00000000-0000-0000-0000-000000000000}"/>
          </ac:spMkLst>
        </pc:spChg>
      </pc:sldChg>
      <pc:sldChg chg="modSp">
        <pc:chgData name="Michael Yen-Chi Ho" userId="S::yenchiho@microsoft.com::08e6847b-dae5-4579-ab99-d38df5b1fcbe" providerId="AD" clId="Web-{77E3C837-12F9-414E-9E29-C5BD27D4226E}" dt="2020-07-21T18:12:51.246" v="52" actId="20577"/>
        <pc:sldMkLst>
          <pc:docMk/>
          <pc:sldMk cId="958176800" sldId="1948"/>
        </pc:sldMkLst>
        <pc:spChg chg="mod">
          <ac:chgData name="Michael Yen-Chi Ho" userId="S::yenchiho@microsoft.com::08e6847b-dae5-4579-ab99-d38df5b1fcbe" providerId="AD" clId="Web-{77E3C837-12F9-414E-9E29-C5BD27D4226E}" dt="2020-07-21T18:12:51.246" v="52" actId="20577"/>
          <ac:spMkLst>
            <pc:docMk/>
            <pc:sldMk cId="958176800" sldId="1948"/>
            <ac:spMk id="3" creationId="{B5AEAF16-82EB-4F42-B80B-EBAD27DC8632}"/>
          </ac:spMkLst>
        </pc:spChg>
      </pc:sldChg>
    </pc:docChg>
  </pc:docChgLst>
  <pc:docChgLst>
    <pc:chgData name="Niels Ophey" userId="e92edb78-61d0-4c9f-b47b-e90ce40b953d" providerId="ADAL" clId="{3651F015-D1A2-4762-B01D-C054CFF8E758}"/>
    <pc:docChg chg="custSel addSld delSld modSld delMainMaster">
      <pc:chgData name="Niels Ophey" userId="e92edb78-61d0-4c9f-b47b-e90ce40b953d" providerId="ADAL" clId="{3651F015-D1A2-4762-B01D-C054CFF8E758}" dt="2020-05-05T15:02:34.315" v="449" actId="1076"/>
      <pc:docMkLst>
        <pc:docMk/>
      </pc:docMkLst>
      <pc:sldChg chg="del">
        <pc:chgData name="Niels Ophey" userId="e92edb78-61d0-4c9f-b47b-e90ce40b953d" providerId="ADAL" clId="{3651F015-D1A2-4762-B01D-C054CFF8E758}" dt="2020-05-05T14:52:48.186" v="109" actId="47"/>
        <pc:sldMkLst>
          <pc:docMk/>
          <pc:sldMk cId="1577499883" sldId="256"/>
        </pc:sldMkLst>
      </pc:sldChg>
      <pc:sldChg chg="addSp modSp mod">
        <pc:chgData name="Niels Ophey" userId="e92edb78-61d0-4c9f-b47b-e90ce40b953d" providerId="ADAL" clId="{3651F015-D1A2-4762-B01D-C054CFF8E758}" dt="2020-05-05T14:56:06.013" v="205" actId="1076"/>
        <pc:sldMkLst>
          <pc:docMk/>
          <pc:sldMk cId="2071289292" sldId="302"/>
        </pc:sldMkLst>
        <pc:spChg chg="mod">
          <ac:chgData name="Niels Ophey" userId="e92edb78-61d0-4c9f-b47b-e90ce40b953d" providerId="ADAL" clId="{3651F015-D1A2-4762-B01D-C054CFF8E758}" dt="2020-05-05T14:52:09.648" v="108" actId="20577"/>
          <ac:spMkLst>
            <pc:docMk/>
            <pc:sldMk cId="2071289292" sldId="302"/>
            <ac:spMk id="2" creationId="{00000000-0000-0000-0000-000000000000}"/>
          </ac:spMkLst>
        </pc:spChg>
        <pc:spChg chg="add mod">
          <ac:chgData name="Niels Ophey" userId="e92edb78-61d0-4c9f-b47b-e90ce40b953d" providerId="ADAL" clId="{3651F015-D1A2-4762-B01D-C054CFF8E758}" dt="2020-05-05T14:56:06.013" v="205" actId="1076"/>
          <ac:spMkLst>
            <pc:docMk/>
            <pc:sldMk cId="2071289292" sldId="302"/>
            <ac:spMk id="3" creationId="{583364B8-159D-47C4-A3F6-8540C9D898C4}"/>
          </ac:spMkLst>
        </pc:spChg>
        <pc:spChg chg="mod">
          <ac:chgData name="Niels Ophey" userId="e92edb78-61d0-4c9f-b47b-e90ce40b953d" providerId="ADAL" clId="{3651F015-D1A2-4762-B01D-C054CFF8E758}" dt="2020-05-05T14:54:27.250" v="202" actId="6549"/>
          <ac:spMkLst>
            <pc:docMk/>
            <pc:sldMk cId="2071289292" sldId="302"/>
            <ac:spMk id="9" creationId="{0F86F9F9-39B5-4CE6-AF48-9ADAE40EA728}"/>
          </ac:spMkLst>
        </pc:spChg>
      </pc:sldChg>
      <pc:sldChg chg="modSp add del mod setBg">
        <pc:chgData name="Niels Ophey" userId="e92edb78-61d0-4c9f-b47b-e90ce40b953d" providerId="ADAL" clId="{3651F015-D1A2-4762-B01D-C054CFF8E758}" dt="2020-05-05T14:50:04.324" v="24" actId="20577"/>
        <pc:sldMkLst>
          <pc:docMk/>
          <pc:sldMk cId="1825055701" sldId="1619"/>
        </pc:sldMkLst>
        <pc:spChg chg="mod">
          <ac:chgData name="Niels Ophey" userId="e92edb78-61d0-4c9f-b47b-e90ce40b953d" providerId="ADAL" clId="{3651F015-D1A2-4762-B01D-C054CFF8E758}" dt="2020-05-05T14:50:04.324" v="24" actId="20577"/>
          <ac:spMkLst>
            <pc:docMk/>
            <pc:sldMk cId="1825055701" sldId="1619"/>
            <ac:spMk id="13" creationId="{00000000-0000-0000-0000-000000000000}"/>
          </ac:spMkLst>
        </pc:spChg>
      </pc:sldChg>
      <pc:sldChg chg="addSp delSp modSp new del mod modTransition">
        <pc:chgData name="Niels Ophey" userId="e92edb78-61d0-4c9f-b47b-e90ce40b953d" providerId="ADAL" clId="{3651F015-D1A2-4762-B01D-C054CFF8E758}" dt="2020-05-05T14:51:57.836" v="87" actId="47"/>
        <pc:sldMkLst>
          <pc:docMk/>
          <pc:sldMk cId="267888240" sldId="1620"/>
        </pc:sldMkLst>
        <pc:spChg chg="del">
          <ac:chgData name="Niels Ophey" userId="e92edb78-61d0-4c9f-b47b-e90ce40b953d" providerId="ADAL" clId="{3651F015-D1A2-4762-B01D-C054CFF8E758}" dt="2020-05-05T14:50:12.456" v="26"/>
          <ac:spMkLst>
            <pc:docMk/>
            <pc:sldMk cId="267888240" sldId="1620"/>
            <ac:spMk id="2" creationId="{1BEB2CEC-C5BB-4E63-A550-118B142F97D4}"/>
          </ac:spMkLst>
        </pc:spChg>
        <pc:spChg chg="del">
          <ac:chgData name="Niels Ophey" userId="e92edb78-61d0-4c9f-b47b-e90ce40b953d" providerId="ADAL" clId="{3651F015-D1A2-4762-B01D-C054CFF8E758}" dt="2020-05-05T14:50:12.456" v="26"/>
          <ac:spMkLst>
            <pc:docMk/>
            <pc:sldMk cId="267888240" sldId="1620"/>
            <ac:spMk id="3" creationId="{2DA5219F-F44A-4B1E-AC19-F815BD0B6741}"/>
          </ac:spMkLst>
        </pc:spChg>
        <pc:spChg chg="add mod">
          <ac:chgData name="Niels Ophey" userId="e92edb78-61d0-4c9f-b47b-e90ce40b953d" providerId="ADAL" clId="{3651F015-D1A2-4762-B01D-C054CFF8E758}" dt="2020-05-05T14:50:53.377" v="86" actId="20577"/>
          <ac:spMkLst>
            <pc:docMk/>
            <pc:sldMk cId="267888240" sldId="1620"/>
            <ac:spMk id="4" creationId="{D6EA297D-6733-4014-AEC5-63BF11850724}"/>
          </ac:spMkLst>
        </pc:spChg>
      </pc:sldChg>
      <pc:sldChg chg="modSp new mod">
        <pc:chgData name="Niels Ophey" userId="e92edb78-61d0-4c9f-b47b-e90ce40b953d" providerId="ADAL" clId="{3651F015-D1A2-4762-B01D-C054CFF8E758}" dt="2020-05-05T14:58:46.733" v="324" actId="207"/>
        <pc:sldMkLst>
          <pc:docMk/>
          <pc:sldMk cId="3070524015" sldId="1620"/>
        </pc:sldMkLst>
        <pc:spChg chg="mod">
          <ac:chgData name="Niels Ophey" userId="e92edb78-61d0-4c9f-b47b-e90ce40b953d" providerId="ADAL" clId="{3651F015-D1A2-4762-B01D-C054CFF8E758}" dt="2020-05-05T14:58:46.733" v="324" actId="207"/>
          <ac:spMkLst>
            <pc:docMk/>
            <pc:sldMk cId="3070524015" sldId="1620"/>
            <ac:spMk id="2" creationId="{CF841BF4-7CF8-4304-A0EC-D2B8AB181A2D}"/>
          </ac:spMkLst>
        </pc:spChg>
        <pc:spChg chg="mod">
          <ac:chgData name="Niels Ophey" userId="e92edb78-61d0-4c9f-b47b-e90ce40b953d" providerId="ADAL" clId="{3651F015-D1A2-4762-B01D-C054CFF8E758}" dt="2020-05-05T14:56:26.334" v="222" actId="20577"/>
          <ac:spMkLst>
            <pc:docMk/>
            <pc:sldMk cId="3070524015" sldId="1620"/>
            <ac:spMk id="3" creationId="{4F4279AB-C4C5-4ECF-B8D8-7D7102449430}"/>
          </ac:spMkLst>
        </pc:spChg>
      </pc:sldChg>
      <pc:sldChg chg="del">
        <pc:chgData name="Niels Ophey" userId="e92edb78-61d0-4c9f-b47b-e90ce40b953d" providerId="ADAL" clId="{3651F015-D1A2-4762-B01D-C054CFF8E758}" dt="2020-05-05T15:01:56.557" v="410" actId="47"/>
        <pc:sldMkLst>
          <pc:docMk/>
          <pc:sldMk cId="4108454570" sldId="1935"/>
        </pc:sldMkLst>
      </pc:sldChg>
      <pc:sldChg chg="del">
        <pc:chgData name="Niels Ophey" userId="e92edb78-61d0-4c9f-b47b-e90ce40b953d" providerId="ADAL" clId="{3651F015-D1A2-4762-B01D-C054CFF8E758}" dt="2020-05-05T15:01:56.557" v="410" actId="47"/>
        <pc:sldMkLst>
          <pc:docMk/>
          <pc:sldMk cId="1913539956" sldId="1944"/>
        </pc:sldMkLst>
      </pc:sldChg>
      <pc:sldChg chg="addSp delSp modSp new mod modTransition">
        <pc:chgData name="Niels Ophey" userId="e92edb78-61d0-4c9f-b47b-e90ce40b953d" providerId="ADAL" clId="{3651F015-D1A2-4762-B01D-C054CFF8E758}" dt="2020-05-05T15:00:24.565" v="396" actId="6549"/>
        <pc:sldMkLst>
          <pc:docMk/>
          <pc:sldMk cId="2140234453" sldId="1945"/>
        </pc:sldMkLst>
        <pc:spChg chg="del">
          <ac:chgData name="Niels Ophey" userId="e92edb78-61d0-4c9f-b47b-e90ce40b953d" providerId="ADAL" clId="{3651F015-D1A2-4762-B01D-C054CFF8E758}" dt="2020-05-05T14:59:36.309" v="326"/>
          <ac:spMkLst>
            <pc:docMk/>
            <pc:sldMk cId="2140234453" sldId="1945"/>
            <ac:spMk id="2" creationId="{345D983A-6B61-43EB-AA31-638566A01DAC}"/>
          </ac:spMkLst>
        </pc:spChg>
        <pc:spChg chg="del">
          <ac:chgData name="Niels Ophey" userId="e92edb78-61d0-4c9f-b47b-e90ce40b953d" providerId="ADAL" clId="{3651F015-D1A2-4762-B01D-C054CFF8E758}" dt="2020-05-05T14:59:36.309" v="326"/>
          <ac:spMkLst>
            <pc:docMk/>
            <pc:sldMk cId="2140234453" sldId="1945"/>
            <ac:spMk id="3" creationId="{C527C289-27AE-411C-8111-851CDABB9181}"/>
          </ac:spMkLst>
        </pc:spChg>
        <pc:spChg chg="add mod">
          <ac:chgData name="Niels Ophey" userId="e92edb78-61d0-4c9f-b47b-e90ce40b953d" providerId="ADAL" clId="{3651F015-D1A2-4762-B01D-C054CFF8E758}" dt="2020-05-05T15:00:24.565" v="396" actId="6549"/>
          <ac:spMkLst>
            <pc:docMk/>
            <pc:sldMk cId="2140234453" sldId="1945"/>
            <ac:spMk id="4" creationId="{A4B8DB0D-8672-4C78-8C15-EE7E0675C9C6}"/>
          </ac:spMkLst>
        </pc:spChg>
        <pc:spChg chg="add del mod">
          <ac:chgData name="Niels Ophey" userId="e92edb78-61d0-4c9f-b47b-e90ce40b953d" providerId="ADAL" clId="{3651F015-D1A2-4762-B01D-C054CFF8E758}" dt="2020-05-05T14:59:46.157" v="339" actId="478"/>
          <ac:spMkLst>
            <pc:docMk/>
            <pc:sldMk cId="2140234453" sldId="1945"/>
            <ac:spMk id="5" creationId="{E550D214-A084-4AED-952D-C27558110A0A}"/>
          </ac:spMkLst>
        </pc:spChg>
      </pc:sldChg>
      <pc:sldChg chg="addSp delSp modSp new mod modTransition">
        <pc:chgData name="Niels Ophey" userId="e92edb78-61d0-4c9f-b47b-e90ce40b953d" providerId="ADAL" clId="{3651F015-D1A2-4762-B01D-C054CFF8E758}" dt="2020-05-05T15:01:52.996" v="409" actId="20577"/>
        <pc:sldMkLst>
          <pc:docMk/>
          <pc:sldMk cId="3542195068" sldId="1946"/>
        </pc:sldMkLst>
        <pc:spChg chg="del">
          <ac:chgData name="Niels Ophey" userId="e92edb78-61d0-4c9f-b47b-e90ce40b953d" providerId="ADAL" clId="{3651F015-D1A2-4762-B01D-C054CFF8E758}" dt="2020-05-05T15:01:48.829" v="398"/>
          <ac:spMkLst>
            <pc:docMk/>
            <pc:sldMk cId="3542195068" sldId="1946"/>
            <ac:spMk id="2" creationId="{00970CF2-9EC5-46EE-A4DB-5F9C2EB7E9D3}"/>
          </ac:spMkLst>
        </pc:spChg>
        <pc:spChg chg="del">
          <ac:chgData name="Niels Ophey" userId="e92edb78-61d0-4c9f-b47b-e90ce40b953d" providerId="ADAL" clId="{3651F015-D1A2-4762-B01D-C054CFF8E758}" dt="2020-05-05T15:01:48.829" v="398"/>
          <ac:spMkLst>
            <pc:docMk/>
            <pc:sldMk cId="3542195068" sldId="1946"/>
            <ac:spMk id="3" creationId="{6AD1222F-C008-444E-BEB0-A7F5A4A484B0}"/>
          </ac:spMkLst>
        </pc:spChg>
        <pc:spChg chg="add mod">
          <ac:chgData name="Niels Ophey" userId="e92edb78-61d0-4c9f-b47b-e90ce40b953d" providerId="ADAL" clId="{3651F015-D1A2-4762-B01D-C054CFF8E758}" dt="2020-05-05T15:01:52.996" v="409" actId="20577"/>
          <ac:spMkLst>
            <pc:docMk/>
            <pc:sldMk cId="3542195068" sldId="1946"/>
            <ac:spMk id="4" creationId="{D3829249-346F-4136-9917-5DD5C16BF0A5}"/>
          </ac:spMkLst>
        </pc:spChg>
        <pc:spChg chg="add mod">
          <ac:chgData name="Niels Ophey" userId="e92edb78-61d0-4c9f-b47b-e90ce40b953d" providerId="ADAL" clId="{3651F015-D1A2-4762-B01D-C054CFF8E758}" dt="2020-05-05T15:01:48.829" v="398"/>
          <ac:spMkLst>
            <pc:docMk/>
            <pc:sldMk cId="3542195068" sldId="1946"/>
            <ac:spMk id="5" creationId="{062EF46A-1F73-4262-B85E-AC19EFCC3299}"/>
          </ac:spMkLst>
        </pc:spChg>
      </pc:sldChg>
      <pc:sldChg chg="addSp delSp modSp new mod modTransition">
        <pc:chgData name="Niels Ophey" userId="e92edb78-61d0-4c9f-b47b-e90ce40b953d" providerId="ADAL" clId="{3651F015-D1A2-4762-B01D-C054CFF8E758}" dt="2020-05-05T15:02:34.315" v="449" actId="1076"/>
        <pc:sldMkLst>
          <pc:docMk/>
          <pc:sldMk cId="1880195511" sldId="1947"/>
        </pc:sldMkLst>
        <pc:spChg chg="del">
          <ac:chgData name="Niels Ophey" userId="e92edb78-61d0-4c9f-b47b-e90ce40b953d" providerId="ADAL" clId="{3651F015-D1A2-4762-B01D-C054CFF8E758}" dt="2020-05-05T15:02:08.080" v="412"/>
          <ac:spMkLst>
            <pc:docMk/>
            <pc:sldMk cId="1880195511" sldId="1947"/>
            <ac:spMk id="2" creationId="{8022ABF6-871C-4515-A7AC-F3A12C5EE4F4}"/>
          </ac:spMkLst>
        </pc:spChg>
        <pc:spChg chg="del">
          <ac:chgData name="Niels Ophey" userId="e92edb78-61d0-4c9f-b47b-e90ce40b953d" providerId="ADAL" clId="{3651F015-D1A2-4762-B01D-C054CFF8E758}" dt="2020-05-05T15:02:08.080" v="412"/>
          <ac:spMkLst>
            <pc:docMk/>
            <pc:sldMk cId="1880195511" sldId="1947"/>
            <ac:spMk id="3" creationId="{DAF514AD-97E7-4414-A63E-893CADE08240}"/>
          </ac:spMkLst>
        </pc:spChg>
        <pc:spChg chg="add mod">
          <ac:chgData name="Niels Ophey" userId="e92edb78-61d0-4c9f-b47b-e90ce40b953d" providerId="ADAL" clId="{3651F015-D1A2-4762-B01D-C054CFF8E758}" dt="2020-05-05T15:02:17.537" v="446" actId="20577"/>
          <ac:spMkLst>
            <pc:docMk/>
            <pc:sldMk cId="1880195511" sldId="1947"/>
            <ac:spMk id="4" creationId="{525FDB77-3212-42A4-86F0-D5ED334C087F}"/>
          </ac:spMkLst>
        </pc:spChg>
        <pc:picChg chg="add mod">
          <ac:chgData name="Niels Ophey" userId="e92edb78-61d0-4c9f-b47b-e90ce40b953d" providerId="ADAL" clId="{3651F015-D1A2-4762-B01D-C054CFF8E758}" dt="2020-05-05T15:02:34.315" v="449" actId="1076"/>
          <ac:picMkLst>
            <pc:docMk/>
            <pc:sldMk cId="1880195511" sldId="1947"/>
            <ac:picMk id="1026" creationId="{32F14E47-5550-4C22-B4C3-F58EED2F1B6F}"/>
          </ac:picMkLst>
        </pc:picChg>
      </pc:sldChg>
      <pc:sldMasterChg chg="del delSldLayout">
        <pc:chgData name="Niels Ophey" userId="e92edb78-61d0-4c9f-b47b-e90ce40b953d" providerId="ADAL" clId="{3651F015-D1A2-4762-B01D-C054CFF8E758}" dt="2020-05-05T14:52:48.186" v="109" actId="47"/>
        <pc:sldMasterMkLst>
          <pc:docMk/>
          <pc:sldMasterMk cId="594725491" sldId="2147483648"/>
        </pc:sldMasterMkLst>
        <pc:sldLayoutChg chg="del">
          <pc:chgData name="Niels Ophey" userId="e92edb78-61d0-4c9f-b47b-e90ce40b953d" providerId="ADAL" clId="{3651F015-D1A2-4762-B01D-C054CFF8E758}" dt="2020-05-05T14:52:48.186" v="109" actId="47"/>
          <pc:sldLayoutMkLst>
            <pc:docMk/>
            <pc:sldMasterMk cId="594725491" sldId="2147483648"/>
            <pc:sldLayoutMk cId="4043166929" sldId="2147483649"/>
          </pc:sldLayoutMkLst>
        </pc:sldLayoutChg>
        <pc:sldLayoutChg chg="del">
          <pc:chgData name="Niels Ophey" userId="e92edb78-61d0-4c9f-b47b-e90ce40b953d" providerId="ADAL" clId="{3651F015-D1A2-4762-B01D-C054CFF8E758}" dt="2020-05-05T14:52:48.186" v="109" actId="47"/>
          <pc:sldLayoutMkLst>
            <pc:docMk/>
            <pc:sldMasterMk cId="594725491" sldId="2147483648"/>
            <pc:sldLayoutMk cId="3433200589" sldId="2147483650"/>
          </pc:sldLayoutMkLst>
        </pc:sldLayoutChg>
        <pc:sldLayoutChg chg="del">
          <pc:chgData name="Niels Ophey" userId="e92edb78-61d0-4c9f-b47b-e90ce40b953d" providerId="ADAL" clId="{3651F015-D1A2-4762-B01D-C054CFF8E758}" dt="2020-05-05T14:52:48.186" v="109" actId="47"/>
          <pc:sldLayoutMkLst>
            <pc:docMk/>
            <pc:sldMasterMk cId="594725491" sldId="2147483648"/>
            <pc:sldLayoutMk cId="2835585648" sldId="2147483651"/>
          </pc:sldLayoutMkLst>
        </pc:sldLayoutChg>
        <pc:sldLayoutChg chg="del">
          <pc:chgData name="Niels Ophey" userId="e92edb78-61d0-4c9f-b47b-e90ce40b953d" providerId="ADAL" clId="{3651F015-D1A2-4762-B01D-C054CFF8E758}" dt="2020-05-05T14:52:48.186" v="109" actId="47"/>
          <pc:sldLayoutMkLst>
            <pc:docMk/>
            <pc:sldMasterMk cId="594725491" sldId="2147483648"/>
            <pc:sldLayoutMk cId="742901757" sldId="2147483652"/>
          </pc:sldLayoutMkLst>
        </pc:sldLayoutChg>
        <pc:sldLayoutChg chg="del">
          <pc:chgData name="Niels Ophey" userId="e92edb78-61d0-4c9f-b47b-e90ce40b953d" providerId="ADAL" clId="{3651F015-D1A2-4762-B01D-C054CFF8E758}" dt="2020-05-05T14:52:48.186" v="109" actId="47"/>
          <pc:sldLayoutMkLst>
            <pc:docMk/>
            <pc:sldMasterMk cId="594725491" sldId="2147483648"/>
            <pc:sldLayoutMk cId="2024084034" sldId="2147483653"/>
          </pc:sldLayoutMkLst>
        </pc:sldLayoutChg>
        <pc:sldLayoutChg chg="del">
          <pc:chgData name="Niels Ophey" userId="e92edb78-61d0-4c9f-b47b-e90ce40b953d" providerId="ADAL" clId="{3651F015-D1A2-4762-B01D-C054CFF8E758}" dt="2020-05-05T14:52:48.186" v="109" actId="47"/>
          <pc:sldLayoutMkLst>
            <pc:docMk/>
            <pc:sldMasterMk cId="594725491" sldId="2147483648"/>
            <pc:sldLayoutMk cId="2440206447" sldId="2147483654"/>
          </pc:sldLayoutMkLst>
        </pc:sldLayoutChg>
        <pc:sldLayoutChg chg="del">
          <pc:chgData name="Niels Ophey" userId="e92edb78-61d0-4c9f-b47b-e90ce40b953d" providerId="ADAL" clId="{3651F015-D1A2-4762-B01D-C054CFF8E758}" dt="2020-05-05T14:52:48.186" v="109" actId="47"/>
          <pc:sldLayoutMkLst>
            <pc:docMk/>
            <pc:sldMasterMk cId="594725491" sldId="2147483648"/>
            <pc:sldLayoutMk cId="3087692832" sldId="2147483655"/>
          </pc:sldLayoutMkLst>
        </pc:sldLayoutChg>
        <pc:sldLayoutChg chg="del">
          <pc:chgData name="Niels Ophey" userId="e92edb78-61d0-4c9f-b47b-e90ce40b953d" providerId="ADAL" clId="{3651F015-D1A2-4762-B01D-C054CFF8E758}" dt="2020-05-05T14:52:48.186" v="109" actId="47"/>
          <pc:sldLayoutMkLst>
            <pc:docMk/>
            <pc:sldMasterMk cId="594725491" sldId="2147483648"/>
            <pc:sldLayoutMk cId="3453883237" sldId="2147483656"/>
          </pc:sldLayoutMkLst>
        </pc:sldLayoutChg>
        <pc:sldLayoutChg chg="del">
          <pc:chgData name="Niels Ophey" userId="e92edb78-61d0-4c9f-b47b-e90ce40b953d" providerId="ADAL" clId="{3651F015-D1A2-4762-B01D-C054CFF8E758}" dt="2020-05-05T14:52:48.186" v="109" actId="47"/>
          <pc:sldLayoutMkLst>
            <pc:docMk/>
            <pc:sldMasterMk cId="594725491" sldId="2147483648"/>
            <pc:sldLayoutMk cId="2509888776" sldId="2147483657"/>
          </pc:sldLayoutMkLst>
        </pc:sldLayoutChg>
        <pc:sldLayoutChg chg="del">
          <pc:chgData name="Niels Ophey" userId="e92edb78-61d0-4c9f-b47b-e90ce40b953d" providerId="ADAL" clId="{3651F015-D1A2-4762-B01D-C054CFF8E758}" dt="2020-05-05T14:52:48.186" v="109" actId="47"/>
          <pc:sldLayoutMkLst>
            <pc:docMk/>
            <pc:sldMasterMk cId="594725491" sldId="2147483648"/>
            <pc:sldLayoutMk cId="1699206799" sldId="2147483658"/>
          </pc:sldLayoutMkLst>
        </pc:sldLayoutChg>
        <pc:sldLayoutChg chg="del">
          <pc:chgData name="Niels Ophey" userId="e92edb78-61d0-4c9f-b47b-e90ce40b953d" providerId="ADAL" clId="{3651F015-D1A2-4762-B01D-C054CFF8E758}" dt="2020-05-05T14:52:48.186" v="109" actId="47"/>
          <pc:sldLayoutMkLst>
            <pc:docMk/>
            <pc:sldMasterMk cId="594725491" sldId="2147483648"/>
            <pc:sldLayoutMk cId="2809958959" sldId="2147483659"/>
          </pc:sldLayoutMkLst>
        </pc:sldLayoutChg>
      </pc:sldMasterChg>
    </pc:docChg>
  </pc:docChgLst>
  <pc:docChgLst>
    <pc:chgData name="Michael Yen-Chi Ho" userId="S::yenchiho@microsoft.com::08e6847b-dae5-4579-ab99-d38df5b1fcbe" providerId="AD" clId="Web-{1E372D03-170B-B221-F6BF-8DFE46ABF78E}"/>
    <pc:docChg chg="modSld">
      <pc:chgData name="Michael Yen-Chi Ho" userId="S::yenchiho@microsoft.com::08e6847b-dae5-4579-ab99-d38df5b1fcbe" providerId="AD" clId="Web-{1E372D03-170B-B221-F6BF-8DFE46ABF78E}" dt="2020-07-09T15:12:08.106" v="664" actId="1076"/>
      <pc:docMkLst>
        <pc:docMk/>
      </pc:docMkLst>
      <pc:sldChg chg="modSp modNotes">
        <pc:chgData name="Michael Yen-Chi Ho" userId="S::yenchiho@microsoft.com::08e6847b-dae5-4579-ab99-d38df5b1fcbe" providerId="AD" clId="Web-{1E372D03-170B-B221-F6BF-8DFE46ABF78E}" dt="2020-07-09T15:08:28.964" v="355" actId="20577"/>
        <pc:sldMkLst>
          <pc:docMk/>
          <pc:sldMk cId="3429127010" sldId="259"/>
        </pc:sldMkLst>
        <pc:spChg chg="mod">
          <ac:chgData name="Michael Yen-Chi Ho" userId="S::yenchiho@microsoft.com::08e6847b-dae5-4579-ab99-d38df5b1fcbe" providerId="AD" clId="Web-{1E372D03-170B-B221-F6BF-8DFE46ABF78E}" dt="2020-07-09T15:06:31.370" v="339" actId="20577"/>
          <ac:spMkLst>
            <pc:docMk/>
            <pc:sldMk cId="3429127010" sldId="259"/>
            <ac:spMk id="2" creationId="{00000000-0000-0000-0000-000000000000}"/>
          </ac:spMkLst>
        </pc:spChg>
        <pc:spChg chg="mod">
          <ac:chgData name="Michael Yen-Chi Ho" userId="S::yenchiho@microsoft.com::08e6847b-dae5-4579-ab99-d38df5b1fcbe" providerId="AD" clId="Web-{1E372D03-170B-B221-F6BF-8DFE46ABF78E}" dt="2020-07-09T15:08:28.964" v="355" actId="20577"/>
          <ac:spMkLst>
            <pc:docMk/>
            <pc:sldMk cId="3429127010" sldId="259"/>
            <ac:spMk id="3" creationId="{00000000-0000-0000-0000-000000000000}"/>
          </ac:spMkLst>
        </pc:spChg>
      </pc:sldChg>
      <pc:sldChg chg="modSp">
        <pc:chgData name="Michael Yen-Chi Ho" userId="S::yenchiho@microsoft.com::08e6847b-dae5-4579-ab99-d38df5b1fcbe" providerId="AD" clId="Web-{1E372D03-170B-B221-F6BF-8DFE46ABF78E}" dt="2020-07-09T15:09:07.652" v="368" actId="20577"/>
        <pc:sldMkLst>
          <pc:docMk/>
          <pc:sldMk cId="601339970" sldId="304"/>
        </pc:sldMkLst>
        <pc:spChg chg="mod">
          <ac:chgData name="Michael Yen-Chi Ho" userId="S::yenchiho@microsoft.com::08e6847b-dae5-4579-ab99-d38df5b1fcbe" providerId="AD" clId="Web-{1E372D03-170B-B221-F6BF-8DFE46ABF78E}" dt="2020-07-09T15:09:07.652" v="368" actId="20577"/>
          <ac:spMkLst>
            <pc:docMk/>
            <pc:sldMk cId="601339970" sldId="304"/>
            <ac:spMk id="3" creationId="{00000000-0000-0000-0000-000000000000}"/>
          </ac:spMkLst>
        </pc:spChg>
      </pc:sldChg>
      <pc:sldChg chg="addSp modSp">
        <pc:chgData name="Michael Yen-Chi Ho" userId="S::yenchiho@microsoft.com::08e6847b-dae5-4579-ab99-d38df5b1fcbe" providerId="AD" clId="Web-{1E372D03-170B-B221-F6BF-8DFE46ABF78E}" dt="2020-07-09T15:12:08.106" v="664" actId="1076"/>
        <pc:sldMkLst>
          <pc:docMk/>
          <pc:sldMk cId="1880195511" sldId="1947"/>
        </pc:sldMkLst>
        <pc:spChg chg="add mod">
          <ac:chgData name="Michael Yen-Chi Ho" userId="S::yenchiho@microsoft.com::08e6847b-dae5-4579-ab99-d38df5b1fcbe" providerId="AD" clId="Web-{1E372D03-170B-B221-F6BF-8DFE46ABF78E}" dt="2020-07-09T15:12:05.496" v="663" actId="1076"/>
          <ac:spMkLst>
            <pc:docMk/>
            <pc:sldMk cId="1880195511" sldId="1947"/>
            <ac:spMk id="2" creationId="{95547842-2E74-4C54-9981-3F8458823C17}"/>
          </ac:spMkLst>
        </pc:spChg>
        <pc:spChg chg="mod">
          <ac:chgData name="Michael Yen-Chi Ho" userId="S::yenchiho@microsoft.com::08e6847b-dae5-4579-ab99-d38df5b1fcbe" providerId="AD" clId="Web-{1E372D03-170B-B221-F6BF-8DFE46ABF78E}" dt="2020-07-09T15:10:19.137" v="484" actId="20577"/>
          <ac:spMkLst>
            <pc:docMk/>
            <pc:sldMk cId="1880195511" sldId="1947"/>
            <ac:spMk id="4" creationId="{525FDB77-3212-42A4-86F0-D5ED334C087F}"/>
          </ac:spMkLst>
        </pc:spChg>
        <pc:picChg chg="mod">
          <ac:chgData name="Michael Yen-Chi Ho" userId="S::yenchiho@microsoft.com::08e6847b-dae5-4579-ab99-d38df5b1fcbe" providerId="AD" clId="Web-{1E372D03-170B-B221-F6BF-8DFE46ABF78E}" dt="2020-07-09T15:12:08.106" v="664" actId="1076"/>
          <ac:picMkLst>
            <pc:docMk/>
            <pc:sldMk cId="1880195511" sldId="1947"/>
            <ac:picMk id="1026" creationId="{32F14E47-5550-4C22-B4C3-F58EED2F1B6F}"/>
          </ac:picMkLst>
        </pc:picChg>
      </pc:sldChg>
    </pc:docChg>
  </pc:docChgLst>
  <pc:docChgLst>
    <pc:chgData name="Chris" userId="f625f69b-aa30-438b-8460-4eb56f06f18b" providerId="ADAL" clId="{6FD84B7A-5F7F-41FB-83CE-13D4C61E3F34}"/>
    <pc:docChg chg="undo redo custSel modSld">
      <pc:chgData name="Chris" userId="f625f69b-aa30-438b-8460-4eb56f06f18b" providerId="ADAL" clId="{6FD84B7A-5F7F-41FB-83CE-13D4C61E3F34}" dt="2020-07-22T15:44:41.286" v="8" actId="20577"/>
      <pc:docMkLst>
        <pc:docMk/>
      </pc:docMkLst>
      <pc:sldChg chg="modSp mod">
        <pc:chgData name="Chris" userId="f625f69b-aa30-438b-8460-4eb56f06f18b" providerId="ADAL" clId="{6FD84B7A-5F7F-41FB-83CE-13D4C61E3F34}" dt="2020-07-22T15:44:41.286" v="8" actId="20577"/>
        <pc:sldMkLst>
          <pc:docMk/>
          <pc:sldMk cId="958176800" sldId="1948"/>
        </pc:sldMkLst>
        <pc:spChg chg="mod">
          <ac:chgData name="Chris" userId="f625f69b-aa30-438b-8460-4eb56f06f18b" providerId="ADAL" clId="{6FD84B7A-5F7F-41FB-83CE-13D4C61E3F34}" dt="2020-07-22T15:44:41.286" v="8" actId="20577"/>
          <ac:spMkLst>
            <pc:docMk/>
            <pc:sldMk cId="958176800" sldId="1948"/>
            <ac:spMk id="3" creationId="{B5AEAF16-82EB-4F42-B80B-EBAD27DC8632}"/>
          </ac:spMkLst>
        </pc:spChg>
      </pc:sldChg>
    </pc:docChg>
  </pc:docChgLst>
  <pc:docChgLst>
    <pc:chgData name="Renee Ivie (Derflan Inc)" userId="87e6f2e2-8462-4f3b-8af4-eaa8c3b0904a" providerId="ADAL" clId="{093E0FC2-9A49-4728-8470-E2A12A1A0F8D}"/>
    <pc:docChg chg="modSld">
      <pc:chgData name="Renee Ivie (Derflan Inc)" userId="87e6f2e2-8462-4f3b-8af4-eaa8c3b0904a" providerId="ADAL" clId="{093E0FC2-9A49-4728-8470-E2A12A1A0F8D}" dt="2020-12-16T22:32:53.493" v="0"/>
      <pc:docMkLst>
        <pc:docMk/>
      </pc:docMkLst>
      <pc:sldChg chg="modSp mod">
        <pc:chgData name="Renee Ivie (Derflan Inc)" userId="87e6f2e2-8462-4f3b-8af4-eaa8c3b0904a" providerId="ADAL" clId="{093E0FC2-9A49-4728-8470-E2A12A1A0F8D}" dt="2020-12-16T22:32:53.493" v="0"/>
        <pc:sldMkLst>
          <pc:docMk/>
          <pc:sldMk cId="958176800" sldId="1948"/>
        </pc:sldMkLst>
        <pc:spChg chg="mod">
          <ac:chgData name="Renee Ivie (Derflan Inc)" userId="87e6f2e2-8462-4f3b-8af4-eaa8c3b0904a" providerId="ADAL" clId="{093E0FC2-9A49-4728-8470-E2A12A1A0F8D}" dt="2020-12-16T22:32:53.493" v="0"/>
          <ac:spMkLst>
            <pc:docMk/>
            <pc:sldMk cId="958176800" sldId="1948"/>
            <ac:spMk id="2" creationId="{CC080AE2-BC19-4E98-A30E-6F659B8DB69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E3AC3E-4F6B-4720-BA79-EBA6619EAFDC}" type="datetimeFigureOut">
              <a:rPr lang="en-US" smtClean="0"/>
              <a:t>12/16/2020</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FABC44-F1AF-4A2F-B552-AF3BAD16CBF4}" type="slidenum">
              <a:rPr lang="en-US" smtClean="0"/>
              <a:t>‹#›</a:t>
            </a:fld>
            <a:endParaRPr lang="en-US"/>
          </a:p>
        </p:txBody>
      </p:sp>
    </p:spTree>
    <p:extLst>
      <p:ext uri="{BB962C8B-B14F-4D97-AF65-F5344CB8AC3E}">
        <p14:creationId xmlns:p14="http://schemas.microsoft.com/office/powerpoint/2010/main" val="2899786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61CA17-F42D-4A8B-9CCD-3C184AAD0AA0}" type="slidenum">
              <a:rPr lang="en-US" smtClean="0"/>
              <a:t>1</a:t>
            </a:fld>
            <a:endParaRPr lang="en-US"/>
          </a:p>
        </p:txBody>
      </p:sp>
    </p:spTree>
    <p:extLst>
      <p:ext uri="{BB962C8B-B14F-4D97-AF65-F5344CB8AC3E}">
        <p14:creationId xmlns:p14="http://schemas.microsoft.com/office/powerpoint/2010/main" val="89550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cs typeface="Calibri"/>
              </a:rPr>
              <a:t>Trainer note: please refer to the Trainer support content module 3 delivery guide for the details</a:t>
            </a:r>
          </a:p>
          <a:p>
            <a:endParaRPr lang="en-US" dirty="0"/>
          </a:p>
        </p:txBody>
      </p:sp>
      <p:sp>
        <p:nvSpPr>
          <p:cNvPr id="4" name="投影片編號版面配置區 3"/>
          <p:cNvSpPr>
            <a:spLocks noGrp="1"/>
          </p:cNvSpPr>
          <p:nvPr>
            <p:ph type="sldNum" sz="quarter" idx="5"/>
          </p:nvPr>
        </p:nvSpPr>
        <p:spPr/>
        <p:txBody>
          <a:bodyPr/>
          <a:lstStyle/>
          <a:p>
            <a:fld id="{D1FABC44-F1AF-4A2F-B552-AF3BAD16CBF4}" type="slidenum">
              <a:rPr lang="en-US" smtClean="0"/>
              <a:t>14</a:t>
            </a:fld>
            <a:endParaRPr lang="en-US"/>
          </a:p>
        </p:txBody>
      </p:sp>
    </p:spTree>
    <p:extLst>
      <p:ext uri="{BB962C8B-B14F-4D97-AF65-F5344CB8AC3E}">
        <p14:creationId xmlns:p14="http://schemas.microsoft.com/office/powerpoint/2010/main" val="3826455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ea typeface="新細明體"/>
              </a:rPr>
              <a:t>Trainer note: please refer to the </a:t>
            </a:r>
            <a:r>
              <a:rPr lang="en-US" dirty="0"/>
              <a:t>Trainer support content </a:t>
            </a:r>
            <a:r>
              <a:rPr lang="en-US" altLang="zh-TW" dirty="0">
                <a:ea typeface="新細明體"/>
              </a:rPr>
              <a:t>module 3 delivery guide for the details</a:t>
            </a:r>
            <a:endParaRPr lang="zh-TW" altLang="en-US" dirty="0">
              <a:ea typeface="新細明體"/>
              <a:cs typeface="Calibri" panose="020F0502020204030204"/>
            </a:endParaRPr>
          </a:p>
          <a:p>
            <a:endParaRPr lang="en-US" dirty="0"/>
          </a:p>
        </p:txBody>
      </p:sp>
      <p:sp>
        <p:nvSpPr>
          <p:cNvPr id="4" name="投影片編號版面配置區 3"/>
          <p:cNvSpPr>
            <a:spLocks noGrp="1"/>
          </p:cNvSpPr>
          <p:nvPr>
            <p:ph type="sldNum" sz="quarter" idx="5"/>
          </p:nvPr>
        </p:nvSpPr>
        <p:spPr/>
        <p:txBody>
          <a:bodyPr/>
          <a:lstStyle/>
          <a:p>
            <a:fld id="{D1FABC44-F1AF-4A2F-B552-AF3BAD16CBF4}" type="slidenum">
              <a:rPr lang="en-US" smtClean="0"/>
              <a:t>15</a:t>
            </a:fld>
            <a:endParaRPr lang="en-US"/>
          </a:p>
        </p:txBody>
      </p:sp>
    </p:spTree>
    <p:extLst>
      <p:ext uri="{BB962C8B-B14F-4D97-AF65-F5344CB8AC3E}">
        <p14:creationId xmlns:p14="http://schemas.microsoft.com/office/powerpoint/2010/main" val="3556863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50BFD3E-08BC-49E8-8BB5-714EC69F61E0}" type="slidenum">
              <a:rPr lang="en-US" smtClean="0">
                <a:solidFill>
                  <a:prstClr val="black"/>
                </a:solidFill>
              </a:rPr>
              <a:pPr>
                <a:defRPr/>
              </a:pPr>
              <a:t>16</a:t>
            </a:fld>
            <a:endParaRPr lang="en-US">
              <a:solidFill>
                <a:prstClr val="black"/>
              </a:solidFill>
            </a:endParaRPr>
          </a:p>
        </p:txBody>
      </p:sp>
    </p:spTree>
    <p:extLst>
      <p:ext uri="{BB962C8B-B14F-4D97-AF65-F5344CB8AC3E}">
        <p14:creationId xmlns:p14="http://schemas.microsoft.com/office/powerpoint/2010/main" val="1992339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2498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35915" indent="-335915">
              <a:lnSpc>
                <a:spcPct val="90000"/>
              </a:lnSpc>
              <a:spcBef>
                <a:spcPct val="20000"/>
              </a:spcBef>
              <a:buFont typeface="Arial"/>
              <a:buChar char="•"/>
              <a:defRPr/>
            </a:pPr>
            <a:r>
              <a:rPr lang="en-US"/>
              <a:t>Smart Hotel Corp </a:t>
            </a:r>
            <a:r>
              <a:rPr lang="en-US" b="0" kern="1200">
                <a:effectLst/>
              </a:rPr>
              <a:t>is a major </a:t>
            </a:r>
            <a:r>
              <a:rPr lang="en-US"/>
              <a:t>hospitality e-commerce company owning series </a:t>
            </a:r>
            <a:r>
              <a:rPr lang="en-US" b="0" kern="1200">
                <a:effectLst/>
              </a:rPr>
              <a:t>of </a:t>
            </a:r>
            <a:r>
              <a:rPr lang="en-US"/>
              <a:t>hotel chains across the world.</a:t>
            </a:r>
          </a:p>
          <a:p>
            <a:pPr marL="335915" indent="-335915">
              <a:lnSpc>
                <a:spcPct val="90000"/>
              </a:lnSpc>
              <a:spcBef>
                <a:spcPct val="20000"/>
              </a:spcBef>
              <a:buFont typeface="Arial"/>
              <a:buChar char="•"/>
              <a:defRPr/>
            </a:pPr>
            <a:r>
              <a:rPr lang="en-US"/>
              <a:t>Smart Hotel Corp wants to consolidate their sprawl IT environment </a:t>
            </a:r>
            <a:r>
              <a:rPr lang="en-US" b="0" kern="1200">
                <a:effectLst/>
              </a:rPr>
              <a:t>and </a:t>
            </a:r>
            <a:r>
              <a:rPr lang="en-US"/>
              <a:t>streamline their operation by moving to the cloud.</a:t>
            </a:r>
            <a:endParaRPr lang="en-US">
              <a:cs typeface="Calibri"/>
            </a:endParaRPr>
          </a:p>
          <a:p>
            <a:pPr marL="335915" indent="-335915">
              <a:lnSpc>
                <a:spcPct val="90000"/>
              </a:lnSpc>
              <a:spcBef>
                <a:spcPct val="20000"/>
              </a:spcBef>
              <a:buFont typeface="Arial"/>
              <a:buChar char="•"/>
              <a:defRPr/>
            </a:pPr>
            <a:r>
              <a:rPr lang="en-US"/>
              <a:t> </a:t>
            </a:r>
            <a:r>
              <a:rPr lang="en-US" sz="1200" b="0" kern="1200">
                <a:solidFill>
                  <a:schemeClr val="tx1"/>
                </a:solidFill>
                <a:effectLst/>
                <a:latin typeface="+mn-lt"/>
                <a:ea typeface="+mn-ea"/>
                <a:cs typeface="+mn-cs"/>
              </a:rPr>
              <a:t>Founded in 1972 and based in Columbus, Ohio, their business comprises three major product families </a:t>
            </a:r>
            <a:r>
              <a:rPr lang="en-US"/>
              <a:t>(hotel,</a:t>
            </a:r>
            <a:r>
              <a:rPr lang="en-US" sz="1200" b="0" kern="1200">
                <a:solidFill>
                  <a:schemeClr val="tx1"/>
                </a:solidFill>
                <a:effectLst/>
                <a:latin typeface="+mn-lt"/>
                <a:ea typeface="+mn-ea"/>
                <a:cs typeface="+mn-cs"/>
              </a:rPr>
              <a:t> </a:t>
            </a:r>
            <a:r>
              <a:rPr lang="en-US"/>
              <a:t>online booking, exotic travel experience booking</a:t>
            </a:r>
            <a:r>
              <a:rPr lang="en-US" sz="1200" b="0" kern="1200">
                <a:solidFill>
                  <a:schemeClr val="tx1"/>
                </a:solidFill>
                <a:effectLst/>
                <a:latin typeface="+mn-lt"/>
                <a:ea typeface="+mn-ea"/>
                <a:cs typeface="+mn-cs"/>
              </a:rPr>
              <a:t>). Customers comprise familiar brand-name </a:t>
            </a:r>
            <a:r>
              <a:rPr lang="en-US"/>
              <a:t>hotels</a:t>
            </a:r>
            <a:r>
              <a:rPr lang="en-US" sz="1200" b="0" kern="1200">
                <a:solidFill>
                  <a:schemeClr val="tx1"/>
                </a:solidFill>
                <a:effectLst/>
                <a:latin typeface="+mn-lt"/>
                <a:ea typeface="+mn-ea"/>
                <a:cs typeface="+mn-cs"/>
              </a:rPr>
              <a:t>, and also includes large-scale</a:t>
            </a:r>
            <a:r>
              <a:rPr lang="en-US"/>
              <a:t> hotel chains</a:t>
            </a:r>
            <a:r>
              <a:rPr lang="en-US" sz="1200" b="0" kern="1200">
                <a:solidFill>
                  <a:schemeClr val="tx1"/>
                </a:solidFill>
                <a:effectLst/>
                <a:latin typeface="+mn-lt"/>
                <a:ea typeface="+mn-ea"/>
                <a:cs typeface="+mn-cs"/>
              </a:rPr>
              <a:t>. Turnover in 2018 exceeded 350 million USD.</a:t>
            </a:r>
            <a:endParaRPr lang="en-US">
              <a:cs typeface="Calibri"/>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7710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a:solidFill>
                  <a:schemeClr val="tx1"/>
                </a:solidFill>
                <a:effectLst/>
                <a:latin typeface="+mn-lt"/>
                <a:ea typeface="+mn-ea"/>
                <a:cs typeface="+mn-cs"/>
              </a:rPr>
              <a:t>The CTO, James Lynch, was hired 6 months ago from outside the company, with a mandate to address ever-increasing IT costs. He has identified a sprawling IT estate, including a substantial legacy server footprint. New servers and services have been accumulated over time, without consolidating existing infrastructure. This includes:</a:t>
            </a:r>
          </a:p>
          <a:p>
            <a:r>
              <a:rPr lang="en-US" sz="1200" b="0" kern="1200">
                <a:solidFill>
                  <a:schemeClr val="tx1"/>
                </a:solidFill>
                <a:effectLst/>
                <a:latin typeface="+mn-lt"/>
                <a:ea typeface="+mn-ea"/>
                <a:cs typeface="+mn-cs"/>
              </a:rPr>
              <a:t>- Windows servers including both x32 and x64 hardware running Windows Server 2003 through to 2016</a:t>
            </a:r>
          </a:p>
          <a:p>
            <a:r>
              <a:rPr lang="en-US" sz="1200" b="0" kern="1200">
                <a:solidFill>
                  <a:schemeClr val="tx1"/>
                </a:solidFill>
                <a:effectLst/>
                <a:latin typeface="+mn-lt"/>
                <a:ea typeface="+mn-ea"/>
                <a:cs typeface="+mn-cs"/>
              </a:rPr>
              <a:t>- Linux servers running a mix of RHEL 6.10 and 7 series (7.2 through 7.6</a:t>
            </a:r>
            <a:r>
              <a:rPr lang="en-US"/>
              <a:t>), SLES 12, and</a:t>
            </a:r>
            <a:r>
              <a:rPr lang="en-US" sz="1200" b="0" kern="1200">
                <a:solidFill>
                  <a:schemeClr val="tx1"/>
                </a:solidFill>
                <a:effectLst/>
                <a:latin typeface="+mn-lt"/>
                <a:ea typeface="+mn-ea"/>
                <a:cs typeface="+mn-cs"/>
              </a:rPr>
              <a:t> Ubuntu 16.04</a:t>
            </a:r>
          </a:p>
          <a:p>
            <a:r>
              <a:rPr lang="en-US" sz="1200" b="0" kern="1200">
                <a:solidFill>
                  <a:schemeClr val="tx1"/>
                </a:solidFill>
                <a:effectLst/>
                <a:latin typeface="+mn-lt"/>
                <a:ea typeface="+mn-ea"/>
                <a:cs typeface="+mn-cs"/>
              </a:rPr>
              <a:t>- The above servers comprise both physical machines as well as VMs hosted on VMware infrastructure managed by vCenter 6.5</a:t>
            </a:r>
          </a:p>
          <a:p>
            <a:r>
              <a:rPr lang="en-US" sz="1200" b="0" kern="1200">
                <a:solidFill>
                  <a:schemeClr val="tx1"/>
                </a:solidFill>
                <a:effectLst/>
                <a:latin typeface="+mn-lt"/>
                <a:ea typeface="+mn-ea"/>
                <a:cs typeface="+mn-cs"/>
              </a:rPr>
              <a:t>- Multiple database engines, including Microsoft SQL Server, PostgreSQL, and Cassandra</a:t>
            </a:r>
          </a:p>
          <a:p>
            <a:br>
              <a:rPr lang="en-US" sz="1200" b="0" kern="1200">
                <a:effectLst/>
                <a:cs typeface="+mn-lt"/>
              </a:rPr>
            </a:br>
            <a:r>
              <a:rPr lang="en-US" sz="1200" b="0" kern="1200">
                <a:solidFill>
                  <a:schemeClr val="tx1"/>
                </a:solidFill>
                <a:effectLst/>
                <a:latin typeface="+mn-lt"/>
                <a:ea typeface="+mn-ea"/>
                <a:cs typeface="+mn-cs"/>
              </a:rPr>
              <a:t>In total, 448 servers and VMs have been identified to date, distributed across 5 main locations, all in the US. There is a complex web of dependencies between servers and no-one has a clear view of the entire estate. Fear of breaking an existing system has been one of the drivers of server count and sprawl.</a:t>
            </a: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2433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a:solidFill>
                  <a:schemeClr val="tx1"/>
                </a:solidFill>
                <a:effectLst/>
                <a:latin typeface="+mn-lt"/>
                <a:ea typeface="+mn-ea"/>
                <a:cs typeface="+mn-cs"/>
              </a:rPr>
              <a:t>To address this, James has proposed to the board that Fabrikam should migrate as much of the existing IT infrastructure as possible to the cloud. As well as eliminating IT infrastructure overheads, this will be an opportunity to 'clean house' and create a modern, fit-for-purpose IT environment, as well as realizing substantial cost savings relative to their current infrastructure. The board have agreed, and Microsoft Azure has been selected as the cloud provider.</a:t>
            </a: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8519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4162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9312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5537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11.jpe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4113C26-A8A0-4F58-A696-C6742A57B2AB}"/>
              </a:ext>
            </a:extLst>
          </p:cNvPr>
          <p:cNvSpPr>
            <a:spLocks noGrp="1"/>
          </p:cNvSpPr>
          <p:nvPr>
            <p:ph type="title" hasCustomPrompt="1"/>
          </p:nvPr>
        </p:nvSpPr>
        <p:spPr>
          <a:xfrm>
            <a:off x="406789" y="3029995"/>
            <a:ext cx="9630389" cy="1793104"/>
          </a:xfrm>
          <a:noFill/>
        </p:spPr>
        <p:txBody>
          <a:bodyPr lIns="0" tIns="0" rIns="0" bIns="182880" anchor="b" anchorCtr="0"/>
          <a:lstStyle>
            <a:lvl1pPr>
              <a:defRPr sz="4705" strike="noStrike" spc="-49" baseline="0">
                <a:solidFill>
                  <a:schemeClr val="tx2"/>
                </a:solidFill>
              </a:defRPr>
            </a:lvl1pPr>
          </a:lstStyle>
          <a:p>
            <a:r>
              <a:rPr lang="en-US"/>
              <a:t>Microsoft Azure </a:t>
            </a:r>
            <a:br>
              <a:rPr lang="en-US"/>
            </a:br>
            <a:r>
              <a:rPr lang="en-US"/>
              <a:t>title or event name</a:t>
            </a:r>
          </a:p>
        </p:txBody>
      </p:sp>
      <p:sp>
        <p:nvSpPr>
          <p:cNvPr id="11" name="Text Placeholder 10">
            <a:extLst>
              <a:ext uri="{FF2B5EF4-FFF2-40B4-BE49-F238E27FC236}">
                <a16:creationId xmlns:a16="http://schemas.microsoft.com/office/drawing/2014/main" id="{A85F1894-96E2-48F0-A169-FCB4C6B3E9F6}"/>
              </a:ext>
            </a:extLst>
          </p:cNvPr>
          <p:cNvSpPr>
            <a:spLocks noGrp="1"/>
          </p:cNvSpPr>
          <p:nvPr>
            <p:ph type="body" sz="quarter" idx="15" hasCustomPrompt="1"/>
          </p:nvPr>
        </p:nvSpPr>
        <p:spPr>
          <a:xfrm>
            <a:off x="464841" y="4847660"/>
            <a:ext cx="9602819" cy="745370"/>
          </a:xfrm>
        </p:spPr>
        <p:txBody>
          <a:bodyPr/>
          <a:lstStyle>
            <a:lvl1pPr>
              <a:defRPr sz="1765"/>
            </a:lvl1pPr>
            <a:lvl2pPr>
              <a:defRPr sz="1765"/>
            </a:lvl2pPr>
            <a:lvl3pPr>
              <a:defRPr sz="1372"/>
            </a:lvl3pPr>
            <a:lvl4pPr>
              <a:defRPr sz="1372"/>
            </a:lvl4pPr>
            <a:lvl5pPr>
              <a:defRPr sz="1029"/>
            </a:lvl5pPr>
          </a:lstStyle>
          <a:p>
            <a:pPr lvl="0"/>
            <a:r>
              <a:rPr lang="en-US"/>
              <a:t>Author name</a:t>
            </a:r>
          </a:p>
          <a:p>
            <a:pPr lvl="1"/>
            <a:r>
              <a:rPr lang="en-US"/>
              <a:t>Date</a:t>
            </a:r>
          </a:p>
        </p:txBody>
      </p:sp>
      <p:pic>
        <p:nvPicPr>
          <p:cNvPr id="5" name="Picture 4">
            <a:extLst>
              <a:ext uri="{FF2B5EF4-FFF2-40B4-BE49-F238E27FC236}">
                <a16:creationId xmlns:a16="http://schemas.microsoft.com/office/drawing/2014/main" id="{6147B7F7-3EAA-3540-BC65-00BDB110EAC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8681" y="472516"/>
            <a:ext cx="1335673" cy="190278"/>
          </a:xfrm>
          <a:prstGeom prst="rect">
            <a:avLst/>
          </a:prstGeom>
        </p:spPr>
      </p:pic>
    </p:spTree>
    <p:extLst>
      <p:ext uri="{BB962C8B-B14F-4D97-AF65-F5344CB8AC3E}">
        <p14:creationId xmlns:p14="http://schemas.microsoft.com/office/powerpoint/2010/main" val="15964199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55995" y="2158886"/>
            <a:ext cx="1693247" cy="895855"/>
          </a:xfrm>
        </p:spPr>
        <p:txBody>
          <a:bodyPr>
            <a:noAutofit/>
          </a:bodyPr>
          <a:lstStyle>
            <a:lvl1pPr marL="0" indent="0">
              <a:buNone/>
              <a:defRPr sz="1961"/>
            </a:lvl1pPr>
          </a:lstStyle>
          <a:p>
            <a:pPr lvl="0"/>
            <a:r>
              <a:rPr lang="en-US"/>
              <a:t>Picture</a:t>
            </a:r>
          </a:p>
        </p:txBody>
      </p:sp>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Text option 4: Six columns (numbered list)</a:t>
            </a:r>
          </a:p>
        </p:txBody>
      </p:sp>
      <p:sp>
        <p:nvSpPr>
          <p:cNvPr id="5" name="Text Placeholder 4"/>
          <p:cNvSpPr>
            <a:spLocks noGrp="1"/>
          </p:cNvSpPr>
          <p:nvPr>
            <p:ph type="body" sz="quarter" idx="11" hasCustomPrompt="1"/>
          </p:nvPr>
        </p:nvSpPr>
        <p:spPr>
          <a:xfrm>
            <a:off x="455995" y="3167818"/>
            <a:ext cx="1693247" cy="2778790"/>
          </a:xfrm>
        </p:spPr>
        <p:txBody>
          <a:bodyPr lIns="0" tIns="0" rIns="0" bIns="0"/>
          <a:lstStyle>
            <a:lvl1pPr marL="0" indent="0">
              <a:lnSpc>
                <a:spcPts val="1765"/>
              </a:lnSpc>
              <a:spcBef>
                <a:spcPts val="882"/>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4" name="Text Placeholder 4"/>
          <p:cNvSpPr>
            <a:spLocks noGrp="1"/>
          </p:cNvSpPr>
          <p:nvPr>
            <p:ph type="body" sz="quarter" idx="15" hasCustomPrompt="1"/>
          </p:nvPr>
        </p:nvSpPr>
        <p:spPr>
          <a:xfrm>
            <a:off x="2378328"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smtClean="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6" name="Text Placeholder 4"/>
          <p:cNvSpPr>
            <a:spLocks noGrp="1"/>
          </p:cNvSpPr>
          <p:nvPr>
            <p:ph type="body" sz="quarter" idx="17" hasCustomPrompt="1"/>
          </p:nvPr>
        </p:nvSpPr>
        <p:spPr>
          <a:xfrm>
            <a:off x="4300662"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8" name="Text Placeholder 4"/>
          <p:cNvSpPr>
            <a:spLocks noGrp="1"/>
          </p:cNvSpPr>
          <p:nvPr>
            <p:ph type="body" sz="quarter" idx="19" hasCustomPrompt="1"/>
          </p:nvPr>
        </p:nvSpPr>
        <p:spPr>
          <a:xfrm>
            <a:off x="6222995"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smtClean="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20" name="Text Placeholder 4"/>
          <p:cNvSpPr>
            <a:spLocks noGrp="1"/>
          </p:cNvSpPr>
          <p:nvPr>
            <p:ph type="body" sz="quarter" idx="21" hasCustomPrompt="1"/>
          </p:nvPr>
        </p:nvSpPr>
        <p:spPr>
          <a:xfrm>
            <a:off x="8145328"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22" name="Text Placeholder 4"/>
          <p:cNvSpPr>
            <a:spLocks noGrp="1"/>
          </p:cNvSpPr>
          <p:nvPr>
            <p:ph type="body" sz="quarter" idx="23" hasCustomPrompt="1"/>
          </p:nvPr>
        </p:nvSpPr>
        <p:spPr>
          <a:xfrm>
            <a:off x="10067660"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25" name="Content Placeholder 15"/>
          <p:cNvSpPr>
            <a:spLocks noGrp="1"/>
          </p:cNvSpPr>
          <p:nvPr>
            <p:ph sz="quarter" idx="26" hasCustomPrompt="1"/>
          </p:nvPr>
        </p:nvSpPr>
        <p:spPr>
          <a:xfrm>
            <a:off x="2378328" y="2158886"/>
            <a:ext cx="1693247" cy="895855"/>
          </a:xfrm>
        </p:spPr>
        <p:txBody>
          <a:bodyPr>
            <a:noAutofit/>
          </a:bodyPr>
          <a:lstStyle>
            <a:lvl1pPr marL="0" indent="0">
              <a:buNone/>
              <a:defRPr sz="1961"/>
            </a:lvl1pPr>
          </a:lstStyle>
          <a:p>
            <a:pPr lvl="0"/>
            <a:r>
              <a:rPr lang="en-US"/>
              <a:t>Picture</a:t>
            </a:r>
          </a:p>
        </p:txBody>
      </p:sp>
      <p:sp>
        <p:nvSpPr>
          <p:cNvPr id="26" name="Content Placeholder 15"/>
          <p:cNvSpPr>
            <a:spLocks noGrp="1"/>
          </p:cNvSpPr>
          <p:nvPr>
            <p:ph sz="quarter" idx="27" hasCustomPrompt="1"/>
          </p:nvPr>
        </p:nvSpPr>
        <p:spPr>
          <a:xfrm>
            <a:off x="4300662" y="2158886"/>
            <a:ext cx="1693247" cy="895855"/>
          </a:xfrm>
        </p:spPr>
        <p:txBody>
          <a:bodyPr>
            <a:noAutofit/>
          </a:bodyPr>
          <a:lstStyle>
            <a:lvl1pPr marL="0" indent="0">
              <a:buNone/>
              <a:defRPr sz="1961"/>
            </a:lvl1pPr>
          </a:lstStyle>
          <a:p>
            <a:pPr lvl="0"/>
            <a:r>
              <a:rPr lang="en-US"/>
              <a:t>Picture</a:t>
            </a:r>
          </a:p>
        </p:txBody>
      </p:sp>
      <p:sp>
        <p:nvSpPr>
          <p:cNvPr id="27" name="Content Placeholder 15"/>
          <p:cNvSpPr>
            <a:spLocks noGrp="1"/>
          </p:cNvSpPr>
          <p:nvPr>
            <p:ph sz="quarter" idx="28" hasCustomPrompt="1"/>
          </p:nvPr>
        </p:nvSpPr>
        <p:spPr>
          <a:xfrm>
            <a:off x="6222995" y="2158886"/>
            <a:ext cx="1693247" cy="895855"/>
          </a:xfrm>
        </p:spPr>
        <p:txBody>
          <a:bodyPr>
            <a:noAutofit/>
          </a:bodyPr>
          <a:lstStyle>
            <a:lvl1pPr marL="0" indent="0">
              <a:buNone/>
              <a:defRPr sz="1961"/>
            </a:lvl1pPr>
          </a:lstStyle>
          <a:p>
            <a:pPr lvl="0"/>
            <a:r>
              <a:rPr lang="en-US"/>
              <a:t>Picture</a:t>
            </a:r>
          </a:p>
        </p:txBody>
      </p:sp>
      <p:sp>
        <p:nvSpPr>
          <p:cNvPr id="28" name="Content Placeholder 15"/>
          <p:cNvSpPr>
            <a:spLocks noGrp="1"/>
          </p:cNvSpPr>
          <p:nvPr>
            <p:ph sz="quarter" idx="29" hasCustomPrompt="1"/>
          </p:nvPr>
        </p:nvSpPr>
        <p:spPr>
          <a:xfrm>
            <a:off x="8145328" y="2158886"/>
            <a:ext cx="1693247" cy="895855"/>
          </a:xfrm>
        </p:spPr>
        <p:txBody>
          <a:bodyPr>
            <a:noAutofit/>
          </a:bodyPr>
          <a:lstStyle>
            <a:lvl1pPr marL="0" indent="0">
              <a:buNone/>
              <a:defRPr sz="1961"/>
            </a:lvl1pPr>
          </a:lstStyle>
          <a:p>
            <a:pPr lvl="0"/>
            <a:r>
              <a:rPr lang="en-US"/>
              <a:t>Picture</a:t>
            </a:r>
          </a:p>
        </p:txBody>
      </p:sp>
      <p:sp>
        <p:nvSpPr>
          <p:cNvPr id="29" name="Content Placeholder 15"/>
          <p:cNvSpPr>
            <a:spLocks noGrp="1"/>
          </p:cNvSpPr>
          <p:nvPr>
            <p:ph sz="quarter" idx="30" hasCustomPrompt="1"/>
          </p:nvPr>
        </p:nvSpPr>
        <p:spPr>
          <a:xfrm>
            <a:off x="10067660" y="2158886"/>
            <a:ext cx="1693247" cy="895855"/>
          </a:xfrm>
        </p:spPr>
        <p:txBody>
          <a:bodyPr>
            <a:noAutofit/>
          </a:bodyPr>
          <a:lstStyle>
            <a:lvl1pPr marL="0" indent="0">
              <a:buNone/>
              <a:defRPr sz="1961"/>
            </a:lvl1pPr>
          </a:lstStyle>
          <a:p>
            <a:pPr lvl="0"/>
            <a:r>
              <a:rPr lang="en-US"/>
              <a:t>Picture</a:t>
            </a:r>
          </a:p>
        </p:txBody>
      </p:sp>
      <p:sp>
        <p:nvSpPr>
          <p:cNvPr id="4" name="Text Placeholder 3">
            <a:extLst>
              <a:ext uri="{FF2B5EF4-FFF2-40B4-BE49-F238E27FC236}">
                <a16:creationId xmlns:a16="http://schemas.microsoft.com/office/drawing/2014/main" id="{44FF16C0-0541-41AD-98F7-A469609E8DC6}"/>
              </a:ext>
            </a:extLst>
          </p:cNvPr>
          <p:cNvSpPr>
            <a:spLocks noGrp="1"/>
          </p:cNvSpPr>
          <p:nvPr>
            <p:ph type="body" sz="quarter" idx="31" hasCustomPrompt="1"/>
          </p:nvPr>
        </p:nvSpPr>
        <p:spPr>
          <a:xfrm>
            <a:off x="455995"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1.</a:t>
            </a:r>
          </a:p>
        </p:txBody>
      </p:sp>
      <p:sp>
        <p:nvSpPr>
          <p:cNvPr id="37" name="Text Placeholder 3">
            <a:extLst>
              <a:ext uri="{FF2B5EF4-FFF2-40B4-BE49-F238E27FC236}">
                <a16:creationId xmlns:a16="http://schemas.microsoft.com/office/drawing/2014/main" id="{95171A5B-905D-4832-B11A-13594619F33F}"/>
              </a:ext>
            </a:extLst>
          </p:cNvPr>
          <p:cNvSpPr>
            <a:spLocks noGrp="1"/>
          </p:cNvSpPr>
          <p:nvPr>
            <p:ph type="body" sz="quarter" idx="32" hasCustomPrompt="1"/>
          </p:nvPr>
        </p:nvSpPr>
        <p:spPr>
          <a:xfrm>
            <a:off x="2379573"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2.</a:t>
            </a:r>
          </a:p>
        </p:txBody>
      </p:sp>
      <p:sp>
        <p:nvSpPr>
          <p:cNvPr id="38" name="Text Placeholder 3">
            <a:extLst>
              <a:ext uri="{FF2B5EF4-FFF2-40B4-BE49-F238E27FC236}">
                <a16:creationId xmlns:a16="http://schemas.microsoft.com/office/drawing/2014/main" id="{DDBE933A-166C-4934-8425-2A89AAA211E9}"/>
              </a:ext>
            </a:extLst>
          </p:cNvPr>
          <p:cNvSpPr>
            <a:spLocks noGrp="1"/>
          </p:cNvSpPr>
          <p:nvPr>
            <p:ph type="body" sz="quarter" idx="33" hasCustomPrompt="1"/>
          </p:nvPr>
        </p:nvSpPr>
        <p:spPr>
          <a:xfrm>
            <a:off x="4303151"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3.</a:t>
            </a:r>
          </a:p>
        </p:txBody>
      </p:sp>
      <p:sp>
        <p:nvSpPr>
          <p:cNvPr id="39" name="Text Placeholder 3">
            <a:extLst>
              <a:ext uri="{FF2B5EF4-FFF2-40B4-BE49-F238E27FC236}">
                <a16:creationId xmlns:a16="http://schemas.microsoft.com/office/drawing/2014/main" id="{171069D2-CF68-4D89-9134-20A61AFA10DD}"/>
              </a:ext>
            </a:extLst>
          </p:cNvPr>
          <p:cNvSpPr>
            <a:spLocks noGrp="1"/>
          </p:cNvSpPr>
          <p:nvPr>
            <p:ph type="body" sz="quarter" idx="34" hasCustomPrompt="1"/>
          </p:nvPr>
        </p:nvSpPr>
        <p:spPr>
          <a:xfrm>
            <a:off x="6229842"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4.</a:t>
            </a:r>
          </a:p>
        </p:txBody>
      </p:sp>
      <p:sp>
        <p:nvSpPr>
          <p:cNvPr id="40" name="Text Placeholder 3">
            <a:extLst>
              <a:ext uri="{FF2B5EF4-FFF2-40B4-BE49-F238E27FC236}">
                <a16:creationId xmlns:a16="http://schemas.microsoft.com/office/drawing/2014/main" id="{77858A5B-7408-41FF-9369-C0F9B773A308}"/>
              </a:ext>
            </a:extLst>
          </p:cNvPr>
          <p:cNvSpPr>
            <a:spLocks noGrp="1"/>
          </p:cNvSpPr>
          <p:nvPr>
            <p:ph type="body" sz="quarter" idx="35" hasCustomPrompt="1"/>
          </p:nvPr>
        </p:nvSpPr>
        <p:spPr>
          <a:xfrm>
            <a:off x="8139413"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5.</a:t>
            </a:r>
          </a:p>
        </p:txBody>
      </p:sp>
      <p:sp>
        <p:nvSpPr>
          <p:cNvPr id="41" name="Text Placeholder 3">
            <a:extLst>
              <a:ext uri="{FF2B5EF4-FFF2-40B4-BE49-F238E27FC236}">
                <a16:creationId xmlns:a16="http://schemas.microsoft.com/office/drawing/2014/main" id="{AF637A76-D1E1-49A2-AF33-3521BBC721C4}"/>
              </a:ext>
            </a:extLst>
          </p:cNvPr>
          <p:cNvSpPr>
            <a:spLocks noGrp="1"/>
          </p:cNvSpPr>
          <p:nvPr>
            <p:ph type="body" sz="quarter" idx="36" hasCustomPrompt="1"/>
          </p:nvPr>
        </p:nvSpPr>
        <p:spPr>
          <a:xfrm>
            <a:off x="10067660"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6.</a:t>
            </a:r>
          </a:p>
        </p:txBody>
      </p:sp>
      <p:sp>
        <p:nvSpPr>
          <p:cNvPr id="23" name="Footer Placeholder 14">
            <a:extLst>
              <a:ext uri="{FF2B5EF4-FFF2-40B4-BE49-F238E27FC236}">
                <a16:creationId xmlns:a16="http://schemas.microsoft.com/office/drawing/2014/main" id="{CDC19876-13E5-1847-AE6E-14EA37A9CEDD}"/>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57821728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strike="noStrike">
                <a:solidFill>
                  <a:schemeClr val="tx1"/>
                </a:solidFill>
              </a:defRPr>
            </a:lvl1pPr>
          </a:lstStyle>
          <a:p>
            <a:r>
              <a:rPr lang="en-US"/>
              <a:t>Title</a:t>
            </a:r>
          </a:p>
        </p:txBody>
      </p:sp>
      <p:sp>
        <p:nvSpPr>
          <p:cNvPr id="5" name="Footer Placeholder 14">
            <a:extLst>
              <a:ext uri="{FF2B5EF4-FFF2-40B4-BE49-F238E27FC236}">
                <a16:creationId xmlns:a16="http://schemas.microsoft.com/office/drawing/2014/main" id="{95231FD8-80B3-7243-A07F-7383027E4426}"/>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00954707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2"/>
            <a:ext cx="7454643" cy="3558191"/>
          </a:xfrm>
          <a:noFill/>
        </p:spPr>
        <p:txBody>
          <a:bodyPr vert="horz" wrap="square" lIns="0" tIns="0" rIns="0" bIns="0" rtlCol="0" anchor="t" anchorCtr="0">
            <a:noAutofit/>
          </a:bodyPr>
          <a:lstStyle>
            <a:lvl1pPr>
              <a:defRPr lang="en-US" sz="4705" spc="-49" baseline="0" dirty="0">
                <a:solidFill>
                  <a:schemeClr val="tx2"/>
                </a:solidFill>
              </a:defRPr>
            </a:lvl1pPr>
          </a:lstStyle>
          <a:p>
            <a:pPr marL="0" lvl="0">
              <a:lnSpc>
                <a:spcPts val="5490"/>
              </a:lnSpc>
            </a:pPr>
            <a:r>
              <a:rPr lang="en-US"/>
              <a:t>Section title</a:t>
            </a:r>
          </a:p>
        </p:txBody>
      </p:sp>
    </p:spTree>
    <p:extLst>
      <p:ext uri="{BB962C8B-B14F-4D97-AF65-F5344CB8AC3E}">
        <p14:creationId xmlns:p14="http://schemas.microsoft.com/office/powerpoint/2010/main" val="278219447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5" name="Title 35">
            <a:extLst>
              <a:ext uri="{FF2B5EF4-FFF2-40B4-BE49-F238E27FC236}">
                <a16:creationId xmlns:a16="http://schemas.microsoft.com/office/drawing/2014/main" id="{60388DA1-8C2D-4FFD-88BD-DE4D7CEFD0D2}"/>
              </a:ext>
            </a:extLst>
          </p:cNvPr>
          <p:cNvSpPr>
            <a:spLocks noGrp="1"/>
          </p:cNvSpPr>
          <p:nvPr>
            <p:ph type="title" hasCustomPrompt="1"/>
          </p:nvPr>
        </p:nvSpPr>
        <p:spPr>
          <a:xfrm>
            <a:off x="455994" y="941692"/>
            <a:ext cx="7454643" cy="3558191"/>
          </a:xfrm>
          <a:noFill/>
        </p:spPr>
        <p:txBody>
          <a:bodyPr vert="horz" wrap="square" lIns="0" tIns="0" rIns="0" bIns="0" rtlCol="0" anchor="t" anchorCtr="0">
            <a:noAutofit/>
          </a:bodyPr>
          <a:lstStyle>
            <a:lvl1pPr>
              <a:defRPr lang="en-US" sz="4705" spc="-49" baseline="0" dirty="0">
                <a:solidFill>
                  <a:schemeClr val="tx1"/>
                </a:solidFill>
              </a:defRPr>
            </a:lvl1pPr>
          </a:lstStyle>
          <a:p>
            <a:pPr marL="0" lvl="0">
              <a:lnSpc>
                <a:spcPts val="5490"/>
              </a:lnSpc>
            </a:pPr>
            <a:r>
              <a:rPr lang="en-US"/>
              <a:t>Section title</a:t>
            </a:r>
          </a:p>
        </p:txBody>
      </p:sp>
    </p:spTree>
    <p:extLst>
      <p:ext uri="{BB962C8B-B14F-4D97-AF65-F5344CB8AC3E}">
        <p14:creationId xmlns:p14="http://schemas.microsoft.com/office/powerpoint/2010/main" val="1334516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229842" y="0"/>
            <a:ext cx="5962158"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a:solidFill>
                  <a:schemeClr val="bg2"/>
                </a:solidFill>
              </a:defRPr>
            </a:lvl1pPr>
          </a:lstStyle>
          <a:p>
            <a:r>
              <a:rPr lang="de-DE"/>
              <a:t>Bild durch Klicken auf Symbol hinzufügen</a:t>
            </a:r>
            <a:endParaRPr lang="en-US"/>
          </a:p>
        </p:txBody>
      </p:sp>
      <p:sp>
        <p:nvSpPr>
          <p:cNvPr id="2" name="Title 1"/>
          <p:cNvSpPr>
            <a:spLocks noGrp="1"/>
          </p:cNvSpPr>
          <p:nvPr>
            <p:ph type="title" hasCustomPrompt="1"/>
          </p:nvPr>
        </p:nvSpPr>
        <p:spPr>
          <a:xfrm>
            <a:off x="455995" y="620428"/>
            <a:ext cx="5541959" cy="403137"/>
          </a:xfrm>
        </p:spPr>
        <p:txBody>
          <a:bodyPr wrap="square" lIns="0" tIns="0" rIns="0" bIns="0">
            <a:spAutoFit/>
          </a:bodyPr>
          <a:lstStyle>
            <a:lvl1pPr>
              <a:lnSpc>
                <a:spcPts val="3137"/>
              </a:lnSpc>
              <a:defRPr sz="2745" baseline="0">
                <a:solidFill>
                  <a:schemeClr val="tx1"/>
                </a:solidFill>
              </a:defRPr>
            </a:lvl1pPr>
          </a:lstStyle>
          <a:p>
            <a:r>
              <a:rPr lang="en-US"/>
              <a:t>Photo layout 1</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55994" y="2363623"/>
            <a:ext cx="4822952" cy="2648904"/>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endParaRPr lang="en-US"/>
          </a:p>
          <a:p>
            <a:pPr lvl="1"/>
            <a:endParaRPr lang="en-US"/>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55995" y="1922587"/>
            <a:ext cx="4822951" cy="287771"/>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Regular 20/24. </a:t>
            </a:r>
          </a:p>
        </p:txBody>
      </p:sp>
      <p:sp>
        <p:nvSpPr>
          <p:cNvPr id="7" name="Footer Placeholder 14">
            <a:extLst>
              <a:ext uri="{FF2B5EF4-FFF2-40B4-BE49-F238E27FC236}">
                <a16:creationId xmlns:a16="http://schemas.microsoft.com/office/drawing/2014/main" id="{7397557A-B9E9-4375-BD93-C4F91A780396}"/>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t>
            </a:r>
          </a:p>
        </p:txBody>
      </p:sp>
    </p:spTree>
    <p:extLst>
      <p:ext uri="{BB962C8B-B14F-4D97-AF65-F5344CB8AC3E}">
        <p14:creationId xmlns:p14="http://schemas.microsoft.com/office/powerpoint/2010/main" val="428558924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55995" y="2158885"/>
            <a:ext cx="3618381" cy="2540231"/>
          </a:xfrm>
          <a:blipFill>
            <a:blip r:embed="rId2"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2"/>
                </a:solidFill>
              </a:defRPr>
            </a:lvl1pPr>
          </a:lstStyle>
          <a:p>
            <a:r>
              <a:rPr lang="de-DE"/>
              <a:t>Bild durch Klicken auf Symbol hinzufügen</a:t>
            </a:r>
            <a:endParaRPr lang="en-US"/>
          </a:p>
        </p:txBody>
      </p:sp>
      <p:sp>
        <p:nvSpPr>
          <p:cNvPr id="12" name="Picture Placeholder 10"/>
          <p:cNvSpPr>
            <a:spLocks noGrp="1"/>
          </p:cNvSpPr>
          <p:nvPr>
            <p:ph type="pic" sz="quarter" idx="15"/>
          </p:nvPr>
        </p:nvSpPr>
        <p:spPr>
          <a:xfrm>
            <a:off x="4303151" y="2158885"/>
            <a:ext cx="3607487" cy="2540231"/>
          </a:xfrm>
          <a:blipFill>
            <a:blip r:embed="rId3"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2"/>
                </a:solidFill>
              </a:defRPr>
            </a:lvl1pPr>
          </a:lstStyle>
          <a:p>
            <a:r>
              <a:rPr lang="de-DE"/>
              <a:t>Bild durch Klicken auf Symbol hinzufügen</a:t>
            </a:r>
            <a:endParaRPr lang="en-US"/>
          </a:p>
        </p:txBody>
      </p:sp>
      <p:sp>
        <p:nvSpPr>
          <p:cNvPr id="13" name="Picture Placeholder 10"/>
          <p:cNvSpPr>
            <a:spLocks noGrp="1"/>
          </p:cNvSpPr>
          <p:nvPr>
            <p:ph type="pic" sz="quarter" idx="16"/>
          </p:nvPr>
        </p:nvSpPr>
        <p:spPr>
          <a:xfrm>
            <a:off x="8139413" y="2158885"/>
            <a:ext cx="3623050" cy="2540231"/>
          </a:xfrm>
          <a:blipFill>
            <a:blip r:embed="rId4"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2"/>
                </a:solidFill>
              </a:defRPr>
            </a:lvl1pPr>
          </a:lstStyle>
          <a:p>
            <a:r>
              <a:rPr lang="de-DE"/>
              <a:t>Bild durch Klicken auf Symbol hinzufügen</a:t>
            </a:r>
            <a:endParaRPr lang="en-US"/>
          </a:p>
        </p:txBody>
      </p:sp>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Photo layout 2</a:t>
            </a:r>
          </a:p>
        </p:txBody>
      </p:sp>
      <p:sp>
        <p:nvSpPr>
          <p:cNvPr id="5" name="Text Placeholder 4"/>
          <p:cNvSpPr>
            <a:spLocks noGrp="1"/>
          </p:cNvSpPr>
          <p:nvPr>
            <p:ph type="body" sz="quarter" idx="11" hasCustomPrompt="1"/>
          </p:nvPr>
        </p:nvSpPr>
        <p:spPr>
          <a:xfrm>
            <a:off x="455995" y="4927922"/>
            <a:ext cx="3618381" cy="1186064"/>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smtClean="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9" name="Text Placeholder 4"/>
          <p:cNvSpPr>
            <a:spLocks noGrp="1"/>
          </p:cNvSpPr>
          <p:nvPr>
            <p:ph type="body" sz="quarter" idx="12" hasCustomPrompt="1"/>
          </p:nvPr>
        </p:nvSpPr>
        <p:spPr>
          <a:xfrm>
            <a:off x="4300039" y="4927922"/>
            <a:ext cx="3618381" cy="1186064"/>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sz="1372">
                <a:solidFill>
                  <a:schemeClr val="tx2"/>
                </a:solidFill>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0" name="Text Placeholder 4"/>
          <p:cNvSpPr>
            <a:spLocks noGrp="1"/>
          </p:cNvSpPr>
          <p:nvPr>
            <p:ph type="body" sz="quarter" idx="13" hasCustomPrompt="1"/>
          </p:nvPr>
        </p:nvSpPr>
        <p:spPr>
          <a:xfrm>
            <a:off x="8144083" y="4927922"/>
            <a:ext cx="3618381" cy="1186064"/>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sz="1372">
                <a:solidFill>
                  <a:schemeClr val="tx2"/>
                </a:solidFill>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4" name="Footer Placeholder 14">
            <a:extLst>
              <a:ext uri="{FF2B5EF4-FFF2-40B4-BE49-F238E27FC236}">
                <a16:creationId xmlns:a16="http://schemas.microsoft.com/office/drawing/2014/main" id="{3B5B741A-7576-5149-903B-7C99768D88C1}"/>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129686724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444774" y="418150"/>
            <a:ext cx="7747227" cy="6439851"/>
          </a:xfrm>
          <a:prstGeom prst="rect">
            <a:avLst/>
          </a:prstGeom>
        </p:spPr>
      </p:pic>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Device layout 1: one column</a:t>
            </a:r>
          </a:p>
        </p:txBody>
      </p:sp>
      <p:sp>
        <p:nvSpPr>
          <p:cNvPr id="4" name="Text Placeholder 3"/>
          <p:cNvSpPr>
            <a:spLocks noGrp="1"/>
          </p:cNvSpPr>
          <p:nvPr>
            <p:ph type="body" sz="quarter" idx="10" hasCustomPrompt="1"/>
          </p:nvPr>
        </p:nvSpPr>
        <p:spPr>
          <a:xfrm>
            <a:off x="455995" y="1922802"/>
            <a:ext cx="4758211" cy="603538"/>
          </a:xfrm>
        </p:spPr>
        <p:txBody>
          <a:bodyPr wrap="square" lIns="0" tIns="0" rIns="0" bIns="0">
            <a:spAutoFit/>
          </a:bodyPr>
          <a:lstStyle>
            <a:lvl1pPr marL="0" indent="0">
              <a:lnSpc>
                <a:spcPts val="2353"/>
              </a:lnSpc>
              <a:buNone/>
              <a:defRPr sz="1961" b="0" i="0">
                <a:solidFill>
                  <a:schemeClr val="tx1"/>
                </a:solidFill>
                <a:latin typeface="+mn-lt"/>
              </a:defRPr>
            </a:lvl1pPr>
            <a:lvl2pPr marL="224097" indent="0">
              <a:buNone/>
              <a:defRPr/>
            </a:lvl2pPr>
            <a:lvl3pPr marL="448193" indent="0">
              <a:buNone/>
              <a:defRPr/>
            </a:lvl3pPr>
            <a:lvl4pPr marL="672290" indent="0">
              <a:buNone/>
              <a:defRPr/>
            </a:lvl4pPr>
            <a:lvl5pPr marL="896386" indent="0">
              <a:buNone/>
              <a:defRPr/>
            </a:lvl5pPr>
          </a:lstStyle>
          <a:p>
            <a:pPr lvl="0"/>
            <a:r>
              <a:rPr lang="pt-BR"/>
              <a:t>Large subhead Segoe UI Regular 20/24. Em volor resequaectur.</a:t>
            </a:r>
            <a:endParaRPr lang="en-US"/>
          </a:p>
        </p:txBody>
      </p:sp>
      <p:sp>
        <p:nvSpPr>
          <p:cNvPr id="5" name="Text Placeholder 4"/>
          <p:cNvSpPr>
            <a:spLocks noGrp="1"/>
          </p:cNvSpPr>
          <p:nvPr>
            <p:ph type="body" sz="quarter" idx="11" hasCustomPrompt="1"/>
          </p:nvPr>
        </p:nvSpPr>
        <p:spPr>
          <a:xfrm>
            <a:off x="455995" y="2707597"/>
            <a:ext cx="4758210" cy="2521331"/>
          </a:xfrm>
        </p:spPr>
        <p:txBody>
          <a:bodyPr lIns="0" tIns="0" rIns="0" bIns="0"/>
          <a:lstStyle>
            <a:lvl1pPr marL="280121" indent="-280121">
              <a:lnSpc>
                <a:spcPts val="1765"/>
              </a:lnSpc>
              <a:spcBef>
                <a:spcPts val="0"/>
              </a:spcBef>
              <a:buFont typeface="Arial" panose="020B0604020202020204" pitchFamily="34" charset="0"/>
              <a:buChar char="•"/>
              <a:defRPr sz="1372"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a:t>
            </a:r>
          </a:p>
        </p:txBody>
      </p:sp>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p:nvPr>
        </p:nvSpPr>
        <p:spPr>
          <a:xfrm>
            <a:off x="6357959" y="3421009"/>
            <a:ext cx="5834041" cy="546753"/>
          </a:xfrm>
        </p:spPr>
        <p:txBody>
          <a:bodyPr anchor="ctr" anchorCtr="0"/>
          <a:lstStyle>
            <a:lvl1pPr algn="ctr">
              <a:defRPr/>
            </a:lvl1pPr>
          </a:lstStyle>
          <a:p>
            <a:r>
              <a:rPr lang="de-DE"/>
              <a:t>Bild durch Klicken auf Symbol hinzufügen</a:t>
            </a:r>
            <a:endParaRPr lang="en-US"/>
          </a:p>
        </p:txBody>
      </p:sp>
      <p:sp>
        <p:nvSpPr>
          <p:cNvPr id="8" name="Footer Placeholder 14">
            <a:extLst>
              <a:ext uri="{FF2B5EF4-FFF2-40B4-BE49-F238E27FC236}">
                <a16:creationId xmlns:a16="http://schemas.microsoft.com/office/drawing/2014/main" id="{91B60D61-6FC1-0E45-8A2E-51410A6C6305}"/>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145081251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9DE98C-91A8-4163-A280-8BB561692C8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444774" y="418150"/>
            <a:ext cx="7747227" cy="6439851"/>
          </a:xfrm>
          <a:prstGeom prst="rect">
            <a:avLst/>
          </a:prstGeom>
        </p:spPr>
      </p:pic>
      <p:sp>
        <p:nvSpPr>
          <p:cNvPr id="9" name="Picture Placeholder 11">
            <a:extLst>
              <a:ext uri="{FF2B5EF4-FFF2-40B4-BE49-F238E27FC236}">
                <a16:creationId xmlns:a16="http://schemas.microsoft.com/office/drawing/2014/main" id="{784CA30E-A92E-4E40-944A-73B1CF9EEE0A}"/>
              </a:ext>
            </a:extLst>
          </p:cNvPr>
          <p:cNvSpPr>
            <a:spLocks noGrp="1"/>
          </p:cNvSpPr>
          <p:nvPr>
            <p:ph type="pic" sz="quarter" idx="12"/>
          </p:nvPr>
        </p:nvSpPr>
        <p:spPr>
          <a:xfrm>
            <a:off x="6357959" y="3421009"/>
            <a:ext cx="5834041" cy="546753"/>
          </a:xfrm>
        </p:spPr>
        <p:txBody>
          <a:bodyPr anchor="ctr" anchorCtr="0"/>
          <a:lstStyle>
            <a:lvl1pPr algn="ctr">
              <a:defRPr/>
            </a:lvl1pPr>
          </a:lstStyle>
          <a:p>
            <a:r>
              <a:rPr lang="de-DE"/>
              <a:t>Bild durch Klicken auf Symbol hinzufügen</a:t>
            </a:r>
            <a:endParaRPr lang="en-US"/>
          </a:p>
        </p:txBody>
      </p:sp>
      <p:sp>
        <p:nvSpPr>
          <p:cNvPr id="13" name="Text Placeholder 4">
            <a:extLst>
              <a:ext uri="{FF2B5EF4-FFF2-40B4-BE49-F238E27FC236}">
                <a16:creationId xmlns:a16="http://schemas.microsoft.com/office/drawing/2014/main" id="{8D17D4B4-B6B9-4273-ACCB-7A5ED46F35A8}"/>
              </a:ext>
            </a:extLst>
          </p:cNvPr>
          <p:cNvSpPr>
            <a:spLocks noGrp="1"/>
          </p:cNvSpPr>
          <p:nvPr>
            <p:ph type="body" sz="quarter" idx="11" hasCustomPrompt="1"/>
          </p:nvPr>
        </p:nvSpPr>
        <p:spPr>
          <a:xfrm>
            <a:off x="457672" y="2000738"/>
            <a:ext cx="1693247" cy="3034292"/>
          </a:xfrm>
        </p:spPr>
        <p:txBody>
          <a:bodyPr lIns="0" tIns="0" rIns="0" bIns="0"/>
          <a:lstStyle>
            <a:lvl1pPr marL="0" indent="0">
              <a:lnSpc>
                <a:spcPts val="1765"/>
              </a:lnSpc>
              <a:spcBef>
                <a:spcPts val="882"/>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4" name="Text Placeholder 4">
            <a:extLst>
              <a:ext uri="{FF2B5EF4-FFF2-40B4-BE49-F238E27FC236}">
                <a16:creationId xmlns:a16="http://schemas.microsoft.com/office/drawing/2014/main" id="{FB204BE2-B985-4315-8D5B-9C54B1074DD6}"/>
              </a:ext>
            </a:extLst>
          </p:cNvPr>
          <p:cNvSpPr>
            <a:spLocks noGrp="1"/>
          </p:cNvSpPr>
          <p:nvPr>
            <p:ph type="body" sz="quarter" idx="13" hasCustomPrompt="1"/>
          </p:nvPr>
        </p:nvSpPr>
        <p:spPr>
          <a:xfrm>
            <a:off x="2385798" y="2000738"/>
            <a:ext cx="1693247" cy="3034292"/>
          </a:xfrm>
        </p:spPr>
        <p:txBody>
          <a:bodyPr lIns="0" tIns="0" rIns="0" bIns="0"/>
          <a:lstStyle>
            <a:lvl1pPr marL="0" indent="0">
              <a:lnSpc>
                <a:spcPts val="1765"/>
              </a:lnSpc>
              <a:spcBef>
                <a:spcPts val="882"/>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5" name="Title 1">
            <a:extLst>
              <a:ext uri="{FF2B5EF4-FFF2-40B4-BE49-F238E27FC236}">
                <a16:creationId xmlns:a16="http://schemas.microsoft.com/office/drawing/2014/main" id="{889045D2-7C49-4F5C-A376-228A5A2B015B}"/>
              </a:ext>
            </a:extLst>
          </p:cNvPr>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Device layout 2: two columns</a:t>
            </a:r>
          </a:p>
        </p:txBody>
      </p:sp>
      <p:sp>
        <p:nvSpPr>
          <p:cNvPr id="10" name="Footer Placeholder 14">
            <a:extLst>
              <a:ext uri="{FF2B5EF4-FFF2-40B4-BE49-F238E27FC236}">
                <a16:creationId xmlns:a16="http://schemas.microsoft.com/office/drawing/2014/main" id="{E48FC59D-3F2F-9746-A309-EDC9968BC4CC}"/>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05213440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84249" y="486947"/>
            <a:ext cx="10869930" cy="6371053"/>
          </a:xfrm>
          <a:prstGeom prst="rect">
            <a:avLst/>
          </a:prstGeom>
        </p:spPr>
      </p:pic>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Device layout 3</a:t>
            </a:r>
          </a:p>
        </p:txBody>
      </p:sp>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p:nvPr>
        </p:nvSpPr>
        <p:spPr>
          <a:xfrm>
            <a:off x="2293976" y="3488254"/>
            <a:ext cx="7678751" cy="546753"/>
          </a:xfrm>
        </p:spPr>
        <p:txBody>
          <a:bodyPr anchor="ctr" anchorCtr="0"/>
          <a:lstStyle>
            <a:lvl1pPr algn="ctr">
              <a:defRPr/>
            </a:lvl1pPr>
          </a:lstStyle>
          <a:p>
            <a:r>
              <a:rPr lang="de-DE"/>
              <a:t>Bild durch Klicken auf Symbol hinzufügen</a:t>
            </a:r>
            <a:endParaRPr lang="en-US"/>
          </a:p>
        </p:txBody>
      </p:sp>
      <p:sp>
        <p:nvSpPr>
          <p:cNvPr id="6" name="Footer Placeholder 14">
            <a:extLst>
              <a:ext uri="{FF2B5EF4-FFF2-40B4-BE49-F238E27FC236}">
                <a16:creationId xmlns:a16="http://schemas.microsoft.com/office/drawing/2014/main" id="{C171A6F7-E2D5-4545-B545-35D9AA4D1332}"/>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90207664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p:spPr>
        <p:txBody>
          <a:bodyPr anchor="ctr">
            <a:noAutofit/>
          </a:bodyPr>
          <a:lstStyle>
            <a:lvl1pPr marL="0" indent="0" algn="ctr">
              <a:buNone/>
              <a:defRPr sz="2353"/>
            </a:lvl1pPr>
          </a:lstStyle>
          <a:p>
            <a:r>
              <a:rPr lang="de-DE"/>
              <a:t>Diagramm durch Klicken auf Symbol hinzufügen</a:t>
            </a:r>
            <a:endParaRPr lang="en-US"/>
          </a:p>
        </p:txBody>
      </p:sp>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Chart examples</a:t>
            </a:r>
          </a:p>
        </p:txBody>
      </p:sp>
      <p:sp>
        <p:nvSpPr>
          <p:cNvPr id="9" name="Text Placeholder 4"/>
          <p:cNvSpPr>
            <a:spLocks noGrp="1"/>
          </p:cNvSpPr>
          <p:nvPr>
            <p:ph type="body" sz="quarter" idx="12" hasCustomPrompt="1"/>
          </p:nvPr>
        </p:nvSpPr>
        <p:spPr>
          <a:xfrm>
            <a:off x="455992" y="5857162"/>
            <a:ext cx="3618381" cy="301770"/>
          </a:xfrm>
        </p:spPr>
        <p:txBody>
          <a:bodyPr lIns="0" tIns="0" rIns="0" bIns="0"/>
          <a:lstStyle>
            <a:lvl1pPr marL="0" indent="0">
              <a:lnSpc>
                <a:spcPts val="1176"/>
              </a:lnSpc>
              <a:spcBef>
                <a:spcPts val="882"/>
              </a:spcBef>
              <a:buFont typeface="Arial" panose="020B0604020202020204" pitchFamily="34" charset="0"/>
              <a:buNone/>
              <a:defRPr sz="980" b="0" i="0" spc="0">
                <a:solidFill>
                  <a:schemeClr val="tx1"/>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17" name="Text Placeholder 4"/>
          <p:cNvSpPr>
            <a:spLocks noGrp="1"/>
          </p:cNvSpPr>
          <p:nvPr>
            <p:ph type="body" sz="quarter" idx="18" hasCustomPrompt="1"/>
          </p:nvPr>
        </p:nvSpPr>
        <p:spPr>
          <a:xfrm>
            <a:off x="4303152" y="5857162"/>
            <a:ext cx="3607487" cy="301770"/>
          </a:xfrm>
        </p:spPr>
        <p:txBody>
          <a:bodyPr vert="horz" wrap="square" lIns="0" tIns="0" rIns="0" bIns="0" rtlCol="0">
            <a:spAutoFit/>
          </a:bodyPr>
          <a:lstStyle>
            <a:lvl1pPr>
              <a:tabLst/>
              <a:defRPr lang="en-US" sz="980" b="0" i="0" spc="0" dirty="0" smtClean="0">
                <a:solidFill>
                  <a:schemeClr val="tx1"/>
                </a:solidFill>
                <a:latin typeface="+mn-lt"/>
              </a:defRPr>
            </a:lvl1pPr>
          </a:lstStyle>
          <a:p>
            <a:pPr marL="0" lvl="0" indent="0">
              <a:lnSpc>
                <a:spcPts val="1176"/>
              </a:lnSpc>
              <a:spcBef>
                <a:spcPts val="882"/>
              </a:spcBef>
              <a:buFont typeface="Arial" panose="020B0604020202020204" pitchFamily="34" charset="0"/>
              <a:buNone/>
            </a:pPr>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20" name="Chart Placeholder 6"/>
          <p:cNvSpPr>
            <a:spLocks noGrp="1"/>
          </p:cNvSpPr>
          <p:nvPr>
            <p:ph type="chart" sz="quarter" idx="22"/>
          </p:nvPr>
        </p:nvSpPr>
        <p:spPr>
          <a:xfrm>
            <a:off x="4303152" y="1950780"/>
            <a:ext cx="3607487" cy="3534843"/>
          </a:xfrm>
        </p:spPr>
        <p:txBody>
          <a:bodyPr anchor="ctr">
            <a:noAutofit/>
          </a:bodyPr>
          <a:lstStyle>
            <a:lvl1pPr marL="0" indent="0" algn="ctr">
              <a:buNone/>
              <a:defRPr sz="2353"/>
            </a:lvl1pPr>
          </a:lstStyle>
          <a:p>
            <a:r>
              <a:rPr lang="de-DE"/>
              <a:t>Diagramm durch Klicken auf Symbol hinzufügen</a:t>
            </a:r>
            <a:endParaRPr lang="en-US"/>
          </a:p>
        </p:txBody>
      </p:sp>
      <p:sp>
        <p:nvSpPr>
          <p:cNvPr id="21" name="Chart Placeholder 6"/>
          <p:cNvSpPr>
            <a:spLocks noGrp="1"/>
          </p:cNvSpPr>
          <p:nvPr>
            <p:ph type="chart" sz="quarter" idx="23"/>
          </p:nvPr>
        </p:nvSpPr>
        <p:spPr>
          <a:xfrm>
            <a:off x="8139412" y="1950780"/>
            <a:ext cx="3623051" cy="3534843"/>
          </a:xfrm>
        </p:spPr>
        <p:txBody>
          <a:bodyPr anchor="ctr">
            <a:noAutofit/>
          </a:bodyPr>
          <a:lstStyle>
            <a:lvl1pPr marL="0" indent="0" algn="ctr">
              <a:buNone/>
              <a:defRPr sz="2353"/>
            </a:lvl1pPr>
          </a:lstStyle>
          <a:p>
            <a:r>
              <a:rPr lang="de-DE"/>
              <a:t>Diagramm durch Klicken auf Symbol hinzufügen</a:t>
            </a:r>
            <a:endParaRPr lang="en-US"/>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43143"/>
          </a:xfrm>
        </p:spPr>
        <p:txBody>
          <a:bodyPr tIns="0"/>
          <a:lstStyle>
            <a:lvl1pPr>
              <a:defRPr lang="en-US" sz="980" b="1" kern="1200" spc="0" dirty="0" smtClean="0">
                <a:solidFill>
                  <a:schemeClr val="tx1"/>
                </a:solidFill>
                <a:latin typeface="+mn-lt"/>
                <a:ea typeface="+mn-ea"/>
                <a:cs typeface="+mn-cs"/>
              </a:defRPr>
            </a:lvl1pPr>
          </a:lstStyle>
          <a:p>
            <a:pPr lvl="0"/>
            <a:r>
              <a:rPr lang="en-US"/>
              <a:t>Caption title Segoe bold 10/12. </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43143"/>
          </a:xfrm>
        </p:spPr>
        <p:txBody>
          <a:bodyPr tIns="0"/>
          <a:lstStyle>
            <a:lvl1pPr>
              <a:defRPr lang="en-US" sz="980" b="1" kern="1200" spc="0" dirty="0" smtClean="0">
                <a:solidFill>
                  <a:schemeClr val="tx1"/>
                </a:solidFill>
                <a:latin typeface="+mn-lt"/>
                <a:ea typeface="+mn-ea"/>
                <a:cs typeface="+mn-cs"/>
              </a:defRPr>
            </a:lvl1pPr>
          </a:lstStyle>
          <a:p>
            <a:pPr lvl="0"/>
            <a:r>
              <a:rPr lang="en-US"/>
              <a:t>Caption title Segoe bold 10/12. </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43143"/>
          </a:xfrm>
        </p:spPr>
        <p:txBody>
          <a:bodyPr tIns="0"/>
          <a:lstStyle>
            <a:lvl1pPr>
              <a:defRPr lang="en-US" sz="980" b="1" kern="1200" spc="0" dirty="0" smtClean="0">
                <a:solidFill>
                  <a:schemeClr val="tx1"/>
                </a:solidFill>
                <a:latin typeface="+mn-lt"/>
                <a:ea typeface="+mn-ea"/>
                <a:cs typeface="+mn-cs"/>
              </a:defRPr>
            </a:lvl1pPr>
          </a:lstStyle>
          <a:p>
            <a:pPr lvl="0"/>
            <a:r>
              <a:rPr lang="en-US"/>
              <a:t>Caption title Segoe bold 10/12. </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857162"/>
            <a:ext cx="3607487" cy="301770"/>
          </a:xfrm>
        </p:spPr>
        <p:txBody>
          <a:bodyPr vert="horz" wrap="square" lIns="0" tIns="0" rIns="0" bIns="0" rtlCol="0">
            <a:spAutoFit/>
          </a:bodyPr>
          <a:lstStyle>
            <a:lvl1pPr>
              <a:tabLst/>
              <a:defRPr lang="en-US" sz="980" b="0" i="0" spc="0" dirty="0" smtClean="0">
                <a:solidFill>
                  <a:schemeClr val="tx1"/>
                </a:solidFill>
                <a:latin typeface="+mn-lt"/>
              </a:defRPr>
            </a:lvl1pPr>
          </a:lstStyle>
          <a:p>
            <a:pPr marL="0" lvl="0" indent="0">
              <a:lnSpc>
                <a:spcPts val="1176"/>
              </a:lnSpc>
              <a:spcBef>
                <a:spcPts val="882"/>
              </a:spcBef>
              <a:buFont typeface="Arial" panose="020B0604020202020204" pitchFamily="34" charset="0"/>
              <a:buNone/>
            </a:pPr>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13" name="Footer Placeholder 14">
            <a:extLst>
              <a:ext uri="{FF2B5EF4-FFF2-40B4-BE49-F238E27FC236}">
                <a16:creationId xmlns:a16="http://schemas.microsoft.com/office/drawing/2014/main" id="{592F5440-0E12-0F44-ACE7-3C2064AE32D5}"/>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268054437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6" name="Text Placeholder 10">
            <a:extLst>
              <a:ext uri="{FF2B5EF4-FFF2-40B4-BE49-F238E27FC236}">
                <a16:creationId xmlns:a16="http://schemas.microsoft.com/office/drawing/2014/main" id="{1D2F9142-6251-4BB1-B90A-DAFD69D51338}"/>
              </a:ext>
            </a:extLst>
          </p:cNvPr>
          <p:cNvSpPr>
            <a:spLocks noGrp="1"/>
          </p:cNvSpPr>
          <p:nvPr>
            <p:ph type="body" sz="quarter" idx="16" hasCustomPrompt="1"/>
          </p:nvPr>
        </p:nvSpPr>
        <p:spPr>
          <a:xfrm>
            <a:off x="464841" y="4847661"/>
            <a:ext cx="9609045" cy="727892"/>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a:t>Author name</a:t>
            </a:r>
          </a:p>
          <a:p>
            <a:pPr lvl="1"/>
            <a:r>
              <a:rPr lang="en-US"/>
              <a:t>Date</a:t>
            </a:r>
          </a:p>
        </p:txBody>
      </p:sp>
      <p:sp>
        <p:nvSpPr>
          <p:cNvPr id="9" name="Title 1">
            <a:extLst>
              <a:ext uri="{FF2B5EF4-FFF2-40B4-BE49-F238E27FC236}">
                <a16:creationId xmlns:a16="http://schemas.microsoft.com/office/drawing/2014/main" id="{5AABBF63-5EE7-4625-A83E-A11472950806}"/>
              </a:ext>
            </a:extLst>
          </p:cNvPr>
          <p:cNvSpPr>
            <a:spLocks noGrp="1"/>
          </p:cNvSpPr>
          <p:nvPr>
            <p:ph type="title" hasCustomPrompt="1"/>
          </p:nvPr>
        </p:nvSpPr>
        <p:spPr>
          <a:xfrm>
            <a:off x="407391" y="3029995"/>
            <a:ext cx="9630389" cy="1793104"/>
          </a:xfrm>
          <a:noFill/>
        </p:spPr>
        <p:txBody>
          <a:bodyPr lIns="0" tIns="0" rIns="0" bIns="182880" anchor="b" anchorCtr="0"/>
          <a:lstStyle>
            <a:lvl1pPr>
              <a:defRPr sz="4705" strike="noStrike" spc="-49" baseline="0">
                <a:solidFill>
                  <a:schemeClr val="bg1"/>
                </a:solidFill>
              </a:defRPr>
            </a:lvl1pPr>
          </a:lstStyle>
          <a:p>
            <a:r>
              <a:rPr lang="en-US"/>
              <a:t>Microsoft 365</a:t>
            </a:r>
            <a:br>
              <a:rPr lang="en-US"/>
            </a:br>
            <a:r>
              <a:rPr lang="en-US"/>
              <a:t>title or event name</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1183" y="473796"/>
            <a:ext cx="1335673" cy="190278"/>
          </a:xfrm>
          <a:prstGeom prst="rect">
            <a:avLst/>
          </a:prstGeom>
        </p:spPr>
      </p:pic>
    </p:spTree>
    <p:extLst>
      <p:ext uri="{BB962C8B-B14F-4D97-AF65-F5344CB8AC3E}">
        <p14:creationId xmlns:p14="http://schemas.microsoft.com/office/powerpoint/2010/main" val="42378650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Table styling</a:t>
            </a:r>
          </a:p>
        </p:txBody>
      </p:sp>
      <p:sp>
        <p:nvSpPr>
          <p:cNvPr id="4" name="Table Placeholder 3"/>
          <p:cNvSpPr>
            <a:spLocks noGrp="1"/>
          </p:cNvSpPr>
          <p:nvPr>
            <p:ph type="tbl" sz="quarter" idx="10"/>
          </p:nvPr>
        </p:nvSpPr>
        <p:spPr>
          <a:xfrm>
            <a:off x="455995" y="3924852"/>
            <a:ext cx="11306469" cy="546753"/>
          </a:xfrm>
        </p:spPr>
        <p:txBody>
          <a:bodyPr anchor="ctr" anchorCtr="0"/>
          <a:lstStyle>
            <a:lvl1pPr algn="ctr">
              <a:defRPr/>
            </a:lvl1pPr>
          </a:lstStyle>
          <a:p>
            <a:r>
              <a:rPr lang="de-DE"/>
              <a:t>Tabelle durch Klicken auf Symbol hinzufügen</a:t>
            </a:r>
            <a:endParaRPr lang="en-US"/>
          </a:p>
        </p:txBody>
      </p:sp>
      <p:sp>
        <p:nvSpPr>
          <p:cNvPr id="6" name="Footer Placeholder 14">
            <a:extLst>
              <a:ext uri="{FF2B5EF4-FFF2-40B4-BE49-F238E27FC236}">
                <a16:creationId xmlns:a16="http://schemas.microsoft.com/office/drawing/2014/main" id="{8FFE576D-7F23-5D49-98BE-F31E6740176A}"/>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115581054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medium teal">
    <p:bg>
      <p:bgPr>
        <a:solidFill>
          <a:schemeClr val="tx2"/>
        </a:solidFill>
        <a:effectLst/>
      </p:bgPr>
    </p:bg>
    <p:spTree>
      <p:nvGrpSpPr>
        <p:cNvPr id="1" name=""/>
        <p:cNvGrpSpPr/>
        <p:nvPr/>
      </p:nvGrpSpPr>
      <p:grpSpPr>
        <a:xfrm>
          <a:off x="0" y="0"/>
          <a:ext cx="0" cy="0"/>
          <a:chOff x="0" y="0"/>
          <a:chExt cx="0" cy="0"/>
        </a:xfrm>
      </p:grpSpPr>
      <p:sp>
        <p:nvSpPr>
          <p:cNvPr id="7" name="Text Box 3">
            <a:extLst>
              <a:ext uri="{FF2B5EF4-FFF2-40B4-BE49-F238E27FC236}">
                <a16:creationId xmlns:a16="http://schemas.microsoft.com/office/drawing/2014/main" id="{F3523A4C-09FD-49AC-AA6D-1A6E7B7893EE}"/>
              </a:ext>
            </a:extLst>
          </p:cNvPr>
          <p:cNvSpPr txBox="1">
            <a:spLocks noChangeArrowheads="1"/>
          </p:cNvSpPr>
          <p:nvPr/>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1"/>
                </a:solidFill>
                <a:cs typeface="Segoe UI" pitchFamily="34" charset="0"/>
              </a:rPr>
              <a:t>© Copyright Microsoft Corporation. All rights reserved. </a:t>
            </a:r>
          </a:p>
        </p:txBody>
      </p:sp>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noFill/>
        </p:spPr>
        <p:txBody>
          <a:bodyPr lIns="0" tIns="0" rIns="0" bIns="0" anchor="t" anchorCtr="0"/>
          <a:lstStyle>
            <a:lvl1pPr>
              <a:lnSpc>
                <a:spcPct val="100000"/>
              </a:lnSpc>
              <a:spcAft>
                <a:spcPts val="1274"/>
              </a:spcAft>
              <a:defRPr sz="2549" spc="-49" baseline="0">
                <a:solidFill>
                  <a:schemeClr val="bg1"/>
                </a:solidFill>
              </a:defRPr>
            </a:lvl1pPr>
          </a:lstStyle>
          <a:p>
            <a:r>
              <a:rPr lang="en-US"/>
              <a:t>Thank you.</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4170" y="439310"/>
            <a:ext cx="1335673" cy="190278"/>
          </a:xfrm>
          <a:prstGeom prst="rect">
            <a:avLst/>
          </a:prstGeom>
        </p:spPr>
      </p:pic>
    </p:spTree>
    <p:extLst>
      <p:ext uri="{BB962C8B-B14F-4D97-AF65-F5344CB8AC3E}">
        <p14:creationId xmlns:p14="http://schemas.microsoft.com/office/powerpoint/2010/main" val="19449398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losing dark gray">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noFill/>
        </p:spPr>
        <p:txBody>
          <a:bodyPr lIns="0" tIns="0" rIns="0" bIns="0" anchor="t" anchorCtr="0"/>
          <a:lstStyle>
            <a:lvl1pPr>
              <a:lnSpc>
                <a:spcPct val="100000"/>
              </a:lnSpc>
              <a:spcAft>
                <a:spcPts val="1274"/>
              </a:spcAft>
              <a:defRPr sz="2549" spc="-49" baseline="0">
                <a:solidFill>
                  <a:schemeClr val="bg1"/>
                </a:solidFill>
              </a:defRPr>
            </a:lvl1pPr>
          </a:lstStyle>
          <a:p>
            <a:r>
              <a:rPr lang="en-US"/>
              <a:t>Thank you.</a:t>
            </a:r>
          </a:p>
        </p:txBody>
      </p:sp>
      <p:sp>
        <p:nvSpPr>
          <p:cNvPr id="5" name="Text Box 3">
            <a:extLst>
              <a:ext uri="{FF2B5EF4-FFF2-40B4-BE49-F238E27FC236}">
                <a16:creationId xmlns:a16="http://schemas.microsoft.com/office/drawing/2014/main" id="{0AFD6FAE-B215-4CF5-A1C7-AE7803BB4E41}"/>
              </a:ext>
            </a:extLst>
          </p:cNvPr>
          <p:cNvSpPr txBox="1">
            <a:spLocks noChangeArrowheads="1"/>
          </p:cNvSpPr>
          <p:nvPr userDrawn="1"/>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1"/>
                </a:solidFill>
                <a:cs typeface="Segoe UI" pitchFamily="34" charset="0"/>
              </a:rPr>
              <a:t>© Copyright Microsoft Corporation. All rights reserved. </a:t>
            </a:r>
          </a:p>
        </p:txBody>
      </p:sp>
      <p:pic>
        <p:nvPicPr>
          <p:cNvPr id="6" name="Picture 5">
            <a:extLst>
              <a:ext uri="{FF2B5EF4-FFF2-40B4-BE49-F238E27FC236}">
                <a16:creationId xmlns:a16="http://schemas.microsoft.com/office/drawing/2014/main" id="{DC1F9C5D-BBFD-AE42-A1D5-DA2C27C2E90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4170" y="439310"/>
            <a:ext cx="1335673" cy="190278"/>
          </a:xfrm>
          <a:prstGeom prst="rect">
            <a:avLst/>
          </a:prstGeom>
        </p:spPr>
      </p:pic>
    </p:spTree>
    <p:extLst>
      <p:ext uri="{BB962C8B-B14F-4D97-AF65-F5344CB8AC3E}">
        <p14:creationId xmlns:p14="http://schemas.microsoft.com/office/powerpoint/2010/main" val="9933759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00000"/>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a:t>Speaker name</a:t>
            </a:r>
          </a:p>
        </p:txBody>
      </p:sp>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15257838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27707875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39531499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458193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9519295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629592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4781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
    <p:bg>
      <p:bgPr>
        <a:solidFill>
          <a:schemeClr val="accent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1978148-DDB8-4B1B-91B8-28130218C585}"/>
              </a:ext>
            </a:extLst>
          </p:cNvPr>
          <p:cNvGrpSpPr/>
          <p:nvPr userDrawn="1"/>
        </p:nvGrpSpPr>
        <p:grpSpPr>
          <a:xfrm>
            <a:off x="0" y="-1"/>
            <a:ext cx="12192000" cy="6858001"/>
            <a:chOff x="0" y="-1"/>
            <a:chExt cx="12436475" cy="6994526"/>
          </a:xfrm>
        </p:grpSpPr>
        <p:pic>
          <p:nvPicPr>
            <p:cNvPr id="8" name="Picture 7">
              <a:extLst>
                <a:ext uri="{FF2B5EF4-FFF2-40B4-BE49-F238E27FC236}">
                  <a16:creationId xmlns:a16="http://schemas.microsoft.com/office/drawing/2014/main" id="{18D04DB2-79EC-4907-BD28-E17FB4AFB5A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249423" y="0"/>
              <a:ext cx="10187052" cy="6994525"/>
            </a:xfrm>
            <a:prstGeom prst="rect">
              <a:avLst/>
            </a:prstGeom>
          </p:spPr>
        </p:pic>
        <p:sp>
          <p:nvSpPr>
            <p:cNvPr id="9" name="Rectangle 8">
              <a:extLst>
                <a:ext uri="{FF2B5EF4-FFF2-40B4-BE49-F238E27FC236}">
                  <a16:creationId xmlns:a16="http://schemas.microsoft.com/office/drawing/2014/main" id="{E9454DF9-A0C8-42EE-B1B3-2A57EC8ACE0B}"/>
                </a:ext>
              </a:extLst>
            </p:cNvPr>
            <p:cNvSpPr/>
            <p:nvPr userDrawn="1"/>
          </p:nvSpPr>
          <p:spPr bwMode="auto">
            <a:xfrm>
              <a:off x="0" y="-1"/>
              <a:ext cx="2408238" cy="6994525"/>
            </a:xfrm>
            <a:prstGeom prst="rect">
              <a:avLst/>
            </a:prstGeom>
            <a:solidFill>
              <a:srgbClr val="E2E3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11" name="Rectangle 10">
            <a:extLst>
              <a:ext uri="{FF2B5EF4-FFF2-40B4-BE49-F238E27FC236}">
                <a16:creationId xmlns:a16="http://schemas.microsoft.com/office/drawing/2014/main" id="{13532A61-7338-495C-8787-A222781205FF}"/>
              </a:ext>
            </a:extLst>
          </p:cNvPr>
          <p:cNvSpPr/>
          <p:nvPr userDrawn="1"/>
        </p:nvSpPr>
        <p:spPr bwMode="auto">
          <a:xfrm>
            <a:off x="426424" y="2128263"/>
            <a:ext cx="7477989" cy="35862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5" name="Text Placeholder 10">
            <a:extLst>
              <a:ext uri="{FF2B5EF4-FFF2-40B4-BE49-F238E27FC236}">
                <a16:creationId xmlns:a16="http://schemas.microsoft.com/office/drawing/2014/main" id="{718C12CA-FF1E-41F6-84F9-03ED0B84EF2E}"/>
              </a:ext>
            </a:extLst>
          </p:cNvPr>
          <p:cNvSpPr>
            <a:spLocks noGrp="1"/>
          </p:cNvSpPr>
          <p:nvPr>
            <p:ph type="body" sz="quarter" idx="15" hasCustomPrompt="1"/>
          </p:nvPr>
        </p:nvSpPr>
        <p:spPr>
          <a:xfrm>
            <a:off x="863252" y="4495237"/>
            <a:ext cx="6507352" cy="727892"/>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a:t>Author name</a:t>
            </a:r>
          </a:p>
          <a:p>
            <a:pPr lvl="1"/>
            <a:r>
              <a:rPr lang="en-US"/>
              <a:t>Date</a:t>
            </a:r>
          </a:p>
        </p:txBody>
      </p:sp>
      <p:sp>
        <p:nvSpPr>
          <p:cNvPr id="16" name="Title 1">
            <a:extLst>
              <a:ext uri="{FF2B5EF4-FFF2-40B4-BE49-F238E27FC236}">
                <a16:creationId xmlns:a16="http://schemas.microsoft.com/office/drawing/2014/main" id="{06A627AC-F0E8-4823-99FD-AD035C641C37}"/>
              </a:ext>
            </a:extLst>
          </p:cNvPr>
          <p:cNvSpPr>
            <a:spLocks noGrp="1"/>
          </p:cNvSpPr>
          <p:nvPr>
            <p:ph type="title" hasCustomPrompt="1"/>
          </p:nvPr>
        </p:nvSpPr>
        <p:spPr>
          <a:xfrm>
            <a:off x="805802" y="2677570"/>
            <a:ext cx="6564802" cy="1793104"/>
          </a:xfrm>
          <a:noFill/>
        </p:spPr>
        <p:txBody>
          <a:bodyPr lIns="0" tIns="0" rIns="0" bIns="182880" anchor="b" anchorCtr="0"/>
          <a:lstStyle>
            <a:lvl1pPr>
              <a:defRPr sz="4705" strike="noStrike" spc="-49" baseline="0">
                <a:solidFill>
                  <a:schemeClr val="bg1"/>
                </a:solidFill>
              </a:defRPr>
            </a:lvl1pPr>
          </a:lstStyle>
          <a:p>
            <a:r>
              <a:rPr lang="en-US"/>
              <a:t>Microsoft 365 title or event name</a:t>
            </a:r>
          </a:p>
        </p:txBody>
      </p:sp>
      <p:pic>
        <p:nvPicPr>
          <p:cNvPr id="12" name="Picture 11">
            <a:extLst>
              <a:ext uri="{FF2B5EF4-FFF2-40B4-BE49-F238E27FC236}">
                <a16:creationId xmlns:a16="http://schemas.microsoft.com/office/drawing/2014/main" id="{6147B7F7-3EAA-3540-BC65-00BDB110EAC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28681" y="472516"/>
            <a:ext cx="1335673" cy="190278"/>
          </a:xfrm>
          <a:prstGeom prst="rect">
            <a:avLst/>
          </a:prstGeom>
        </p:spPr>
      </p:pic>
    </p:spTree>
    <p:extLst>
      <p:ext uri="{BB962C8B-B14F-4D97-AF65-F5344CB8AC3E}">
        <p14:creationId xmlns:p14="http://schemas.microsoft.com/office/powerpoint/2010/main" val="28378876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6050897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9847081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8319146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87903590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87692489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1841344107"/>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818208234"/>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605188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123229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409423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1978148-DDB8-4B1B-91B8-28130218C585}"/>
              </a:ext>
            </a:extLst>
          </p:cNvPr>
          <p:cNvGrpSpPr/>
          <p:nvPr userDrawn="1"/>
        </p:nvGrpSpPr>
        <p:grpSpPr>
          <a:xfrm>
            <a:off x="0" y="-1"/>
            <a:ext cx="12192000" cy="6858001"/>
            <a:chOff x="0" y="-1"/>
            <a:chExt cx="12436475" cy="6994526"/>
          </a:xfrm>
        </p:grpSpPr>
        <p:pic>
          <p:nvPicPr>
            <p:cNvPr id="5" name="Picture 4">
              <a:extLst>
                <a:ext uri="{FF2B5EF4-FFF2-40B4-BE49-F238E27FC236}">
                  <a16:creationId xmlns:a16="http://schemas.microsoft.com/office/drawing/2014/main" id="{18D04DB2-79EC-4907-BD28-E17FB4AFB5A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249423" y="0"/>
              <a:ext cx="10187052" cy="6994525"/>
            </a:xfrm>
            <a:prstGeom prst="rect">
              <a:avLst/>
            </a:prstGeom>
          </p:spPr>
        </p:pic>
        <p:sp>
          <p:nvSpPr>
            <p:cNvPr id="6" name="Rectangle 5">
              <a:extLst>
                <a:ext uri="{FF2B5EF4-FFF2-40B4-BE49-F238E27FC236}">
                  <a16:creationId xmlns:a16="http://schemas.microsoft.com/office/drawing/2014/main" id="{E9454DF9-A0C8-42EE-B1B3-2A57EC8ACE0B}"/>
                </a:ext>
              </a:extLst>
            </p:cNvPr>
            <p:cNvSpPr/>
            <p:nvPr userDrawn="1"/>
          </p:nvSpPr>
          <p:spPr bwMode="auto">
            <a:xfrm>
              <a:off x="0" y="-1"/>
              <a:ext cx="2408238" cy="6994525"/>
            </a:xfrm>
            <a:prstGeom prst="rect">
              <a:avLst/>
            </a:prstGeom>
            <a:solidFill>
              <a:srgbClr val="E2E3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7" name="Rectangle 6">
            <a:extLst>
              <a:ext uri="{FF2B5EF4-FFF2-40B4-BE49-F238E27FC236}">
                <a16:creationId xmlns:a16="http://schemas.microsoft.com/office/drawing/2014/main" id="{13532A61-7338-495C-8787-A222781205FF}"/>
              </a:ext>
            </a:extLst>
          </p:cNvPr>
          <p:cNvSpPr/>
          <p:nvPr userDrawn="1"/>
        </p:nvSpPr>
        <p:spPr bwMode="auto">
          <a:xfrm>
            <a:off x="428681" y="2161468"/>
            <a:ext cx="7477989" cy="35862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10">
            <a:extLst>
              <a:ext uri="{FF2B5EF4-FFF2-40B4-BE49-F238E27FC236}">
                <a16:creationId xmlns:a16="http://schemas.microsoft.com/office/drawing/2014/main" id="{718C12CA-FF1E-41F6-84F9-03ED0B84EF2E}"/>
              </a:ext>
            </a:extLst>
          </p:cNvPr>
          <p:cNvSpPr>
            <a:spLocks noGrp="1"/>
          </p:cNvSpPr>
          <p:nvPr>
            <p:ph type="body" sz="quarter" idx="15" hasCustomPrompt="1"/>
          </p:nvPr>
        </p:nvSpPr>
        <p:spPr>
          <a:xfrm>
            <a:off x="863252" y="4495237"/>
            <a:ext cx="6507352" cy="724246"/>
          </a:xfrm>
        </p:spPr>
        <p:txBody>
          <a:bodyPr/>
          <a:lstStyle>
            <a:lvl1pPr>
              <a:defRPr sz="1765">
                <a:solidFill>
                  <a:schemeClr val="tx1"/>
                </a:solidFill>
              </a:defRPr>
            </a:lvl1pPr>
            <a:lvl2pPr>
              <a:defRPr sz="1765">
                <a:solidFill>
                  <a:schemeClr val="tx1"/>
                </a:solidFill>
              </a:defRPr>
            </a:lvl2pPr>
            <a:lvl3pPr>
              <a:defRPr sz="1372"/>
            </a:lvl3pPr>
            <a:lvl4pPr>
              <a:defRPr sz="1372"/>
            </a:lvl4pPr>
            <a:lvl5pPr>
              <a:defRPr sz="1029"/>
            </a:lvl5pPr>
          </a:lstStyle>
          <a:p>
            <a:pPr lvl="0"/>
            <a:r>
              <a:rPr lang="en-US"/>
              <a:t>Author name</a:t>
            </a:r>
          </a:p>
          <a:p>
            <a:pPr lvl="1"/>
            <a:r>
              <a:rPr lang="en-US"/>
              <a:t>Date</a:t>
            </a:r>
          </a:p>
        </p:txBody>
      </p:sp>
      <p:sp>
        <p:nvSpPr>
          <p:cNvPr id="9" name="Title 1">
            <a:extLst>
              <a:ext uri="{FF2B5EF4-FFF2-40B4-BE49-F238E27FC236}">
                <a16:creationId xmlns:a16="http://schemas.microsoft.com/office/drawing/2014/main" id="{06A627AC-F0E8-4823-99FD-AD035C641C37}"/>
              </a:ext>
            </a:extLst>
          </p:cNvPr>
          <p:cNvSpPr>
            <a:spLocks noGrp="1"/>
          </p:cNvSpPr>
          <p:nvPr>
            <p:ph type="title" hasCustomPrompt="1"/>
          </p:nvPr>
        </p:nvSpPr>
        <p:spPr>
          <a:xfrm>
            <a:off x="805802" y="2677570"/>
            <a:ext cx="6564802" cy="1793104"/>
          </a:xfrm>
          <a:noFill/>
        </p:spPr>
        <p:txBody>
          <a:bodyPr lIns="0" tIns="0" rIns="0" bIns="182880" anchor="b" anchorCtr="0"/>
          <a:lstStyle>
            <a:lvl1pPr>
              <a:defRPr sz="4705" strike="noStrike" spc="-49" baseline="0">
                <a:solidFill>
                  <a:schemeClr val="tx2"/>
                </a:solidFill>
              </a:defRPr>
            </a:lvl1pPr>
          </a:lstStyle>
          <a:p>
            <a:r>
              <a:rPr lang="en-US"/>
              <a:t>Microsoft 365 title or event name</a:t>
            </a:r>
          </a:p>
        </p:txBody>
      </p:sp>
      <p:pic>
        <p:nvPicPr>
          <p:cNvPr id="10" name="Picture 9">
            <a:extLst>
              <a:ext uri="{FF2B5EF4-FFF2-40B4-BE49-F238E27FC236}">
                <a16:creationId xmlns:a16="http://schemas.microsoft.com/office/drawing/2014/main" id="{6147B7F7-3EAA-3540-BC65-00BDB110EAC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28681" y="472516"/>
            <a:ext cx="1335673" cy="190278"/>
          </a:xfrm>
          <a:prstGeom prst="rect">
            <a:avLst/>
          </a:prstGeom>
        </p:spPr>
      </p:pic>
    </p:spTree>
    <p:extLst>
      <p:ext uri="{BB962C8B-B14F-4D97-AF65-F5344CB8AC3E}">
        <p14:creationId xmlns:p14="http://schemas.microsoft.com/office/powerpoint/2010/main" val="3463842994"/>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261199197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66629268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Title &amp; bulleted text - blue">
    <p:bg bwMode="black">
      <p:bgPr>
        <a:solidFill>
          <a:srgbClr val="0B5B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p:spPr>
        <p:txBody>
          <a:bodyPr/>
          <a:lstStyle>
            <a:lvl1pPr>
              <a:defRPr>
                <a:solidFill>
                  <a:schemeClr val="bg1"/>
                </a:solidFill>
              </a:defRPr>
            </a:lvl1pPr>
          </a:lstStyle>
          <a:p>
            <a:r>
              <a:rPr lang="en-US"/>
              <a:t>Click to edit Master title style</a:t>
            </a:r>
          </a:p>
        </p:txBody>
      </p:sp>
      <p:sp>
        <p:nvSpPr>
          <p:cNvPr id="6" name="Text Placeholder 5"/>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460201" indent="-460201">
              <a:buClr>
                <a:srgbClr val="FFFFFF"/>
              </a:buClr>
              <a:buSzPct val="70000"/>
              <a:buFontTx/>
              <a:buBlip>
                <a:blip r:embed="rId2"/>
              </a:buBlip>
              <a:defRPr sz="2800">
                <a:solidFill>
                  <a:schemeClr val="bg1"/>
                </a:solidFill>
              </a:defRPr>
            </a:lvl1pPr>
            <a:lvl2pPr marL="855349" indent="-395147">
              <a:buClr>
                <a:srgbClr val="FFFFFF"/>
              </a:buClr>
              <a:buSzPct val="70000"/>
              <a:buFontTx/>
              <a:buBlip>
                <a:blip r:embed="rId2"/>
              </a:buBlip>
              <a:defRPr sz="2000">
                <a:solidFill>
                  <a:schemeClr val="bg1"/>
                </a:solidFill>
              </a:defRPr>
            </a:lvl2pPr>
            <a:lvl3pPr marL="1258429" indent="-403081">
              <a:buClr>
                <a:srgbClr val="FFFFFF"/>
              </a:buClr>
              <a:buSzPct val="70000"/>
              <a:buFontTx/>
              <a:buBlip>
                <a:blip r:embed="rId2"/>
              </a:buBlip>
              <a:defRPr sz="1600">
                <a:solidFill>
                  <a:schemeClr val="bg1"/>
                </a:solidFill>
              </a:defRPr>
            </a:lvl3pPr>
            <a:lvl4pPr marL="1604368" indent="-345947">
              <a:buClr>
                <a:srgbClr val="FFFFFF"/>
              </a:buClr>
              <a:buSzPct val="70000"/>
              <a:buFontTx/>
              <a:buBlip>
                <a:blip r:embed="rId2"/>
              </a:buBlip>
              <a:defRPr sz="1400">
                <a:solidFill>
                  <a:schemeClr val="bg1"/>
                </a:solidFill>
              </a:defRPr>
            </a:lvl4pPr>
            <a:lvl5pPr marL="1940804" indent="-336427">
              <a:buClr>
                <a:srgbClr val="FFFFFF"/>
              </a:buClr>
              <a:buSzPct val="70000"/>
              <a:buFontTx/>
              <a:buBlip>
                <a:blip r:embed="rId2"/>
              </a:buBlip>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6980057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Bookend">
    <p:bg>
      <p:bgPr>
        <a:solidFill>
          <a:srgbClr val="0070C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6138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1168943"/>
            <a:ext cx="3618381" cy="899665"/>
          </a:xfrm>
        </p:spPr>
        <p:txBody>
          <a:bodyPr lIns="0" tIns="0" rIns="0" bIns="0"/>
          <a:lstStyle>
            <a:lvl1pPr>
              <a:defRPr sz="1765" spc="0" baseline="0">
                <a:solidFill>
                  <a:schemeClr val="tx1"/>
                </a:solidFill>
              </a:defRPr>
            </a:lvl1pPr>
          </a:lstStyle>
          <a:p>
            <a:r>
              <a:rPr lang="en-US"/>
              <a:t>Contents</a:t>
            </a:r>
          </a:p>
        </p:txBody>
      </p:sp>
      <p:sp>
        <p:nvSpPr>
          <p:cNvPr id="4" name="Text Placeholder 3"/>
          <p:cNvSpPr>
            <a:spLocks noGrp="1"/>
          </p:cNvSpPr>
          <p:nvPr>
            <p:ph type="body" sz="quarter" idx="10" hasCustomPrompt="1"/>
          </p:nvPr>
        </p:nvSpPr>
        <p:spPr>
          <a:xfrm>
            <a:off x="6229843" y="1168943"/>
            <a:ext cx="3837818" cy="3786998"/>
          </a:xfrm>
        </p:spPr>
        <p:txBody>
          <a:bodyPr wrap="square" lIns="0" tIns="0" rIns="0" bIns="0">
            <a:noAutofit/>
          </a:bodyPr>
          <a:lstStyle>
            <a:lvl1pPr marL="0" indent="0" defTabSz="507330">
              <a:spcAft>
                <a:spcPts val="490"/>
              </a:spcAft>
              <a:buNone/>
              <a:defRPr sz="1765" spc="0" baseline="0">
                <a:solidFill>
                  <a:schemeClr val="tx2"/>
                </a:solidFill>
              </a:defRPr>
            </a:lvl1pPr>
            <a:lvl2pPr marL="224097" indent="0">
              <a:buNone/>
              <a:defRPr sz="1765"/>
            </a:lvl2pPr>
            <a:lvl3pPr marL="448193" indent="0">
              <a:buNone/>
              <a:defRPr sz="1765"/>
            </a:lvl3pPr>
            <a:lvl4pPr marL="672290" indent="0">
              <a:buNone/>
              <a:defRPr sz="1765"/>
            </a:lvl4pPr>
            <a:lvl5pPr marL="896386" indent="0">
              <a:buNone/>
              <a:defRPr sz="1765"/>
            </a:lvl5pPr>
          </a:lstStyle>
          <a:p>
            <a:pPr lvl="0"/>
            <a:r>
              <a:rPr lang="en-US"/>
              <a:t>##	Section Title</a:t>
            </a:r>
          </a:p>
        </p:txBody>
      </p:sp>
      <p:sp>
        <p:nvSpPr>
          <p:cNvPr id="6" name="Footer Placeholder 14">
            <a:extLst>
              <a:ext uri="{FF2B5EF4-FFF2-40B4-BE49-F238E27FC236}">
                <a16:creationId xmlns:a16="http://schemas.microsoft.com/office/drawing/2014/main" id="{5D44EBAA-1080-2641-A084-EB6038C6BC5D}"/>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83664693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Heading Segoe UI </a:t>
            </a:r>
            <a:r>
              <a:rPr lang="en-US" err="1"/>
              <a:t>Semibold</a:t>
            </a:r>
            <a:r>
              <a:rPr lang="en-US"/>
              <a:t> 28/32</a:t>
            </a:r>
          </a:p>
        </p:txBody>
      </p:sp>
      <p:sp>
        <p:nvSpPr>
          <p:cNvPr id="4" name="Text Placeholder 3"/>
          <p:cNvSpPr>
            <a:spLocks noGrp="1"/>
          </p:cNvSpPr>
          <p:nvPr>
            <p:ph type="body" sz="quarter" idx="10" hasCustomPrompt="1"/>
          </p:nvPr>
        </p:nvSpPr>
        <p:spPr>
          <a:xfrm>
            <a:off x="455995" y="1922802"/>
            <a:ext cx="11306469" cy="603538"/>
          </a:xfrm>
        </p:spPr>
        <p:txBody>
          <a:bodyPr wrap="square" lIns="0" tIns="0" rIns="0" bIns="0">
            <a:spAutoFit/>
          </a:bodyPr>
          <a:lstStyle>
            <a:lvl1pPr marL="0" indent="0">
              <a:lnSpc>
                <a:spcPts val="2353"/>
              </a:lnSpc>
              <a:buNone/>
              <a:defRPr sz="1961" b="0" i="0" spc="0">
                <a:solidFill>
                  <a:schemeClr val="tx1"/>
                </a:solidFill>
                <a:latin typeface="+mj-lt"/>
              </a:defRPr>
            </a:lvl1pPr>
            <a:lvl2pPr marL="0" indent="0">
              <a:lnSpc>
                <a:spcPts val="2353"/>
              </a:lnSpc>
              <a:buNone/>
              <a:defRPr spc="0"/>
            </a:lvl2pPr>
            <a:lvl3pPr marL="448193" indent="0">
              <a:buNone/>
              <a:defRPr/>
            </a:lvl3pPr>
            <a:lvl4pPr marL="672290" indent="0">
              <a:buNone/>
              <a:defRPr/>
            </a:lvl4pPr>
            <a:lvl5pPr marL="896386" indent="0">
              <a:buNone/>
              <a:defRPr/>
            </a:lvl5pPr>
          </a:lstStyle>
          <a:p>
            <a:pPr lvl="0"/>
            <a:r>
              <a:rPr lang="en-US"/>
              <a:t>Large: subhead Segoe UI </a:t>
            </a:r>
            <a:r>
              <a:rPr lang="en-US" err="1"/>
              <a:t>Semibold</a:t>
            </a:r>
            <a:r>
              <a:rPr lang="en-US"/>
              <a:t> 20/24</a:t>
            </a:r>
          </a:p>
          <a:p>
            <a:pPr lvl="1"/>
            <a:r>
              <a:rPr lang="en-US"/>
              <a:t>Large: subhead Segoe UI Regular 20/24</a:t>
            </a:r>
          </a:p>
        </p:txBody>
      </p:sp>
      <p:sp>
        <p:nvSpPr>
          <p:cNvPr id="5" name="Text Placeholder 4"/>
          <p:cNvSpPr>
            <a:spLocks noGrp="1"/>
          </p:cNvSpPr>
          <p:nvPr>
            <p:ph type="body" sz="quarter" idx="11" hasCustomPrompt="1"/>
          </p:nvPr>
        </p:nvSpPr>
        <p:spPr>
          <a:xfrm>
            <a:off x="455995" y="3151388"/>
            <a:ext cx="11306469" cy="443839"/>
          </a:xfrm>
        </p:spPr>
        <p:txBody>
          <a:bodyPr lIns="0" tIns="0" rIns="0" bIns="0"/>
          <a:lstStyle>
            <a:lvl1pPr marL="0" indent="0">
              <a:lnSpc>
                <a:spcPts val="1765"/>
              </a:lnSpc>
              <a:spcBef>
                <a:spcPts val="0"/>
              </a:spcBef>
              <a:buNone/>
              <a:defRPr sz="1372" b="0" spc="0">
                <a:solidFill>
                  <a:schemeClr val="tx2"/>
                </a:solidFill>
                <a:latin typeface="+mj-lt"/>
              </a:defRPr>
            </a:lvl1pPr>
            <a:lvl2pPr marL="0" indent="0">
              <a:lnSpc>
                <a:spcPts val="1765"/>
              </a:lnSpc>
              <a:spcBef>
                <a:spcPts val="0"/>
              </a:spcBef>
              <a:buNone/>
              <a:defRPr sz="1372" spc="0">
                <a:solidFill>
                  <a:schemeClr val="tx1"/>
                </a:solidFill>
              </a:defRPr>
            </a:lvl2pPr>
            <a:lvl3pPr marL="448193" indent="0">
              <a:buNone/>
              <a:defRPr/>
            </a:lvl3pPr>
            <a:lvl4pPr marL="672290" indent="0">
              <a:buNone/>
              <a:defRPr/>
            </a:lvl4pPr>
            <a:lvl5pPr marL="896386" indent="0">
              <a:buNone/>
              <a:defRPr/>
            </a:lvl5pPr>
          </a:lstStyle>
          <a:p>
            <a:pPr lvl="0"/>
            <a:r>
              <a:rPr lang="en-US"/>
              <a:t>Medium: paragraph title Segoe UI </a:t>
            </a:r>
            <a:r>
              <a:rPr lang="en-US" err="1"/>
              <a:t>Semibold</a:t>
            </a:r>
            <a:r>
              <a:rPr lang="en-US"/>
              <a:t> 14/18</a:t>
            </a:r>
          </a:p>
          <a:p>
            <a:pPr lvl="1"/>
            <a:r>
              <a:rPr lang="en-US"/>
              <a:t>Body copy Segoe UI Regular 14/18</a:t>
            </a:r>
          </a:p>
        </p:txBody>
      </p:sp>
      <p:sp>
        <p:nvSpPr>
          <p:cNvPr id="7" name="Text Placeholder 6"/>
          <p:cNvSpPr>
            <a:spLocks noGrp="1"/>
          </p:cNvSpPr>
          <p:nvPr>
            <p:ph type="body" sz="quarter" idx="12" hasCustomPrompt="1"/>
          </p:nvPr>
        </p:nvSpPr>
        <p:spPr>
          <a:xfrm>
            <a:off x="455995" y="4352947"/>
            <a:ext cx="11306469" cy="331946"/>
          </a:xfrm>
        </p:spPr>
        <p:txBody>
          <a:bodyPr lIns="0" tIns="0" rIns="0" bIns="0"/>
          <a:lstStyle>
            <a:lvl1pPr marL="0" indent="0">
              <a:lnSpc>
                <a:spcPts val="1176"/>
              </a:lnSpc>
              <a:spcBef>
                <a:spcPts val="0"/>
              </a:spcBef>
              <a:buNone/>
              <a:defRPr sz="980" spc="0">
                <a:solidFill>
                  <a:schemeClr val="tx1"/>
                </a:solidFill>
              </a:defRPr>
            </a:lvl1pPr>
            <a:lvl2pPr marL="0" indent="0">
              <a:lnSpc>
                <a:spcPct val="100000"/>
              </a:lnSpc>
              <a:spcBef>
                <a:spcPts val="0"/>
              </a:spcBef>
              <a:buNone/>
              <a:defRPr sz="980" spc="0">
                <a:solidFill>
                  <a:schemeClr val="tx1"/>
                </a:solidFill>
              </a:defRPr>
            </a:lvl2pPr>
            <a:lvl3pPr marL="448193" indent="0">
              <a:buNone/>
              <a:defRPr/>
            </a:lvl3pPr>
            <a:lvl4pPr marL="672290" indent="0">
              <a:buNone/>
              <a:defRPr/>
            </a:lvl4pPr>
            <a:lvl5pPr marL="0" indent="0">
              <a:lnSpc>
                <a:spcPct val="100000"/>
              </a:lnSpc>
              <a:buNone/>
              <a:defRPr/>
            </a:lvl5pPr>
          </a:lstStyle>
          <a:p>
            <a:pPr lvl="4"/>
            <a:r>
              <a:rPr lang="en-US"/>
              <a:t>Small caption: Segoe UI Bold 10/12</a:t>
            </a:r>
          </a:p>
          <a:p>
            <a:pPr lvl="1"/>
            <a:r>
              <a:rPr lang="en-US"/>
              <a:t>Small caption Segoe Regular 10/12</a:t>
            </a:r>
          </a:p>
        </p:txBody>
      </p:sp>
      <p:sp>
        <p:nvSpPr>
          <p:cNvPr id="9" name="Footer Placeholder 14">
            <a:extLst>
              <a:ext uri="{FF2B5EF4-FFF2-40B4-BE49-F238E27FC236}">
                <a16:creationId xmlns:a16="http://schemas.microsoft.com/office/drawing/2014/main" id="{792CEBAD-C5CC-0544-9FE5-B0B00445BA4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231966703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5" y="1922587"/>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5" y="3151388"/>
            <a:ext cx="3618381" cy="2675220"/>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a:p>
            <a:pPr marL="280121" marR="0" lvl="1" indent="-280121" algn="l" defTabSz="914367"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1" marR="0" lvl="1" indent="-280121" algn="l" defTabSz="914367"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220"/>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a:p>
            <a:pPr marL="280121" marR="0" lvl="1" indent="-280121" algn="l" defTabSz="914367"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1" marR="0" lvl="1" indent="-280121" algn="l" defTabSz="914367"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220"/>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a:p>
            <a:pPr marL="280121" marR="0" lvl="1" indent="-280121" algn="l" defTabSz="914367"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1" marR="0" lvl="1" indent="-280121" algn="l" defTabSz="914367"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7171293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Text option 2: two columns copy heavy</a:t>
            </a:r>
          </a:p>
        </p:txBody>
      </p:sp>
      <p:sp>
        <p:nvSpPr>
          <p:cNvPr id="16" name="Text Placeholder 4">
            <a:extLst>
              <a:ext uri="{FF2B5EF4-FFF2-40B4-BE49-F238E27FC236}">
                <a16:creationId xmlns:a16="http://schemas.microsoft.com/office/drawing/2014/main" id="{99E39B6D-21AF-485C-B606-D6EA248988A6}"/>
              </a:ext>
            </a:extLst>
          </p:cNvPr>
          <p:cNvSpPr>
            <a:spLocks noGrp="1"/>
          </p:cNvSpPr>
          <p:nvPr>
            <p:ph type="body" sz="quarter" idx="13" hasCustomPrompt="1"/>
          </p:nvPr>
        </p:nvSpPr>
        <p:spPr>
          <a:xfrm>
            <a:off x="455995" y="2363623"/>
            <a:ext cx="3618381" cy="2435151"/>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lvl="1"/>
            <a:endParaRPr lang="en-US"/>
          </a:p>
        </p:txBody>
      </p:sp>
      <p:sp>
        <p:nvSpPr>
          <p:cNvPr id="17" name="Text Placeholder 4">
            <a:extLst>
              <a:ext uri="{FF2B5EF4-FFF2-40B4-BE49-F238E27FC236}">
                <a16:creationId xmlns:a16="http://schemas.microsoft.com/office/drawing/2014/main" id="{D0D85DDD-B7EA-4D73-BA98-A5ACF1DB2D33}"/>
              </a:ext>
            </a:extLst>
          </p:cNvPr>
          <p:cNvSpPr>
            <a:spLocks noGrp="1"/>
          </p:cNvSpPr>
          <p:nvPr>
            <p:ph type="body" sz="quarter" idx="14" hasCustomPrompt="1"/>
          </p:nvPr>
        </p:nvSpPr>
        <p:spPr>
          <a:xfrm>
            <a:off x="4303151" y="2363623"/>
            <a:ext cx="3618381" cy="2435151"/>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lvl="1"/>
            <a:endParaRPr lang="en-US"/>
          </a:p>
        </p:txBody>
      </p:sp>
      <p:sp>
        <p:nvSpPr>
          <p:cNvPr id="6" name="Footer Placeholder 14">
            <a:extLst>
              <a:ext uri="{FF2B5EF4-FFF2-40B4-BE49-F238E27FC236}">
                <a16:creationId xmlns:a16="http://schemas.microsoft.com/office/drawing/2014/main" id="{138E79E6-9873-FD4B-AE77-547F8559AE9B}"/>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285415336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16" name="Content Placeholder 15"/>
          <p:cNvSpPr>
            <a:spLocks noGrp="1"/>
          </p:cNvSpPr>
          <p:nvPr>
            <p:ph sz="quarter" idx="17" hasCustomPrompt="1"/>
          </p:nvPr>
        </p:nvSpPr>
        <p:spPr>
          <a:xfrm>
            <a:off x="464958" y="1599724"/>
            <a:ext cx="3609417" cy="3099393"/>
          </a:xfrm>
          <a:blipFill>
            <a:blip r:embed="rId2"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1"/>
                </a:solidFill>
              </a:defRPr>
            </a:lvl1pPr>
          </a:lstStyle>
          <a:p>
            <a:pPr lvl="0"/>
            <a:r>
              <a:rPr lang="en-US"/>
              <a:t>Place photo</a:t>
            </a:r>
          </a:p>
        </p:txBody>
      </p:sp>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Text option 3: three columns images and text</a:t>
            </a:r>
          </a:p>
        </p:txBody>
      </p:sp>
      <p:sp>
        <p:nvSpPr>
          <p:cNvPr id="5" name="Text Placeholder 4"/>
          <p:cNvSpPr>
            <a:spLocks noGrp="1"/>
          </p:cNvSpPr>
          <p:nvPr>
            <p:ph type="body" sz="quarter" idx="11" hasCustomPrompt="1"/>
          </p:nvPr>
        </p:nvSpPr>
        <p:spPr>
          <a:xfrm>
            <a:off x="455995" y="4927922"/>
            <a:ext cx="3618381" cy="1186064"/>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0" name="Text Placeholder 4"/>
          <p:cNvSpPr>
            <a:spLocks noGrp="1"/>
          </p:cNvSpPr>
          <p:nvPr>
            <p:ph type="body" sz="quarter" idx="13" hasCustomPrompt="1"/>
          </p:nvPr>
        </p:nvSpPr>
        <p:spPr>
          <a:xfrm>
            <a:off x="8144083" y="4927922"/>
            <a:ext cx="3618381" cy="1186064"/>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25" name="Content Placeholder 15">
            <a:extLst>
              <a:ext uri="{FF2B5EF4-FFF2-40B4-BE49-F238E27FC236}">
                <a16:creationId xmlns:a16="http://schemas.microsoft.com/office/drawing/2014/main" id="{FF38BC9F-387A-498E-A040-4619A490AEDD}"/>
              </a:ext>
            </a:extLst>
          </p:cNvPr>
          <p:cNvSpPr>
            <a:spLocks noGrp="1"/>
          </p:cNvSpPr>
          <p:nvPr>
            <p:ph sz="quarter" idx="18" hasCustomPrompt="1"/>
          </p:nvPr>
        </p:nvSpPr>
        <p:spPr>
          <a:xfrm>
            <a:off x="4300039" y="1599724"/>
            <a:ext cx="3609417" cy="3099393"/>
          </a:xfrm>
          <a:blipFill>
            <a:blip r:embed="rId3"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1"/>
                </a:solidFill>
              </a:defRPr>
            </a:lvl1pPr>
          </a:lstStyle>
          <a:p>
            <a:pPr lvl="0"/>
            <a:r>
              <a:rPr lang="en-US"/>
              <a:t>Place photo</a:t>
            </a:r>
          </a:p>
        </p:txBody>
      </p:sp>
      <p:sp>
        <p:nvSpPr>
          <p:cNvPr id="26" name="Content Placeholder 15">
            <a:extLst>
              <a:ext uri="{FF2B5EF4-FFF2-40B4-BE49-F238E27FC236}">
                <a16:creationId xmlns:a16="http://schemas.microsoft.com/office/drawing/2014/main" id="{EEF5E46D-3409-4544-8C4E-211F133E580F}"/>
              </a:ext>
            </a:extLst>
          </p:cNvPr>
          <p:cNvSpPr>
            <a:spLocks noGrp="1"/>
          </p:cNvSpPr>
          <p:nvPr>
            <p:ph sz="quarter" idx="19" hasCustomPrompt="1"/>
          </p:nvPr>
        </p:nvSpPr>
        <p:spPr>
          <a:xfrm>
            <a:off x="8144083" y="1599722"/>
            <a:ext cx="3609417" cy="3099394"/>
          </a:xfrm>
          <a:blipFill>
            <a:blip r:embed="rId4"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1"/>
                </a:solidFill>
              </a:defRPr>
            </a:lvl1pPr>
          </a:lstStyle>
          <a:p>
            <a:pPr lvl="0"/>
            <a:r>
              <a:rPr lang="en-US"/>
              <a:t>Place photo</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303151" y="4927922"/>
            <a:ext cx="3618381" cy="1186064"/>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2" name="Footer Placeholder 14">
            <a:extLst>
              <a:ext uri="{FF2B5EF4-FFF2-40B4-BE49-F238E27FC236}">
                <a16:creationId xmlns:a16="http://schemas.microsoft.com/office/drawing/2014/main" id="{CA59C6B7-B917-1840-9DE3-C346678711AC}"/>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07912814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theme" Target="../theme/theme2.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4" y="556381"/>
            <a:ext cx="11306469"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4" y="1817559"/>
            <a:ext cx="11306469" cy="2323623"/>
          </a:xfrm>
          <a:prstGeom prst="rect">
            <a:avLst/>
          </a:prstGeom>
        </p:spPr>
        <p:txBody>
          <a:bodyPr vert="horz" wrap="square" lIns="0" tIns="91440" rIns="146304" bIns="91440" rtlCol="0">
            <a:spAutoFit/>
          </a:bodyPr>
          <a:lstStyle/>
          <a:p>
            <a:pPr lvl="0"/>
            <a:r>
              <a:rPr lang="en-US"/>
              <a:t>H2 Segoe UI </a:t>
            </a:r>
            <a:r>
              <a:rPr lang="en-US" err="1"/>
              <a:t>Semibold</a:t>
            </a:r>
            <a:r>
              <a:rPr lang="en-US"/>
              <a:t> 20/24</a:t>
            </a:r>
          </a:p>
          <a:p>
            <a:pPr lvl="1"/>
            <a:r>
              <a:rPr lang="en-US"/>
              <a:t>B1 Segoe UI Regular 20/24 </a:t>
            </a:r>
          </a:p>
          <a:p>
            <a:pPr lvl="1"/>
            <a:endParaRPr lang="en-US"/>
          </a:p>
          <a:p>
            <a:pPr lvl="2"/>
            <a:r>
              <a:rPr lang="en-US"/>
              <a:t>H3 Segoe UI </a:t>
            </a:r>
            <a:r>
              <a:rPr lang="en-US" err="1"/>
              <a:t>Semibold</a:t>
            </a:r>
            <a:r>
              <a:rPr lang="en-US"/>
              <a:t> 14/18</a:t>
            </a:r>
          </a:p>
          <a:p>
            <a:pPr lvl="3"/>
            <a:r>
              <a:rPr lang="en-US"/>
              <a:t>B2 Segoe UI Regular 14/18</a:t>
            </a:r>
          </a:p>
          <a:p>
            <a:pPr lvl="3"/>
            <a:endParaRPr lang="en-US"/>
          </a:p>
          <a:p>
            <a:pPr lvl="4"/>
            <a:r>
              <a:rPr lang="en-US"/>
              <a:t>H4 Segoe UI Bold 10/12</a:t>
            </a:r>
          </a:p>
          <a:p>
            <a:pPr lvl="6"/>
            <a:r>
              <a:rPr lang="en-US"/>
              <a:t>B3 Segoe UI Regular 10/12</a:t>
            </a:r>
          </a:p>
        </p:txBody>
      </p:sp>
      <p:sp>
        <p:nvSpPr>
          <p:cNvPr id="15" name="Footer Placeholder 14">
            <a:extLst>
              <a:ext uri="{FF2B5EF4-FFF2-40B4-BE49-F238E27FC236}">
                <a16:creationId xmlns:a16="http://schemas.microsoft.com/office/drawing/2014/main" id="{699A560D-F2FE-428C-A24D-30E7600CC7C8}"/>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pic>
        <p:nvPicPr>
          <p:cNvPr id="7" name="Picture 6"/>
          <p:cNvPicPr>
            <a:picLocks noChangeAspect="1"/>
          </p:cNvPicPr>
          <p:nvPr userDrawn="1"/>
        </p:nvPicPr>
        <p:blipFill>
          <a:blip r:embed="rId25" cstate="screen">
            <a:extLst>
              <a:ext uri="{28A0092B-C50C-407E-A947-70E740481C1C}">
                <a14:useLocalDpi xmlns:a14="http://schemas.microsoft.com/office/drawing/2010/main"/>
              </a:ext>
            </a:extLst>
          </a:blip>
          <a:stretch>
            <a:fillRect/>
          </a:stretch>
        </p:blipFill>
        <p:spPr>
          <a:xfrm rot="5400000">
            <a:off x="9432277" y="2842059"/>
            <a:ext cx="6843271" cy="1164777"/>
          </a:xfrm>
          <a:prstGeom prst="rect">
            <a:avLst/>
          </a:prstGeom>
        </p:spPr>
      </p:pic>
    </p:spTree>
    <p:extLst>
      <p:ext uri="{BB962C8B-B14F-4D97-AF65-F5344CB8AC3E}">
        <p14:creationId xmlns:p14="http://schemas.microsoft.com/office/powerpoint/2010/main" val="4117242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703" r:id="rId23"/>
  </p:sldLayoutIdLst>
  <p:transition>
    <p:fade/>
  </p:transition>
  <p:hf sldNum="0" hdr="0" dt="0"/>
  <p:txStyles>
    <p:titleStyle>
      <a:lvl1pPr algn="l" defTabSz="914367"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93">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0">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17263070"/>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4" r:id="rId20"/>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microsoft/MCW-Line-of-business-application-migration/blob/master/Hands-on%20lab/HOL%20step-by%20step%20-%20Line-of-business%20application%20migration.md#solution-architecture" TargetMode="External"/><Relationship Id="rId2" Type="http://schemas.openxmlformats.org/officeDocument/2006/relationships/hyperlink" Target="https://github.com/microsoft/MCW-Line-of-business-application-migration/blob/master/Whiteboard%20design%20session/WDS%20student%20guide%20-%20Line-of-business%20application%20migration.md#step-1-review-the-customer-case-study" TargetMode="Externa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80AE2-BC19-4E98-A30E-6F659B8DB69E}"/>
              </a:ext>
            </a:extLst>
          </p:cNvPr>
          <p:cNvSpPr>
            <a:spLocks noGrp="1"/>
          </p:cNvSpPr>
          <p:nvPr>
            <p:ph type="title"/>
          </p:nvPr>
        </p:nvSpPr>
        <p:spPr>
          <a:xfrm>
            <a:off x="269301" y="1729768"/>
            <a:ext cx="9331898" cy="1814086"/>
          </a:xfrm>
        </p:spPr>
        <p:txBody>
          <a:bodyPr/>
          <a:lstStyle/>
          <a:p>
            <a:r>
              <a:rPr lang="en-US" sz="5400" dirty="0"/>
              <a:t>Azure Immersion Workshop:</a:t>
            </a:r>
            <a:br>
              <a:rPr lang="en-US" sz="5400" dirty="0"/>
            </a:br>
            <a:r>
              <a:rPr lang="en-US" sz="5400" dirty="0"/>
              <a:t>Infrastructure Migration</a:t>
            </a:r>
            <a:endParaRPr lang="en-US" dirty="0">
              <a:latin typeface="Segoe UI" panose="020B0502040204020203" pitchFamily="34" charset="0"/>
              <a:cs typeface="Segoe UI" panose="020B0502040204020203" pitchFamily="34" charset="0"/>
            </a:endParaRPr>
          </a:p>
        </p:txBody>
      </p:sp>
      <p:sp>
        <p:nvSpPr>
          <p:cNvPr id="3" name="Subtitle 2">
            <a:extLst>
              <a:ext uri="{FF2B5EF4-FFF2-40B4-BE49-F238E27FC236}">
                <a16:creationId xmlns:a16="http://schemas.microsoft.com/office/drawing/2014/main" id="{B5AEAF16-82EB-4F42-B80B-EBAD27DC8632}"/>
              </a:ext>
            </a:extLst>
          </p:cNvPr>
          <p:cNvSpPr>
            <a:spLocks noGrp="1"/>
          </p:cNvSpPr>
          <p:nvPr>
            <p:ph type="body" sz="quarter" idx="12"/>
          </p:nvPr>
        </p:nvSpPr>
        <p:spPr>
          <a:xfrm>
            <a:off x="269301" y="3721395"/>
            <a:ext cx="11653397" cy="2750289"/>
          </a:xfrm>
        </p:spPr>
        <p:txBody>
          <a:bodyPr vert="horz" wrap="square" lIns="164592" tIns="109728" rIns="164592" bIns="109728" rtlCol="0" anchor="t">
            <a:noAutofit/>
          </a:bodyPr>
          <a:lstStyle/>
          <a:p>
            <a:r>
              <a:rPr lang="en-US" sz="3100">
                <a:latin typeface="Segoe UI"/>
                <a:cs typeface="Segoe UI"/>
              </a:rPr>
              <a:t>Session 3: </a:t>
            </a:r>
            <a:r>
              <a:rPr lang="en-US" sz="3100" b="1">
                <a:latin typeface="Segoe UI"/>
                <a:cs typeface="Segoe UI"/>
              </a:rPr>
              <a:t>Defining your Migration Approach</a:t>
            </a:r>
            <a:endParaRPr lang="en-US" b="1">
              <a:latin typeface="Segoe UI" panose="020B0502040204020203" pitchFamily="34" charset="0"/>
              <a:cs typeface="Segoe UI" panose="020B0502040204020203" pitchFamily="34" charset="0"/>
            </a:endParaRPr>
          </a:p>
          <a:p>
            <a:endParaRPr lang="en-US">
              <a:latin typeface="Segoe UI" panose="020B0502040204020203" pitchFamily="34" charset="0"/>
              <a:cs typeface="Segoe UI" panose="020B0502040204020203" pitchFamily="34" charset="0"/>
            </a:endParaRPr>
          </a:p>
          <a:p>
            <a:r>
              <a:rPr lang="en-US" sz="3100">
                <a:latin typeface="Segoe UI"/>
                <a:cs typeface="Segoe UI"/>
              </a:rPr>
              <a:t>July 2020</a:t>
            </a:r>
          </a:p>
          <a:p>
            <a:r>
              <a:rPr lang="en-US" sz="3100">
                <a:latin typeface="Segoe UI"/>
                <a:cs typeface="Segoe UI"/>
              </a:rPr>
              <a:t>Speaker Name</a:t>
            </a:r>
            <a:endParaRPr lang="en-US"/>
          </a:p>
        </p:txBody>
      </p:sp>
    </p:spTree>
    <p:extLst>
      <p:ext uri="{BB962C8B-B14F-4D97-AF65-F5344CB8AC3E}">
        <p14:creationId xmlns:p14="http://schemas.microsoft.com/office/powerpoint/2010/main" val="95817680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425827"/>
          </a:xfrm>
        </p:spPr>
        <p:txBody>
          <a:bodyPr vert="horz" wrap="square" lIns="146304" tIns="91440" rIns="146304" bIns="91440" rtlCol="0" anchor="t">
            <a:spAutoFit/>
          </a:bodyPr>
          <a:lstStyle/>
          <a:p>
            <a:pPr marL="335915" indent="-335915"/>
            <a:r>
              <a:rPr lang="en-US" sz="2800"/>
              <a:t>Owners of each business application will require evidence that migration will be successful before granting approval.</a:t>
            </a:r>
            <a:endParaRPr lang="zh-TW" altLang="en-US"/>
          </a:p>
          <a:p>
            <a:pPr marL="335915" indent="-335915"/>
            <a:endParaRPr lang="en-US" sz="2800">
              <a:cs typeface="Segoe UI Light"/>
            </a:endParaRPr>
          </a:p>
          <a:p>
            <a:pPr marL="335915" indent="-335915"/>
            <a:r>
              <a:rPr lang="en-US" sz="2800"/>
              <a:t>Smart Hotel have negotiated an Enterprise Agreement (EA) with Microsoft for their Azure consumption. Any cost estimates need to reflect their EA discount.</a:t>
            </a:r>
            <a:endParaRPr lang="en-US" sz="2800">
              <a:cs typeface="Segoe UI Light"/>
            </a:endParaRPr>
          </a:p>
          <a:p>
            <a:pPr marL="335915" indent="-335915"/>
            <a:endParaRPr lang="en-US" sz="2800">
              <a:cs typeface="Segoe UI Light"/>
            </a:endParaRPr>
          </a:p>
          <a:p>
            <a:pPr marL="335915" indent="-335915"/>
            <a:r>
              <a:rPr lang="en-US" sz="2800"/>
              <a:t>Many applications comprise multiple components or tiers. How can you ensure that these migrations are appropriately orchestrated?</a:t>
            </a:r>
            <a:endParaRPr lang="en-US" sz="2800">
              <a:cs typeface="Segoe UI Light"/>
            </a:endParaRPr>
          </a:p>
          <a:p>
            <a:pPr marL="0" indent="0">
              <a:buNone/>
            </a:pPr>
            <a:endParaRPr lang="en-US" sz="2400"/>
          </a:p>
        </p:txBody>
      </p:sp>
      <p:sp>
        <p:nvSpPr>
          <p:cNvPr id="2" name="Title 1"/>
          <p:cNvSpPr>
            <a:spLocks noGrp="1"/>
          </p:cNvSpPr>
          <p:nvPr>
            <p:ph type="title"/>
          </p:nvPr>
        </p:nvSpPr>
        <p:spPr/>
        <p:txBody>
          <a:bodyPr/>
          <a:lstStyle/>
          <a:p>
            <a:r>
              <a:rPr lang="en-US"/>
              <a:t>Customer objections</a:t>
            </a: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459409"/>
          </a:xfrm>
        </p:spPr>
        <p:txBody>
          <a:bodyPr/>
          <a:lstStyle/>
          <a:p>
            <a:r>
              <a:rPr lang="en-US" sz="2800"/>
              <a:t>To reduce business impact, each migration should be designed to minimize application downtime. In addition, to risk, there must be an option to fail-back should the migration experience an unexpected problem.</a:t>
            </a:r>
          </a:p>
          <a:p>
            <a:endParaRPr lang="en-US" sz="2800"/>
          </a:p>
          <a:p>
            <a:r>
              <a:rPr lang="en-US" sz="2800"/>
              <a:t>We are expecting to move all our existing infrastructure to Azure. Reducing our on-premises server costs should provide substantial cost savings. Can you confirm what savings we can expect?</a:t>
            </a:r>
          </a:p>
        </p:txBody>
      </p:sp>
      <p:sp>
        <p:nvSpPr>
          <p:cNvPr id="2" name="Title 1"/>
          <p:cNvSpPr>
            <a:spLocks noGrp="1"/>
          </p:cNvSpPr>
          <p:nvPr>
            <p:ph type="title"/>
          </p:nvPr>
        </p:nvSpPr>
        <p:spPr/>
        <p:txBody>
          <a:bodyPr/>
          <a:lstStyle/>
          <a:p>
            <a:r>
              <a:rPr lang="en-US"/>
              <a:t>Customer objections</a:t>
            </a:r>
          </a:p>
        </p:txBody>
      </p:sp>
    </p:spTree>
    <p:extLst>
      <p:ext uri="{BB962C8B-B14F-4D97-AF65-F5344CB8AC3E}">
        <p14:creationId xmlns:p14="http://schemas.microsoft.com/office/powerpoint/2010/main" val="2311262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062EF46A-1F73-4262-B85E-AC19EFCC3299}"/>
              </a:ext>
            </a:extLst>
          </p:cNvPr>
          <p:cNvSpPr>
            <a:spLocks noGrp="1"/>
          </p:cNvSpPr>
          <p:nvPr>
            <p:ph type="body" sz="quarter" idx="16"/>
          </p:nvPr>
        </p:nvSpPr>
        <p:spPr/>
        <p:txBody>
          <a:bodyPr/>
          <a:lstStyle/>
          <a:p>
            <a:endParaRPr lang="en-US"/>
          </a:p>
        </p:txBody>
      </p:sp>
      <p:sp>
        <p:nvSpPr>
          <p:cNvPr id="4" name="Titel 3">
            <a:extLst>
              <a:ext uri="{FF2B5EF4-FFF2-40B4-BE49-F238E27FC236}">
                <a16:creationId xmlns:a16="http://schemas.microsoft.com/office/drawing/2014/main" id="{D3829249-346F-4136-9917-5DD5C16BF0A5}"/>
              </a:ext>
            </a:extLst>
          </p:cNvPr>
          <p:cNvSpPr>
            <a:spLocks noGrp="1"/>
          </p:cNvSpPr>
          <p:nvPr>
            <p:ph type="title"/>
          </p:nvPr>
        </p:nvSpPr>
        <p:spPr/>
        <p:txBody>
          <a:bodyPr/>
          <a:lstStyle/>
          <a:p>
            <a:r>
              <a:rPr lang="en-US" sz="4700" dirty="0">
                <a:cs typeface="Segoe UI"/>
              </a:rPr>
              <a:t>Customer Environment</a:t>
            </a:r>
            <a:endParaRPr lang="en-US" dirty="0"/>
          </a:p>
        </p:txBody>
      </p:sp>
    </p:spTree>
    <p:extLst>
      <p:ext uri="{BB962C8B-B14F-4D97-AF65-F5344CB8AC3E}">
        <p14:creationId xmlns:p14="http://schemas.microsoft.com/office/powerpoint/2010/main" val="3542195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525FDB77-3212-42A4-86F0-D5ED334C087F}"/>
              </a:ext>
            </a:extLst>
          </p:cNvPr>
          <p:cNvSpPr>
            <a:spLocks noGrp="1"/>
          </p:cNvSpPr>
          <p:nvPr>
            <p:ph type="title"/>
          </p:nvPr>
        </p:nvSpPr>
        <p:spPr/>
        <p:txBody>
          <a:bodyPr/>
          <a:lstStyle/>
          <a:p>
            <a:r>
              <a:rPr lang="en-US" sz="4700">
                <a:cs typeface="Segoe UI"/>
              </a:rPr>
              <a:t>Smart Hotel Online Booking Application</a:t>
            </a:r>
          </a:p>
        </p:txBody>
      </p:sp>
      <p:pic>
        <p:nvPicPr>
          <p:cNvPr id="1026" name="Picture 2" descr="A slide shows the on-premises SmartHotel application architecture. This comprises a SmartHotelHost server running Microsoft Hyper-V. This server hosts 4 VMs: UbuntuWAF, SmartHotelWeb1, SmartHotelWeb2, and SmartHotelSQL1. A series of arrows show how these VMs will be migrated to Azure. The first 3 VMs have an arrow labeled 'Azure Migrate: Server Migration' pointing to 3 similarly-labeled VMs in Azure. The last VM, SmartHotelSQL1, has an arrow labeled 'Azure Database Migration Service' pointing to an Azure SQL Database. A third arrow labeled 'Azure Migrate: Server Assessment' and 'Data Migration Assistant (DMA)' points from all 4 on-premises VMs to an Azure Migrate dashboard showing migration readiness.">
            <a:extLst>
              <a:ext uri="{FF2B5EF4-FFF2-40B4-BE49-F238E27FC236}">
                <a16:creationId xmlns:a16="http://schemas.microsoft.com/office/drawing/2014/main" id="{32F14E47-5550-4C22-B4C3-F58EED2F1B6F}"/>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088036" y="1417009"/>
            <a:ext cx="7510018" cy="4975963"/>
          </a:xfrm>
          <a:prstGeom prst="rect">
            <a:avLst/>
          </a:prstGeom>
          <a:noFill/>
          <a:extLst>
            <a:ext uri="{909E8E84-426E-40DD-AFC4-6F175D3DCCD1}">
              <a14:hiddenFill xmlns:a14="http://schemas.microsoft.com/office/drawing/2010/main">
                <a:solidFill>
                  <a:srgbClr val="FFFFFF"/>
                </a:solidFill>
              </a14:hiddenFill>
            </a:ext>
          </a:extLst>
        </p:spPr>
      </p:pic>
      <p:sp>
        <p:nvSpPr>
          <p:cNvPr id="2" name="文字方塊 1">
            <a:extLst>
              <a:ext uri="{FF2B5EF4-FFF2-40B4-BE49-F238E27FC236}">
                <a16:creationId xmlns:a16="http://schemas.microsoft.com/office/drawing/2014/main" id="{95547842-2E74-4C54-9981-3F8458823C17}"/>
              </a:ext>
            </a:extLst>
          </p:cNvPr>
          <p:cNvSpPr txBox="1"/>
          <p:nvPr/>
        </p:nvSpPr>
        <p:spPr>
          <a:xfrm>
            <a:off x="265289" y="1412992"/>
            <a:ext cx="3815643" cy="4770537"/>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zh-TW" altLang="en-US" sz="2400">
                <a:cs typeface="Segoe UI Semilight"/>
              </a:rPr>
              <a:t>We'll be focusing on their online booking site as an example, in the HOL environment. </a:t>
            </a:r>
          </a:p>
          <a:p>
            <a:pPr>
              <a:lnSpc>
                <a:spcPct val="90000"/>
              </a:lnSpc>
              <a:spcAft>
                <a:spcPts val="600"/>
              </a:spcAft>
            </a:pPr>
            <a:endParaRPr lang="zh-TW" altLang="en-US" sz="2400">
              <a:cs typeface="Segoe UI Semilight"/>
            </a:endParaRPr>
          </a:p>
          <a:p>
            <a:pPr>
              <a:lnSpc>
                <a:spcPct val="90000"/>
              </a:lnSpc>
              <a:spcAft>
                <a:spcPts val="600"/>
              </a:spcAft>
            </a:pPr>
            <a:r>
              <a:rPr lang="zh-TW" altLang="en-US" sz="2400">
                <a:cs typeface="Segoe UI Semilight"/>
              </a:rPr>
              <a:t>In the HOL session, you'll learn how to assess the environment via Azure Migrate, migrating their simple site using Windows and Linux and SQL server environment to Azure.</a:t>
            </a:r>
          </a:p>
        </p:txBody>
      </p:sp>
    </p:spTree>
    <p:extLst>
      <p:ext uri="{BB962C8B-B14F-4D97-AF65-F5344CB8AC3E}">
        <p14:creationId xmlns:p14="http://schemas.microsoft.com/office/powerpoint/2010/main" val="188019551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4B8DB0D-8672-4C78-8C15-EE7E0675C9C6}"/>
              </a:ext>
            </a:extLst>
          </p:cNvPr>
          <p:cNvSpPr>
            <a:spLocks noGrp="1"/>
          </p:cNvSpPr>
          <p:nvPr>
            <p:ph type="title"/>
          </p:nvPr>
        </p:nvSpPr>
        <p:spPr>
          <a:xfrm>
            <a:off x="407391" y="3029995"/>
            <a:ext cx="11177135" cy="1793104"/>
          </a:xfrm>
        </p:spPr>
        <p:txBody>
          <a:bodyPr/>
          <a:lstStyle/>
          <a:p>
            <a:r>
              <a:rPr lang="en-US" sz="4700" dirty="0">
                <a:cs typeface="Segoe UI Semibold"/>
              </a:rPr>
              <a:t>10 minutes – </a:t>
            </a:r>
            <a:br>
              <a:rPr lang="en-US" sz="4700" dirty="0">
                <a:cs typeface="Segoe UI Semibold"/>
              </a:rPr>
            </a:br>
            <a:r>
              <a:rPr lang="en-US" sz="4700" dirty="0">
                <a:cs typeface="Segoe UI Semibold"/>
              </a:rPr>
              <a:t>Step II: Design a proof of concept solution</a:t>
            </a:r>
          </a:p>
        </p:txBody>
      </p:sp>
    </p:spTree>
    <p:extLst>
      <p:ext uri="{BB962C8B-B14F-4D97-AF65-F5344CB8AC3E}">
        <p14:creationId xmlns:p14="http://schemas.microsoft.com/office/powerpoint/2010/main" val="28421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4B8DB0D-8672-4C78-8C15-EE7E0675C9C6}"/>
              </a:ext>
            </a:extLst>
          </p:cNvPr>
          <p:cNvSpPr>
            <a:spLocks noGrp="1"/>
          </p:cNvSpPr>
          <p:nvPr>
            <p:ph type="title"/>
          </p:nvPr>
        </p:nvSpPr>
        <p:spPr>
          <a:xfrm>
            <a:off x="407391" y="3029995"/>
            <a:ext cx="11177135" cy="1793104"/>
          </a:xfrm>
        </p:spPr>
        <p:txBody>
          <a:bodyPr/>
          <a:lstStyle/>
          <a:p>
            <a:r>
              <a:rPr lang="en-US" sz="4700" dirty="0">
                <a:cs typeface="Segoe UI Semibold"/>
              </a:rPr>
              <a:t>10 minutes – </a:t>
            </a:r>
            <a:br>
              <a:rPr lang="en-US" sz="4700" dirty="0">
                <a:cs typeface="Segoe UI Semibold"/>
              </a:rPr>
            </a:br>
            <a:r>
              <a:rPr lang="en-US" sz="4700" dirty="0">
                <a:cs typeface="Segoe UI Semibold"/>
              </a:rPr>
              <a:t>Step III: Present the solution</a:t>
            </a:r>
          </a:p>
        </p:txBody>
      </p:sp>
    </p:spTree>
    <p:extLst>
      <p:ext uri="{BB962C8B-B14F-4D97-AF65-F5344CB8AC3E}">
        <p14:creationId xmlns:p14="http://schemas.microsoft.com/office/powerpoint/2010/main" val="2329313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0029" y="5959001"/>
            <a:ext cx="10754328" cy="612576"/>
          </a:xfrm>
          <a:prstGeom prst="rect">
            <a:avLst/>
          </a:prstGeom>
          <a:noFill/>
          <a:ln w="12700">
            <a:noFill/>
            <a:miter lim="800000"/>
            <a:headEnd type="none" w="sm" len="sm"/>
            <a:tailEnd type="none" w="sm" len="sm"/>
          </a:ln>
          <a:effectLst/>
        </p:spPr>
        <p:txBody>
          <a:bodyPr lIns="179212" tIns="143370" rIns="179212" bIns="143370">
            <a:spAutoFit/>
          </a:bodyPr>
          <a:lstStyle/>
          <a:p>
            <a:pPr defTabSz="913474" eaLnBrk="0" fontAlgn="base" hangingPunct="0">
              <a:spcBef>
                <a:spcPct val="0"/>
              </a:spcBef>
              <a:spcAft>
                <a:spcPct val="0"/>
              </a:spcAft>
              <a:defRPr/>
            </a:pPr>
            <a:r>
              <a:rPr lang="en-US" sz="700" kern="0">
                <a:gradFill>
                  <a:gsLst>
                    <a:gs pos="0">
                      <a:srgbClr val="FFFFFF"/>
                    </a:gs>
                    <a:gs pos="100000">
                      <a:srgbClr val="FFFFFF"/>
                    </a:gs>
                  </a:gsLst>
                  <a:lin ang="5400000" scaled="0"/>
                </a:gradFill>
                <a:latin typeface="Segoe UI" charset="0"/>
                <a:ea typeface="Segoe UI" charset="0"/>
                <a:cs typeface="Segoe UI" charset="0"/>
              </a:rPr>
              <a:t>© 2018 Microsoft Corporation. All rights reserved. Microsoft, Windows, Windows Vista and other product names are or may be registered trademarks and/or trademarks in the U.S. and/or other countries.</a:t>
            </a:r>
          </a:p>
          <a:p>
            <a:pPr defTabSz="913474" eaLnBrk="0" fontAlgn="base" hangingPunct="0">
              <a:spcBef>
                <a:spcPct val="0"/>
              </a:spcBef>
              <a:spcAft>
                <a:spcPct val="0"/>
              </a:spcAft>
              <a:defRPr/>
            </a:pPr>
            <a:r>
              <a:rPr lang="en-US" sz="700" kern="0">
                <a:gradFill>
                  <a:gsLst>
                    <a:gs pos="0">
                      <a:srgbClr val="FFFFFF"/>
                    </a:gs>
                    <a:gs pos="100000">
                      <a:srgbClr val="FFFFFF"/>
                    </a:gs>
                  </a:gsLst>
                  <a:lin ang="5400000" scaled="0"/>
                </a:gradFill>
                <a:latin typeface="Segoe UI" charset="0"/>
                <a:ea typeface="Segoe UI" charset="0"/>
                <a:cs typeface="Segoe UI"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3" name="Title 2"/>
          <p:cNvSpPr txBox="1">
            <a:spLocks/>
          </p:cNvSpPr>
          <p:nvPr/>
        </p:nvSpPr>
        <p:spPr>
          <a:xfrm>
            <a:off x="298386" y="3578367"/>
            <a:ext cx="7630547" cy="623823"/>
          </a:xfrm>
          <a:prstGeom prst="rect">
            <a:avLst/>
          </a:prstGeom>
        </p:spPr>
        <p:txBody>
          <a:bodyPr lIns="143370" tIns="89607" rIns="143370" bIns="89607">
            <a:sp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accent4"/>
                    </a:gs>
                    <a:gs pos="100000">
                      <a:schemeClr val="accent4"/>
                    </a:gs>
                  </a:gsLst>
                  <a:lin ang="5400000" scaled="0"/>
                </a:gradFill>
                <a:effectLst/>
                <a:latin typeface="+mj-lt"/>
                <a:ea typeface="+mn-ea"/>
                <a:cs typeface="Arial" charset="0"/>
              </a:defRPr>
            </a:lvl1pPr>
          </a:lstStyle>
          <a:p>
            <a:pPr defTabSz="932462">
              <a:defRPr/>
            </a:pPr>
            <a:r>
              <a:rPr sz="3200">
                <a:solidFill>
                  <a:srgbClr val="FFFFFF"/>
                </a:solidFill>
                <a:latin typeface="Segoe UI Light" charset="0"/>
                <a:ea typeface="Segoe UI Light" charset="0"/>
                <a:cs typeface="Segoe UI Light" charset="0"/>
              </a:rPr>
              <a:t>Thank you for joining us.</a:t>
            </a:r>
          </a:p>
        </p:txBody>
      </p:sp>
      <p:pic>
        <p:nvPicPr>
          <p:cNvPr id="5" name="Picture 4">
            <a:extLst>
              <a:ext uri="{FF2B5EF4-FFF2-40B4-BE49-F238E27FC236}">
                <a16:creationId xmlns:a16="http://schemas.microsoft.com/office/drawing/2014/main" id="{EAFE9B13-2F61-F948-8077-731294A55163}"/>
              </a:ext>
            </a:extLst>
          </p:cNvPr>
          <p:cNvPicPr>
            <a:picLocks noChangeAspect="1"/>
          </p:cNvPicPr>
          <p:nvPr/>
        </p:nvPicPr>
        <p:blipFill>
          <a:blip r:embed="rId3"/>
          <a:stretch>
            <a:fillRect/>
          </a:stretch>
        </p:blipFill>
        <p:spPr>
          <a:xfrm>
            <a:off x="-81280" y="2225040"/>
            <a:ext cx="4767299" cy="1574800"/>
          </a:xfrm>
          <a:prstGeom prst="rect">
            <a:avLst/>
          </a:prstGeom>
        </p:spPr>
      </p:pic>
    </p:spTree>
    <p:extLst>
      <p:ext uri="{BB962C8B-B14F-4D97-AF65-F5344CB8AC3E}">
        <p14:creationId xmlns:p14="http://schemas.microsoft.com/office/powerpoint/2010/main" val="1247823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solidFill>
                  <a:schemeClr val="tx1"/>
                </a:solidFill>
                <a:latin typeface="Segoe UI Light" panose="020B0502040204020203" pitchFamily="34" charset="0"/>
                <a:cs typeface="Segoe UI Light" panose="020B0502040204020203" pitchFamily="34" charset="0"/>
              </a:rPr>
              <a:t>Group Challenge: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26869"/>
            <a:ext cx="9519587" cy="4401205"/>
          </a:xfrm>
          <a:prstGeom prst="rect">
            <a:avLst/>
          </a:prstGeom>
          <a:noFill/>
        </p:spPr>
        <p:txBody>
          <a:bodyPr wrap="square" lIns="182880" tIns="146304" rIns="182880" bIns="146304" rtlCol="0" anchor="t">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1" i="0" u="none" strike="noStrike" kern="1200" cap="none" spc="0" normalizeH="0" baseline="0" noProof="0" dirty="0">
                <a:ln>
                  <a:noFill/>
                </a:ln>
                <a:solidFill>
                  <a:srgbClr val="FFFFFF"/>
                </a:solidFill>
                <a:effectLst/>
                <a:uLnTx/>
                <a:uFillTx/>
                <a:latin typeface="Segoe UI Light"/>
                <a:ea typeface="+mn-ea"/>
                <a:cs typeface="+mn-cs"/>
              </a:rPr>
              <a:t>ToDo</a:t>
            </a:r>
          </a:p>
          <a:p>
            <a:pPr marL="342900" indent="-342900">
              <a:lnSpc>
                <a:spcPct val="90000"/>
              </a:lnSpc>
              <a:spcAft>
                <a:spcPts val="600"/>
              </a:spcAft>
              <a:buFont typeface="Arial" panose="020B0604020202020204" pitchFamily="34" charset="0"/>
              <a:buChar char="•"/>
              <a:defRPr/>
            </a:pPr>
            <a:r>
              <a:rPr kumimoji="0" lang="en-US" sz="2400" b="0" i="0" u="none" strike="noStrike" kern="1200" cap="none" spc="0" normalizeH="0" baseline="0" noProof="0" dirty="0">
                <a:ln>
                  <a:noFill/>
                </a:ln>
                <a:solidFill>
                  <a:srgbClr val="FFFFFF"/>
                </a:solidFill>
                <a:effectLst/>
                <a:uLnTx/>
                <a:uFillTx/>
                <a:latin typeface="Segoe UI Semilight"/>
                <a:cs typeface="Segoe UI Semilight"/>
              </a:rPr>
              <a:t>Analyze your customer needs.</a:t>
            </a:r>
            <a:r>
              <a:rPr lang="en-US" sz="2400" dirty="0">
                <a:solidFill>
                  <a:srgbClr val="FFFFFF"/>
                </a:solidFill>
                <a:latin typeface="Segoe UI Semilight"/>
                <a:cs typeface="Segoe UI Semilight"/>
              </a:rPr>
              <a:t> </a:t>
            </a:r>
            <a:endParaRPr lang="en-US" sz="2400" b="0" i="0" u="none" strike="noStrike" kern="120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endParaRP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FFFFFF"/>
                </a:solidFill>
                <a:effectLst/>
                <a:uLnTx/>
                <a:uFillTx/>
                <a:latin typeface="Segoe UI Semilight"/>
                <a:cs typeface="Segoe UI Semilight"/>
              </a:rPr>
              <a:t>Identify the drivers for cloud.</a:t>
            </a:r>
            <a:endParaRPr lang="en-US" sz="2400" b="0" i="0" u="none" strike="noStrike" kern="1200" cap="none" spc="0" normalizeH="0" baseline="0" noProof="0" dirty="0">
              <a:ln>
                <a:noFill/>
              </a:ln>
              <a:solidFill>
                <a:srgbClr val="FFFFFF"/>
              </a:solidFill>
              <a:effectLst/>
              <a:uLnTx/>
              <a:uFillTx/>
              <a:latin typeface="Segoe UI Semilight"/>
              <a:cs typeface="Segoe UI Semilight"/>
            </a:endParaRP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400" dirty="0">
                <a:solidFill>
                  <a:srgbClr val="FFFFFF"/>
                </a:solidFill>
                <a:latin typeface="Segoe UI Semilight"/>
                <a:cs typeface="Segoe UI Semilight"/>
              </a:rPr>
              <a:t>Understand the customer environment</a:t>
            </a:r>
            <a:endParaRPr lang="en-US" sz="2400" b="0" i="0" u="none" strike="noStrike" kern="1200" cap="none" spc="0" normalizeH="0" baseline="0" noProof="0" dirty="0">
              <a:ln>
                <a:noFill/>
              </a:ln>
              <a:solidFill>
                <a:srgbClr val="FFFFFF"/>
              </a:solidFill>
              <a:effectLst/>
              <a:uLnTx/>
              <a:uFillTx/>
              <a:latin typeface="Segoe UI Semilight"/>
              <a:cs typeface="Segoe UI Semilight"/>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Semilight"/>
              <a:ea typeface="+mn-ea"/>
              <a:cs typeface="+mn-cs"/>
            </a:endParaRPr>
          </a:p>
          <a:p>
            <a:pPr marL="0" marR="0" lvl="0" indent="0" algn="l" defTabSz="914400">
              <a:lnSpc>
                <a:spcPct val="90000"/>
              </a:lnSpc>
              <a:spcBef>
                <a:spcPts val="0"/>
              </a:spcBef>
              <a:spcAft>
                <a:spcPts val="600"/>
              </a:spcAft>
              <a:buClrTx/>
              <a:buSzTx/>
              <a:buNone/>
              <a:tabLst/>
              <a:defRPr/>
            </a:pPr>
            <a:r>
              <a:rPr kumimoji="0" lang="en-US" sz="3600" b="1" i="0" u="none" strike="noStrike" kern="1200" cap="none" spc="0" normalizeH="0" baseline="0" noProof="0" dirty="0">
                <a:ln>
                  <a:noFill/>
                </a:ln>
                <a:solidFill>
                  <a:srgbClr val="FFFFFF"/>
                </a:solidFill>
                <a:effectLst/>
                <a:uLnTx/>
                <a:uFillTx/>
                <a:latin typeface="Segoe UI Light"/>
                <a:ea typeface="+mn-ea"/>
                <a:cs typeface="+mn-cs"/>
              </a:rPr>
              <a:t>Timeframe</a:t>
            </a:r>
            <a:endParaRPr lang="en-US" sz="3600" i="0" u="none" strike="noStrike" kern="1200" cap="none" spc="0" normalizeH="0" baseline="0" noProof="0" dirty="0">
              <a:ln>
                <a:noFill/>
              </a:ln>
              <a:effectLst/>
              <a:uLnTx/>
              <a:uFillTx/>
              <a:ea typeface="+mn-lt"/>
              <a:cs typeface="+mn-lt"/>
            </a:endParaRPr>
          </a:p>
          <a:p>
            <a:pPr>
              <a:lnSpc>
                <a:spcPct val="90000"/>
              </a:lnSpc>
              <a:spcAft>
                <a:spcPts val="600"/>
              </a:spcAft>
              <a:defRPr/>
            </a:pPr>
            <a:r>
              <a:rPr lang="en-US" sz="2800" dirty="0">
                <a:solidFill>
                  <a:srgbClr val="FFFFFF"/>
                </a:solidFill>
                <a:ea typeface="+mn-lt"/>
                <a:cs typeface="+mn-lt"/>
              </a:rPr>
              <a:t>10 minutes – Review customer Case Study</a:t>
            </a:r>
            <a:endParaRPr lang="en-US" sz="2800" dirty="0">
              <a:ea typeface="+mn-lt"/>
              <a:cs typeface="+mn-lt"/>
            </a:endParaRPr>
          </a:p>
          <a:p>
            <a:pPr>
              <a:lnSpc>
                <a:spcPct val="90000"/>
              </a:lnSpc>
              <a:spcAft>
                <a:spcPts val="600"/>
              </a:spcAft>
              <a:defRPr/>
            </a:pPr>
            <a:r>
              <a:rPr lang="en-US" sz="2800" dirty="0">
                <a:ea typeface="+mn-lt"/>
                <a:cs typeface="+mn-lt"/>
              </a:rPr>
              <a:t>10 minutes – Design a proof of concept solution</a:t>
            </a:r>
          </a:p>
          <a:p>
            <a:pPr>
              <a:lnSpc>
                <a:spcPct val="90000"/>
              </a:lnSpc>
              <a:spcAft>
                <a:spcPts val="600"/>
              </a:spcAft>
              <a:defRPr/>
            </a:pPr>
            <a:r>
              <a:rPr lang="en-US" sz="2800" dirty="0">
                <a:ea typeface="+mn-lt"/>
                <a:cs typeface="+mn-lt"/>
              </a:rPr>
              <a:t>10 </a:t>
            </a:r>
            <a:r>
              <a:rPr kumimoji="0" lang="en-US" sz="2800" b="0" i="0" u="none" strike="noStrike" kern="1200" cap="none" spc="0" normalizeH="0" baseline="0" noProof="0" dirty="0">
                <a:ln>
                  <a:noFill/>
                </a:ln>
                <a:effectLst/>
                <a:uLnTx/>
                <a:uFillTx/>
                <a:ea typeface="+mn-lt"/>
                <a:cs typeface="+mn-lt"/>
              </a:rPr>
              <a:t>minutes</a:t>
            </a:r>
            <a:r>
              <a:rPr lang="en-US" sz="2800" dirty="0">
                <a:ea typeface="+mn-lt"/>
                <a:cs typeface="+mn-lt"/>
              </a:rPr>
              <a:t> – Present the solution</a:t>
            </a:r>
            <a:endParaRPr lang="en-US" sz="2800">
              <a:cs typeface="Segoe UI Semilight"/>
            </a:endParaRP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F841BF4-7CF8-4304-A0EC-D2B8AB181A2D}"/>
              </a:ext>
            </a:extLst>
          </p:cNvPr>
          <p:cNvSpPr>
            <a:spLocks noGrp="1"/>
          </p:cNvSpPr>
          <p:nvPr>
            <p:ph type="body" sz="quarter" idx="10"/>
          </p:nvPr>
        </p:nvSpPr>
        <p:spPr>
          <a:xfrm>
            <a:off x="269239" y="1189177"/>
            <a:ext cx="11653523" cy="4649606"/>
          </a:xfrm>
        </p:spPr>
        <p:txBody>
          <a:bodyPr/>
          <a:lstStyle/>
          <a:p>
            <a:r>
              <a:rPr lang="en-US">
                <a:solidFill>
                  <a:schemeClr val="tx1"/>
                </a:solidFill>
                <a:hlinkClick r:id="rId2">
                  <a:extLst>
                    <a:ext uri="{A12FA001-AC4F-418D-AE19-62706E023703}">
                      <ahyp:hlinkClr xmlns:ahyp="http://schemas.microsoft.com/office/drawing/2018/hyperlinkcolor" val="tx"/>
                    </a:ext>
                  </a:extLst>
                </a:hlinkClick>
              </a:rPr>
              <a:t>Customer Needs</a:t>
            </a:r>
            <a:r>
              <a:rPr lang="en-US">
                <a:solidFill>
                  <a:schemeClr val="tx1"/>
                </a:solidFill>
              </a:rPr>
              <a:t> (only Step 1)</a:t>
            </a:r>
          </a:p>
          <a:p>
            <a:r>
              <a:rPr lang="en-US">
                <a:solidFill>
                  <a:schemeClr val="tx1"/>
                </a:solidFill>
                <a:hlinkClick r:id="rId3">
                  <a:extLst>
                    <a:ext uri="{A12FA001-AC4F-418D-AE19-62706E023703}">
                      <ahyp:hlinkClr xmlns:ahyp="http://schemas.microsoft.com/office/drawing/2018/hyperlinkcolor" val="tx"/>
                    </a:ext>
                  </a:extLst>
                </a:hlinkClick>
              </a:rPr>
              <a:t>Customer </a:t>
            </a:r>
            <a:r>
              <a:rPr lang="en-US" err="1">
                <a:solidFill>
                  <a:schemeClr val="tx1"/>
                </a:solidFill>
                <a:hlinkClick r:id="rId3">
                  <a:extLst>
                    <a:ext uri="{A12FA001-AC4F-418D-AE19-62706E023703}">
                      <ahyp:hlinkClr xmlns:ahyp="http://schemas.microsoft.com/office/drawing/2018/hyperlinkcolor" val="tx"/>
                    </a:ext>
                  </a:extLst>
                </a:hlinkClick>
              </a:rPr>
              <a:t>PoC</a:t>
            </a:r>
            <a:r>
              <a:rPr lang="en-US">
                <a:solidFill>
                  <a:schemeClr val="tx1"/>
                </a:solidFill>
                <a:hlinkClick r:id="rId3">
                  <a:extLst>
                    <a:ext uri="{A12FA001-AC4F-418D-AE19-62706E023703}">
                      <ahyp:hlinkClr xmlns:ahyp="http://schemas.microsoft.com/office/drawing/2018/hyperlinkcolor" val="tx"/>
                    </a:ext>
                  </a:extLst>
                </a:hlinkClick>
              </a:rPr>
              <a:t> App Environment for Migration</a:t>
            </a:r>
            <a:r>
              <a:rPr lang="de-DE">
                <a:hlinkClick r:id="rId2"/>
              </a:rPr>
              <a:t>https://github.com/microsoft/MCW-Line-of-business-application-migration/blob/master/Whiteboard%20design%20session/WDS%20student%20guide%20-%20Line-of-business%20application%20migration.md#step-1-review-the-customer-case-study</a:t>
            </a:r>
            <a:endParaRPr lang="en-US">
              <a:solidFill>
                <a:schemeClr val="tx1"/>
              </a:solidFill>
            </a:endParaRPr>
          </a:p>
        </p:txBody>
      </p:sp>
      <p:sp>
        <p:nvSpPr>
          <p:cNvPr id="3" name="Titel 2">
            <a:extLst>
              <a:ext uri="{FF2B5EF4-FFF2-40B4-BE49-F238E27FC236}">
                <a16:creationId xmlns:a16="http://schemas.microsoft.com/office/drawing/2014/main" id="{4F4279AB-C4C5-4ECF-B8D8-7D7102449430}"/>
              </a:ext>
            </a:extLst>
          </p:cNvPr>
          <p:cNvSpPr>
            <a:spLocks noGrp="1"/>
          </p:cNvSpPr>
          <p:nvPr>
            <p:ph type="title"/>
          </p:nvPr>
        </p:nvSpPr>
        <p:spPr/>
        <p:txBody>
          <a:bodyPr/>
          <a:lstStyle/>
          <a:p>
            <a:r>
              <a:rPr lang="en-US"/>
              <a:t>Sources:</a:t>
            </a:r>
          </a:p>
        </p:txBody>
      </p:sp>
    </p:spTree>
    <p:extLst>
      <p:ext uri="{BB962C8B-B14F-4D97-AF65-F5344CB8AC3E}">
        <p14:creationId xmlns:p14="http://schemas.microsoft.com/office/powerpoint/2010/main" val="307052401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4B8DB0D-8672-4C78-8C15-EE7E0675C9C6}"/>
              </a:ext>
            </a:extLst>
          </p:cNvPr>
          <p:cNvSpPr>
            <a:spLocks noGrp="1"/>
          </p:cNvSpPr>
          <p:nvPr>
            <p:ph type="title"/>
          </p:nvPr>
        </p:nvSpPr>
        <p:spPr>
          <a:xfrm>
            <a:off x="407391" y="3029995"/>
            <a:ext cx="11177135" cy="1793104"/>
          </a:xfrm>
        </p:spPr>
        <p:txBody>
          <a:bodyPr/>
          <a:lstStyle/>
          <a:p>
            <a:r>
              <a:rPr lang="en-US" sz="4700" dirty="0">
                <a:cs typeface="Segoe UI Semibold"/>
              </a:rPr>
              <a:t>10 minutes – </a:t>
            </a:r>
            <a:br>
              <a:rPr lang="en-US" sz="4700" dirty="0">
                <a:cs typeface="Segoe UI Semibold"/>
              </a:rPr>
            </a:br>
            <a:r>
              <a:rPr lang="en-US" sz="4700" dirty="0">
                <a:cs typeface="Segoe UI Semibold"/>
              </a:rPr>
              <a:t>Step I: Review customer Case Study</a:t>
            </a:r>
          </a:p>
        </p:txBody>
      </p:sp>
    </p:spTree>
    <p:extLst>
      <p:ext uri="{BB962C8B-B14F-4D97-AF65-F5344CB8AC3E}">
        <p14:creationId xmlns:p14="http://schemas.microsoft.com/office/powerpoint/2010/main" val="2748658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968342"/>
          </a:xfrm>
        </p:spPr>
        <p:txBody>
          <a:bodyPr vert="horz" wrap="square" lIns="146304" tIns="91440" rIns="146304" bIns="91440" rtlCol="0" anchor="t">
            <a:normAutofit/>
          </a:bodyPr>
          <a:lstStyle/>
          <a:p>
            <a:pPr marL="335915" indent="-335915"/>
            <a:r>
              <a:rPr lang="en-US" sz="3900"/>
              <a:t>Smart Hotel Corp is a major hospitality e-commerce company owning series of hotel chains across the world.</a:t>
            </a:r>
            <a:endParaRPr lang="en-US" altLang="zh-TW" sz="3900">
              <a:cs typeface="Segoe UI Light"/>
            </a:endParaRPr>
          </a:p>
          <a:p>
            <a:pPr marL="335915" indent="-335915"/>
            <a:r>
              <a:rPr lang="en-US" sz="3900">
                <a:cs typeface="Segoe UI Light"/>
              </a:rPr>
              <a:t>Smart Hotel Corp wants to consolidate their websites, IT environment and streamline their operation by moving to the cloud.</a:t>
            </a:r>
            <a:endParaRPr lang="en-US" sz="3900"/>
          </a:p>
          <a:p>
            <a:pPr marL="335915" indent="-335915"/>
            <a:r>
              <a:rPr lang="en-US" sz="3900"/>
              <a:t>Founded in 1972 and based in Columbus, Ohio</a:t>
            </a:r>
            <a:endParaRPr lang="en-US" sz="3900">
              <a:cs typeface="Segoe UI Light"/>
            </a:endParaRPr>
          </a:p>
          <a:p>
            <a:pPr marL="335915" indent="-335915"/>
            <a:r>
              <a:rPr lang="en-US" sz="3900"/>
              <a:t>Turnover in 2018 exceeded 350 million USD</a:t>
            </a:r>
            <a:endParaRPr lang="en-US" sz="3900">
              <a:cs typeface="Segoe UI Light"/>
            </a:endParaRPr>
          </a:p>
          <a:p>
            <a:pPr marL="0" indent="0">
              <a:spcAft>
                <a:spcPts val="882"/>
              </a:spcAft>
              <a:buNone/>
            </a:pPr>
            <a:endParaRPr lang="en-US" sz="1800">
              <a:solidFill>
                <a:schemeClr val="tx1"/>
              </a:solidFill>
            </a:endParaRPr>
          </a:p>
        </p:txBody>
      </p:sp>
      <p:sp>
        <p:nvSpPr>
          <p:cNvPr id="2" name="Title 1"/>
          <p:cNvSpPr>
            <a:spLocks noGrp="1"/>
          </p:cNvSpPr>
          <p:nvPr>
            <p:ph type="title"/>
          </p:nvPr>
        </p:nvSpPr>
        <p:spPr/>
        <p:txBody>
          <a:bodyPr>
            <a:normAutofit/>
          </a:bodyPr>
          <a:lstStyle/>
          <a:p>
            <a:r>
              <a:rPr lang="en-US" sz="4900">
                <a:solidFill>
                  <a:schemeClr val="tx1"/>
                </a:solidFill>
                <a:cs typeface="Segoe UI"/>
              </a:rPr>
              <a:t>Customer background</a:t>
            </a:r>
            <a:endParaRPr lang="en-US" sz="3236">
              <a:solidFill>
                <a:schemeClr val="tx1"/>
              </a:solidFill>
              <a:latin typeface="Segoe UI" panose="020B0502040204020203" pitchFamily="34" charset="0"/>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45179"/>
          </a:xfrm>
        </p:spPr>
        <p:txBody>
          <a:bodyPr vert="horz" wrap="square" lIns="146304" tIns="91440" rIns="146304" bIns="91440" rtlCol="0" anchor="t">
            <a:normAutofit lnSpcReduction="10000"/>
          </a:bodyPr>
          <a:lstStyle/>
          <a:p>
            <a:pPr marL="335915" indent="-335915"/>
            <a:r>
              <a:rPr lang="en-US" sz="3900"/>
              <a:t>Sprawling IT estate, including a substantial legacy server footprint</a:t>
            </a:r>
            <a:endParaRPr lang="zh-TW" altLang="en-US" sz="3900"/>
          </a:p>
          <a:p>
            <a:pPr marL="572135" lvl="1" indent="-236220"/>
            <a:r>
              <a:rPr lang="en-US" sz="2350"/>
              <a:t>Windows servers including both x32 and x64 hardware running Windows Server 2003 through to 2016</a:t>
            </a:r>
            <a:endParaRPr lang="en-US" sz="2350">
              <a:cs typeface="Segoe UI Semilight"/>
            </a:endParaRPr>
          </a:p>
          <a:p>
            <a:pPr marL="572135" lvl="1" indent="-236220"/>
            <a:r>
              <a:rPr lang="en-US" sz="2350"/>
              <a:t>Linux servers running a mix of Red Hat Enterprise Linux 5.8 and 7 series (7.2 through 7.6), Suse Linux Enterprise Server 12, and Ubuntu 16.04</a:t>
            </a:r>
            <a:endParaRPr lang="en-US" sz="2350">
              <a:cs typeface="Segoe UI Semilight"/>
            </a:endParaRPr>
          </a:p>
          <a:p>
            <a:pPr marL="572135" lvl="1" indent="-236220"/>
            <a:r>
              <a:rPr lang="en-US" sz="2350"/>
              <a:t>The above servers comprise both physical machines as well as VMs hosted on VMware infrastructure managed by vCenter 6.5</a:t>
            </a:r>
            <a:endParaRPr lang="en-US" sz="2350">
              <a:cs typeface="Segoe UI Semilight"/>
            </a:endParaRPr>
          </a:p>
          <a:p>
            <a:pPr marL="572135" lvl="1" indent="-236220"/>
            <a:r>
              <a:rPr lang="en-US" sz="2350"/>
              <a:t>Multiple database engines, including Microsoft SQL Server, </a:t>
            </a:r>
            <a:r>
              <a:rPr lang="en-US" sz="2350" err="1"/>
              <a:t>PostGreSQL</a:t>
            </a:r>
            <a:r>
              <a:rPr lang="en-US" sz="2350"/>
              <a:t>, and Cassandra</a:t>
            </a:r>
            <a:endParaRPr lang="en-US" sz="2350">
              <a:cs typeface="Segoe UI Semilight"/>
            </a:endParaRPr>
          </a:p>
          <a:p>
            <a:pPr marL="335915" indent="-335915"/>
            <a:r>
              <a:rPr lang="en-US" sz="3900"/>
              <a:t>448 servers identified</a:t>
            </a:r>
            <a:endParaRPr lang="en-US" sz="3900">
              <a:cs typeface="Segoe UI Light"/>
            </a:endParaRPr>
          </a:p>
          <a:p>
            <a:pPr marL="335915" indent="-335915"/>
            <a:r>
              <a:rPr lang="en-US" sz="3900"/>
              <a:t>No clear view of entire estate</a:t>
            </a:r>
            <a:endParaRPr lang="en-US" sz="3900">
              <a:cs typeface="Segoe UI Light"/>
            </a:endParaRPr>
          </a:p>
          <a:p>
            <a:pPr marL="0" indent="0">
              <a:spcAft>
                <a:spcPts val="882"/>
              </a:spcAft>
              <a:buNone/>
            </a:pPr>
            <a:endParaRPr lang="en-US" sz="1800">
              <a:solidFill>
                <a:schemeClr val="tx1"/>
              </a:solidFill>
            </a:endParaRPr>
          </a:p>
        </p:txBody>
      </p:sp>
      <p:sp>
        <p:nvSpPr>
          <p:cNvPr id="2" name="Title 1"/>
          <p:cNvSpPr>
            <a:spLocks noGrp="1"/>
          </p:cNvSpPr>
          <p:nvPr>
            <p:ph type="title"/>
          </p:nvPr>
        </p:nvSpPr>
        <p:spPr/>
        <p:txBody>
          <a:bodyPr>
            <a:normAutofit fontScale="90000"/>
          </a:bodyPr>
          <a:lstStyle/>
          <a:p>
            <a:r>
              <a:rPr lang="en-US" sz="4900">
                <a:solidFill>
                  <a:schemeClr val="tx1"/>
                </a:solidFill>
                <a:cs typeface="Segoe UI" panose="020B0502040204020203" pitchFamily="34" charset="0"/>
              </a:rPr>
              <a:t>Customer situation</a:t>
            </a:r>
            <a:br>
              <a:rPr lang="en-US">
                <a:solidFill>
                  <a:schemeClr val="tx1"/>
                </a:solidFill>
                <a:latin typeface="Segoe UI" panose="020B0502040204020203" pitchFamily="34" charset="0"/>
              </a:rPr>
            </a:br>
            <a:endParaRPr lang="en-US" sz="3236">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379313"/>
          </a:xfrm>
        </p:spPr>
        <p:txBody>
          <a:bodyPr>
            <a:normAutofit/>
          </a:bodyPr>
          <a:lstStyle/>
          <a:p>
            <a:r>
              <a:rPr lang="en-US"/>
              <a:t>The CTO, James Lynch, was hired 6 months ago from outside the company</a:t>
            </a:r>
          </a:p>
          <a:p>
            <a:r>
              <a:rPr lang="en-US"/>
              <a:t>Mandate to address ever-increasing IT costs</a:t>
            </a:r>
          </a:p>
          <a:p>
            <a:r>
              <a:rPr lang="en-US"/>
              <a:t>Board has approved strategy to migrate as much existing IT infrastructure as possible to Azure</a:t>
            </a:r>
          </a:p>
          <a:p>
            <a:r>
              <a:rPr lang="en-US"/>
              <a:t>Goals:</a:t>
            </a:r>
          </a:p>
          <a:p>
            <a:pPr lvl="1"/>
            <a:r>
              <a:rPr lang="en-US"/>
              <a:t>Eliminate IT infrastructure overheads</a:t>
            </a:r>
          </a:p>
          <a:p>
            <a:pPr lvl="1"/>
            <a:r>
              <a:rPr lang="en-US"/>
              <a:t>Clean house</a:t>
            </a:r>
          </a:p>
          <a:p>
            <a:pPr lvl="1"/>
            <a:r>
              <a:rPr lang="en-US"/>
              <a:t>Create a modern, fit-for-purpose IT environment</a:t>
            </a:r>
          </a:p>
          <a:p>
            <a:pPr lvl="1"/>
            <a:r>
              <a:rPr lang="en-US"/>
              <a:t>Save costs </a:t>
            </a:r>
          </a:p>
          <a:p>
            <a:pPr marL="0" indent="0">
              <a:spcAft>
                <a:spcPts val="882"/>
              </a:spcAft>
              <a:buNone/>
            </a:pPr>
            <a:endParaRPr lang="en-US" sz="1800">
              <a:solidFill>
                <a:schemeClr val="tx1"/>
              </a:solidFill>
            </a:endParaRPr>
          </a:p>
        </p:txBody>
      </p:sp>
      <p:sp>
        <p:nvSpPr>
          <p:cNvPr id="2" name="Title 1"/>
          <p:cNvSpPr>
            <a:spLocks noGrp="1"/>
          </p:cNvSpPr>
          <p:nvPr>
            <p:ph type="title"/>
          </p:nvPr>
        </p:nvSpPr>
        <p:spPr/>
        <p:txBody>
          <a:bodyPr>
            <a:normAutofit fontScale="90000"/>
          </a:bodyPr>
          <a:lstStyle/>
          <a:p>
            <a:r>
              <a:rPr lang="en-US" sz="4900">
                <a:solidFill>
                  <a:schemeClr val="tx1"/>
                </a:solidFill>
                <a:cs typeface="Segoe UI" panose="020B0502040204020203" pitchFamily="34" charset="0"/>
              </a:rPr>
              <a:t>Customer situation</a:t>
            </a:r>
            <a:br>
              <a:rPr lang="en-US">
                <a:solidFill>
                  <a:schemeClr val="tx1"/>
                </a:solidFill>
                <a:latin typeface="Segoe UI" panose="020B0502040204020203" pitchFamily="34" charset="0"/>
              </a:rPr>
            </a:br>
            <a:endParaRPr lang="en-US" sz="3236">
              <a:solidFill>
                <a:schemeClr val="tx1"/>
              </a:solidFill>
              <a:latin typeface="Segoe UI" panose="020B0502040204020203" pitchFamily="34" charset="0"/>
            </a:endParaRPr>
          </a:p>
        </p:txBody>
      </p:sp>
    </p:spTree>
    <p:extLst>
      <p:ext uri="{BB962C8B-B14F-4D97-AF65-F5344CB8AC3E}">
        <p14:creationId xmlns:p14="http://schemas.microsoft.com/office/powerpoint/2010/main" val="2797309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63A895-86D5-44A2-95D5-28D0CE8F40FF}"/>
              </a:ext>
            </a:extLst>
          </p:cNvPr>
          <p:cNvSpPr>
            <a:spLocks noGrp="1"/>
          </p:cNvSpPr>
          <p:nvPr>
            <p:ph type="body" sz="quarter" idx="10"/>
          </p:nvPr>
        </p:nvSpPr>
        <p:spPr>
          <a:xfrm>
            <a:off x="269239" y="1189177"/>
            <a:ext cx="11653523" cy="3631763"/>
          </a:xfrm>
        </p:spPr>
        <p:txBody>
          <a:bodyPr/>
          <a:lstStyle/>
          <a:p>
            <a:r>
              <a:rPr lang="en-US" sz="2800"/>
              <a:t>Identify which servers (physical and virtual) can be migrated to Azure, and what modifications (if any) are required.</a:t>
            </a:r>
          </a:p>
          <a:p>
            <a:endParaRPr lang="en-US" sz="2800"/>
          </a:p>
          <a:p>
            <a:r>
              <a:rPr lang="en-US" sz="2800"/>
              <a:t>Create a road map of prioritized migrations, accounting for ease of migration and dependencies.</a:t>
            </a:r>
          </a:p>
          <a:p>
            <a:endParaRPr lang="en-US" sz="2800"/>
          </a:p>
          <a:p>
            <a:r>
              <a:rPr lang="en-US" sz="2800"/>
              <a:t>Where suitable, migrate existing servers and databases to Azure as efficiently as possible.</a:t>
            </a:r>
          </a:p>
        </p:txBody>
      </p:sp>
      <p:sp>
        <p:nvSpPr>
          <p:cNvPr id="2" name="Title 1"/>
          <p:cNvSpPr>
            <a:spLocks noGrp="1"/>
          </p:cNvSpPr>
          <p:nvPr>
            <p:ph type="title"/>
          </p:nvPr>
        </p:nvSpPr>
        <p:spPr/>
        <p:txBody>
          <a:bodyPr/>
          <a:lstStyle/>
          <a:p>
            <a:r>
              <a:rPr lang="en-US"/>
              <a:t>Customer needs</a:t>
            </a:r>
          </a:p>
        </p:txBody>
      </p:sp>
    </p:spTree>
    <p:extLst>
      <p:ext uri="{BB962C8B-B14F-4D97-AF65-F5344CB8AC3E}">
        <p14:creationId xmlns:p14="http://schemas.microsoft.com/office/powerpoint/2010/main" val="854510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63A895-86D5-44A2-95D5-28D0CE8F40FF}"/>
              </a:ext>
            </a:extLst>
          </p:cNvPr>
          <p:cNvSpPr>
            <a:spLocks noGrp="1"/>
          </p:cNvSpPr>
          <p:nvPr>
            <p:ph type="body" sz="quarter" idx="10"/>
          </p:nvPr>
        </p:nvSpPr>
        <p:spPr>
          <a:xfrm>
            <a:off x="269239" y="1189177"/>
            <a:ext cx="11653523" cy="4105739"/>
          </a:xfrm>
        </p:spPr>
        <p:txBody>
          <a:bodyPr/>
          <a:lstStyle/>
          <a:p>
            <a:r>
              <a:rPr lang="en-US" sz="2800"/>
              <a:t>Where existing servers cannot be migrated, identify alternative migration strategies (refactor, re-architect, etc.) and their pros/cons.</a:t>
            </a:r>
          </a:p>
          <a:p>
            <a:endParaRPr lang="en-US" sz="2800"/>
          </a:p>
          <a:p>
            <a:r>
              <a:rPr lang="en-US" sz="2800"/>
              <a:t>Prior to migration, accurately forecast the costs associated with each migrated workload, including any third-party licensing costs.</a:t>
            </a:r>
          </a:p>
          <a:p>
            <a:endParaRPr lang="en-US" sz="2800"/>
          </a:p>
          <a:p>
            <a:r>
              <a:rPr lang="en-US" sz="2800"/>
              <a:t>Post-migration, be able to track costs, control usage, cross-charge business owners, and identify cost-saving opportunities.</a:t>
            </a:r>
          </a:p>
          <a:p>
            <a:endParaRPr lang="en-IE" sz="2800"/>
          </a:p>
        </p:txBody>
      </p:sp>
      <p:sp>
        <p:nvSpPr>
          <p:cNvPr id="2" name="Title 1"/>
          <p:cNvSpPr>
            <a:spLocks noGrp="1"/>
          </p:cNvSpPr>
          <p:nvPr>
            <p:ph type="title"/>
          </p:nvPr>
        </p:nvSpPr>
        <p:spPr/>
        <p:txBody>
          <a:bodyPr/>
          <a:lstStyle/>
          <a:p>
            <a:r>
              <a:rPr lang="en-US"/>
              <a:t>Customer needs</a:t>
            </a:r>
          </a:p>
        </p:txBody>
      </p:sp>
    </p:spTree>
    <p:extLst>
      <p:ext uri="{BB962C8B-B14F-4D97-AF65-F5344CB8AC3E}">
        <p14:creationId xmlns:p14="http://schemas.microsoft.com/office/powerpoint/2010/main" val="235012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Dynamics 365">
  <a:themeElements>
    <a:clrScheme name="Custom 2">
      <a:dk1>
        <a:srgbClr val="3C3C41"/>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34251CB4523449B5AFFBBC9742DEB9" ma:contentTypeVersion="2" ma:contentTypeDescription="Create a new document." ma:contentTypeScope="" ma:versionID="1ffb6832c6460238420e96481a3eb59a">
  <xsd:schema xmlns:xsd="http://www.w3.org/2001/XMLSchema" xmlns:xs="http://www.w3.org/2001/XMLSchema" xmlns:p="http://schemas.microsoft.com/office/2006/metadata/properties" xmlns:ns2="c65bb263-d371-47fe-b4bb-61f7b868377f" targetNamespace="http://schemas.microsoft.com/office/2006/metadata/properties" ma:root="true" ma:fieldsID="63710b6a8dec8b16d1ed3960bb48d7c8" ns2:_="">
    <xsd:import namespace="c65bb263-d371-47fe-b4bb-61f7b868377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5bb263-d371-47fe-b4bb-61f7b868377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C421039-364C-4DBA-A954-D85D8DB7BC37}">
  <ds:schemaRefs>
    <ds:schemaRef ds:uri="c65bb263-d371-47fe-b4bb-61f7b868377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E40E061-BA97-4FCE-B3EB-C258B816E4E9}">
  <ds:schemaRefs>
    <ds:schemaRef ds:uri="http://schemas.microsoft.com/sharepoint/v3/contenttype/forms"/>
  </ds:schemaRefs>
</ds:datastoreItem>
</file>

<file path=customXml/itemProps3.xml><?xml version="1.0" encoding="utf-8"?>
<ds:datastoreItem xmlns:ds="http://schemas.openxmlformats.org/officeDocument/2006/customXml" ds:itemID="{BDA4DEEA-391B-414C-935C-BAB55384E6B5}">
  <ds:schemaRefs>
    <ds:schemaRef ds:uri="c65bb263-d371-47fe-b4bb-61f7b868377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1381</Words>
  <Application>Microsoft Office PowerPoint</Application>
  <PresentationFormat>Widescreen</PresentationFormat>
  <Paragraphs>97</Paragraphs>
  <Slides>16</Slides>
  <Notes>12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16</vt:i4>
      </vt:variant>
    </vt:vector>
  </HeadingPairs>
  <TitlesOfParts>
    <vt:vector size="26" baseType="lpstr">
      <vt:lpstr>Arial</vt:lpstr>
      <vt:lpstr>Calibri</vt:lpstr>
      <vt:lpstr>Consolas</vt:lpstr>
      <vt:lpstr>Segoe UI</vt:lpstr>
      <vt:lpstr>Segoe UI Light</vt:lpstr>
      <vt:lpstr>Segoe UI Semibold</vt:lpstr>
      <vt:lpstr>Segoe UI Semilight</vt:lpstr>
      <vt:lpstr>Wingdings</vt:lpstr>
      <vt:lpstr>Dynamics 365</vt:lpstr>
      <vt:lpstr>C+E Readiness Template</vt:lpstr>
      <vt:lpstr>Azure Immersion Workshop: Infrastructure Migration</vt:lpstr>
      <vt:lpstr>Group Challenge: Review the customer case study</vt:lpstr>
      <vt:lpstr>Sources:</vt:lpstr>
      <vt:lpstr>10 minutes –  Step I: Review customer Case Study</vt:lpstr>
      <vt:lpstr>Customer background</vt:lpstr>
      <vt:lpstr>Customer situation </vt:lpstr>
      <vt:lpstr>Customer situation </vt:lpstr>
      <vt:lpstr>Customer needs</vt:lpstr>
      <vt:lpstr>Customer needs</vt:lpstr>
      <vt:lpstr>Customer objections</vt:lpstr>
      <vt:lpstr>Customer objections</vt:lpstr>
      <vt:lpstr>Customer Environment</vt:lpstr>
      <vt:lpstr>Smart Hotel Online Booking Application</vt:lpstr>
      <vt:lpstr>10 minutes –  Step II: Design a proof of concept solution</vt:lpstr>
      <vt:lpstr>10 minutes –  Step III: Present the solution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
  <cp:lastModifiedBy>Renee Ivie (Derflan Inc)</cp:lastModifiedBy>
  <cp:revision>37</cp:revision>
  <dcterms:created xsi:type="dcterms:W3CDTF">2020-05-05T14:49:07Z</dcterms:created>
  <dcterms:modified xsi:type="dcterms:W3CDTF">2020-12-16T22:32:59Z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0x0101007D34251CB4523449B5AFFBBC9742DEB9</vt:lpwstr>
  </property>
</Properties>
</file>