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786" r:id="rId6"/>
  </p:sldMasterIdLst>
  <p:notesMasterIdLst>
    <p:notesMasterId r:id="rId10"/>
  </p:notesMasterIdLst>
  <p:sldIdLst>
    <p:sldId id="1620" r:id="rId7"/>
    <p:sldId id="1625" r:id="rId8"/>
    <p:sldId id="162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S::cboar@microsoft.com::f625f69b-aa30-438b-8460-4eb56f06f18b" providerId="AD" clId="Web-{0BFAD868-60D9-4BF0-8B39-1178A7B9285B}"/>
    <pc:docChg chg="modSld">
      <pc:chgData name="Chris Boar" userId="S::cboar@microsoft.com::f625f69b-aa30-438b-8460-4eb56f06f18b" providerId="AD" clId="Web-{0BFAD868-60D9-4BF0-8B39-1178A7B9285B}" dt="2020-08-10T23:35:47.612" v="50" actId="20577"/>
      <pc:docMkLst>
        <pc:docMk/>
      </pc:docMkLst>
      <pc:sldChg chg="modSp">
        <pc:chgData name="Chris Boar" userId="S::cboar@microsoft.com::f625f69b-aa30-438b-8460-4eb56f06f18b" providerId="AD" clId="Web-{0BFAD868-60D9-4BF0-8B39-1178A7B9285B}" dt="2020-08-10T23:35:47.596" v="49" actId="20577"/>
        <pc:sldMkLst>
          <pc:docMk/>
          <pc:sldMk cId="1304724569" sldId="1624"/>
        </pc:sldMkLst>
        <pc:spChg chg="mod">
          <ac:chgData name="Chris Boar" userId="S::cboar@microsoft.com::f625f69b-aa30-438b-8460-4eb56f06f18b" providerId="AD" clId="Web-{0BFAD868-60D9-4BF0-8B39-1178A7B9285B}" dt="2020-08-10T23:35:47.596" v="49" actId="20577"/>
          <ac:spMkLst>
            <pc:docMk/>
            <pc:sldMk cId="1304724569" sldId="1624"/>
            <ac:spMk id="5" creationId="{F18E876F-1C72-4954-8085-6A71A4ADDDA0}"/>
          </ac:spMkLst>
        </pc:spChg>
      </pc:sldChg>
    </pc:docChg>
  </pc:docChgLst>
  <pc:docChgLst>
    <pc:chgData name="Renee Ivie (Derflan Inc)" userId="87e6f2e2-8462-4f3b-8af4-eaa8c3b0904a" providerId="ADAL" clId="{DA0C6000-BDE4-4325-B10D-D6B1643038A7}"/>
    <pc:docChg chg="modSld">
      <pc:chgData name="Renee Ivie (Derflan Inc)" userId="87e6f2e2-8462-4f3b-8af4-eaa8c3b0904a" providerId="ADAL" clId="{DA0C6000-BDE4-4325-B10D-D6B1643038A7}" dt="2020-12-16T22:38:46.571" v="0"/>
      <pc:docMkLst>
        <pc:docMk/>
      </pc:docMkLst>
      <pc:sldChg chg="modSp mod">
        <pc:chgData name="Renee Ivie (Derflan Inc)" userId="87e6f2e2-8462-4f3b-8af4-eaa8c3b0904a" providerId="ADAL" clId="{DA0C6000-BDE4-4325-B10D-D6B1643038A7}" dt="2020-12-16T22:38:46.571" v="0"/>
        <pc:sldMkLst>
          <pc:docMk/>
          <pc:sldMk cId="958176800" sldId="1620"/>
        </pc:sldMkLst>
        <pc:spChg chg="mod">
          <ac:chgData name="Renee Ivie (Derflan Inc)" userId="87e6f2e2-8462-4f3b-8af4-eaa8c3b0904a" providerId="ADAL" clId="{DA0C6000-BDE4-4325-B10D-D6B1643038A7}" dt="2020-12-16T22:38:46.571" v="0"/>
          <ac:spMkLst>
            <pc:docMk/>
            <pc:sldMk cId="958176800" sldId="1620"/>
            <ac:spMk id="2" creationId="{CC080AE2-BC19-4E98-A30E-6F659B8DB69E}"/>
          </ac:spMkLst>
        </pc:spChg>
      </pc:sldChg>
    </pc:docChg>
  </pc:docChgLst>
  <pc:docChgLst>
    <pc:chgData name="Chris Boar" userId="f625f69b-aa30-438b-8460-4eb56f06f18b" providerId="ADAL" clId="{9B9E76B4-8AE2-46E1-B6D5-8FB729367EC9}"/>
    <pc:docChg chg="modSld">
      <pc:chgData name="Chris Boar" userId="f625f69b-aa30-438b-8460-4eb56f06f18b" providerId="ADAL" clId="{9B9E76B4-8AE2-46E1-B6D5-8FB729367EC9}" dt="2020-06-25T17:21:36.432" v="0"/>
      <pc:docMkLst>
        <pc:docMk/>
      </pc:docMkLst>
      <pc:sldChg chg="modSp">
        <pc:chgData name="Chris Boar" userId="f625f69b-aa30-438b-8460-4eb56f06f18b" providerId="ADAL" clId="{9B9E76B4-8AE2-46E1-B6D5-8FB729367EC9}" dt="2020-06-25T17:21:36.432" v="0"/>
        <pc:sldMkLst>
          <pc:docMk/>
          <pc:sldMk cId="958176800" sldId="1620"/>
        </pc:sldMkLst>
        <pc:spChg chg="mod">
          <ac:chgData name="Chris Boar" userId="f625f69b-aa30-438b-8460-4eb56f06f18b" providerId="ADAL" clId="{9B9E76B4-8AE2-46E1-B6D5-8FB729367EC9}" dt="2020-06-25T17:21:36.432" v="0"/>
          <ac:spMkLst>
            <pc:docMk/>
            <pc:sldMk cId="958176800" sldId="1620"/>
            <ac:spMk id="2" creationId="{CC080AE2-BC19-4E98-A30E-6F659B8DB69E}"/>
          </ac:spMkLst>
        </pc:spChg>
      </pc:sldChg>
    </pc:docChg>
  </pc:docChgLst>
  <pc:docChgLst>
    <pc:chgData name="Michael Yen-Chi Ho" userId="S::yenchiho@microsoft.com::08e6847b-dae5-4579-ab99-d38df5b1fcbe" providerId="AD" clId="Web-{64DA0741-8005-3827-C07B-520BF6F1BB17}"/>
    <pc:docChg chg="addSld delSld modSld">
      <pc:chgData name="Michael Yen-Chi Ho" userId="S::yenchiho@microsoft.com::08e6847b-dae5-4579-ab99-d38df5b1fcbe" providerId="AD" clId="Web-{64DA0741-8005-3827-C07B-520BF6F1BB17}" dt="2020-08-10T23:33:53.941" v="14" actId="20577"/>
      <pc:docMkLst>
        <pc:docMk/>
      </pc:docMkLst>
      <pc:sldChg chg="del">
        <pc:chgData name="Michael Yen-Chi Ho" userId="S::yenchiho@microsoft.com::08e6847b-dae5-4579-ab99-d38df5b1fcbe" providerId="AD" clId="Web-{64DA0741-8005-3827-C07B-520BF6F1BB17}" dt="2020-08-10T23:32:35.030" v="6"/>
        <pc:sldMkLst>
          <pc:docMk/>
          <pc:sldMk cId="1577499883" sldId="256"/>
        </pc:sldMkLst>
      </pc:sldChg>
      <pc:sldChg chg="modSp">
        <pc:chgData name="Michael Yen-Chi Ho" userId="S::yenchiho@microsoft.com::08e6847b-dae5-4579-ab99-d38df5b1fcbe" providerId="AD" clId="Web-{64DA0741-8005-3827-C07B-520BF6F1BB17}" dt="2020-08-10T23:33:44.331" v="11" actId="20577"/>
        <pc:sldMkLst>
          <pc:docMk/>
          <pc:sldMk cId="958176800" sldId="1620"/>
        </pc:sldMkLst>
        <pc:spChg chg="mod">
          <ac:chgData name="Michael Yen-Chi Ho" userId="S::yenchiho@microsoft.com::08e6847b-dae5-4579-ab99-d38df5b1fcbe" providerId="AD" clId="Web-{64DA0741-8005-3827-C07B-520BF6F1BB17}" dt="2020-08-10T23:33:44.331" v="11" actId="20577"/>
          <ac:spMkLst>
            <pc:docMk/>
            <pc:sldMk cId="958176800" sldId="1620"/>
            <ac:spMk id="3" creationId="{B5AEAF16-82EB-4F42-B80B-EBAD27DC8632}"/>
          </ac:spMkLst>
        </pc:spChg>
      </pc:sldChg>
      <pc:sldChg chg="add del">
        <pc:chgData name="Michael Yen-Chi Ho" userId="S::yenchiho@microsoft.com::08e6847b-dae5-4579-ab99-d38df5b1fcbe" providerId="AD" clId="Web-{64DA0741-8005-3827-C07B-520BF6F1BB17}" dt="2020-08-10T23:32:31.374" v="4"/>
        <pc:sldMkLst>
          <pc:docMk/>
          <pc:sldMk cId="1739549712" sldId="1623"/>
        </pc:sldMkLst>
      </pc:sldChg>
      <pc:sldChg chg="modSp add mod modShow">
        <pc:chgData name="Michael Yen-Chi Ho" userId="S::yenchiho@microsoft.com::08e6847b-dae5-4579-ab99-d38df5b1fcbe" providerId="AD" clId="Web-{64DA0741-8005-3827-C07B-520BF6F1BB17}" dt="2020-08-10T23:33:46.003" v="12" actId="20577"/>
        <pc:sldMkLst>
          <pc:docMk/>
          <pc:sldMk cId="1304724569" sldId="1624"/>
        </pc:sldMkLst>
        <pc:spChg chg="mod">
          <ac:chgData name="Michael Yen-Chi Ho" userId="S::yenchiho@microsoft.com::08e6847b-dae5-4579-ab99-d38df5b1fcbe" providerId="AD" clId="Web-{64DA0741-8005-3827-C07B-520BF6F1BB17}" dt="2020-08-10T23:33:46.003" v="12" actId="20577"/>
          <ac:spMkLst>
            <pc:docMk/>
            <pc:sldMk cId="1304724569" sldId="1624"/>
            <ac:spMk id="5" creationId="{F18E876F-1C72-4954-8085-6A71A4ADDDA0}"/>
          </ac:spMkLst>
        </pc:spChg>
      </pc:sldChg>
      <pc:sldChg chg="add del">
        <pc:chgData name="Michael Yen-Chi Ho" userId="S::yenchiho@microsoft.com::08e6847b-dae5-4579-ab99-d38df5b1fcbe" providerId="AD" clId="Web-{64DA0741-8005-3827-C07B-520BF6F1BB17}" dt="2020-08-10T23:32:22.530" v="2"/>
        <pc:sldMkLst>
          <pc:docMk/>
          <pc:sldMk cId="1767491111" sldId="1624"/>
        </pc:sldMkLst>
      </pc:sldChg>
    </pc:docChg>
  </pc:docChgLst>
  <pc:docChgLst>
    <pc:chgData name="Michael Yen-Chi Ho" userId="S::yenchiho@microsoft.com::08e6847b-dae5-4579-ab99-d38df5b1fcbe" providerId="AD" clId="Web-{041B74F2-F8E4-24D4-A3D0-F2C06AE02A62}"/>
    <pc:docChg chg="modSld">
      <pc:chgData name="Michael Yen-Chi Ho" userId="S::yenchiho@microsoft.com::08e6847b-dae5-4579-ab99-d38df5b1fcbe" providerId="AD" clId="Web-{041B74F2-F8E4-24D4-A3D0-F2C06AE02A62}" dt="2020-08-10T23:48:48.082" v="10" actId="1076"/>
      <pc:docMkLst>
        <pc:docMk/>
      </pc:docMkLst>
      <pc:sldChg chg="modSp">
        <pc:chgData name="Michael Yen-Chi Ho" userId="S::yenchiho@microsoft.com::08e6847b-dae5-4579-ab99-d38df5b1fcbe" providerId="AD" clId="Web-{041B74F2-F8E4-24D4-A3D0-F2C06AE02A62}" dt="2020-08-10T23:48:48.082" v="10" actId="1076"/>
        <pc:sldMkLst>
          <pc:docMk/>
          <pc:sldMk cId="1304724569" sldId="1624"/>
        </pc:sldMkLst>
        <pc:spChg chg="mod">
          <ac:chgData name="Michael Yen-Chi Ho" userId="S::yenchiho@microsoft.com::08e6847b-dae5-4579-ab99-d38df5b1fcbe" providerId="AD" clId="Web-{041B74F2-F8E4-24D4-A3D0-F2C06AE02A62}" dt="2020-08-10T23:48:48.082" v="10" actId="1076"/>
          <ac:spMkLst>
            <pc:docMk/>
            <pc:sldMk cId="1304724569" sldId="1624"/>
            <ac:spMk id="5" creationId="{F18E876F-1C72-4954-8085-6A71A4ADDDA0}"/>
          </ac:spMkLst>
        </pc:spChg>
      </pc:sldChg>
    </pc:docChg>
  </pc:docChgLst>
  <pc:docChgLst>
    <pc:chgData name="Niels Ophey" userId="e92edb78-61d0-4c9f-b47b-e90ce40b953d" providerId="ADAL" clId="{54488FB9-18A2-4EF1-A5E0-447E63B0E202}"/>
    <pc:docChg chg="undo redo custSel modSld">
      <pc:chgData name="Niels Ophey" userId="e92edb78-61d0-4c9f-b47b-e90ce40b953d" providerId="ADAL" clId="{54488FB9-18A2-4EF1-A5E0-447E63B0E202}" dt="2020-05-05T15:22:11.551" v="58"/>
      <pc:docMkLst>
        <pc:docMk/>
      </pc:docMkLst>
      <pc:sldChg chg="modSp mod">
        <pc:chgData name="Niels Ophey" userId="e92edb78-61d0-4c9f-b47b-e90ce40b953d" providerId="ADAL" clId="{54488FB9-18A2-4EF1-A5E0-447E63B0E202}" dt="2020-05-05T15:22:11.551" v="58"/>
        <pc:sldMkLst>
          <pc:docMk/>
          <pc:sldMk cId="1577499883" sldId="256"/>
        </pc:sldMkLst>
        <pc:spChg chg="mod">
          <ac:chgData name="Niels Ophey" userId="e92edb78-61d0-4c9f-b47b-e90ce40b953d" providerId="ADAL" clId="{54488FB9-18A2-4EF1-A5E0-447E63B0E202}" dt="2020-05-05T15:22:11.551" v="58"/>
          <ac:spMkLst>
            <pc:docMk/>
            <pc:sldMk cId="1577499883" sldId="256"/>
            <ac:spMk id="5" creationId="{F18E876F-1C72-4954-8085-6A71A4ADDDA0}"/>
          </ac:spMkLst>
        </pc:spChg>
      </pc:sldChg>
      <pc:sldChg chg="modSp mod">
        <pc:chgData name="Niels Ophey" userId="e92edb78-61d0-4c9f-b47b-e90ce40b953d" providerId="ADAL" clId="{54488FB9-18A2-4EF1-A5E0-447E63B0E202}" dt="2020-05-05T15:19:49.315" v="56" actId="20577"/>
        <pc:sldMkLst>
          <pc:docMk/>
          <pc:sldMk cId="1825055701" sldId="1619"/>
        </pc:sldMkLst>
        <pc:spChg chg="mod">
          <ac:chgData name="Niels Ophey" userId="e92edb78-61d0-4c9f-b47b-e90ce40b953d" providerId="ADAL" clId="{54488FB9-18A2-4EF1-A5E0-447E63B0E202}" dt="2020-05-05T15:19:49.315" v="56" actId="20577"/>
          <ac:spMkLst>
            <pc:docMk/>
            <pc:sldMk cId="1825055701" sldId="1619"/>
            <ac:spMk id="13" creationId="{00000000-0000-0000-0000-000000000000}"/>
          </ac:spMkLst>
        </pc:spChg>
      </pc:sldChg>
    </pc:docChg>
  </pc:docChgLst>
  <pc:docChgLst>
    <pc:chgData name="Michael Yen-Chi Ho" userId="S::yenchiho@microsoft.com::08e6847b-dae5-4579-ab99-d38df5b1fcbe" providerId="AD" clId="Web-{1423900F-FBF3-8040-D11C-12B0EEC0D7DC}"/>
    <pc:docChg chg="modSld">
      <pc:chgData name="Michael Yen-Chi Ho" userId="S::yenchiho@microsoft.com::08e6847b-dae5-4579-ab99-d38df5b1fcbe" providerId="AD" clId="Web-{1423900F-FBF3-8040-D11C-12B0EEC0D7DC}" dt="2020-08-12T23:00:50.527" v="23" actId="20577"/>
      <pc:docMkLst>
        <pc:docMk/>
      </pc:docMkLst>
      <pc:sldChg chg="modSp">
        <pc:chgData name="Michael Yen-Chi Ho" userId="S::yenchiho@microsoft.com::08e6847b-dae5-4579-ab99-d38df5b1fcbe" providerId="AD" clId="Web-{1423900F-FBF3-8040-D11C-12B0EEC0D7DC}" dt="2020-08-12T23:00:50.527" v="22" actId="20577"/>
        <pc:sldMkLst>
          <pc:docMk/>
          <pc:sldMk cId="333042346" sldId="1625"/>
        </pc:sldMkLst>
        <pc:spChg chg="mod">
          <ac:chgData name="Michael Yen-Chi Ho" userId="S::yenchiho@microsoft.com::08e6847b-dae5-4579-ab99-d38df5b1fcbe" providerId="AD" clId="Web-{1423900F-FBF3-8040-D11C-12B0EEC0D7DC}" dt="2020-08-12T23:00:50.527" v="22" actId="20577"/>
          <ac:spMkLst>
            <pc:docMk/>
            <pc:sldMk cId="333042346" sldId="1625"/>
            <ac:spMk id="6" creationId="{F5C1D92E-C950-4FEB-83F4-61EF29B535C1}"/>
          </ac:spMkLst>
        </pc:spChg>
      </pc:sldChg>
    </pc:docChg>
  </pc:docChgLst>
  <pc:docChgLst>
    <pc:chgData name="Chris Boar" userId="f625f69b-aa30-438b-8460-4eb56f06f18b" providerId="ADAL" clId="{70D8F54F-F9F1-4763-A50C-D465D71A801D}"/>
    <pc:docChg chg="addSld delSld modSld addMainMaster">
      <pc:chgData name="Chris Boar" userId="f625f69b-aa30-438b-8460-4eb56f06f18b" providerId="ADAL" clId="{70D8F54F-F9F1-4763-A50C-D465D71A801D}" dt="2020-05-05T18:19:51.019" v="46" actId="20577"/>
      <pc:docMkLst>
        <pc:docMk/>
      </pc:docMkLst>
      <pc:sldChg chg="del">
        <pc:chgData name="Chris Boar" userId="f625f69b-aa30-438b-8460-4eb56f06f18b" providerId="ADAL" clId="{70D8F54F-F9F1-4763-A50C-D465D71A801D}" dt="2020-05-05T17:41:38.994" v="39" actId="47"/>
        <pc:sldMkLst>
          <pc:docMk/>
          <pc:sldMk cId="1825055701" sldId="1619"/>
        </pc:sldMkLst>
      </pc:sldChg>
      <pc:sldChg chg="modSp add mod">
        <pc:chgData name="Chris Boar" userId="f625f69b-aa30-438b-8460-4eb56f06f18b" providerId="ADAL" clId="{70D8F54F-F9F1-4763-A50C-D465D71A801D}" dt="2020-05-05T17:41:33.302" v="38" actId="20577"/>
        <pc:sldMkLst>
          <pc:docMk/>
          <pc:sldMk cId="958176800" sldId="1620"/>
        </pc:sldMkLst>
        <pc:spChg chg="mod">
          <ac:chgData name="Chris Boar" userId="f625f69b-aa30-438b-8460-4eb56f06f18b" providerId="ADAL" clId="{70D8F54F-F9F1-4763-A50C-D465D71A801D}" dt="2020-05-05T17:41:33.302" v="38" actId="20577"/>
          <ac:spMkLst>
            <pc:docMk/>
            <pc:sldMk cId="958176800" sldId="1620"/>
            <ac:spMk id="3" creationId="{B5AEAF16-82EB-4F42-B80B-EBAD27DC8632}"/>
          </ac:spMkLst>
        </pc:spChg>
      </pc:sldChg>
      <pc:sldChg chg="add">
        <pc:chgData name="Chris Boar" userId="f625f69b-aa30-438b-8460-4eb56f06f18b" providerId="ADAL" clId="{70D8F54F-F9F1-4763-A50C-D465D71A801D}" dt="2020-05-05T17:41:43.044" v="40" actId="22"/>
        <pc:sldMkLst>
          <pc:docMk/>
          <pc:sldMk cId="1247823535" sldId="1621"/>
        </pc:sldMkLst>
      </pc:sldChg>
      <pc:sldChg chg="modSp add mod">
        <pc:chgData name="Chris Boar" userId="f625f69b-aa30-438b-8460-4eb56f06f18b" providerId="ADAL" clId="{70D8F54F-F9F1-4763-A50C-D465D71A801D}" dt="2020-05-05T18:19:51.019" v="46" actId="20577"/>
        <pc:sldMkLst>
          <pc:docMk/>
          <pc:sldMk cId="1166647804" sldId="1622"/>
        </pc:sldMkLst>
        <pc:graphicFrameChg chg="modGraphic">
          <ac:chgData name="Chris Boar" userId="f625f69b-aa30-438b-8460-4eb56f06f18b" providerId="ADAL" clId="{70D8F54F-F9F1-4763-A50C-D465D71A801D}" dt="2020-05-05T18:19:51.019" v="46" actId="20577"/>
          <ac:graphicFrameMkLst>
            <pc:docMk/>
            <pc:sldMk cId="1166647804" sldId="1622"/>
            <ac:graphicFrameMk id="3" creationId="{17BAD8C4-A861-44FC-A568-5582969B7901}"/>
          </ac:graphicFrameMkLst>
        </pc:graphicFrameChg>
      </pc:sldChg>
      <pc:sldMasterChg chg="addSldLayout">
        <pc:chgData name="Chris Boar" userId="f625f69b-aa30-438b-8460-4eb56f06f18b" providerId="ADAL" clId="{70D8F54F-F9F1-4763-A50C-D465D71A801D}" dt="2020-05-05T17:41:43.044" v="40" actId="22"/>
        <pc:sldMasterMkLst>
          <pc:docMk/>
          <pc:sldMasterMk cId="594725491" sldId="2147483648"/>
        </pc:sldMasterMkLst>
        <pc:sldLayoutChg chg="add replId">
          <pc:chgData name="Chris Boar" userId="f625f69b-aa30-438b-8460-4eb56f06f18b" providerId="ADAL" clId="{70D8F54F-F9F1-4763-A50C-D465D71A801D}" dt="2020-05-05T17:41:43.044" v="40" actId="22"/>
          <pc:sldLayoutMkLst>
            <pc:docMk/>
            <pc:sldMasterMk cId="594725491" sldId="2147483648"/>
            <pc:sldLayoutMk cId="1151998236" sldId="2147483684"/>
          </pc:sldLayoutMkLst>
        </pc:sldLayoutChg>
      </pc:sldMasterChg>
      <pc:sldMasterChg chg="addSldLayout">
        <pc:chgData name="Chris Boar" userId="f625f69b-aa30-438b-8460-4eb56f06f18b" providerId="ADAL" clId="{70D8F54F-F9F1-4763-A50C-D465D71A801D}" dt="2020-05-05T17:41:19.239" v="0" actId="22"/>
        <pc:sldMasterMkLst>
          <pc:docMk/>
          <pc:sldMasterMk cId="361302886" sldId="2147483660"/>
        </pc:sldMasterMkLst>
        <pc:sldLayoutChg chg="add">
          <pc:chgData name="Chris Boar" userId="f625f69b-aa30-438b-8460-4eb56f06f18b" providerId="ADAL" clId="{70D8F54F-F9F1-4763-A50C-D465D71A801D}" dt="2020-05-05T17:41:19.239" v="0" actId="22"/>
          <pc:sldLayoutMkLst>
            <pc:docMk/>
            <pc:sldMasterMk cId="361302886" sldId="2147483660"/>
            <pc:sldLayoutMk cId="2663890868" sldId="2147483683"/>
          </pc:sldLayoutMkLst>
        </pc:sldLayoutChg>
      </pc:sldMasterChg>
      <pc:sldMasterChg chg="add addSldLayout">
        <pc:chgData name="Chris Boar" userId="f625f69b-aa30-438b-8460-4eb56f06f18b" providerId="ADAL" clId="{70D8F54F-F9F1-4763-A50C-D465D71A801D}" dt="2020-05-05T18:05:08.725" v="41" actId="22"/>
        <pc:sldMasterMkLst>
          <pc:docMk/>
          <pc:sldMasterMk cId="309806618" sldId="2147483786"/>
        </pc:sldMasterMkLst>
        <pc:sldLayoutChg chg="add">
          <pc:chgData name="Chris Boar" userId="f625f69b-aa30-438b-8460-4eb56f06f18b" providerId="ADAL" clId="{70D8F54F-F9F1-4763-A50C-D465D71A801D}" dt="2020-05-05T18:05:08.725" v="41" actId="22"/>
          <pc:sldLayoutMkLst>
            <pc:docMk/>
            <pc:sldMasterMk cId="309806618" sldId="2147483786"/>
            <pc:sldLayoutMk cId="3718184102" sldId="214748378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15031756" sldId="214748378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75780795" sldId="214748378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18960644" sldId="214748379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88609309" sldId="214748379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097859701" sldId="214748379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174986368" sldId="214748379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032813942" sldId="214748379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429622849" sldId="214748379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642216017" sldId="214748379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350505934" sldId="214748379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9499702" sldId="214748379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865331405" sldId="214748379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135358088" sldId="214748380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09637645" sldId="214748380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436870477" sldId="214748380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31768599" sldId="214748380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873546753" sldId="214748380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247305923" sldId="214748380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363947304" sldId="214748380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4290492" sldId="214748380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443148371" sldId="214748380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34065933" sldId="214748380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35616898" sldId="214748381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588702596" sldId="214748381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80507946" sldId="214748381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618679762" sldId="214748381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873671253" sldId="214748381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662636579" sldId="214748381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488991822" sldId="214748381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367357828" sldId="214748381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034235245" sldId="214748381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23795069" sldId="2147483933"/>
          </pc:sldLayoutMkLst>
        </pc:sldLayoutChg>
      </pc:sldMasterChg>
    </pc:docChg>
  </pc:docChgLst>
  <pc:docChgLst>
    <pc:chgData name="Michael Yen-Chi Ho" userId="08e6847b-dae5-4579-ab99-d38df5b1fcbe" providerId="ADAL" clId="{699E718D-C444-463F-80BE-71D7EE2D486C}"/>
    <pc:docChg chg="undo custSel addSld delSld modSld">
      <pc:chgData name="Michael Yen-Chi Ho" userId="08e6847b-dae5-4579-ab99-d38df5b1fcbe" providerId="ADAL" clId="{699E718D-C444-463F-80BE-71D7EE2D486C}" dt="2020-08-12T22:50:53.645" v="32" actId="1076"/>
      <pc:docMkLst>
        <pc:docMk/>
      </pc:docMkLst>
      <pc:sldChg chg="modSp mod">
        <pc:chgData name="Michael Yen-Chi Ho" userId="08e6847b-dae5-4579-ab99-d38df5b1fcbe" providerId="ADAL" clId="{699E718D-C444-463F-80BE-71D7EE2D486C}" dt="2020-08-12T22:50:26.273" v="8" actId="20577"/>
        <pc:sldMkLst>
          <pc:docMk/>
          <pc:sldMk cId="958176800" sldId="1620"/>
        </pc:sldMkLst>
        <pc:spChg chg="mod">
          <ac:chgData name="Michael Yen-Chi Ho" userId="08e6847b-dae5-4579-ab99-d38df5b1fcbe" providerId="ADAL" clId="{699E718D-C444-463F-80BE-71D7EE2D486C}" dt="2020-08-12T22:50:26.273" v="8" actId="20577"/>
          <ac:spMkLst>
            <pc:docMk/>
            <pc:sldMk cId="958176800" sldId="1620"/>
            <ac:spMk id="3" creationId="{B5AEAF16-82EB-4F42-B80B-EBAD27DC8632}"/>
          </ac:spMkLst>
        </pc:spChg>
      </pc:sldChg>
      <pc:sldChg chg="del">
        <pc:chgData name="Michael Yen-Chi Ho" userId="08e6847b-dae5-4579-ab99-d38df5b1fcbe" providerId="ADAL" clId="{699E718D-C444-463F-80BE-71D7EE2D486C}" dt="2020-08-12T22:50:19.469" v="5" actId="47"/>
        <pc:sldMkLst>
          <pc:docMk/>
          <pc:sldMk cId="1166647804" sldId="1622"/>
        </pc:sldMkLst>
      </pc:sldChg>
      <pc:sldChg chg="add del">
        <pc:chgData name="Michael Yen-Chi Ho" userId="08e6847b-dae5-4579-ab99-d38df5b1fcbe" providerId="ADAL" clId="{699E718D-C444-463F-80BE-71D7EE2D486C}" dt="2020-08-12T22:50:17.533" v="4" actId="47"/>
        <pc:sldMkLst>
          <pc:docMk/>
          <pc:sldMk cId="1304724569" sldId="1624"/>
        </pc:sldMkLst>
      </pc:sldChg>
      <pc:sldChg chg="modSp add mod">
        <pc:chgData name="Michael Yen-Chi Ho" userId="08e6847b-dae5-4579-ab99-d38df5b1fcbe" providerId="ADAL" clId="{699E718D-C444-463F-80BE-71D7EE2D486C}" dt="2020-08-12T22:50:53.645" v="32" actId="1076"/>
        <pc:sldMkLst>
          <pc:docMk/>
          <pc:sldMk cId="333042346" sldId="1625"/>
        </pc:sldMkLst>
        <pc:spChg chg="mod">
          <ac:chgData name="Michael Yen-Chi Ho" userId="08e6847b-dae5-4579-ab99-d38df5b1fcbe" providerId="ADAL" clId="{699E718D-C444-463F-80BE-71D7EE2D486C}" dt="2020-08-12T22:50:30.637" v="9" actId="20577"/>
          <ac:spMkLst>
            <pc:docMk/>
            <pc:sldMk cId="333042346" sldId="1625"/>
            <ac:spMk id="4" creationId="{72BE6316-17DA-4DE7-B777-F0C5AD64B7FB}"/>
          </ac:spMkLst>
        </pc:spChg>
        <pc:spChg chg="mod">
          <ac:chgData name="Michael Yen-Chi Ho" userId="08e6847b-dae5-4579-ab99-d38df5b1fcbe" providerId="ADAL" clId="{699E718D-C444-463F-80BE-71D7EE2D486C}" dt="2020-08-12T22:50:49.314" v="29" actId="1076"/>
          <ac:spMkLst>
            <pc:docMk/>
            <pc:sldMk cId="333042346" sldId="1625"/>
            <ac:spMk id="5" creationId="{DF318E7D-A890-4B9D-B4B8-30260DBBE61D}"/>
          </ac:spMkLst>
        </pc:spChg>
        <pc:spChg chg="mod">
          <ac:chgData name="Michael Yen-Chi Ho" userId="08e6847b-dae5-4579-ab99-d38df5b1fcbe" providerId="ADAL" clId="{699E718D-C444-463F-80BE-71D7EE2D486C}" dt="2020-08-12T22:50:43.118" v="27" actId="14100"/>
          <ac:spMkLst>
            <pc:docMk/>
            <pc:sldMk cId="333042346" sldId="1625"/>
            <ac:spMk id="6" creationId="{F5C1D92E-C950-4FEB-83F4-61EF29B535C1}"/>
          </ac:spMkLst>
        </pc:spChg>
        <pc:picChg chg="mod">
          <ac:chgData name="Michael Yen-Chi Ho" userId="08e6847b-dae5-4579-ab99-d38df5b1fcbe" providerId="ADAL" clId="{699E718D-C444-463F-80BE-71D7EE2D486C}" dt="2020-08-12T22:50:53.645" v="32" actId="1076"/>
          <ac:picMkLst>
            <pc:docMk/>
            <pc:sldMk cId="333042346" sldId="1625"/>
            <ac:picMk id="2" creationId="{CA0C478F-90D0-4065-8186-8E8A9E519B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55A7D-8A3A-4F60-9BB9-72E7E05AEBF2}" type="datetimeFigureOut">
              <a:rPr lang="en-US" smtClean="0"/>
              <a:t>12/16/2020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A00F3-C99C-44F3-922B-60763CDDF619}" type="slidenum">
              <a:rPr lang="en-US" smtClean="0"/>
              <a:t>‹#›</a:t>
            </a:fld>
            <a:endParaRPr lang="en-US"/>
          </a:p>
        </p:txBody>
      </p:sp>
    </p:spTree>
    <p:extLst>
      <p:ext uri="{BB962C8B-B14F-4D97-AF65-F5344CB8AC3E}">
        <p14:creationId xmlns:p14="http://schemas.microsoft.com/office/powerpoint/2010/main" val="38571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github.com/microsoft/MCW-Line-of-business-application-migration/blob/master/Hands-on%20lab/HOL%20step-by%20step%20-%20Line-of-business%20application%20migration.md#task-2-create-a-virtual-network" TargetMode="External"/><Relationship Id="rId13" Type="http://schemas.openxmlformats.org/officeDocument/2006/relationships/hyperlink" Target="https://github.com/microsoft/MCW-Line-of-business-application-migration/blob/master/Hands-on%20lab/HOL%20step-by%20step%20-%20Line-of-business%20application%20migration.md#task-7-enable-azure-bastion" TargetMode="External"/><Relationship Id="rId18" Type="http://schemas.openxmlformats.org/officeDocument/2006/relationships/hyperlink" Target="https://github.com/microsoft/MCW-Line-of-business-application-migration/blob/master/Hands-on%20lab/HOL%20step-by%20step%20-%20Line-of-business%20application%20migration.md#task-1-clean-up-resources" TargetMode="External"/><Relationship Id="rId3" Type="http://schemas.openxmlformats.org/officeDocument/2006/relationships/hyperlink" Target="https://github.com/microsoft/MCW-Line-of-business-application-migration/blob/master/Hands-on%20lab/HOL%20step-by%20step%20-%20Line-of-business%20application%20migration.md#task-5-create-a-dms-migration-project" TargetMode="External"/><Relationship Id="rId7" Type="http://schemas.openxmlformats.org/officeDocument/2006/relationships/hyperlink" Target="https://github.com/microsoft/MCW-Line-of-business-application-migration/blob/master/Hands-on%20lab/HOL%20step-by%20step%20-%20Line-of-business%20application%20migration.md#task-1-create-a-storage-account" TargetMode="External"/><Relationship Id="rId12" Type="http://schemas.openxmlformats.org/officeDocument/2006/relationships/hyperlink" Target="https://github.com/microsoft/MCW-Line-of-business-application-migration/blob/master/Hands-on%20lab/HOL%20step-by%20step%20-%20Line-of-business%20application%20migration.md#task-6-server-migration" TargetMode="External"/><Relationship Id="rId17" Type="http://schemas.openxmlformats.org/officeDocument/2006/relationships/hyperlink" Target="https://github.com/microsoft/MCW-Line-of-business-application-migration/blob/master/Hands-on%20lab/HOL%20step-by%20step%20-%20Line-of-business%20application%20migration.md#after-the-hands-on-lab" TargetMode="External"/><Relationship Id="rId2" Type="http://schemas.openxmlformats.org/officeDocument/2006/relationships/slide" Target="../slides/slide2.xml"/><Relationship Id="rId16" Type="http://schemas.openxmlformats.org/officeDocument/2006/relationships/hyperlink" Target="https://github.com/microsoft/MCW-Line-of-business-application-migration/blob/master/Hands-on%20lab/HOL%20step-by%20step%20-%20Line-of-business%20application%20migration.md#task-10-post-migration-steps" TargetMode="External"/><Relationship Id="rId1" Type="http://schemas.openxmlformats.org/officeDocument/2006/relationships/notesMaster" Target="../notesMasters/notesMaster1.xml"/><Relationship Id="rId6" Type="http://schemas.openxmlformats.org/officeDocument/2006/relationships/hyperlink" Target="https://github.com/microsoft/MCW-Line-of-business-application-migration/blob/master/Hands-on%20lab/HOL%20step-by%20step%20-%20Line-of-business%20application%20migration.md#exercise-3-migrate-the-application-and-web-tiers-using-azure-migrate-server-migration" TargetMode="External"/><Relationship Id="rId11" Type="http://schemas.openxmlformats.org/officeDocument/2006/relationships/hyperlink" Target="https://github.com/microsoft/MCW-Line-of-business-application-migration/blob/master/Hands-on%20lab/HOL%20step-by%20step%20-%20Line-of-business%20application%20migration.md#task-5-configure-static-internal-ip-addresses-for-each-vm" TargetMode="External"/><Relationship Id="rId5" Type="http://schemas.openxmlformats.org/officeDocument/2006/relationships/hyperlink" Target="https://github.com/microsoft/MCW-Line-of-business-application-migration/blob/master/Hands-on%20lab/HOL%20step-by%20step%20-%20Line-of-business%20application%20migration.md#task-7-migrate-the-on-premises-data" TargetMode="External"/><Relationship Id="rId15" Type="http://schemas.openxmlformats.org/officeDocument/2006/relationships/hyperlink" Target="https://github.com/microsoft/MCW-Line-of-business-application-migration/blob/master/Hands-on%20lab/HOL%20step-by%20step%20-%20Line-of-business%20application%20migration.md#task-9-configure-the-public-ip-address-and-test-the-smarthotel-application" TargetMode="External"/><Relationship Id="rId10" Type="http://schemas.openxmlformats.org/officeDocument/2006/relationships/hyperlink" Target="https://github.com/microsoft/MCW-Line-of-business-application-migration/blob/master/Hands-on%20lab/HOL%20step-by%20step%20-%20Line-of-business%20application%20migration.md#task-4-enable-replication-from-hyper-v-to-azure-migrate" TargetMode="External"/><Relationship Id="rId4" Type="http://schemas.openxmlformats.org/officeDocument/2006/relationships/hyperlink" Target="https://github.com/microsoft/MCW-Line-of-business-application-migration/blob/master/Hands-on%20lab/HOL%20step-by%20step%20-%20Line-of-business%20application%20migration.md#task-6-migrate-the-database-schema" TargetMode="External"/><Relationship Id="rId9" Type="http://schemas.openxmlformats.org/officeDocument/2006/relationships/hyperlink" Target="https://github.com/microsoft/MCW-Line-of-business-application-migration/blob/master/Hands-on%20lab/HOL%20step-by%20step%20-%20Line-of-business%20application%20migration.md#task-3-register-the-hyper-v-host-with-azure-migrate-server-migration" TargetMode="External"/><Relationship Id="rId14" Type="http://schemas.openxmlformats.org/officeDocument/2006/relationships/hyperlink" Target="https://github.com/microsoft/MCW-Line-of-business-application-migration/blob/master/Hands-on%20lab/HOL%20step-by%20step%20-%20Line-of-business%20application%20migration.md#task-8-configure-the-database-connec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200150" indent="-171450" fontAlgn="ctr">
              <a:lnSpc>
                <a:spcPct val="120000"/>
              </a:lnSpc>
              <a:spcBef>
                <a:spcPts val="0"/>
              </a:spcBef>
              <a:buFont typeface="Arial" panose="020B0604020202020204" pitchFamily="34" charset="0"/>
              <a:buChar char="•"/>
            </a:pPr>
            <a:r>
              <a:rPr lang="en-US" sz="1200">
                <a:latin typeface="Calibri"/>
                <a:cs typeface="Calibri"/>
              </a:rPr>
              <a:t>open a team for all attendees and add channels for each group of attendees working together (3-5 attendees per channel). Hold live session in each channel during this group-based work and get all attendees together in the general channel afterwards.</a:t>
            </a:r>
            <a:endParaRPr lang="en-US" sz="1050">
              <a:latin typeface="Calibri"/>
              <a:cs typeface="Calibri"/>
            </a:endParaRPr>
          </a:p>
          <a:p>
            <a:pPr marL="1200150" indent="-171450" fontAlgn="ctr">
              <a:lnSpc>
                <a:spcPct val="120000"/>
              </a:lnSpc>
              <a:spcBef>
                <a:spcPts val="0"/>
              </a:spcBef>
              <a:buFont typeface="Arial" panose="020B0604020202020204" pitchFamily="34" charset="0"/>
              <a:buChar char="•"/>
            </a:pPr>
            <a:r>
              <a:rPr lang="en-US" sz="1200">
                <a:latin typeface="Calibri"/>
                <a:cs typeface="Calibri"/>
              </a:rPr>
              <a:t>it would be easier if the trainer divides the attendees into groups and post the separation in the general channel</a:t>
            </a:r>
            <a:endParaRPr lang="en-US" sz="1050">
              <a:latin typeface="Calibri"/>
              <a:cs typeface="Calibri"/>
            </a:endParaRPr>
          </a:p>
          <a:p>
            <a:pPr marL="1200150" indent="-171450" fontAlgn="ctr">
              <a:lnSpc>
                <a:spcPct val="120000"/>
              </a:lnSpc>
              <a:spcBef>
                <a:spcPts val="0"/>
              </a:spcBef>
              <a:buFont typeface="Arial" panose="020B0604020202020204" pitchFamily="34" charset="0"/>
              <a:buChar char="•"/>
            </a:pPr>
            <a:r>
              <a:rPr lang="en-US" sz="1200">
                <a:latin typeface="Calibri"/>
                <a:cs typeface="Calibri"/>
              </a:rPr>
              <a:t>open in each channel a team meeting – so you can jump around as trainer</a:t>
            </a:r>
            <a:endParaRPr lang="en-US" sz="1050">
              <a:latin typeface="Calibri"/>
              <a:cs typeface="Calibri"/>
            </a:endParaRPr>
          </a:p>
          <a:p>
            <a:pPr marL="914400" lvl="2" indent="0">
              <a:buFont typeface="Arial"/>
              <a:buNone/>
            </a:pPr>
            <a:endParaRPr lang="en-US">
              <a:hlinkClick r:id="rId3"/>
            </a:endParaRPr>
          </a:p>
          <a:p>
            <a:pPr marL="1085850" lvl="2" indent="-171450">
              <a:buFont typeface="Arial"/>
              <a:buChar char="•"/>
            </a:pPr>
            <a:r>
              <a:rPr lang="en-US">
                <a:hlinkClick r:id="rId3"/>
              </a:rPr>
              <a:t>Task 5: Create a DMS migration project</a:t>
            </a:r>
            <a:r>
              <a:rPr lang="en-US"/>
              <a:t> </a:t>
            </a:r>
            <a:endParaRPr lang="zh-TW"/>
          </a:p>
          <a:p>
            <a:pPr marL="1085850" lvl="2" indent="-171450">
              <a:buFont typeface="Arial"/>
              <a:buChar char="•"/>
            </a:pPr>
            <a:r>
              <a:rPr lang="en-US">
                <a:hlinkClick r:id="rId4"/>
              </a:rPr>
              <a:t>Task 6: Migrate the database schema</a:t>
            </a:r>
            <a:r>
              <a:rPr lang="en-US"/>
              <a:t> </a:t>
            </a:r>
          </a:p>
          <a:p>
            <a:pPr marL="1085850" lvl="2" indent="-171450">
              <a:buFont typeface="Arial"/>
              <a:buChar char="•"/>
            </a:pPr>
            <a:r>
              <a:rPr lang="en-US">
                <a:hlinkClick r:id="rId5"/>
              </a:rPr>
              <a:t>Task 7: Migrate the on-premises data</a:t>
            </a:r>
            <a:r>
              <a:rPr lang="en-US"/>
              <a:t> </a:t>
            </a:r>
          </a:p>
          <a:p>
            <a:pPr marL="1085850" lvl="2" indent="-171450">
              <a:buFont typeface="Arial"/>
              <a:buChar char="•"/>
            </a:pPr>
            <a:r>
              <a:rPr lang="en-US">
                <a:hlinkClick r:id="rId6"/>
              </a:rPr>
              <a:t>Exercise 3: Migrate the application and web tiers using Azure Migrate: Server Migration</a:t>
            </a:r>
            <a:r>
              <a:rPr lang="en-US"/>
              <a:t> </a:t>
            </a:r>
          </a:p>
          <a:p>
            <a:pPr marL="1543050" lvl="3" indent="-171450">
              <a:buFont typeface="Arial"/>
              <a:buChar char="•"/>
            </a:pPr>
            <a:r>
              <a:rPr lang="en-US">
                <a:hlinkClick r:id="rId7"/>
              </a:rPr>
              <a:t>Task 1: Create a Storage Account</a:t>
            </a:r>
            <a:r>
              <a:rPr lang="en-US"/>
              <a:t> </a:t>
            </a:r>
          </a:p>
          <a:p>
            <a:pPr marL="1543050" lvl="3" indent="-171450">
              <a:buFont typeface="Arial"/>
              <a:buChar char="•"/>
            </a:pPr>
            <a:r>
              <a:rPr lang="en-US">
                <a:hlinkClick r:id="rId8"/>
              </a:rPr>
              <a:t>Task 2: Create a Virtual Network</a:t>
            </a:r>
            <a:r>
              <a:rPr lang="en-US"/>
              <a:t> </a:t>
            </a:r>
          </a:p>
          <a:p>
            <a:pPr marL="1543050" lvl="3" indent="-171450">
              <a:buFont typeface="Arial"/>
              <a:buChar char="•"/>
            </a:pPr>
            <a:r>
              <a:rPr lang="en-US">
                <a:hlinkClick r:id="rId9"/>
              </a:rPr>
              <a:t>Task 3: Register the Hyper-V Host with Azure Migrate Server Migration</a:t>
            </a:r>
            <a:r>
              <a:rPr lang="en-US"/>
              <a:t> </a:t>
            </a:r>
          </a:p>
          <a:p>
            <a:pPr marL="1543050" lvl="3" indent="-171450">
              <a:buFont typeface="Arial"/>
              <a:buChar char="•"/>
            </a:pPr>
            <a:r>
              <a:rPr lang="en-US">
                <a:hlinkClick r:id="rId10"/>
              </a:rPr>
              <a:t>Task 4: Enable Replication from Hyper-V to Azure Migrate</a:t>
            </a:r>
            <a:r>
              <a:rPr lang="en-US"/>
              <a:t> </a:t>
            </a:r>
          </a:p>
          <a:p>
            <a:pPr marL="1543050" lvl="3" indent="-171450">
              <a:buFont typeface="Arial"/>
              <a:buChar char="•"/>
            </a:pPr>
            <a:r>
              <a:rPr lang="en-US">
                <a:hlinkClick r:id="rId11"/>
              </a:rPr>
              <a:t>Task 5: Configure static internal IP addresses for each VM</a:t>
            </a:r>
            <a:r>
              <a:rPr lang="en-US"/>
              <a:t> </a:t>
            </a:r>
          </a:p>
          <a:p>
            <a:pPr marL="1543050" lvl="3" indent="-171450">
              <a:buFont typeface="Arial"/>
              <a:buChar char="•"/>
            </a:pPr>
            <a:r>
              <a:rPr lang="en-US">
                <a:hlinkClick r:id="rId12"/>
              </a:rPr>
              <a:t>Task 6: Server migration</a:t>
            </a:r>
            <a:r>
              <a:rPr lang="en-US"/>
              <a:t> </a:t>
            </a:r>
          </a:p>
          <a:p>
            <a:pPr marL="1543050" lvl="3" indent="-171450">
              <a:buFont typeface="Arial"/>
              <a:buChar char="•"/>
            </a:pPr>
            <a:r>
              <a:rPr lang="en-US">
                <a:hlinkClick r:id="rId13"/>
              </a:rPr>
              <a:t>Task 7: Enable Azure Bastion</a:t>
            </a:r>
            <a:r>
              <a:rPr lang="en-US"/>
              <a:t> </a:t>
            </a:r>
          </a:p>
          <a:p>
            <a:pPr marL="1543050" lvl="3" indent="-171450">
              <a:buFont typeface="Arial"/>
              <a:buChar char="•"/>
            </a:pPr>
            <a:r>
              <a:rPr lang="en-US">
                <a:hlinkClick r:id="rId14"/>
              </a:rPr>
              <a:t>Task 8: Configure the database connection</a:t>
            </a:r>
            <a:r>
              <a:rPr lang="en-US"/>
              <a:t> </a:t>
            </a:r>
          </a:p>
          <a:p>
            <a:pPr marL="1543050" lvl="3" indent="-171450">
              <a:buFont typeface="Arial"/>
              <a:buChar char="•"/>
            </a:pPr>
            <a:r>
              <a:rPr lang="en-US">
                <a:hlinkClick r:id="rId15"/>
              </a:rPr>
              <a:t>Task 9: Configure the public IP address and test the </a:t>
            </a:r>
            <a:r>
              <a:rPr lang="en-US" err="1">
                <a:hlinkClick r:id="rId15"/>
              </a:rPr>
              <a:t>SmartHotel</a:t>
            </a:r>
            <a:r>
              <a:rPr lang="en-US">
                <a:hlinkClick r:id="rId15"/>
              </a:rPr>
              <a:t> application</a:t>
            </a:r>
            <a:r>
              <a:rPr lang="en-US"/>
              <a:t> </a:t>
            </a:r>
          </a:p>
          <a:p>
            <a:pPr marL="1543050" lvl="3" indent="-171450">
              <a:buFont typeface="Arial"/>
              <a:buChar char="•"/>
            </a:pPr>
            <a:r>
              <a:rPr lang="en-US">
                <a:hlinkClick r:id="rId16"/>
              </a:rPr>
              <a:t>Task 10: Post-migration steps</a:t>
            </a:r>
            <a:r>
              <a:rPr lang="en-US"/>
              <a:t> </a:t>
            </a:r>
          </a:p>
          <a:p>
            <a:pPr marL="1543050" lvl="3" indent="-171450">
              <a:buFont typeface="Arial"/>
              <a:buChar char="•"/>
            </a:pPr>
            <a:r>
              <a:rPr lang="en-US">
                <a:hlinkClick r:id="rId17"/>
              </a:rPr>
              <a:t>After the hands-on lab</a:t>
            </a:r>
            <a:r>
              <a:rPr lang="en-US"/>
              <a:t> </a:t>
            </a:r>
          </a:p>
          <a:p>
            <a:pPr marL="2000250" lvl="4" indent="-171450">
              <a:buFont typeface="Arial"/>
              <a:buChar char="•"/>
            </a:pPr>
            <a:r>
              <a:rPr lang="en-US">
                <a:hlinkClick r:id="rId18"/>
              </a:rPr>
              <a:t>Task 1: Clean up resources</a:t>
            </a:r>
            <a:r>
              <a:rPr lang="en-US"/>
              <a:t> </a:t>
            </a:r>
          </a:p>
          <a:p>
            <a:endParaRPr lang="en-US">
              <a:cs typeface="Calibri"/>
            </a:endParaRPr>
          </a:p>
        </p:txBody>
      </p:sp>
      <p:sp>
        <p:nvSpPr>
          <p:cNvPr id="4" name="Foliennummernplatzhalter 3"/>
          <p:cNvSpPr>
            <a:spLocks noGrp="1"/>
          </p:cNvSpPr>
          <p:nvPr>
            <p:ph type="sldNum" sz="quarter" idx="5"/>
          </p:nvPr>
        </p:nvSpPr>
        <p:spPr/>
        <p:txBody>
          <a:bodyPr/>
          <a:lstStyle/>
          <a:p>
            <a:fld id="{3B5A00F3-C99C-44F3-922B-60763CDDF619}" type="slidenum">
              <a:rPr lang="en-US" smtClean="0"/>
              <a:t>2</a:t>
            </a:fld>
            <a:endParaRPr lang="en-US"/>
          </a:p>
        </p:txBody>
      </p:sp>
    </p:spTree>
    <p:extLst>
      <p:ext uri="{BB962C8B-B14F-4D97-AF65-F5344CB8AC3E}">
        <p14:creationId xmlns:p14="http://schemas.microsoft.com/office/powerpoint/2010/main" val="186851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16.12.2020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16.12.2020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16.12.2020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9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259520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3945362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95340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1923177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339422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1850472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72673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16.12.2020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132496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959949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1468791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866044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9176495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142801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065662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49885441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878167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84938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16.12.2020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0121485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80146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095223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430132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28508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6638908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94122-69F5-4CF9-8D2A-74CCF47E57C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936629" y="6326674"/>
            <a:ext cx="986068" cy="191269"/>
          </a:xfrm>
          <a:prstGeom prst="rect">
            <a:avLst/>
          </a:prstGeom>
        </p:spPr>
      </p:pic>
      <p:sp>
        <p:nvSpPr>
          <p:cNvPr id="17" name="Rectangle 16"/>
          <p:cNvSpPr/>
          <p:nvPr userDrawn="1"/>
        </p:nvSpPr>
        <p:spPr bwMode="gray">
          <a:xfrm>
            <a:off x="269304" y="4232382"/>
            <a:ext cx="8142757" cy="2526445"/>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209"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itle 1"/>
          <p:cNvSpPr>
            <a:spLocks noGrp="1"/>
          </p:cNvSpPr>
          <p:nvPr>
            <p:ph type="title" hasCustomPrompt="1"/>
          </p:nvPr>
        </p:nvSpPr>
        <p:spPr bwMode="ltGray">
          <a:xfrm>
            <a:off x="269304" y="4250840"/>
            <a:ext cx="8142757" cy="1643679"/>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a:t>Presentation title</a:t>
            </a:r>
          </a:p>
        </p:txBody>
      </p:sp>
      <p:sp>
        <p:nvSpPr>
          <p:cNvPr id="14" name="Text Placeholder 2"/>
          <p:cNvSpPr>
            <a:spLocks noGrp="1"/>
          </p:cNvSpPr>
          <p:nvPr>
            <p:ph type="body" sz="quarter" idx="14"/>
          </p:nvPr>
        </p:nvSpPr>
        <p:spPr bwMode="ltGray">
          <a:xfrm>
            <a:off x="269304" y="5894517"/>
            <a:ext cx="8142757" cy="864310"/>
          </a:xfrm>
        </p:spPr>
        <p:txBody>
          <a:bodyPr tIns="109728" bIns="109728">
            <a:noAutofit/>
          </a:bodyPr>
          <a:lstStyle>
            <a:lvl1pPr marL="0" indent="0">
              <a:spcBef>
                <a:spcPts val="0"/>
              </a:spcBef>
              <a:buNone/>
              <a:defRPr sz="3138">
                <a:gradFill>
                  <a:gsLst>
                    <a:gs pos="1250">
                      <a:srgbClr val="FFFFFF"/>
                    </a:gs>
                    <a:gs pos="99000">
                      <a:srgbClr val="FFFFFF"/>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718184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138"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5"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6" y="6002431"/>
            <a:ext cx="1792850" cy="384107"/>
          </a:xfrm>
          <a:prstGeom prst="rect">
            <a:avLst/>
          </a:prstGeom>
        </p:spPr>
      </p:pic>
    </p:spTree>
    <p:extLst>
      <p:ext uri="{BB962C8B-B14F-4D97-AF65-F5344CB8AC3E}">
        <p14:creationId xmlns:p14="http://schemas.microsoft.com/office/powerpoint/2010/main" val="1915031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2" y="289513"/>
            <a:ext cx="11655840" cy="609931"/>
          </a:xfrm>
        </p:spPr>
        <p:txBody>
          <a:bodyPr/>
          <a:lstStyle/>
          <a:p>
            <a:r>
              <a:rPr lang="en-US"/>
              <a:t>Click to edit Master title style</a:t>
            </a:r>
          </a:p>
        </p:txBody>
      </p:sp>
      <p:sp>
        <p:nvSpPr>
          <p:cNvPr id="6" name="Text Placeholder 5"/>
          <p:cNvSpPr>
            <a:spLocks noGrp="1"/>
          </p:cNvSpPr>
          <p:nvPr>
            <p:ph type="body" sz="quarter" idx="10"/>
          </p:nvPr>
        </p:nvSpPr>
        <p:spPr>
          <a:xfrm>
            <a:off x="269239" y="967825"/>
            <a:ext cx="11653523" cy="1714049"/>
          </a:xfrm>
        </p:spPr>
        <p:txBody>
          <a:bodyPr/>
          <a:lstStyle>
            <a:lvl1pPr marL="0" indent="0">
              <a:buNone/>
              <a:defRPr sz="1961">
                <a:solidFill>
                  <a:schemeClr val="accent5"/>
                </a:solidFill>
                <a:latin typeface="+mn-lt"/>
              </a:defRPr>
            </a:lvl1pPr>
            <a:lvl2pPr marL="0" indent="0">
              <a:buFontTx/>
              <a:buNone/>
              <a:defRPr sz="1961"/>
            </a:lvl2pPr>
            <a:lvl3pPr marL="224144" indent="0">
              <a:buNone/>
              <a:defRPr/>
            </a:lvl3pPr>
            <a:lvl4pPr marL="448290" indent="0">
              <a:buNone/>
              <a:defRPr/>
            </a:lvl4pPr>
            <a:lvl5pPr marL="67243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8079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144" indent="0">
              <a:buNone/>
              <a:defRPr/>
            </a:lvl3pPr>
            <a:lvl4pPr marL="448290" indent="0">
              <a:buNone/>
              <a:defRPr/>
            </a:lvl4pPr>
            <a:lvl5pPr marL="67243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9606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16.12.2020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3530">
                <a:solidFill>
                  <a:srgbClr val="0078D7"/>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860930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353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78597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30">
                <a:solidFill>
                  <a:srgbClr val="0078D7"/>
                </a:solidFill>
              </a:defRPr>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30">
                <a:solidFill>
                  <a:srgbClr val="0078D7"/>
                </a:solidFill>
              </a:defRPr>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98636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81394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377940"/>
          </a:xfrm>
        </p:spPr>
        <p:txBody>
          <a:bodyPr wrap="square">
            <a:spAutoFit/>
          </a:bodyPr>
          <a:lstStyle>
            <a:lvl1pPr marL="281739" indent="-281739">
              <a:spcBef>
                <a:spcPts val="1200"/>
              </a:spcBef>
              <a:buClr>
                <a:schemeClr val="tx2"/>
              </a:buClr>
              <a:buFont typeface="Arial" pitchFamily="34" charset="0"/>
              <a:buChar char="•"/>
              <a:defRPr sz="3138">
                <a:gradFill>
                  <a:gsLst>
                    <a:gs pos="1250">
                      <a:schemeClr val="tx2"/>
                    </a:gs>
                    <a:gs pos="99000">
                      <a:schemeClr val="tx2"/>
                    </a:gs>
                  </a:gsLst>
                  <a:lin ang="5400000" scaled="0"/>
                </a:gradFill>
              </a:defRPr>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7"/>
            <a:ext cx="5378548" cy="2377940"/>
          </a:xfrm>
        </p:spPr>
        <p:txBody>
          <a:bodyPr wrap="square">
            <a:spAutoFit/>
          </a:bodyPr>
          <a:lstStyle>
            <a:lvl1pPr marL="281739" indent="-281739">
              <a:spcBef>
                <a:spcPts val="1200"/>
              </a:spcBef>
              <a:buClr>
                <a:schemeClr val="tx2"/>
              </a:buClr>
              <a:buFont typeface="Arial" pitchFamily="34" charset="0"/>
              <a:buChar char="•"/>
              <a:defRPr sz="3138">
                <a:gradFill>
                  <a:gsLst>
                    <a:gs pos="1250">
                      <a:schemeClr val="tx2"/>
                    </a:gs>
                    <a:gs pos="99000">
                      <a:schemeClr val="tx2"/>
                    </a:gs>
                  </a:gsLst>
                  <a:lin ang="5400000" scaled="0"/>
                </a:gradFill>
              </a:defRPr>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62284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377940"/>
          </a:xfrm>
        </p:spPr>
        <p:txBody>
          <a:bodyPr wrap="square">
            <a:spAutoFit/>
          </a:bodyPr>
          <a:lstStyle>
            <a:lvl1pPr marL="281739" indent="-281739">
              <a:spcBef>
                <a:spcPts val="1200"/>
              </a:spcBef>
              <a:buClr>
                <a:schemeClr val="tx1"/>
              </a:buClr>
              <a:buFont typeface="Arial" pitchFamily="34" charset="0"/>
              <a:buChar char="•"/>
              <a:defRPr sz="3138"/>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7"/>
            <a:ext cx="5378548" cy="2377940"/>
          </a:xfrm>
        </p:spPr>
        <p:txBody>
          <a:bodyPr wrap="square">
            <a:spAutoFit/>
          </a:bodyPr>
          <a:lstStyle>
            <a:lvl1pPr marL="281739" indent="-281739">
              <a:spcBef>
                <a:spcPts val="1200"/>
              </a:spcBef>
              <a:buClr>
                <a:schemeClr val="tx1"/>
              </a:buClr>
              <a:buFont typeface="Arial" pitchFamily="34" charset="0"/>
              <a:buChar char="•"/>
              <a:defRPr sz="3138"/>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22160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05059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7"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79"/>
            <a:ext cx="9860673"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499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7" cy="2697988"/>
          </a:xfrm>
          <a:noFill/>
        </p:spPr>
        <p:txBody>
          <a:bodyPr tIns="91440" bIns="91440" anchor="t" anchorCtr="0"/>
          <a:lstStyle>
            <a:lvl1pPr>
              <a:defRPr lang="en-US" sz="706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865331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353580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16.12.2020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9637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1068"/>
            <a:ext cx="11653523" cy="832882"/>
          </a:xfrm>
          <a:noFill/>
        </p:spPr>
        <p:txBody>
          <a:bodyPr tIns="91440" bIns="91440" anchor="t" anchorCtr="0">
            <a:spAutoFit/>
          </a:bodyPr>
          <a:lstStyle>
            <a:lvl1pPr>
              <a:defRPr sz="4706" spc="-98" baseline="0">
                <a:gradFill>
                  <a:gsLst>
                    <a:gs pos="100000">
                      <a:schemeClr val="tx1"/>
                    </a:gs>
                    <a:gs pos="0">
                      <a:schemeClr val="tx1"/>
                    </a:gs>
                  </a:gsLst>
                  <a:lin ang="5400000" scaled="0"/>
                </a:gradFill>
              </a:defRPr>
            </a:lvl1pPr>
          </a:lstStyle>
          <a:p>
            <a:r>
              <a:rPr lang="en-US"/>
              <a:t>Section title</a:t>
            </a:r>
          </a:p>
        </p:txBody>
      </p:sp>
      <p:sp>
        <p:nvSpPr>
          <p:cNvPr id="4" name="Text Placeholder 3">
            <a:extLst>
              <a:ext uri="{FF2B5EF4-FFF2-40B4-BE49-F238E27FC236}">
                <a16:creationId xmlns:a16="http://schemas.microsoft.com/office/drawing/2014/main" id="{2DA3D409-E8D5-4B0A-A473-0B9C35E4CEA4}"/>
              </a:ext>
            </a:extLst>
          </p:cNvPr>
          <p:cNvSpPr>
            <a:spLocks noGrp="1"/>
          </p:cNvSpPr>
          <p:nvPr>
            <p:ph type="body" sz="quarter" idx="10"/>
          </p:nvPr>
        </p:nvSpPr>
        <p:spPr>
          <a:xfrm>
            <a:off x="269239" y="1285213"/>
            <a:ext cx="11653523" cy="724246"/>
          </a:xfrm>
        </p:spPr>
        <p:txBody>
          <a:bodyPr/>
          <a:lstStyle>
            <a:lvl1pPr marL="560363" indent="-560363">
              <a:buFont typeface="Wingdings" panose="05000000000000000000" pitchFamily="2" charset="2"/>
              <a:buChar char="§"/>
              <a:defRPr/>
            </a:lvl1pPr>
            <a:lvl2pPr marL="336217" indent="0">
              <a:buNone/>
              <a:defRPr/>
            </a:lvl2pPr>
            <a:lvl3pPr marL="560363" indent="0">
              <a:buNone/>
              <a:defRPr/>
            </a:lvl3pPr>
            <a:lvl4pPr marL="784508" indent="0">
              <a:buNone/>
              <a:defRPr/>
            </a:lvl4pPr>
            <a:lvl5pPr marL="1008652" indent="0">
              <a:buNone/>
              <a:defRPr/>
            </a:lvl5pPr>
          </a:lstStyle>
          <a:p>
            <a:pPr lvl="0"/>
            <a:r>
              <a:rPr lang="en-US"/>
              <a:t>Edit Master text styles</a:t>
            </a:r>
          </a:p>
        </p:txBody>
      </p:sp>
    </p:spTree>
    <p:extLst>
      <p:ext uri="{BB962C8B-B14F-4D97-AF65-F5344CB8AC3E}">
        <p14:creationId xmlns:p14="http://schemas.microsoft.com/office/powerpoint/2010/main" val="24368704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31768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5467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059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9473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904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7" tIns="45727" rIns="45727" bIns="45727" numCol="1" spcCol="0" rtlCol="0" fromWordArt="0" anchor="ctr" anchorCtr="0" forceAA="0" compatLnSpc="1">
            <a:prstTxWarp prst="textNoShape">
              <a:avLst/>
            </a:prstTxWarp>
            <a:noAutofit/>
          </a:bodyPr>
          <a:lstStyle/>
          <a:p>
            <a:pPr algn="ctr" defTabSz="914300"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2" cy="1956973"/>
          </a:xfrm>
        </p:spPr>
        <p:txBody>
          <a:bodyPr/>
          <a:lstStyle>
            <a:lvl1pPr marL="0" indent="0">
              <a:buNone/>
              <a:defRPr sz="323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21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6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5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14837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0061"/>
            <a:ext cx="11623331" cy="395317"/>
          </a:xfrm>
          <a:prstGeom prst="rect">
            <a:avLst/>
          </a:prstGeom>
          <a:noFill/>
          <a:ln w="12700">
            <a:noFill/>
            <a:miter lim="800000"/>
            <a:headEnd type="none" w="sm" len="sm"/>
            <a:tailEnd type="none" w="sm" len="sm"/>
          </a:ln>
          <a:effectLst/>
        </p:spPr>
        <p:txBody>
          <a:bodyPr vert="horz" wrap="square" lIns="179306" tIns="143444" rIns="179306" bIns="143444" numCol="1" anchor="t" anchorCtr="0" compatLnSpc="1">
            <a:prstTxWarp prst="textNoShape">
              <a:avLst/>
            </a:prstTxWarp>
            <a:spAutoFit/>
          </a:bodyPr>
          <a:lstStyle/>
          <a:p>
            <a:pPr defTabSz="914121" eaLnBrk="0" hangingPunct="0"/>
            <a:r>
              <a:rPr lang="en-US" sz="686">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4" y="3083653"/>
            <a:ext cx="3223861" cy="690694"/>
          </a:xfrm>
          <a:prstGeom prst="rect">
            <a:avLst/>
          </a:prstGeom>
        </p:spPr>
      </p:pic>
    </p:spTree>
    <p:extLst>
      <p:ext uri="{BB962C8B-B14F-4D97-AF65-F5344CB8AC3E}">
        <p14:creationId xmlns:p14="http://schemas.microsoft.com/office/powerpoint/2010/main" val="9340659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851" indent="-284851">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363" indent="-275513">
              <a:buClr>
                <a:schemeClr val="tx1"/>
              </a:buClr>
              <a:buSzPct val="90000"/>
              <a:buFont typeface="Arial" pitchFamily="34" charset="0"/>
              <a:buChar char="•"/>
              <a:defRPr sz="313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215" indent="-28485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359" indent="-22414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503" indent="-22414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5616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16.12.2020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BCA0-4A09-4659-98F6-FFBECCE61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337FB-39CB-48CE-959C-4B9E27ED3E03}"/>
              </a:ext>
            </a:extLst>
          </p:cNvPr>
          <p:cNvSpPr>
            <a:spLocks noGrp="1"/>
          </p:cNvSpPr>
          <p:nvPr>
            <p:ph idx="1"/>
          </p:nvPr>
        </p:nvSpPr>
        <p:spPr>
          <a:xfrm>
            <a:off x="416013" y="1647570"/>
            <a:ext cx="11359978"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87A8442A-F008-4ECE-97CC-917D86E46A4A}"/>
              </a:ext>
            </a:extLst>
          </p:cNvPr>
          <p:cNvSpPr>
            <a:spLocks noGrp="1"/>
          </p:cNvSpPr>
          <p:nvPr>
            <p:ph type="body" sz="quarter" idx="13" hasCustomPrompt="1"/>
          </p:nvPr>
        </p:nvSpPr>
        <p:spPr>
          <a:xfrm>
            <a:off x="415925" y="1144588"/>
            <a:ext cx="11360150" cy="724246"/>
          </a:xfrm>
        </p:spPr>
        <p:txBody>
          <a:bodyPr/>
          <a:lstStyle>
            <a:lvl1pPr marL="0" indent="0">
              <a:buNone/>
              <a:defRPr>
                <a:solidFill>
                  <a:schemeClr val="accent3">
                    <a:lumMod val="50000"/>
                  </a:schemeClr>
                </a:solidFill>
              </a:defRPr>
            </a:lvl1pPr>
          </a:lstStyle>
          <a:p>
            <a:pPr lvl="0"/>
            <a:r>
              <a:rPr lang="en-US"/>
              <a:t>Subhead</a:t>
            </a:r>
          </a:p>
        </p:txBody>
      </p:sp>
      <p:pic>
        <p:nvPicPr>
          <p:cNvPr id="9" name="Picture 2" descr="Image result for microsoft azure logo">
            <a:extLst>
              <a:ext uri="{FF2B5EF4-FFF2-40B4-BE49-F238E27FC236}">
                <a16:creationId xmlns:a16="http://schemas.microsoft.com/office/drawing/2014/main" id="{0F0F6E89-1EF1-4154-99C8-B3A1C4ED78ED}"/>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973058" y="117175"/>
            <a:ext cx="1097280" cy="23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7025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805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Event Title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E0B2C-776D-492F-ADF0-E4E62E8264A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1"/>
            <a:ext cx="12221569" cy="6858000"/>
          </a:xfrm>
          <a:prstGeom prst="rect">
            <a:avLst/>
          </a:prstGeom>
        </p:spPr>
      </p:pic>
      <p:sp>
        <p:nvSpPr>
          <p:cNvPr id="4" name="Rectangle 3">
            <a:extLst>
              <a:ext uri="{FF2B5EF4-FFF2-40B4-BE49-F238E27FC236}">
                <a16:creationId xmlns:a16="http://schemas.microsoft.com/office/drawing/2014/main" id="{AFFA058D-0079-44D3-A884-D138C25A49B7}"/>
              </a:ext>
            </a:extLst>
          </p:cNvPr>
          <p:cNvSpPr/>
          <p:nvPr userDrawn="1"/>
        </p:nvSpPr>
        <p:spPr bwMode="auto">
          <a:xfrm>
            <a:off x="1" y="1"/>
            <a:ext cx="8785274" cy="6858000"/>
          </a:xfrm>
          <a:prstGeom prst="rect">
            <a:avLst/>
          </a:prstGeom>
          <a:gradFill flip="none" rotWithShape="1">
            <a:gsLst>
              <a:gs pos="44000">
                <a:srgbClr val="000000">
                  <a:alpha val="48000"/>
                </a:srgbClr>
              </a:gs>
              <a:gs pos="0">
                <a:srgbClr val="000000">
                  <a:alpha val="73000"/>
                </a:srgbClr>
              </a:gs>
              <a:gs pos="100000">
                <a:srgbClr val="000000">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20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6"/>
          <p:cNvSpPr>
            <a:spLocks noGrp="1"/>
          </p:cNvSpPr>
          <p:nvPr>
            <p:ph type="body" sz="quarter" idx="12" hasCustomPrompt="1"/>
          </p:nvPr>
        </p:nvSpPr>
        <p:spPr>
          <a:xfrm>
            <a:off x="241629" y="4518928"/>
            <a:ext cx="6260678" cy="908775"/>
          </a:xfrm>
        </p:spPr>
        <p:txBody>
          <a:bodyPr anchor="t"/>
          <a:lstStyle>
            <a:lvl1pPr marL="0" indent="0">
              <a:buNone/>
              <a:defRPr sz="2353">
                <a:solidFill>
                  <a:schemeClr val="bg1"/>
                </a:solidFill>
              </a:defRPr>
            </a:lvl1pPr>
            <a:lvl5pPr>
              <a:defRPr/>
            </a:lvl5pPr>
          </a:lstStyle>
          <a:p>
            <a:pPr lvl="0"/>
            <a:r>
              <a:rPr lang="en-US"/>
              <a:t>Speaker Name</a:t>
            </a:r>
          </a:p>
          <a:p>
            <a:pPr lvl="0"/>
            <a:r>
              <a:rPr lang="en-US"/>
              <a:t>Date</a:t>
            </a:r>
          </a:p>
        </p:txBody>
      </p:sp>
      <p:sp>
        <p:nvSpPr>
          <p:cNvPr id="23" name="Text Placeholder 6"/>
          <p:cNvSpPr>
            <a:spLocks noGrp="1"/>
          </p:cNvSpPr>
          <p:nvPr>
            <p:ph type="body" sz="quarter" idx="13" hasCustomPrompt="1"/>
          </p:nvPr>
        </p:nvSpPr>
        <p:spPr>
          <a:xfrm>
            <a:off x="227333" y="3377106"/>
            <a:ext cx="6275850" cy="827791"/>
          </a:xfrm>
        </p:spPr>
        <p:txBody>
          <a:bodyPr anchor="b"/>
          <a:lstStyle>
            <a:lvl1pPr marL="0" indent="0">
              <a:buNone/>
              <a:defRPr lang="en-US" sz="4313" kern="1200" spc="0" baseline="0" dirty="0">
                <a:solidFill>
                  <a:schemeClr val="bg1"/>
                </a:solidFill>
                <a:latin typeface="+mj-lt"/>
                <a:ea typeface="+mn-ea"/>
                <a:cs typeface="+mn-cs"/>
              </a:defRPr>
            </a:lvl1pPr>
            <a:lvl5pPr>
              <a:defRPr/>
            </a:lvl5pPr>
          </a:lstStyle>
          <a:p>
            <a:pPr marL="0" marR="0" lvl="0" indent="0" algn="l" defTabSz="914298" rtl="0" eaLnBrk="1" fontAlgn="auto" latinLnBrk="0" hangingPunct="1">
              <a:lnSpc>
                <a:spcPct val="95000"/>
              </a:lnSpc>
              <a:spcBef>
                <a:spcPts val="0"/>
              </a:spcBef>
              <a:spcAft>
                <a:spcPts val="1176"/>
              </a:spcAft>
              <a:buClrTx/>
              <a:buSzPct val="90000"/>
              <a:buFont typeface="Arial" pitchFamily="34" charset="0"/>
              <a:buNone/>
              <a:tabLst/>
            </a:pPr>
            <a:r>
              <a:rPr lang="en-US"/>
              <a:t>Presentation Title Here</a:t>
            </a:r>
          </a:p>
        </p:txBody>
      </p:sp>
      <p:pic>
        <p:nvPicPr>
          <p:cNvPr id="19" name="Picture 18">
            <a:extLst>
              <a:ext uri="{FF2B5EF4-FFF2-40B4-BE49-F238E27FC236}">
                <a16:creationId xmlns:a16="http://schemas.microsoft.com/office/drawing/2014/main" id="{7ADCFDCD-A210-4674-963D-EC1B95685E7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3491" y="243545"/>
            <a:ext cx="1629151" cy="599358"/>
          </a:xfrm>
          <a:prstGeom prst="rect">
            <a:avLst/>
          </a:prstGeom>
        </p:spPr>
      </p:pic>
    </p:spTree>
    <p:extLst>
      <p:ext uri="{BB962C8B-B14F-4D97-AF65-F5344CB8AC3E}">
        <p14:creationId xmlns:p14="http://schemas.microsoft.com/office/powerpoint/2010/main" val="36186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307804"/>
          </a:xfrm>
        </p:spPr>
        <p:txBody>
          <a:bodyPr lIns="0" tIns="0" rIns="0" bIns="0"/>
          <a:lstStyle>
            <a:lvl1pPr marL="0" indent="0" algn="r">
              <a:buNone/>
              <a:defRPr sz="2000">
                <a:latin typeface="+mn-lt"/>
              </a:defRPr>
            </a:lvl1pPr>
            <a:lvl2pPr marL="342904" indent="0">
              <a:buNone/>
              <a:defRPr sz="2000"/>
            </a:lvl2pPr>
            <a:lvl3pPr marL="571507" indent="0">
              <a:buNone/>
              <a:defRPr sz="2000"/>
            </a:lvl3pPr>
            <a:lvl4pPr marL="800110" indent="0">
              <a:buNone/>
              <a:defRPr sz="2000"/>
            </a:lvl4pPr>
            <a:lvl5pPr marL="1028712" indent="0">
              <a:buNone/>
              <a:defRPr sz="2000"/>
            </a:lvl5pPr>
          </a:lstStyle>
          <a:p>
            <a:pPr lvl="0"/>
            <a:r>
              <a:rPr lang="en-US"/>
              <a:t>Session code</a:t>
            </a:r>
          </a:p>
        </p:txBody>
      </p:sp>
    </p:spTree>
    <p:extLst>
      <p:ext uri="{BB962C8B-B14F-4D97-AF65-F5344CB8AC3E}">
        <p14:creationId xmlns:p14="http://schemas.microsoft.com/office/powerpoint/2010/main" val="3873671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2636579"/>
      </p:ext>
    </p:extLst>
  </p:cSld>
  <p:clrMapOvr>
    <a:masterClrMapping/>
  </p:clrMapOvr>
  <p:transition>
    <p:fade/>
  </p:transition>
  <p:hf sldNum="0"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IOT white Title-3">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device, fan, web&#10;&#10;Description automatically generated">
            <a:extLst>
              <a:ext uri="{FF2B5EF4-FFF2-40B4-BE49-F238E27FC236}">
                <a16:creationId xmlns:a16="http://schemas.microsoft.com/office/drawing/2014/main" id="{3B0F8754-6345-4046-9C1F-DB752BA0D9C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12699"/>
            <a:ext cx="3434957" cy="6883398"/>
          </a:xfrm>
          <a:prstGeom prst="rect">
            <a:avLst/>
          </a:prstGeom>
        </p:spPr>
      </p:pic>
      <p:sp>
        <p:nvSpPr>
          <p:cNvPr id="2" name="Title 1"/>
          <p:cNvSpPr>
            <a:spLocks noGrp="1"/>
          </p:cNvSpPr>
          <p:nvPr>
            <p:ph type="ctrTitle"/>
          </p:nvPr>
        </p:nvSpPr>
        <p:spPr>
          <a:xfrm>
            <a:off x="4125006" y="1122363"/>
            <a:ext cx="7263935" cy="2387600"/>
          </a:xfrm>
        </p:spPr>
        <p:txBody>
          <a:bodyPr rIns="0" anchor="b"/>
          <a:lstStyle>
            <a:lvl1pPr algn="l">
              <a:defRPr sz="4800">
                <a:solidFill>
                  <a:schemeClr val="tx1"/>
                </a:solidFill>
              </a:defRPr>
            </a:lvl1pPr>
          </a:lstStyle>
          <a:p>
            <a:r>
              <a:rPr lang="en-US"/>
              <a:t>Click to edit Master title style</a:t>
            </a:r>
          </a:p>
        </p:txBody>
      </p:sp>
      <p:sp>
        <p:nvSpPr>
          <p:cNvPr id="3" name="Subtitle 2"/>
          <p:cNvSpPr>
            <a:spLocks noGrp="1"/>
          </p:cNvSpPr>
          <p:nvPr>
            <p:ph type="subTitle" idx="1"/>
          </p:nvPr>
        </p:nvSpPr>
        <p:spPr>
          <a:xfrm>
            <a:off x="4125006" y="3602038"/>
            <a:ext cx="7263935" cy="553998"/>
          </a:xfrm>
        </p:spPr>
        <p:txBody>
          <a:bodyPr/>
          <a:lstStyle>
            <a:lvl1pPr marL="0" indent="0" algn="l">
              <a:lnSpc>
                <a:spcPct val="100000"/>
              </a:lnSpc>
              <a:buNone/>
              <a:defRPr sz="2400">
                <a:solidFill>
                  <a:schemeClr val="accent1"/>
                </a:solidFill>
              </a:defRPr>
            </a:lvl1pPr>
            <a:lvl2pPr marL="455795" indent="0" algn="ctr">
              <a:buNone/>
              <a:defRPr sz="1995"/>
            </a:lvl2pPr>
            <a:lvl3pPr marL="911589" indent="0" algn="ctr">
              <a:buNone/>
              <a:defRPr sz="1795"/>
            </a:lvl3pPr>
            <a:lvl4pPr marL="1367383" indent="0" algn="ctr">
              <a:buNone/>
              <a:defRPr sz="1596"/>
            </a:lvl4pPr>
            <a:lvl5pPr marL="1823178" indent="0" algn="ctr">
              <a:buNone/>
              <a:defRPr sz="1596"/>
            </a:lvl5pPr>
            <a:lvl6pPr marL="2278971" indent="0" algn="ctr">
              <a:buNone/>
              <a:defRPr sz="1596"/>
            </a:lvl6pPr>
            <a:lvl7pPr marL="2734765" indent="0" algn="ctr">
              <a:buNone/>
              <a:defRPr sz="1596"/>
            </a:lvl7pPr>
            <a:lvl8pPr marL="3190561" indent="0" algn="ctr">
              <a:buNone/>
              <a:defRPr sz="1596"/>
            </a:lvl8pPr>
            <a:lvl9pPr marL="3646353" indent="0" algn="ctr">
              <a:buNone/>
              <a:defRPr sz="1596"/>
            </a:lvl9pPr>
          </a:lstStyle>
          <a:p>
            <a:r>
              <a:rPr lang="en-US"/>
              <a:t>Click to edit Master subtitle style</a:t>
            </a:r>
          </a:p>
        </p:txBody>
      </p:sp>
      <p:grpSp>
        <p:nvGrpSpPr>
          <p:cNvPr id="7" name="Group 6">
            <a:extLst>
              <a:ext uri="{FF2B5EF4-FFF2-40B4-BE49-F238E27FC236}">
                <a16:creationId xmlns:a16="http://schemas.microsoft.com/office/drawing/2014/main" id="{6DC60F1E-E48C-467D-94CA-0BA8E30F8A39}"/>
              </a:ext>
            </a:extLst>
          </p:cNvPr>
          <p:cNvGrpSpPr/>
          <p:nvPr userDrawn="1"/>
        </p:nvGrpSpPr>
        <p:grpSpPr>
          <a:xfrm>
            <a:off x="10090351" y="547296"/>
            <a:ext cx="1554197" cy="330567"/>
            <a:chOff x="7353301" y="-1897063"/>
            <a:chExt cx="5749290" cy="1225867"/>
          </a:xfrm>
        </p:grpSpPr>
        <p:sp>
          <p:nvSpPr>
            <p:cNvPr id="8" name="Freeform: Shape 7">
              <a:extLst>
                <a:ext uri="{FF2B5EF4-FFF2-40B4-BE49-F238E27FC236}">
                  <a16:creationId xmlns:a16="http://schemas.microsoft.com/office/drawing/2014/main" id="{534EF251-2F00-499F-95F8-BA86441D1355}"/>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00">
                <a:solidFill>
                  <a:srgbClr val="737373"/>
                </a:solidFill>
              </a:endParaRPr>
            </a:p>
          </p:txBody>
        </p:sp>
        <p:sp>
          <p:nvSpPr>
            <p:cNvPr id="9" name="Freeform: Shape 8">
              <a:extLst>
                <a:ext uri="{FF2B5EF4-FFF2-40B4-BE49-F238E27FC236}">
                  <a16:creationId xmlns:a16="http://schemas.microsoft.com/office/drawing/2014/main" id="{B5896159-2C65-4206-B4BA-AD03FEC82FEA}"/>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0E514DB2-0A0B-4734-9800-E3961DF21E0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3831C1C1-EC71-4524-AF28-E220FEBEB8F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12A9F166-6D5F-4F93-87BC-9DBDBBB56C4A}"/>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4889918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4B9356B0-DA0F-43A0-AD89-3F76BA01E433}"/>
              </a:ext>
            </a:extLst>
          </p:cNvPr>
          <p:cNvSpPr>
            <a:spLocks noGrp="1"/>
          </p:cNvSpPr>
          <p:nvPr>
            <p:ph type="body" sz="quarter" idx="11"/>
          </p:nvPr>
        </p:nvSpPr>
        <p:spPr>
          <a:xfrm>
            <a:off x="568325" y="1154113"/>
            <a:ext cx="11018838" cy="307777"/>
          </a:xfrm>
        </p:spPr>
        <p:txBody>
          <a:bodyPr/>
          <a:lstStyle>
            <a:lvl1pPr algn="ctr">
              <a:defRPr sz="2000">
                <a:solidFill>
                  <a:schemeClr val="accent3"/>
                </a:solidFill>
                <a:latin typeface="+mn-lt"/>
              </a:defRPr>
            </a:lvl1pPr>
            <a:lvl2pPr algn="ctr">
              <a:defRPr/>
            </a:lvl2pPr>
            <a:lvl3pPr algn="ctr">
              <a:defRPr/>
            </a:lvl3pPr>
            <a:lvl4pPr algn="ctr">
              <a:defRPr/>
            </a:lvl4pPr>
            <a:lvl5pPr algn="ctr">
              <a:defRPr/>
            </a:lvl5pPr>
          </a:lstStyle>
          <a:p>
            <a:pPr lvl="0"/>
            <a:r>
              <a:rPr lang="en-US"/>
              <a:t>Edit Master text styles</a:t>
            </a:r>
          </a:p>
        </p:txBody>
      </p:sp>
    </p:spTree>
    <p:extLst>
      <p:ext uri="{BB962C8B-B14F-4D97-AF65-F5344CB8AC3E}">
        <p14:creationId xmlns:p14="http://schemas.microsoft.com/office/powerpoint/2010/main" val="236735782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0342352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7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16.12.2020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16.12.2020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16.12.2020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theme" Target="../theme/theme3.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image" Target="../media/image15.png"/><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16.12.2020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6130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2" y="289512"/>
            <a:ext cx="11655840" cy="60965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963482"/>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
        <p:nvSpPr>
          <p:cNvPr id="3" name="TextBox 2">
            <a:extLst>
              <a:ext uri="{FF2B5EF4-FFF2-40B4-BE49-F238E27FC236}">
                <a16:creationId xmlns:a16="http://schemas.microsoft.com/office/drawing/2014/main" id="{33E22E6D-E0A9-4DF2-BB13-2DCB8B1721E7}"/>
              </a:ext>
            </a:extLst>
          </p:cNvPr>
          <p:cNvSpPr txBox="1"/>
          <p:nvPr userDrawn="1"/>
        </p:nvSpPr>
        <p:spPr>
          <a:xfrm>
            <a:off x="10653408" y="6492220"/>
            <a:ext cx="1568944" cy="425495"/>
          </a:xfrm>
          <a:prstGeom prst="rect">
            <a:avLst/>
          </a:prstGeom>
          <a:noFill/>
        </p:spPr>
        <p:txBody>
          <a:bodyPr wrap="square" lIns="179306" tIns="143444" rIns="179306" bIns="143444" rtlCol="0">
            <a:spAutoFit/>
          </a:bodyPr>
          <a:lstStyle/>
          <a:p>
            <a:pPr algn="r">
              <a:lnSpc>
                <a:spcPct val="90000"/>
              </a:lnSpc>
              <a:spcAft>
                <a:spcPts val="588"/>
              </a:spcAft>
            </a:pPr>
            <a:fld id="{E308381E-DE8E-41CE-9FAF-FBB74049FFFE}" type="slidenum">
              <a:rPr lang="en-US" sz="981" smtClean="0">
                <a:solidFill>
                  <a:schemeClr val="bg1">
                    <a:lumMod val="75000"/>
                  </a:schemeClr>
                </a:solidFill>
              </a:rPr>
              <a:pPr algn="r">
                <a:lnSpc>
                  <a:spcPct val="90000"/>
                </a:lnSpc>
                <a:spcAft>
                  <a:spcPts val="588"/>
                </a:spcAft>
              </a:pPr>
              <a:t>‹#›</a:t>
            </a:fld>
            <a:endParaRPr lang="en-US" sz="981" err="1">
              <a:solidFill>
                <a:schemeClr val="bg1">
                  <a:lumMod val="75000"/>
                </a:schemeClr>
              </a:solidFill>
            </a:endParaRPr>
          </a:p>
        </p:txBody>
      </p:sp>
    </p:spTree>
    <p:extLst>
      <p:ext uri="{BB962C8B-B14F-4D97-AF65-F5344CB8AC3E}">
        <p14:creationId xmlns:p14="http://schemas.microsoft.com/office/powerpoint/2010/main" val="30980661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933" r:id="rId33"/>
  </p:sldLayoutIdLst>
  <p:transition>
    <p:fade/>
  </p:transition>
  <p:hf hdr="0" ftr="0" dt="0"/>
  <p:txStyles>
    <p:titleStyle>
      <a:lvl1pPr algn="l" defTabSz="914565" rtl="0" eaLnBrk="1" latinLnBrk="0" hangingPunct="1">
        <a:lnSpc>
          <a:spcPct val="90000"/>
        </a:lnSpc>
        <a:spcBef>
          <a:spcPct val="0"/>
        </a:spcBef>
        <a:buNone/>
        <a:defRPr lang="en-US" sz="392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217" marR="0" indent="-336217" algn="l" defTabSz="914565" rtl="0" eaLnBrk="1" fontAlgn="auto" latinLnBrk="0" hangingPunct="1">
        <a:lnSpc>
          <a:spcPct val="90000"/>
        </a:lnSpc>
        <a:spcBef>
          <a:spcPct val="20000"/>
        </a:spcBef>
        <a:spcAft>
          <a:spcPts val="0"/>
        </a:spcAft>
        <a:buClrTx/>
        <a:buSzPct val="90000"/>
        <a:buFont typeface="Arial" pitchFamily="34" charset="0"/>
        <a:buChar char="•"/>
        <a:tabLst/>
        <a:defRPr sz="3922" kern="1200" spc="0" baseline="0">
          <a:gradFill>
            <a:gsLst>
              <a:gs pos="1250">
                <a:schemeClr val="tx1"/>
              </a:gs>
              <a:gs pos="100000">
                <a:schemeClr val="tx1"/>
              </a:gs>
            </a:gsLst>
            <a:lin ang="5400000" scaled="0"/>
          </a:gradFill>
          <a:latin typeface="+mj-lt"/>
          <a:ea typeface="+mn-ea"/>
          <a:cs typeface="+mn-cs"/>
        </a:defRPr>
      </a:lvl1pPr>
      <a:lvl2pPr marL="572815" marR="0" indent="-236598" algn="l" defTabSz="914565"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508"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652"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797"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5052"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2335"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617"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900"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565" rtl="0" eaLnBrk="1" latinLnBrk="0" hangingPunct="1">
        <a:defRPr sz="1765" kern="1200">
          <a:solidFill>
            <a:schemeClr val="tx1"/>
          </a:solidFill>
          <a:latin typeface="+mn-lt"/>
          <a:ea typeface="+mn-ea"/>
          <a:cs typeface="+mn-cs"/>
        </a:defRPr>
      </a:lvl1pPr>
      <a:lvl2pPr marL="457283" algn="l" defTabSz="914565" rtl="0" eaLnBrk="1" latinLnBrk="0" hangingPunct="1">
        <a:defRPr sz="1765" kern="1200">
          <a:solidFill>
            <a:schemeClr val="tx1"/>
          </a:solidFill>
          <a:latin typeface="+mn-lt"/>
          <a:ea typeface="+mn-ea"/>
          <a:cs typeface="+mn-cs"/>
        </a:defRPr>
      </a:lvl2pPr>
      <a:lvl3pPr marL="914565" algn="l" defTabSz="914565" rtl="0" eaLnBrk="1" latinLnBrk="0" hangingPunct="1">
        <a:defRPr sz="1765" kern="1200">
          <a:solidFill>
            <a:schemeClr val="tx1"/>
          </a:solidFill>
          <a:latin typeface="+mn-lt"/>
          <a:ea typeface="+mn-ea"/>
          <a:cs typeface="+mn-cs"/>
        </a:defRPr>
      </a:lvl3pPr>
      <a:lvl4pPr marL="1371846" algn="l" defTabSz="914565" rtl="0" eaLnBrk="1" latinLnBrk="0" hangingPunct="1">
        <a:defRPr sz="1765" kern="1200">
          <a:solidFill>
            <a:schemeClr val="tx1"/>
          </a:solidFill>
          <a:latin typeface="+mn-lt"/>
          <a:ea typeface="+mn-ea"/>
          <a:cs typeface="+mn-cs"/>
        </a:defRPr>
      </a:lvl4pPr>
      <a:lvl5pPr marL="1829129" algn="l" defTabSz="914565" rtl="0" eaLnBrk="1" latinLnBrk="0" hangingPunct="1">
        <a:defRPr sz="1765" kern="1200">
          <a:solidFill>
            <a:schemeClr val="tx1"/>
          </a:solidFill>
          <a:latin typeface="+mn-lt"/>
          <a:ea typeface="+mn-ea"/>
          <a:cs typeface="+mn-cs"/>
        </a:defRPr>
      </a:lvl5pPr>
      <a:lvl6pPr marL="2286412" algn="l" defTabSz="914565" rtl="0" eaLnBrk="1" latinLnBrk="0" hangingPunct="1">
        <a:defRPr sz="1765" kern="1200">
          <a:solidFill>
            <a:schemeClr val="tx1"/>
          </a:solidFill>
          <a:latin typeface="+mn-lt"/>
          <a:ea typeface="+mn-ea"/>
          <a:cs typeface="+mn-cs"/>
        </a:defRPr>
      </a:lvl6pPr>
      <a:lvl7pPr marL="2743694" algn="l" defTabSz="914565" rtl="0" eaLnBrk="1" latinLnBrk="0" hangingPunct="1">
        <a:defRPr sz="1765" kern="1200">
          <a:solidFill>
            <a:schemeClr val="tx1"/>
          </a:solidFill>
          <a:latin typeface="+mn-lt"/>
          <a:ea typeface="+mn-ea"/>
          <a:cs typeface="+mn-cs"/>
        </a:defRPr>
      </a:lvl7pPr>
      <a:lvl8pPr marL="3200976" algn="l" defTabSz="914565" rtl="0" eaLnBrk="1" latinLnBrk="0" hangingPunct="1">
        <a:defRPr sz="1765" kern="1200">
          <a:solidFill>
            <a:schemeClr val="tx1"/>
          </a:solidFill>
          <a:latin typeface="+mn-lt"/>
          <a:ea typeface="+mn-ea"/>
          <a:cs typeface="+mn-cs"/>
        </a:defRPr>
      </a:lvl8pPr>
      <a:lvl9pPr marL="3658258" algn="l" defTabSz="914565"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rosoft/MCW-Line-of-business-application-migration/blob/master/Hands-on%20lab/HOL%20step-by%20step%20-%20Line-of-business%20application%20migration.md#exercise-2-migrate-the-application-database"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sz="5400"/>
              <a:t>Azure Immersion Workshop:</a:t>
            </a:r>
            <a:br>
              <a:rPr lang="en-US" sz="5400"/>
            </a:br>
            <a:r>
              <a:rPr lang="en-US" sz="5400"/>
              <a:t>Infrastructure Migration</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sz="3100">
                <a:latin typeface="Segoe UI"/>
                <a:cs typeface="Segoe UI"/>
              </a:rPr>
              <a:t>Session 7: </a:t>
            </a:r>
            <a:r>
              <a:rPr lang="en-US" sz="3100" b="1">
                <a:latin typeface="Segoe UI"/>
                <a:cs typeface="Segoe UI"/>
              </a:rPr>
              <a:t>Windows, SQL &amp; Linux migration</a:t>
            </a:r>
            <a:endParaRPr lang="en-US" sz="3100">
              <a:ea typeface="+mn-lt"/>
              <a:cs typeface="+mn-lt"/>
            </a:endParaRPr>
          </a:p>
          <a:p>
            <a:endParaRPr lang="en-US">
              <a:latin typeface="Segoe UI" panose="020B0502040204020203" pitchFamily="34" charset="0"/>
              <a:cs typeface="Segoe UI" panose="020B0502040204020203" pitchFamily="34" charset="0"/>
            </a:endParaRPr>
          </a:p>
          <a:p>
            <a:r>
              <a:rPr lang="en-US" sz="3100">
                <a:latin typeface="Segoe UI"/>
                <a:cs typeface="Segoe UI"/>
              </a:rPr>
              <a:t>May 2020</a:t>
            </a:r>
          </a:p>
          <a:p>
            <a:r>
              <a:rPr lang="en-US" sz="3100">
                <a:latin typeface="Segoe UI"/>
                <a:cs typeface="Segoe UI"/>
              </a:rPr>
              <a:t>Speaker Name</a:t>
            </a:r>
            <a:endParaRPr lang="en-US"/>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2BE6316-17DA-4DE7-B777-F0C5AD64B7FB}"/>
              </a:ext>
            </a:extLst>
          </p:cNvPr>
          <p:cNvSpPr>
            <a:spLocks noGrp="1"/>
          </p:cNvSpPr>
          <p:nvPr>
            <p:ph type="title"/>
          </p:nvPr>
        </p:nvSpPr>
        <p:spPr/>
        <p:txBody>
          <a:bodyPr/>
          <a:lstStyle/>
          <a:p>
            <a:r>
              <a:rPr lang="en-US"/>
              <a:t>Hands on lab, Windows, SQL &amp; Linux migration</a:t>
            </a:r>
          </a:p>
        </p:txBody>
      </p:sp>
      <p:sp>
        <p:nvSpPr>
          <p:cNvPr id="5" name="Textplatzhalter 4">
            <a:extLst>
              <a:ext uri="{FF2B5EF4-FFF2-40B4-BE49-F238E27FC236}">
                <a16:creationId xmlns:a16="http://schemas.microsoft.com/office/drawing/2014/main" id="{DF318E7D-A890-4B9D-B4B8-30260DBBE61D}"/>
              </a:ext>
            </a:extLst>
          </p:cNvPr>
          <p:cNvSpPr>
            <a:spLocks noGrp="1"/>
          </p:cNvSpPr>
          <p:nvPr>
            <p:ph type="body" sz="quarter" idx="13"/>
          </p:nvPr>
        </p:nvSpPr>
        <p:spPr>
          <a:xfrm>
            <a:off x="455995" y="1699672"/>
            <a:ext cx="5796579" cy="5632715"/>
          </a:xfrm>
          <a:noFill/>
        </p:spPr>
        <p:txBody>
          <a:bodyPr vert="horz" wrap="square" lIns="164592" tIns="109728" rIns="164592" bIns="109728" rtlCol="0" anchor="t">
            <a:noAutofit/>
          </a:bodyPr>
          <a:lstStyle/>
          <a:p>
            <a:pPr>
              <a:lnSpc>
                <a:spcPct val="100000"/>
              </a:lnSpc>
              <a:spcBef>
                <a:spcPts val="0"/>
              </a:spcBef>
            </a:pPr>
            <a:r>
              <a:rPr lang="en-US" sz="1600" b="1" err="1">
                <a:gradFill>
                  <a:gsLst>
                    <a:gs pos="91000">
                      <a:schemeClr val="tx1"/>
                    </a:gs>
                    <a:gs pos="0">
                      <a:schemeClr val="tx1"/>
                    </a:gs>
                  </a:gsLst>
                  <a:lin ang="5400000" scaled="0"/>
                </a:gradFill>
                <a:latin typeface="Segoe UI"/>
                <a:cs typeface="Segoe UI"/>
              </a:rPr>
              <a:t>ToDo</a:t>
            </a:r>
            <a:r>
              <a:rPr lang="en-US" sz="1600" b="1">
                <a:gradFill>
                  <a:gsLst>
                    <a:gs pos="91000">
                      <a:schemeClr val="tx1"/>
                    </a:gs>
                    <a:gs pos="0">
                      <a:schemeClr val="tx1"/>
                    </a:gs>
                  </a:gsLst>
                  <a:lin ang="5400000" scaled="0"/>
                </a:gradFill>
                <a:latin typeface="Segoe UI"/>
                <a:cs typeface="Segoe UI"/>
              </a:rPr>
              <a:t>:</a:t>
            </a:r>
          </a:p>
          <a:p>
            <a:pPr>
              <a:lnSpc>
                <a:spcPct val="100000"/>
              </a:lnSpc>
            </a:pPr>
            <a:r>
              <a:rPr lang="en-US" sz="1600">
                <a:gradFill>
                  <a:gsLst>
                    <a:gs pos="91000">
                      <a:schemeClr val="tx1"/>
                    </a:gs>
                    <a:gs pos="0">
                      <a:schemeClr val="tx1"/>
                    </a:gs>
                  </a:gsLst>
                  <a:lin ang="5400000" scaled="0"/>
                </a:gradFill>
                <a:latin typeface="Segoe UI"/>
                <a:cs typeface="Segoe UI"/>
              </a:rPr>
              <a:t>In this exercise you will migrate applications that run on Windows Server, SQL Server and Linux from the on-premises Hyper-V virtual machines to new </a:t>
            </a:r>
            <a:r>
              <a:rPr lang="en-US" sz="1600">
                <a:solidFill>
                  <a:srgbClr val="3C3C41"/>
                </a:solidFill>
                <a:latin typeface="Segoe UI"/>
                <a:cs typeface="Segoe UI"/>
              </a:rPr>
              <a:t>virtual machines and Azure</a:t>
            </a:r>
            <a:r>
              <a:rPr lang="en-US" sz="1600">
                <a:gradFill>
                  <a:gsLst>
                    <a:gs pos="91000">
                      <a:schemeClr val="tx1"/>
                    </a:gs>
                    <a:gs pos="0">
                      <a:schemeClr val="tx1"/>
                    </a:gs>
                  </a:gsLst>
                  <a:lin ang="5400000" scaled="0"/>
                </a:gradFill>
                <a:latin typeface="Segoe UI"/>
                <a:cs typeface="Segoe UI"/>
              </a:rPr>
              <a:t> Database Services for SQL Server hosted in Azure. </a:t>
            </a:r>
            <a:endParaRPr lang="en-US" sz="16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a:p>
            <a:pPr>
              <a:lnSpc>
                <a:spcPct val="100000"/>
              </a:lnSpc>
              <a:spcBef>
                <a:spcPts val="0"/>
              </a:spcBef>
            </a:pPr>
            <a:r>
              <a:rPr lang="en-US" sz="1600">
                <a:gradFill>
                  <a:gsLst>
                    <a:gs pos="91000">
                      <a:schemeClr val="tx1"/>
                    </a:gs>
                    <a:gs pos="0">
                      <a:schemeClr val="tx1"/>
                    </a:gs>
                  </a:gsLst>
                  <a:lin ang="5400000" scaled="0"/>
                </a:gradFill>
                <a:latin typeface="Segoe UI"/>
                <a:cs typeface="Segoe UI"/>
              </a:rPr>
              <a:t>You will use Azure Migrate to migrate the Windows Server and Linux Servers, and the Azure Database Migration Service (DMS) to complete the migration for the database, which uses the Microsoft Data Migration Assistant (DMA). By end of this session, all components will have been migrated to Azure. </a:t>
            </a:r>
            <a:endParaRPr lang="zh-CN"/>
          </a:p>
          <a:p>
            <a:pPr>
              <a:lnSpc>
                <a:spcPct val="100000"/>
              </a:lnSpc>
              <a:spcBef>
                <a:spcPts val="0"/>
              </a:spcBef>
            </a:pPr>
            <a:r>
              <a:rPr lang="en-US" sz="1200">
                <a:gradFill>
                  <a:gsLst>
                    <a:gs pos="91000">
                      <a:schemeClr val="tx1"/>
                    </a:gs>
                    <a:gs pos="0">
                      <a:schemeClr val="tx1"/>
                    </a:gs>
                  </a:gsLst>
                  <a:lin ang="5400000" scaled="0"/>
                </a:gradFill>
                <a:latin typeface="Segoe UI"/>
                <a:cs typeface="Segoe UI"/>
              </a:rPr>
              <a:t>(And remember to clean up resources if you're not using them!)</a:t>
            </a:r>
            <a:endParaRPr lang="zh-CN" altLang="en-US" sz="12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a:p>
            <a:pPr>
              <a:lnSpc>
                <a:spcPct val="100000"/>
              </a:lnSpc>
              <a:spcBef>
                <a:spcPts val="0"/>
              </a:spcBef>
            </a:pPr>
            <a:endParaRPr lang="en-US" sz="1600" b="1">
              <a:gradFill>
                <a:gsLst>
                  <a:gs pos="91000">
                    <a:schemeClr val="tx1"/>
                  </a:gs>
                  <a:gs pos="0">
                    <a:schemeClr val="tx1"/>
                  </a:gs>
                </a:gsLst>
                <a:lin ang="5400000" scaled="0"/>
              </a:gradFill>
              <a:latin typeface="Segoe UI"/>
              <a:cs typeface="Segoe UI"/>
            </a:endParaRPr>
          </a:p>
          <a:p>
            <a:pPr>
              <a:lnSpc>
                <a:spcPct val="100000"/>
              </a:lnSpc>
              <a:spcBef>
                <a:spcPts val="0"/>
              </a:spcBef>
            </a:pPr>
            <a:r>
              <a:rPr lang="en-US" sz="1600" b="1">
                <a:gradFill>
                  <a:gsLst>
                    <a:gs pos="91000">
                      <a:schemeClr val="tx1"/>
                    </a:gs>
                    <a:gs pos="0">
                      <a:schemeClr val="tx1"/>
                    </a:gs>
                  </a:gsLst>
                  <a:lin ang="5400000" scaled="0"/>
                </a:gradFill>
                <a:latin typeface="Segoe UI"/>
                <a:cs typeface="Segoe UI"/>
              </a:rPr>
              <a:t>Flow:</a:t>
            </a:r>
            <a:endParaRPr lang="en-US" sz="1600">
              <a:cs typeface="Segoe UI Semibold"/>
            </a:endParaRPr>
          </a:p>
          <a:p>
            <a:pPr>
              <a:lnSpc>
                <a:spcPct val="100000"/>
              </a:lnSpc>
              <a:spcBef>
                <a:spcPts val="0"/>
              </a:spcBef>
            </a:pPr>
            <a:r>
              <a:rPr lang="en-US" sz="1600">
                <a:gradFill>
                  <a:gsLst>
                    <a:gs pos="91000">
                      <a:schemeClr val="tx1"/>
                    </a:gs>
                    <a:gs pos="0">
                      <a:schemeClr val="tx1"/>
                    </a:gs>
                  </a:gsLst>
                  <a:lin ang="5400000" scaled="0"/>
                </a:gradFill>
                <a:latin typeface="Segoe UI"/>
                <a:cs typeface="Segoe UI"/>
              </a:rPr>
              <a:t>Let the attendees in their groups deploy the CAF basic landing zone blueprint and add components they discussed in the Landing Zone exercise before. Then continues from </a:t>
            </a:r>
            <a:r>
              <a:rPr lang="en-US" sz="1600">
                <a:gradFill>
                  <a:gsLst>
                    <a:gs pos="91000">
                      <a:schemeClr val="tx1"/>
                    </a:gs>
                    <a:gs pos="0">
                      <a:schemeClr val="tx1"/>
                    </a:gs>
                  </a:gsLst>
                  <a:lin ang="5400000" scaled="0"/>
                </a:gradFill>
                <a:latin typeface="Segoe UI"/>
                <a:cs typeface="Segoe UI"/>
                <a:hlinkClick r:id="rId3">
                  <a:extLst>
                    <a:ext uri="{A12FA001-AC4F-418D-AE19-62706E023703}">
                      <ahyp:hlinkClr xmlns:ahyp="http://schemas.microsoft.com/office/drawing/2018/hyperlinkcolor" val="tx"/>
                    </a:ext>
                  </a:extLst>
                </a:hlinkClick>
              </a:rPr>
              <a:t>HOL </a:t>
            </a:r>
            <a:r>
              <a:rPr lang="en-US" sz="1600">
                <a:gradFill>
                  <a:gsLst>
                    <a:gs pos="91000">
                      <a:schemeClr val="tx1"/>
                    </a:gs>
                    <a:gs pos="0">
                      <a:schemeClr val="tx1"/>
                    </a:gs>
                  </a:gsLst>
                  <a:lin ang="5400000" scaled="0"/>
                </a:gradFill>
                <a:latin typeface="Segoe UI"/>
                <a:cs typeface="Segoe UI"/>
                <a:hlinkClick r:id="rId3"/>
              </a:rPr>
              <a:t>Exercise 2 Task </a:t>
            </a:r>
            <a:r>
              <a:rPr lang="en-US" sz="1600">
                <a:gradFill>
                  <a:gsLst>
                    <a:gs pos="91000">
                      <a:schemeClr val="tx1"/>
                    </a:gs>
                    <a:gs pos="0">
                      <a:schemeClr val="tx1"/>
                    </a:gs>
                  </a:gsLst>
                  <a:lin ang="5400000" scaled="0"/>
                </a:gradFill>
                <a:latin typeface="Segoe UI"/>
                <a:cs typeface="Segoe UI"/>
                <a:hlinkClick r:id="rId3">
                  <a:extLst>
                    <a:ext uri="{A12FA001-AC4F-418D-AE19-62706E023703}">
                      <ahyp:hlinkClr xmlns:ahyp="http://schemas.microsoft.com/office/drawing/2018/hyperlinkcolor" val="tx"/>
                    </a:ext>
                  </a:extLst>
                </a:hlinkClick>
              </a:rPr>
              <a:t>5</a:t>
            </a:r>
            <a:r>
              <a:rPr lang="en-US" sz="1600">
                <a:gradFill>
                  <a:gsLst>
                    <a:gs pos="91000">
                      <a:schemeClr val="tx1"/>
                    </a:gs>
                    <a:gs pos="0">
                      <a:schemeClr val="tx1"/>
                    </a:gs>
                  </a:gsLst>
                  <a:lin ang="5400000" scaled="0"/>
                </a:gradFill>
                <a:latin typeface="Segoe UI"/>
                <a:cs typeface="Segoe UI"/>
              </a:rPr>
              <a:t> from the MCW content.</a:t>
            </a:r>
          </a:p>
          <a:p>
            <a:pPr>
              <a:lnSpc>
                <a:spcPct val="100000"/>
              </a:lnSpc>
              <a:spcBef>
                <a:spcPts val="0"/>
              </a:spcBef>
            </a:pPr>
            <a:endParaRPr lang="en-US" sz="16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p:txBody>
      </p:sp>
      <p:pic>
        <p:nvPicPr>
          <p:cNvPr id="2" name="Grafik 1">
            <a:extLst>
              <a:ext uri="{FF2B5EF4-FFF2-40B4-BE49-F238E27FC236}">
                <a16:creationId xmlns:a16="http://schemas.microsoft.com/office/drawing/2014/main" id="{CA0C478F-90D0-4065-8186-8E8A9E519B16}"/>
              </a:ext>
            </a:extLst>
          </p:cNvPr>
          <p:cNvPicPr>
            <a:picLocks noChangeAspect="1"/>
          </p:cNvPicPr>
          <p:nvPr/>
        </p:nvPicPr>
        <p:blipFill>
          <a:blip r:embed="rId4"/>
          <a:stretch>
            <a:fillRect/>
          </a:stretch>
        </p:blipFill>
        <p:spPr>
          <a:xfrm>
            <a:off x="6318443" y="2117173"/>
            <a:ext cx="5417562" cy="4120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5C1D92E-C950-4FEB-83F4-61EF29B535C1}"/>
              </a:ext>
            </a:extLst>
          </p:cNvPr>
          <p:cNvSpPr txBox="1"/>
          <p:nvPr/>
        </p:nvSpPr>
        <p:spPr>
          <a:xfrm>
            <a:off x="162169" y="942542"/>
            <a:ext cx="10068169" cy="757130"/>
          </a:xfrm>
          <a:prstGeom prst="rect">
            <a:avLst/>
          </a:prstGeom>
          <a:noFill/>
        </p:spPr>
        <p:txBody>
          <a:bodyPr wrap="square" lIns="91440" tIns="45720" rIns="91440" bIns="45720" anchor="t">
            <a:spAutoFit/>
          </a:bodyPr>
          <a:lstStyle/>
          <a:p>
            <a:pPr marL="342900" fontAlgn="ctr">
              <a:lnSpc>
                <a:spcPct val="120000"/>
              </a:lnSpc>
            </a:pPr>
            <a:r>
              <a:rPr lang="en-US" sz="1800" b="1">
                <a:latin typeface="Calibri"/>
                <a:cs typeface="Calibri"/>
              </a:rPr>
              <a:t>Time Slot:</a:t>
            </a:r>
            <a:r>
              <a:rPr lang="en-US" b="1">
                <a:latin typeface="Calibri"/>
                <a:cs typeface="Calibri"/>
              </a:rPr>
              <a:t> </a:t>
            </a:r>
            <a:r>
              <a:rPr lang="en-US">
                <a:latin typeface="Calibri"/>
                <a:cs typeface="Calibri"/>
              </a:rPr>
              <a:t>3:00 - 4:15</a:t>
            </a:r>
            <a:r>
              <a:rPr lang="en-US" sz="1800">
                <a:latin typeface="Calibri"/>
                <a:cs typeface="Calibri"/>
              </a:rPr>
              <a:t> PM</a:t>
            </a:r>
          </a:p>
          <a:p>
            <a:pPr marL="342900" fontAlgn="ctr">
              <a:lnSpc>
                <a:spcPct val="120000"/>
              </a:lnSpc>
              <a:spcBef>
                <a:spcPts val="0"/>
              </a:spcBef>
            </a:pPr>
            <a:r>
              <a:rPr lang="en-US" sz="1800" b="1">
                <a:latin typeface="Calibri"/>
                <a:cs typeface="Calibri"/>
              </a:rPr>
              <a:t>Topic: </a:t>
            </a:r>
            <a:r>
              <a:rPr lang="de-DE" sz="1800" err="1">
                <a:latin typeface="Calibri"/>
                <a:cs typeface="Calibri"/>
              </a:rPr>
              <a:t>Migrate</a:t>
            </a:r>
            <a:r>
              <a:rPr lang="de-DE" sz="1800">
                <a:latin typeface="Calibri"/>
                <a:cs typeface="Calibri"/>
              </a:rPr>
              <a:t> </a:t>
            </a:r>
            <a:r>
              <a:rPr lang="de-DE" sz="1800" err="1">
                <a:latin typeface="Calibri"/>
                <a:cs typeface="Calibri"/>
              </a:rPr>
              <a:t>the</a:t>
            </a:r>
            <a:r>
              <a:rPr lang="de-DE" sz="1800">
                <a:latin typeface="Calibri"/>
                <a:cs typeface="Calibri"/>
              </a:rPr>
              <a:t> </a:t>
            </a:r>
            <a:r>
              <a:rPr lang="de-DE" sz="1800" err="1">
                <a:latin typeface="Calibri"/>
                <a:cs typeface="Calibri"/>
              </a:rPr>
              <a:t>SmartHotel</a:t>
            </a:r>
            <a:r>
              <a:rPr lang="de-DE" sz="1800">
                <a:latin typeface="Calibri"/>
                <a:cs typeface="Calibri"/>
              </a:rPr>
              <a:t> </a:t>
            </a:r>
            <a:r>
              <a:rPr lang="de-DE" sz="1800" err="1">
                <a:latin typeface="Calibri"/>
                <a:cs typeface="Calibri"/>
              </a:rPr>
              <a:t>Application</a:t>
            </a:r>
            <a:r>
              <a:rPr lang="de-DE" sz="1800">
                <a:latin typeface="Calibri"/>
                <a:cs typeface="Calibri"/>
              </a:rPr>
              <a:t> (Windows Server, SQL Server and Linux Server </a:t>
            </a:r>
            <a:r>
              <a:rPr lang="de-DE" sz="1800" err="1">
                <a:latin typeface="Calibri"/>
                <a:cs typeface="Calibri"/>
              </a:rPr>
              <a:t>migration</a:t>
            </a:r>
            <a:r>
              <a:rPr lang="de-DE" sz="1800">
                <a:latin typeface="Calibri"/>
                <a:cs typeface="Calibri"/>
              </a:rPr>
              <a:t>)</a:t>
            </a:r>
          </a:p>
        </p:txBody>
      </p:sp>
    </p:spTree>
    <p:extLst>
      <p:ext uri="{BB962C8B-B14F-4D97-AF65-F5344CB8AC3E}">
        <p14:creationId xmlns:p14="http://schemas.microsoft.com/office/powerpoint/2010/main" val="3330423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2_WHI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ORANGE_1" id="{BEC7B18E-1F6E-4784-A28A-0112388FCABA}" vid="{0F84BE42-0756-4373-9F14-0BEB63C558DF}"/>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34251CB4523449B5AFFBBC9742DEB9" ma:contentTypeVersion="2" ma:contentTypeDescription="Create a new document." ma:contentTypeScope="" ma:versionID="1ffb6832c6460238420e96481a3eb59a">
  <xsd:schema xmlns:xsd="http://www.w3.org/2001/XMLSchema" xmlns:xs="http://www.w3.org/2001/XMLSchema" xmlns:p="http://schemas.microsoft.com/office/2006/metadata/properties" xmlns:ns2="c65bb263-d371-47fe-b4bb-61f7b868377f" targetNamespace="http://schemas.microsoft.com/office/2006/metadata/properties" ma:root="true" ma:fieldsID="63710b6a8dec8b16d1ed3960bb48d7c8"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EECA8C-69F2-4BAB-9A4C-5BD20B8DF996}">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01C9630-6688-4793-9696-8BD8A232F997}">
  <ds:schemaRefs>
    <ds:schemaRef ds:uri="http://schemas.microsoft.com/sharepoint/v3/contenttype/forms"/>
  </ds:schemaRefs>
</ds:datastoreItem>
</file>

<file path=customXml/itemProps3.xml><?xml version="1.0" encoding="utf-8"?>
<ds:datastoreItem xmlns:ds="http://schemas.openxmlformats.org/officeDocument/2006/customXml" ds:itemID="{6AACB0A4-C9F4-480C-B65D-52236F8AAE83}">
  <ds:schemaRefs>
    <ds:schemaRef ds:uri="c65bb263-d371-47fe-b4bb-61f7b8683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Widescreen</PresentationFormat>
  <Paragraphs>41</Paragraphs>
  <Slides>3</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vt:i4>
      </vt:variant>
    </vt:vector>
  </HeadingPairs>
  <TitlesOfParts>
    <vt:vector size="14" baseType="lpstr">
      <vt:lpstr>Arial</vt:lpstr>
      <vt:lpstr>Calibri</vt:lpstr>
      <vt:lpstr>Calibri Light</vt:lpstr>
      <vt:lpstr>Consolas</vt:lpstr>
      <vt:lpstr>Segoe UI</vt:lpstr>
      <vt:lpstr>Segoe UI Light</vt:lpstr>
      <vt:lpstr>Segoe UI Semibold</vt:lpstr>
      <vt:lpstr>Wingdings</vt:lpstr>
      <vt:lpstr>Larissa</vt:lpstr>
      <vt:lpstr>Dynamics 365</vt:lpstr>
      <vt:lpstr>2_WHITE TEMPLATE</vt:lpstr>
      <vt:lpstr>Azure Immersion Workshop: Infrastructure Migration</vt:lpstr>
      <vt:lpstr>Hands on lab, Windows, SQL &amp; Linux migration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Renee Ivie (Derflan Inc)</cp:lastModifiedBy>
  <cp:revision>1</cp:revision>
  <dcterms:created xsi:type="dcterms:W3CDTF">2020-05-05T15:14:22Z</dcterms:created>
  <dcterms:modified xsi:type="dcterms:W3CDTF">2020-12-16T22:38:47Z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