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12192000" cy="6858000"/>
  <p:notesSz cx="6858000" cy="9144000"/>
  <p:custDataLst>
    <p:tags r:id="rId6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amples" id="{DF2D14D6-4248-440C-A27C-F1759B99EC93}">
          <p14:sldIdLst>
            <p14:sldId id="25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jolijn de Kruijff" initials="MdK" lastIdx="15" clrIdx="0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B17"/>
    <a:srgbClr val="FFFFFF"/>
    <a:srgbClr val="707070"/>
    <a:srgbClr val="000000"/>
    <a:srgbClr val="ADA7B0"/>
    <a:srgbClr val="6C1D5F"/>
    <a:srgbClr val="5FC7D7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0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772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95394A-B799-46F6-841E-C6BA009739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D8E6F-BE57-4D1B-A127-F90BB3DE1B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F4A5A-F3A1-490F-A6C6-23140E1EC95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9AE90-5778-4EE7-BD4E-975B1C38FF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08D26-F0DD-47E4-ADC8-48CB2FA474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A1044-BAC8-46FA-9A07-DAE38D6A57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22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14-5-2018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5A918BA-F0C3-4CE4-B401-47C6AE2AE618}"/>
              </a:ext>
            </a:extLst>
          </p:cNvPr>
          <p:cNvSpPr/>
          <p:nvPr userDrawn="1"/>
        </p:nvSpPr>
        <p:spPr>
          <a:xfrm rot="10800000">
            <a:off x="-1239701" y="-375823"/>
            <a:ext cx="3875539" cy="191351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id" hidden="1">
            <a:extLst>
              <a:ext uri="{FF2B5EF4-FFF2-40B4-BE49-F238E27FC236}">
                <a16:creationId xmlns:a16="http://schemas.microsoft.com/office/drawing/2014/main" id="{F2E79011-BDA0-4EB2-AB8A-0BC0103BB30A}"/>
              </a:ext>
            </a:extLst>
          </p:cNvPr>
          <p:cNvGrpSpPr/>
          <p:nvPr userDrawn="1"/>
        </p:nvGrpSpPr>
        <p:grpSpPr>
          <a:xfrm>
            <a:off x="-18224" y="-2"/>
            <a:ext cx="12210224" cy="6858005"/>
            <a:chOff x="-18224" y="-2"/>
            <a:chExt cx="12210224" cy="6858005"/>
          </a:xfrm>
          <a:solidFill>
            <a:schemeClr val="accent6">
              <a:alpha val="27843"/>
            </a:schemeClr>
          </a:solidFill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0500149-5BE0-4897-AEEB-793069303CDD}"/>
                </a:ext>
              </a:extLst>
            </p:cNvPr>
            <p:cNvSpPr/>
            <p:nvPr userDrawn="1"/>
          </p:nvSpPr>
          <p:spPr>
            <a:xfrm>
              <a:off x="-4774" y="694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AD9AAC45-F9FB-4633-BA96-4195FD6C62EF}"/>
                </a:ext>
              </a:extLst>
            </p:cNvPr>
            <p:cNvSpPr/>
            <p:nvPr userDrawn="1"/>
          </p:nvSpPr>
          <p:spPr>
            <a:xfrm>
              <a:off x="-4774" y="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D248C5CF-8FA0-41A1-9FDE-D39C0444ACA3}"/>
                </a:ext>
              </a:extLst>
            </p:cNvPr>
            <p:cNvSpPr/>
            <p:nvPr userDrawn="1"/>
          </p:nvSpPr>
          <p:spPr>
            <a:xfrm rot="16200000">
              <a:off x="-2898685" y="3664559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E30ACC1B-782C-4A42-B117-69F5F95858CA}"/>
                </a:ext>
              </a:extLst>
            </p:cNvPr>
            <p:cNvSpPr/>
            <p:nvPr userDrawn="1"/>
          </p:nvSpPr>
          <p:spPr>
            <a:xfrm rot="10800000">
              <a:off x="-4774" y="615117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8A5F31ED-81A5-4E3D-BE6C-C9CCE8A6E2BA}"/>
                </a:ext>
              </a:extLst>
            </p:cNvPr>
            <p:cNvSpPr/>
            <p:nvPr userDrawn="1"/>
          </p:nvSpPr>
          <p:spPr>
            <a:xfrm rot="10800000">
              <a:off x="-4774" y="647132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D772786D-35D8-4CB8-89C6-A3B5DD739E4E}"/>
                </a:ext>
              </a:extLst>
            </p:cNvPr>
            <p:cNvSpPr/>
            <p:nvPr userDrawn="1"/>
          </p:nvSpPr>
          <p:spPr>
            <a:xfrm rot="16200000">
              <a:off x="8538341" y="3205983"/>
              <a:ext cx="6858003" cy="446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4182EF8-D8D7-4E0C-953E-17C74B3BB091}"/>
                </a:ext>
              </a:extLst>
            </p:cNvPr>
            <p:cNvSpPr/>
            <p:nvPr userDrawn="1"/>
          </p:nvSpPr>
          <p:spPr>
            <a:xfrm>
              <a:off x="-4774" y="1627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80B90D0-99F8-42CD-B87F-1B99ED60DABF}"/>
                </a:ext>
              </a:extLst>
            </p:cNvPr>
            <p:cNvSpPr/>
            <p:nvPr userDrawn="1"/>
          </p:nvSpPr>
          <p:spPr>
            <a:xfrm>
              <a:off x="-4774" y="2179978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4949361B-D8FD-4672-9C19-1C9FD159D51A}"/>
                </a:ext>
              </a:extLst>
            </p:cNvPr>
            <p:cNvSpPr/>
            <p:nvPr userDrawn="1"/>
          </p:nvSpPr>
          <p:spPr>
            <a:xfrm rot="16200000">
              <a:off x="-1947739" y="3664560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18" name="Afbeelding 9">
            <a:extLst>
              <a:ext uri="{FF2B5EF4-FFF2-40B4-BE49-F238E27FC236}">
                <a16:creationId xmlns:a16="http://schemas.microsoft.com/office/drawing/2014/main" id="{BDF6C249-5603-402B-B69F-2C6EBE962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283464"/>
            <a:ext cx="882398" cy="4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2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jdelijke aanduiding voor afbeelding 224">
            <a:extLst>
              <a:ext uri="{FF2B5EF4-FFF2-40B4-BE49-F238E27FC236}">
                <a16:creationId xmlns:a16="http://schemas.microsoft.com/office/drawing/2014/main" id="{D7404DA3-E9B9-4AF7-A049-E90AB2CAA8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94617" y="1061336"/>
            <a:ext cx="5897383" cy="5829427"/>
          </a:xfrm>
          <a:custGeom>
            <a:avLst/>
            <a:gdLst>
              <a:gd name="connsiteX0" fmla="*/ 5897383 w 5897383"/>
              <a:gd name="connsiteY0" fmla="*/ 0 h 5829427"/>
              <a:gd name="connsiteX1" fmla="*/ 5897383 w 5897383"/>
              <a:gd name="connsiteY1" fmla="*/ 5829427 h 5829427"/>
              <a:gd name="connsiteX2" fmla="*/ 0 w 5897383"/>
              <a:gd name="connsiteY2" fmla="*/ 5824702 h 582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83" h="5829427">
                <a:moveTo>
                  <a:pt x="5897383" y="0"/>
                </a:moveTo>
                <a:lnTo>
                  <a:pt x="5897383" y="5829427"/>
                </a:lnTo>
                <a:lnTo>
                  <a:pt x="0" y="58247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2880000" rIns="0" bIns="0" rtlCol="0">
            <a:noAutofit/>
          </a:bodyPr>
          <a:lstStyle>
            <a:lvl1pPr>
              <a:defRPr lang="nl-NL" sz="1050" b="1" baseline="0"/>
            </a:lvl1pPr>
          </a:lstStyle>
          <a:p>
            <a:pPr marL="0" lvl="0" indent="0" algn="ctr">
              <a:buNone/>
            </a:pPr>
            <a:r>
              <a:rPr lang="nl-NL"/>
              <a:t>Klik op het pictogram als u een afbeelding wilt toevoegen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grpSp>
        <p:nvGrpSpPr>
          <p:cNvPr id="207" name="Grid" hidden="1">
            <a:extLst>
              <a:ext uri="{FF2B5EF4-FFF2-40B4-BE49-F238E27FC236}">
                <a16:creationId xmlns:a16="http://schemas.microsoft.com/office/drawing/2014/main" id="{EC779C7D-64B0-4888-B223-2D522BCC5A05}"/>
              </a:ext>
            </a:extLst>
          </p:cNvPr>
          <p:cNvGrpSpPr/>
          <p:nvPr userDrawn="1"/>
        </p:nvGrpSpPr>
        <p:grpSpPr>
          <a:xfrm>
            <a:off x="-18224" y="-2"/>
            <a:ext cx="12210224" cy="6858006"/>
            <a:chOff x="-18224" y="-2"/>
            <a:chExt cx="12210224" cy="6858006"/>
          </a:xfrm>
          <a:solidFill>
            <a:schemeClr val="accent6">
              <a:alpha val="27843"/>
            </a:schemeClr>
          </a:solidFill>
        </p:grpSpPr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59361EAD-D007-4515-A062-0CFBE942E199}"/>
                </a:ext>
              </a:extLst>
            </p:cNvPr>
            <p:cNvSpPr/>
            <p:nvPr userDrawn="1"/>
          </p:nvSpPr>
          <p:spPr>
            <a:xfrm>
              <a:off x="-4774" y="694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F77FA6F3-6863-4A57-B1F8-67B9137DBF9C}"/>
                </a:ext>
              </a:extLst>
            </p:cNvPr>
            <p:cNvSpPr/>
            <p:nvPr userDrawn="1"/>
          </p:nvSpPr>
          <p:spPr>
            <a:xfrm>
              <a:off x="-4774" y="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043B5852-CA27-4E3B-98F8-15F0F66763EB}"/>
                </a:ext>
              </a:extLst>
            </p:cNvPr>
            <p:cNvSpPr/>
            <p:nvPr userDrawn="1"/>
          </p:nvSpPr>
          <p:spPr>
            <a:xfrm rot="16200000">
              <a:off x="-2898685" y="3664559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20D38836-955D-49B5-8AC1-3B1185EF0979}"/>
                </a:ext>
              </a:extLst>
            </p:cNvPr>
            <p:cNvSpPr/>
            <p:nvPr userDrawn="1"/>
          </p:nvSpPr>
          <p:spPr>
            <a:xfrm rot="10800000">
              <a:off x="-4774" y="615117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46960126-CE56-450C-8431-3DF9434C12E8}"/>
                </a:ext>
              </a:extLst>
            </p:cNvPr>
            <p:cNvSpPr/>
            <p:nvPr userDrawn="1"/>
          </p:nvSpPr>
          <p:spPr>
            <a:xfrm rot="10800000">
              <a:off x="-4774" y="647132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3" name="Rechthoek 212">
              <a:extLst>
                <a:ext uri="{FF2B5EF4-FFF2-40B4-BE49-F238E27FC236}">
                  <a16:creationId xmlns:a16="http://schemas.microsoft.com/office/drawing/2014/main" id="{CD3BA5A2-8E30-4389-B1D7-41FB657C4EAE}"/>
                </a:ext>
              </a:extLst>
            </p:cNvPr>
            <p:cNvSpPr/>
            <p:nvPr userDrawn="1"/>
          </p:nvSpPr>
          <p:spPr>
            <a:xfrm rot="16200000">
              <a:off x="8538341" y="3205983"/>
              <a:ext cx="6858003" cy="446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4" name="Rechthoek 213">
              <a:extLst>
                <a:ext uri="{FF2B5EF4-FFF2-40B4-BE49-F238E27FC236}">
                  <a16:creationId xmlns:a16="http://schemas.microsoft.com/office/drawing/2014/main" id="{97DD04E8-745E-4FC0-84D3-B868323D6FD5}"/>
                </a:ext>
              </a:extLst>
            </p:cNvPr>
            <p:cNvSpPr/>
            <p:nvPr userDrawn="1"/>
          </p:nvSpPr>
          <p:spPr>
            <a:xfrm>
              <a:off x="-4774" y="1627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5" name="Rechthoek 214">
              <a:extLst>
                <a:ext uri="{FF2B5EF4-FFF2-40B4-BE49-F238E27FC236}">
                  <a16:creationId xmlns:a16="http://schemas.microsoft.com/office/drawing/2014/main" id="{17E4C2B7-E40F-47F7-BFD9-BB02FE131E79}"/>
                </a:ext>
              </a:extLst>
            </p:cNvPr>
            <p:cNvSpPr/>
            <p:nvPr userDrawn="1"/>
          </p:nvSpPr>
          <p:spPr>
            <a:xfrm>
              <a:off x="-4774" y="2179978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6" name="Rechthoek 215">
              <a:extLst>
                <a:ext uri="{FF2B5EF4-FFF2-40B4-BE49-F238E27FC236}">
                  <a16:creationId xmlns:a16="http://schemas.microsoft.com/office/drawing/2014/main" id="{D9F5679A-1684-4C21-A65F-B49CE6955153}"/>
                </a:ext>
              </a:extLst>
            </p:cNvPr>
            <p:cNvSpPr/>
            <p:nvPr userDrawn="1"/>
          </p:nvSpPr>
          <p:spPr>
            <a:xfrm rot="16200000">
              <a:off x="-1947739" y="3664560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7" name="Rechthoek 216">
              <a:extLst>
                <a:ext uri="{FF2B5EF4-FFF2-40B4-BE49-F238E27FC236}">
                  <a16:creationId xmlns:a16="http://schemas.microsoft.com/office/drawing/2014/main" id="{080807EA-B255-4B62-83D5-9015FDD910A7}"/>
                </a:ext>
              </a:extLst>
            </p:cNvPr>
            <p:cNvSpPr/>
            <p:nvPr userDrawn="1"/>
          </p:nvSpPr>
          <p:spPr>
            <a:xfrm rot="16200000">
              <a:off x="4824393" y="3664561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61035D3-0B52-42ED-9559-2D8BAB8CAD35}"/>
              </a:ext>
            </a:extLst>
          </p:cNvPr>
          <p:cNvGrpSpPr/>
          <p:nvPr userDrawn="1"/>
        </p:nvGrpSpPr>
        <p:grpSpPr>
          <a:xfrm>
            <a:off x="-1239701" y="-375823"/>
            <a:ext cx="3875539" cy="1913514"/>
            <a:chOff x="-1239701" y="-375823"/>
            <a:chExt cx="3875539" cy="1913514"/>
          </a:xfrm>
        </p:grpSpPr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E4F9147C-C54B-448D-9973-2B8BFAD115DC}"/>
                </a:ext>
              </a:extLst>
            </p:cNvPr>
            <p:cNvSpPr/>
            <p:nvPr userDrawn="1"/>
          </p:nvSpPr>
          <p:spPr>
            <a:xfrm rot="10800000">
              <a:off x="-1239701" y="-375823"/>
              <a:ext cx="3875539" cy="1913514"/>
            </a:xfrm>
            <a:prstGeom prst="triangle">
              <a:avLst/>
            </a:prstGeom>
            <a:solidFill>
              <a:srgbClr val="EC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1E3026C5-FFA1-46CC-89CD-68F7CE1349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1" y="286183"/>
              <a:ext cx="924046" cy="488679"/>
            </a:xfrm>
            <a:prstGeom prst="rect">
              <a:avLst/>
            </a:prstGeom>
          </p:spPr>
        </p:pic>
      </p:grpSp>
      <p:sp>
        <p:nvSpPr>
          <p:cNvPr id="223" name="Titel 1">
            <a:extLst>
              <a:ext uri="{FF2B5EF4-FFF2-40B4-BE49-F238E27FC236}">
                <a16:creationId xmlns:a16="http://schemas.microsoft.com/office/drawing/2014/main" id="{49312DD0-F6B9-458E-8585-D3F02889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38" y="743603"/>
            <a:ext cx="9102576" cy="4499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226" name="Tijdelijke aanduiding voor verticale tekst 2">
            <a:extLst>
              <a:ext uri="{FF2B5EF4-FFF2-40B4-BE49-F238E27FC236}">
                <a16:creationId xmlns:a16="http://schemas.microsoft.com/office/drawing/2014/main" id="{97E52E6F-3662-4A9A-9DEC-BF26E1528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0490" y="2024865"/>
            <a:ext cx="10487924" cy="4124705"/>
          </a:xfrm>
        </p:spPr>
        <p:txBody>
          <a:bodyPr vert="horz"/>
          <a:lstStyle>
            <a:lvl1pPr>
              <a:defRPr sz="2800"/>
            </a:lvl1pPr>
            <a:lvl2pPr>
              <a:defRPr/>
            </a:lvl2pPr>
            <a:lvl3pPr>
              <a:defRPr/>
            </a:lvl3pPr>
            <a:lvl4pPr>
              <a:defRPr>
                <a:solidFill>
                  <a:schemeClr val="tx2"/>
                </a:solidFill>
              </a:defRPr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27" name="Tijdelijke aanduiding voor voettekst 4">
            <a:extLst>
              <a:ext uri="{FF2B5EF4-FFF2-40B4-BE49-F238E27FC236}">
                <a16:creationId xmlns:a16="http://schemas.microsoft.com/office/drawing/2014/main" id="{E67C3DA7-032B-4FCE-A157-008C1460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490" y="6252805"/>
            <a:ext cx="8689202" cy="215971"/>
          </a:xfrm>
        </p:spPr>
        <p:txBody>
          <a:bodyPr/>
          <a:lstStyle>
            <a:lvl1pPr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228" name="Tijdelijke aanduiding voor dianummer 5">
            <a:extLst>
              <a:ext uri="{FF2B5EF4-FFF2-40B4-BE49-F238E27FC236}">
                <a16:creationId xmlns:a16="http://schemas.microsoft.com/office/drawing/2014/main" id="{13BB9659-D996-4ADD-82FA-B69134C9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8" y="6251867"/>
            <a:ext cx="392576" cy="216909"/>
          </a:xfrm>
        </p:spPr>
        <p:txBody>
          <a:bodyPr/>
          <a:lstStyle>
            <a:lvl1pPr algn="r">
              <a:defRPr sz="11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AD0FE45-509C-4BDF-9EDE-64426F8DF3D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559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3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jdelijke aanduiding voor afbeelding 221">
            <a:extLst>
              <a:ext uri="{FF2B5EF4-FFF2-40B4-BE49-F238E27FC236}">
                <a16:creationId xmlns:a16="http://schemas.microsoft.com/office/drawing/2014/main" id="{E88558D7-CE59-43A8-B1DE-6B7DB4FB26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76226" y="-27709"/>
            <a:ext cx="7550162" cy="6917214"/>
          </a:xfrm>
          <a:custGeom>
            <a:avLst/>
            <a:gdLst>
              <a:gd name="connsiteX0" fmla="*/ 6933663 w 7481386"/>
              <a:gd name="connsiteY0" fmla="*/ 0 h 6854204"/>
              <a:gd name="connsiteX1" fmla="*/ 7481386 w 7481386"/>
              <a:gd name="connsiteY1" fmla="*/ 0 h 6854204"/>
              <a:gd name="connsiteX2" fmla="*/ 7481386 w 7481386"/>
              <a:gd name="connsiteY2" fmla="*/ 6854204 h 6854204"/>
              <a:gd name="connsiteX3" fmla="*/ 0 w 7481386"/>
              <a:gd name="connsiteY3" fmla="*/ 6848210 h 685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1386" h="6854204">
                <a:moveTo>
                  <a:pt x="6933663" y="0"/>
                </a:moveTo>
                <a:lnTo>
                  <a:pt x="7481386" y="0"/>
                </a:lnTo>
                <a:lnTo>
                  <a:pt x="7481386" y="6854204"/>
                </a:lnTo>
                <a:lnTo>
                  <a:pt x="0" y="68482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2880000" rIns="0" bIns="0" rtlCol="0">
            <a:noAutofit/>
          </a:bodyPr>
          <a:lstStyle>
            <a:lvl1pPr>
              <a:defRPr lang="nl-NL" sz="1050" b="1" baseline="0"/>
            </a:lvl1pPr>
          </a:lstStyle>
          <a:p>
            <a:pPr marL="0" lvl="0" indent="0" algn="ctr">
              <a:buNone/>
            </a:pPr>
            <a:r>
              <a:rPr lang="nl-NL"/>
              <a:t>Klik op het pictogram als u een afbeelding wilt toevoegen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grpSp>
        <p:nvGrpSpPr>
          <p:cNvPr id="207" name="Grid" hidden="1">
            <a:extLst>
              <a:ext uri="{FF2B5EF4-FFF2-40B4-BE49-F238E27FC236}">
                <a16:creationId xmlns:a16="http://schemas.microsoft.com/office/drawing/2014/main" id="{EC779C7D-64B0-4888-B223-2D522BCC5A05}"/>
              </a:ext>
            </a:extLst>
          </p:cNvPr>
          <p:cNvGrpSpPr/>
          <p:nvPr userDrawn="1"/>
        </p:nvGrpSpPr>
        <p:grpSpPr>
          <a:xfrm>
            <a:off x="-18224" y="-2"/>
            <a:ext cx="12210224" cy="6858006"/>
            <a:chOff x="-18224" y="-2"/>
            <a:chExt cx="12210224" cy="6858006"/>
          </a:xfrm>
          <a:solidFill>
            <a:schemeClr val="accent6">
              <a:alpha val="27843"/>
            </a:schemeClr>
          </a:solidFill>
        </p:grpSpPr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59361EAD-D007-4515-A062-0CFBE942E199}"/>
                </a:ext>
              </a:extLst>
            </p:cNvPr>
            <p:cNvSpPr/>
            <p:nvPr userDrawn="1"/>
          </p:nvSpPr>
          <p:spPr>
            <a:xfrm>
              <a:off x="-4774" y="694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F77FA6F3-6863-4A57-B1F8-67B9137DBF9C}"/>
                </a:ext>
              </a:extLst>
            </p:cNvPr>
            <p:cNvSpPr/>
            <p:nvPr userDrawn="1"/>
          </p:nvSpPr>
          <p:spPr>
            <a:xfrm>
              <a:off x="-4774" y="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043B5852-CA27-4E3B-98F8-15F0F66763EB}"/>
                </a:ext>
              </a:extLst>
            </p:cNvPr>
            <p:cNvSpPr/>
            <p:nvPr userDrawn="1"/>
          </p:nvSpPr>
          <p:spPr>
            <a:xfrm rot="16200000">
              <a:off x="-2898685" y="3664559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20D38836-955D-49B5-8AC1-3B1185EF0979}"/>
                </a:ext>
              </a:extLst>
            </p:cNvPr>
            <p:cNvSpPr/>
            <p:nvPr userDrawn="1"/>
          </p:nvSpPr>
          <p:spPr>
            <a:xfrm rot="10800000">
              <a:off x="-4774" y="615117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46960126-CE56-450C-8431-3DF9434C12E8}"/>
                </a:ext>
              </a:extLst>
            </p:cNvPr>
            <p:cNvSpPr/>
            <p:nvPr userDrawn="1"/>
          </p:nvSpPr>
          <p:spPr>
            <a:xfrm rot="10800000">
              <a:off x="-4774" y="647132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3" name="Rechthoek 212">
              <a:extLst>
                <a:ext uri="{FF2B5EF4-FFF2-40B4-BE49-F238E27FC236}">
                  <a16:creationId xmlns:a16="http://schemas.microsoft.com/office/drawing/2014/main" id="{CD3BA5A2-8E30-4389-B1D7-41FB657C4EAE}"/>
                </a:ext>
              </a:extLst>
            </p:cNvPr>
            <p:cNvSpPr/>
            <p:nvPr userDrawn="1"/>
          </p:nvSpPr>
          <p:spPr>
            <a:xfrm rot="16200000">
              <a:off x="8538341" y="3205983"/>
              <a:ext cx="6858003" cy="446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4" name="Rechthoek 213">
              <a:extLst>
                <a:ext uri="{FF2B5EF4-FFF2-40B4-BE49-F238E27FC236}">
                  <a16:creationId xmlns:a16="http://schemas.microsoft.com/office/drawing/2014/main" id="{97DD04E8-745E-4FC0-84D3-B868323D6FD5}"/>
                </a:ext>
              </a:extLst>
            </p:cNvPr>
            <p:cNvSpPr/>
            <p:nvPr userDrawn="1"/>
          </p:nvSpPr>
          <p:spPr>
            <a:xfrm>
              <a:off x="-4774" y="1627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5" name="Rechthoek 214">
              <a:extLst>
                <a:ext uri="{FF2B5EF4-FFF2-40B4-BE49-F238E27FC236}">
                  <a16:creationId xmlns:a16="http://schemas.microsoft.com/office/drawing/2014/main" id="{17E4C2B7-E40F-47F7-BFD9-BB02FE131E79}"/>
                </a:ext>
              </a:extLst>
            </p:cNvPr>
            <p:cNvSpPr/>
            <p:nvPr userDrawn="1"/>
          </p:nvSpPr>
          <p:spPr>
            <a:xfrm>
              <a:off x="-4774" y="2179978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6" name="Rechthoek 215">
              <a:extLst>
                <a:ext uri="{FF2B5EF4-FFF2-40B4-BE49-F238E27FC236}">
                  <a16:creationId xmlns:a16="http://schemas.microsoft.com/office/drawing/2014/main" id="{D9F5679A-1684-4C21-A65F-B49CE6955153}"/>
                </a:ext>
              </a:extLst>
            </p:cNvPr>
            <p:cNvSpPr/>
            <p:nvPr userDrawn="1"/>
          </p:nvSpPr>
          <p:spPr>
            <a:xfrm rot="16200000">
              <a:off x="-1947739" y="3664560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7" name="Rechthoek 216">
              <a:extLst>
                <a:ext uri="{FF2B5EF4-FFF2-40B4-BE49-F238E27FC236}">
                  <a16:creationId xmlns:a16="http://schemas.microsoft.com/office/drawing/2014/main" id="{080807EA-B255-4B62-83D5-9015FDD910A7}"/>
                </a:ext>
              </a:extLst>
            </p:cNvPr>
            <p:cNvSpPr/>
            <p:nvPr userDrawn="1"/>
          </p:nvSpPr>
          <p:spPr>
            <a:xfrm rot="16200000">
              <a:off x="4824393" y="3664561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C534D3B1-E9FF-4AA5-8104-015E78377868}"/>
              </a:ext>
            </a:extLst>
          </p:cNvPr>
          <p:cNvGrpSpPr/>
          <p:nvPr userDrawn="1"/>
        </p:nvGrpSpPr>
        <p:grpSpPr>
          <a:xfrm>
            <a:off x="-1239701" y="-375823"/>
            <a:ext cx="3875539" cy="1913514"/>
            <a:chOff x="-1239701" y="-375823"/>
            <a:chExt cx="3875539" cy="1913514"/>
          </a:xfrm>
        </p:grpSpPr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20124B64-20DC-4C68-B851-9590806FE720}"/>
                </a:ext>
              </a:extLst>
            </p:cNvPr>
            <p:cNvSpPr/>
            <p:nvPr userDrawn="1"/>
          </p:nvSpPr>
          <p:spPr>
            <a:xfrm rot="10800000">
              <a:off x="-1239701" y="-375823"/>
              <a:ext cx="3875539" cy="1913514"/>
            </a:xfrm>
            <a:prstGeom prst="triangle">
              <a:avLst/>
            </a:prstGeom>
            <a:solidFill>
              <a:srgbClr val="EC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05FE6B5D-5423-48EA-BBE6-E37D4A9A5D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1" y="286183"/>
              <a:ext cx="924046" cy="488679"/>
            </a:xfrm>
            <a:prstGeom prst="rect">
              <a:avLst/>
            </a:prstGeom>
          </p:spPr>
        </p:pic>
      </p:grpSp>
      <p:sp>
        <p:nvSpPr>
          <p:cNvPr id="224" name="Titel 1">
            <a:extLst>
              <a:ext uri="{FF2B5EF4-FFF2-40B4-BE49-F238E27FC236}">
                <a16:creationId xmlns:a16="http://schemas.microsoft.com/office/drawing/2014/main" id="{4DB563FC-BD31-4F9A-B36B-51568A2B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38" y="743603"/>
            <a:ext cx="9102576" cy="4499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226" name="Tijdelijke aanduiding voor verticale tekst 2">
            <a:extLst>
              <a:ext uri="{FF2B5EF4-FFF2-40B4-BE49-F238E27FC236}">
                <a16:creationId xmlns:a16="http://schemas.microsoft.com/office/drawing/2014/main" id="{1DDC881D-07C1-43D2-9572-86857D118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0490" y="2024865"/>
            <a:ext cx="10487924" cy="4124705"/>
          </a:xfrm>
        </p:spPr>
        <p:txBody>
          <a:bodyPr vert="horz"/>
          <a:lstStyle>
            <a:lvl1pPr>
              <a:defRPr sz="2800"/>
            </a:lvl1pPr>
            <a:lvl2pPr>
              <a:defRPr/>
            </a:lvl2pPr>
            <a:lvl3pPr>
              <a:defRPr/>
            </a:lvl3pPr>
            <a:lvl4pPr>
              <a:defRPr>
                <a:solidFill>
                  <a:schemeClr val="tx2"/>
                </a:solidFill>
              </a:defRPr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27" name="Tijdelijke aanduiding voor voettekst 4">
            <a:extLst>
              <a:ext uri="{FF2B5EF4-FFF2-40B4-BE49-F238E27FC236}">
                <a16:creationId xmlns:a16="http://schemas.microsoft.com/office/drawing/2014/main" id="{36E9EACE-7385-40EA-9BB4-88BE88E9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490" y="6252805"/>
            <a:ext cx="8689202" cy="215971"/>
          </a:xfrm>
        </p:spPr>
        <p:txBody>
          <a:bodyPr/>
          <a:lstStyle>
            <a:lvl1pPr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228" name="Tijdelijke aanduiding voor dianummer 5">
            <a:extLst>
              <a:ext uri="{FF2B5EF4-FFF2-40B4-BE49-F238E27FC236}">
                <a16:creationId xmlns:a16="http://schemas.microsoft.com/office/drawing/2014/main" id="{DCAC01EB-709B-4C15-880F-A4CA3830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8" y="6251867"/>
            <a:ext cx="392576" cy="216909"/>
          </a:xfrm>
        </p:spPr>
        <p:txBody>
          <a:bodyPr/>
          <a:lstStyle>
            <a:lvl1pPr algn="r">
              <a:defRPr sz="11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AD0FE45-509C-4BDF-9EDE-64426F8DF3D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5367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(100%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id" hidden="1">
            <a:extLst>
              <a:ext uri="{FF2B5EF4-FFF2-40B4-BE49-F238E27FC236}">
                <a16:creationId xmlns:a16="http://schemas.microsoft.com/office/drawing/2014/main" id="{6D78BA86-5EFA-4D35-9E65-269384B29C2B}"/>
              </a:ext>
            </a:extLst>
          </p:cNvPr>
          <p:cNvGrpSpPr/>
          <p:nvPr userDrawn="1"/>
        </p:nvGrpSpPr>
        <p:grpSpPr>
          <a:xfrm>
            <a:off x="-18224" y="-2"/>
            <a:ext cx="12210224" cy="6858006"/>
            <a:chOff x="-18224" y="-2"/>
            <a:chExt cx="12210224" cy="6858006"/>
          </a:xfrm>
          <a:solidFill>
            <a:schemeClr val="accent6">
              <a:alpha val="27843"/>
            </a:schemeClr>
          </a:solidFill>
        </p:grpSpPr>
        <p:sp>
          <p:nvSpPr>
            <p:cNvPr id="54" name="Rechthoek 53">
              <a:extLst>
                <a:ext uri="{FF2B5EF4-FFF2-40B4-BE49-F238E27FC236}">
                  <a16:creationId xmlns:a16="http://schemas.microsoft.com/office/drawing/2014/main" id="{5595BF2A-7427-4E05-9363-DD0F91252D2A}"/>
                </a:ext>
              </a:extLst>
            </p:cNvPr>
            <p:cNvSpPr/>
            <p:nvPr userDrawn="1"/>
          </p:nvSpPr>
          <p:spPr>
            <a:xfrm>
              <a:off x="-4774" y="694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3A062C69-0D9D-4067-A5EA-A5A0AE8C62F3}"/>
                </a:ext>
              </a:extLst>
            </p:cNvPr>
            <p:cNvSpPr/>
            <p:nvPr userDrawn="1"/>
          </p:nvSpPr>
          <p:spPr>
            <a:xfrm>
              <a:off x="-4774" y="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FD3FB2F3-4C64-4A48-A2D7-AC86009462E1}"/>
                </a:ext>
              </a:extLst>
            </p:cNvPr>
            <p:cNvSpPr/>
            <p:nvPr userDrawn="1"/>
          </p:nvSpPr>
          <p:spPr>
            <a:xfrm rot="16200000">
              <a:off x="-2898685" y="3664559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C0F54F4A-ACC5-49BA-A270-2F3E1CAACA8B}"/>
                </a:ext>
              </a:extLst>
            </p:cNvPr>
            <p:cNvSpPr/>
            <p:nvPr userDrawn="1"/>
          </p:nvSpPr>
          <p:spPr>
            <a:xfrm rot="10800000">
              <a:off x="-4774" y="615117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Rechthoek 57">
              <a:extLst>
                <a:ext uri="{FF2B5EF4-FFF2-40B4-BE49-F238E27FC236}">
                  <a16:creationId xmlns:a16="http://schemas.microsoft.com/office/drawing/2014/main" id="{CC0EBCC0-02C8-4BB9-8F19-5A1E5BE964F0}"/>
                </a:ext>
              </a:extLst>
            </p:cNvPr>
            <p:cNvSpPr/>
            <p:nvPr userDrawn="1"/>
          </p:nvSpPr>
          <p:spPr>
            <a:xfrm rot="10800000">
              <a:off x="-4774" y="647132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71C85963-9048-4797-A9FC-F8AC06C4587A}"/>
                </a:ext>
              </a:extLst>
            </p:cNvPr>
            <p:cNvSpPr/>
            <p:nvPr userDrawn="1"/>
          </p:nvSpPr>
          <p:spPr>
            <a:xfrm rot="16200000">
              <a:off x="8538341" y="3205983"/>
              <a:ext cx="6858003" cy="446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86AB3682-8442-4182-BF7B-4EB8D2A7BB1B}"/>
                </a:ext>
              </a:extLst>
            </p:cNvPr>
            <p:cNvSpPr/>
            <p:nvPr userDrawn="1"/>
          </p:nvSpPr>
          <p:spPr>
            <a:xfrm>
              <a:off x="-4774" y="1627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8F7A47E9-B3D7-47F7-AA0C-1E2464591FB6}"/>
                </a:ext>
              </a:extLst>
            </p:cNvPr>
            <p:cNvSpPr/>
            <p:nvPr userDrawn="1"/>
          </p:nvSpPr>
          <p:spPr>
            <a:xfrm>
              <a:off x="-4774" y="2179978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3A2D1BE6-A577-40A3-BB4F-E8CB9CE22CD6}"/>
                </a:ext>
              </a:extLst>
            </p:cNvPr>
            <p:cNvSpPr/>
            <p:nvPr userDrawn="1"/>
          </p:nvSpPr>
          <p:spPr>
            <a:xfrm rot="16200000">
              <a:off x="-1947739" y="3664560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4664FC65-F628-4D88-B711-90CBF3B4F5C6}"/>
                </a:ext>
              </a:extLst>
            </p:cNvPr>
            <p:cNvSpPr/>
            <p:nvPr userDrawn="1"/>
          </p:nvSpPr>
          <p:spPr>
            <a:xfrm rot="16200000">
              <a:off x="4824393" y="3664561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92F5B3-62F6-4431-AAA7-3C12CC1F3CF5}"/>
              </a:ext>
            </a:extLst>
          </p:cNvPr>
          <p:cNvGrpSpPr/>
          <p:nvPr userDrawn="1"/>
        </p:nvGrpSpPr>
        <p:grpSpPr>
          <a:xfrm>
            <a:off x="-1239701" y="-375823"/>
            <a:ext cx="3875539" cy="1913514"/>
            <a:chOff x="-1239701" y="-375823"/>
            <a:chExt cx="3875539" cy="1913514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0FFAD28-0729-4A59-95FC-787F07AA9FFE}"/>
                </a:ext>
              </a:extLst>
            </p:cNvPr>
            <p:cNvSpPr/>
            <p:nvPr userDrawn="1"/>
          </p:nvSpPr>
          <p:spPr>
            <a:xfrm rot="10800000">
              <a:off x="-1239701" y="-375823"/>
              <a:ext cx="3875539" cy="1913514"/>
            </a:xfrm>
            <a:prstGeom prst="triangle">
              <a:avLst/>
            </a:prstGeom>
            <a:solidFill>
              <a:srgbClr val="EC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F57249C-05FD-4F69-95B1-75CFBC12AA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1" y="286183"/>
              <a:ext cx="924046" cy="488679"/>
            </a:xfrm>
            <a:prstGeom prst="rect">
              <a:avLst/>
            </a:prstGeom>
          </p:spPr>
        </p:pic>
      </p:grpSp>
      <p:sp>
        <p:nvSpPr>
          <p:cNvPr id="67" name="Tijdelijke aanduiding voor voettekst 4">
            <a:extLst>
              <a:ext uri="{FF2B5EF4-FFF2-40B4-BE49-F238E27FC236}">
                <a16:creationId xmlns:a16="http://schemas.microsoft.com/office/drawing/2014/main" id="{70B041C8-E42C-482A-B619-7A8EB72B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490" y="6252805"/>
            <a:ext cx="8689202" cy="215971"/>
          </a:xfrm>
        </p:spPr>
        <p:txBody>
          <a:bodyPr/>
          <a:lstStyle>
            <a:lvl1pPr>
              <a:defRPr sz="11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70" name="Tijdelijke aanduiding voor dianummer 5">
            <a:extLst>
              <a:ext uri="{FF2B5EF4-FFF2-40B4-BE49-F238E27FC236}">
                <a16:creationId xmlns:a16="http://schemas.microsoft.com/office/drawing/2014/main" id="{3C0330C3-91C0-4017-9DCC-7A10BC8A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8" y="6251867"/>
            <a:ext cx="392576" cy="216909"/>
          </a:xfrm>
        </p:spPr>
        <p:txBody>
          <a:bodyPr/>
          <a:lstStyle>
            <a:lvl1pPr algn="r">
              <a:defRPr sz="11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AD0FE45-509C-4BDF-9EDE-64426F8DF3D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613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3712ED05-4A5E-49A6-8DD8-7B76DD8EFB1C}"/>
              </a:ext>
            </a:extLst>
          </p:cNvPr>
          <p:cNvSpPr/>
          <p:nvPr userDrawn="1"/>
        </p:nvSpPr>
        <p:spPr>
          <a:xfrm>
            <a:off x="-18224" y="-2"/>
            <a:ext cx="12210224" cy="5720034"/>
          </a:xfrm>
          <a:prstGeom prst="rect">
            <a:avLst/>
          </a:prstGeom>
          <a:solidFill>
            <a:srgbClr val="EC6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Tijdelijke aanduiding voor afbeelding 64">
            <a:extLst>
              <a:ext uri="{FF2B5EF4-FFF2-40B4-BE49-F238E27FC236}">
                <a16:creationId xmlns:a16="http://schemas.microsoft.com/office/drawing/2014/main" id="{180A7545-92CF-42B8-B0F4-3487A9D4CB4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29028" y="-1"/>
            <a:ext cx="8729671" cy="6068165"/>
          </a:xfrm>
          <a:custGeom>
            <a:avLst/>
            <a:gdLst>
              <a:gd name="connsiteX0" fmla="*/ 0 w 8598090"/>
              <a:gd name="connsiteY0" fmla="*/ 0 h 5976700"/>
              <a:gd name="connsiteX1" fmla="*/ 8598090 w 8598090"/>
              <a:gd name="connsiteY1" fmla="*/ 0 h 5976700"/>
              <a:gd name="connsiteX2" fmla="*/ 2592893 w 8598090"/>
              <a:gd name="connsiteY2" fmla="*/ 5976700 h 5976700"/>
              <a:gd name="connsiteX3" fmla="*/ 14975 w 8598090"/>
              <a:gd name="connsiteY3" fmla="*/ 3357303 h 5976700"/>
              <a:gd name="connsiteX4" fmla="*/ 0 w 8598090"/>
              <a:gd name="connsiteY4" fmla="*/ 0 h 59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8090" h="5976700">
                <a:moveTo>
                  <a:pt x="0" y="0"/>
                </a:moveTo>
                <a:lnTo>
                  <a:pt x="8598090" y="0"/>
                </a:lnTo>
                <a:lnTo>
                  <a:pt x="2592893" y="5976700"/>
                </a:lnTo>
                <a:lnTo>
                  <a:pt x="14975" y="3357303"/>
                </a:lnTo>
                <a:cubicBezTo>
                  <a:pt x="9981" y="2238200"/>
                  <a:pt x="4994" y="1119103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880000">
            <a:noAutofit/>
          </a:bodyPr>
          <a:lstStyle>
            <a:lvl1pPr marL="0" indent="0" algn="ctr">
              <a:buNone/>
              <a:defRPr sz="1050" b="1" baseline="0"/>
            </a:lvl1pPr>
          </a:lstStyle>
          <a:p>
            <a:r>
              <a:rPr lang="nl-NL" dirty="0"/>
              <a:t>Klik op onderstaand pictogram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grpSp>
        <p:nvGrpSpPr>
          <p:cNvPr id="53" name="Grid" hidden="1">
            <a:extLst>
              <a:ext uri="{FF2B5EF4-FFF2-40B4-BE49-F238E27FC236}">
                <a16:creationId xmlns:a16="http://schemas.microsoft.com/office/drawing/2014/main" id="{6D78BA86-5EFA-4D35-9E65-269384B29C2B}"/>
              </a:ext>
            </a:extLst>
          </p:cNvPr>
          <p:cNvGrpSpPr/>
          <p:nvPr userDrawn="1"/>
        </p:nvGrpSpPr>
        <p:grpSpPr>
          <a:xfrm>
            <a:off x="-18224" y="-2"/>
            <a:ext cx="12210224" cy="6858006"/>
            <a:chOff x="-18224" y="-2"/>
            <a:chExt cx="12210224" cy="6858006"/>
          </a:xfrm>
          <a:solidFill>
            <a:schemeClr val="accent6">
              <a:alpha val="27843"/>
            </a:schemeClr>
          </a:solidFill>
        </p:grpSpPr>
        <p:sp>
          <p:nvSpPr>
            <p:cNvPr id="54" name="Rechthoek 53">
              <a:extLst>
                <a:ext uri="{FF2B5EF4-FFF2-40B4-BE49-F238E27FC236}">
                  <a16:creationId xmlns:a16="http://schemas.microsoft.com/office/drawing/2014/main" id="{5595BF2A-7427-4E05-9363-DD0F91252D2A}"/>
                </a:ext>
              </a:extLst>
            </p:cNvPr>
            <p:cNvSpPr/>
            <p:nvPr userDrawn="1"/>
          </p:nvSpPr>
          <p:spPr>
            <a:xfrm>
              <a:off x="-4774" y="694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3A062C69-0D9D-4067-A5EA-A5A0AE8C62F3}"/>
                </a:ext>
              </a:extLst>
            </p:cNvPr>
            <p:cNvSpPr/>
            <p:nvPr userDrawn="1"/>
          </p:nvSpPr>
          <p:spPr>
            <a:xfrm>
              <a:off x="-4774" y="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FD3FB2F3-4C64-4A48-A2D7-AC86009462E1}"/>
                </a:ext>
              </a:extLst>
            </p:cNvPr>
            <p:cNvSpPr/>
            <p:nvPr userDrawn="1"/>
          </p:nvSpPr>
          <p:spPr>
            <a:xfrm rot="16200000">
              <a:off x="-2898685" y="3664559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C0F54F4A-ACC5-49BA-A270-2F3E1CAACA8B}"/>
                </a:ext>
              </a:extLst>
            </p:cNvPr>
            <p:cNvSpPr/>
            <p:nvPr userDrawn="1"/>
          </p:nvSpPr>
          <p:spPr>
            <a:xfrm rot="10800000">
              <a:off x="-4774" y="615117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Rechthoek 57">
              <a:extLst>
                <a:ext uri="{FF2B5EF4-FFF2-40B4-BE49-F238E27FC236}">
                  <a16:creationId xmlns:a16="http://schemas.microsoft.com/office/drawing/2014/main" id="{CC0EBCC0-02C8-4BB9-8F19-5A1E5BE964F0}"/>
                </a:ext>
              </a:extLst>
            </p:cNvPr>
            <p:cNvSpPr/>
            <p:nvPr userDrawn="1"/>
          </p:nvSpPr>
          <p:spPr>
            <a:xfrm rot="10800000">
              <a:off x="-4774" y="647132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71C85963-9048-4797-A9FC-F8AC06C4587A}"/>
                </a:ext>
              </a:extLst>
            </p:cNvPr>
            <p:cNvSpPr/>
            <p:nvPr userDrawn="1"/>
          </p:nvSpPr>
          <p:spPr>
            <a:xfrm rot="16200000">
              <a:off x="8538341" y="3205983"/>
              <a:ext cx="6858003" cy="446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86AB3682-8442-4182-BF7B-4EB8D2A7BB1B}"/>
                </a:ext>
              </a:extLst>
            </p:cNvPr>
            <p:cNvSpPr/>
            <p:nvPr userDrawn="1"/>
          </p:nvSpPr>
          <p:spPr>
            <a:xfrm>
              <a:off x="-4774" y="1627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8F7A47E9-B3D7-47F7-AA0C-1E2464591FB6}"/>
                </a:ext>
              </a:extLst>
            </p:cNvPr>
            <p:cNvSpPr/>
            <p:nvPr userDrawn="1"/>
          </p:nvSpPr>
          <p:spPr>
            <a:xfrm>
              <a:off x="-4774" y="2179978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3A2D1BE6-A577-40A3-BB4F-E8CB9CE22CD6}"/>
                </a:ext>
              </a:extLst>
            </p:cNvPr>
            <p:cNvSpPr/>
            <p:nvPr userDrawn="1"/>
          </p:nvSpPr>
          <p:spPr>
            <a:xfrm rot="16200000">
              <a:off x="-1947739" y="3664560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4664FC65-F628-4D88-B711-90CBF3B4F5C6}"/>
                </a:ext>
              </a:extLst>
            </p:cNvPr>
            <p:cNvSpPr/>
            <p:nvPr userDrawn="1"/>
          </p:nvSpPr>
          <p:spPr>
            <a:xfrm rot="16200000">
              <a:off x="4824393" y="3664561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0" name="Tijdelijke aanduiding voor verticale tekst 2">
            <a:extLst>
              <a:ext uri="{FF2B5EF4-FFF2-40B4-BE49-F238E27FC236}">
                <a16:creationId xmlns:a16="http://schemas.microsoft.com/office/drawing/2014/main" id="{FF7BC693-7AA8-4636-8E41-C3CECC797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40603" y="2424268"/>
            <a:ext cx="3765547" cy="2531960"/>
          </a:xfrm>
        </p:spPr>
        <p:txBody>
          <a:bodyPr vert="horz"/>
          <a:lstStyle>
            <a:lvl1pPr algn="r">
              <a:buClr>
                <a:schemeClr val="bg1"/>
              </a:buClr>
              <a:defRPr sz="28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  <a:lvl6pPr algn="r">
              <a:defRPr>
                <a:solidFill>
                  <a:schemeClr val="bg1"/>
                </a:solidFill>
              </a:defRPr>
            </a:lvl6pPr>
            <a:lvl7pPr algn="r">
              <a:defRPr>
                <a:solidFill>
                  <a:schemeClr val="bg1"/>
                </a:solidFill>
              </a:defRPr>
            </a:lvl7pPr>
            <a:lvl8pPr algn="r">
              <a:defRPr>
                <a:solidFill>
                  <a:schemeClr val="bg1"/>
                </a:solidFill>
              </a:defRPr>
            </a:lvl8pPr>
            <a:lvl9pPr algn="r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/>
              <a:t>Tekststijl van het model bewerken</a:t>
            </a:r>
          </a:p>
        </p:txBody>
      </p:sp>
      <p:pic>
        <p:nvPicPr>
          <p:cNvPr id="64" name="Afbeelding 9">
            <a:extLst>
              <a:ext uri="{FF2B5EF4-FFF2-40B4-BE49-F238E27FC236}">
                <a16:creationId xmlns:a16="http://schemas.microsoft.com/office/drawing/2014/main" id="{D721B7C6-E601-4336-8146-A3CCEDB48B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5" y="392238"/>
            <a:ext cx="882398" cy="467869"/>
          </a:xfrm>
          <a:prstGeom prst="rect">
            <a:avLst/>
          </a:prstGeom>
        </p:spPr>
      </p:pic>
      <p:sp>
        <p:nvSpPr>
          <p:cNvPr id="66" name="Tijdelijke aanduiding voor voettekst 4">
            <a:extLst>
              <a:ext uri="{FF2B5EF4-FFF2-40B4-BE49-F238E27FC236}">
                <a16:creationId xmlns:a16="http://schemas.microsoft.com/office/drawing/2014/main" id="{2DCA42EE-DA3D-4B41-862D-3F441720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490" y="6252805"/>
            <a:ext cx="8689202" cy="215971"/>
          </a:xfrm>
        </p:spPr>
        <p:txBody>
          <a:bodyPr/>
          <a:lstStyle>
            <a:lvl1pPr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67" name="Tijdelijke aanduiding voor dianummer 5">
            <a:extLst>
              <a:ext uri="{FF2B5EF4-FFF2-40B4-BE49-F238E27FC236}">
                <a16:creationId xmlns:a16="http://schemas.microsoft.com/office/drawing/2014/main" id="{D104D4ED-A81A-4078-8FF9-BEB2F51F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8" y="6251867"/>
            <a:ext cx="392576" cy="216909"/>
          </a:xfrm>
        </p:spPr>
        <p:txBody>
          <a:bodyPr/>
          <a:lstStyle>
            <a:lvl1pPr algn="r"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AD0FE45-509C-4BDF-9EDE-64426F8DF3D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564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uiExpand="1">
        <p:tmplLst>
          <p:tmpl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jdelijke aanduiding voor tekst 111">
            <a:extLst>
              <a:ext uri="{FF2B5EF4-FFF2-40B4-BE49-F238E27FC236}">
                <a16:creationId xmlns:a16="http://schemas.microsoft.com/office/drawing/2014/main" id="{ECF0F2E4-8082-49C7-9C1E-3A4F75C46D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52150" y="5321300"/>
            <a:ext cx="1339849" cy="153669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776377" y="2024864"/>
            <a:ext cx="4967947" cy="4124705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lang="nl-NL" dirty="0"/>
              <a:t>Klik op onderstaand pictogram</a:t>
            </a:r>
            <a:br>
              <a:rPr lang="nl-NL" dirty="0"/>
            </a:br>
            <a:r>
              <a:rPr lang="nl-NL" dirty="0"/>
              <a:t>om een grafiek in te voegen</a:t>
            </a:r>
          </a:p>
        </p:txBody>
      </p:sp>
      <p:grpSp>
        <p:nvGrpSpPr>
          <p:cNvPr id="152" name="Grid" hidden="1">
            <a:extLst>
              <a:ext uri="{FF2B5EF4-FFF2-40B4-BE49-F238E27FC236}">
                <a16:creationId xmlns:a16="http://schemas.microsoft.com/office/drawing/2014/main" id="{F7D76903-AE81-4EA8-B4EF-4749F0B55FF5}"/>
              </a:ext>
            </a:extLst>
          </p:cNvPr>
          <p:cNvGrpSpPr/>
          <p:nvPr userDrawn="1"/>
        </p:nvGrpSpPr>
        <p:grpSpPr>
          <a:xfrm>
            <a:off x="-18224" y="-2"/>
            <a:ext cx="12210224" cy="6858006"/>
            <a:chOff x="-18224" y="-2"/>
            <a:chExt cx="12210224" cy="6858006"/>
          </a:xfrm>
          <a:solidFill>
            <a:schemeClr val="accent6">
              <a:alpha val="27843"/>
            </a:schemeClr>
          </a:solidFill>
        </p:grpSpPr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145725C2-FCCD-40CA-B09D-49385B6B3494}"/>
                </a:ext>
              </a:extLst>
            </p:cNvPr>
            <p:cNvSpPr/>
            <p:nvPr userDrawn="1"/>
          </p:nvSpPr>
          <p:spPr>
            <a:xfrm>
              <a:off x="-4774" y="694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5CC2E34C-F947-42EC-8380-BFF2D5D32102}"/>
                </a:ext>
              </a:extLst>
            </p:cNvPr>
            <p:cNvSpPr/>
            <p:nvPr userDrawn="1"/>
          </p:nvSpPr>
          <p:spPr>
            <a:xfrm>
              <a:off x="-4774" y="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B0D9B4CF-7218-49E7-83E7-119A5B7EE57D}"/>
                </a:ext>
              </a:extLst>
            </p:cNvPr>
            <p:cNvSpPr/>
            <p:nvPr userDrawn="1"/>
          </p:nvSpPr>
          <p:spPr>
            <a:xfrm rot="16200000">
              <a:off x="-2898685" y="3664559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C6930B24-0A06-4FED-93BD-405AD502393E}"/>
                </a:ext>
              </a:extLst>
            </p:cNvPr>
            <p:cNvSpPr/>
            <p:nvPr userDrawn="1"/>
          </p:nvSpPr>
          <p:spPr>
            <a:xfrm rot="10800000">
              <a:off x="-4774" y="615117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50F412F6-ADCB-4384-8EF8-512F08195217}"/>
                </a:ext>
              </a:extLst>
            </p:cNvPr>
            <p:cNvSpPr/>
            <p:nvPr userDrawn="1"/>
          </p:nvSpPr>
          <p:spPr>
            <a:xfrm rot="10800000">
              <a:off x="-4774" y="647132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64EFD645-526B-43FF-B7A4-67F51C2D62C9}"/>
                </a:ext>
              </a:extLst>
            </p:cNvPr>
            <p:cNvSpPr/>
            <p:nvPr userDrawn="1"/>
          </p:nvSpPr>
          <p:spPr>
            <a:xfrm rot="16200000">
              <a:off x="8538341" y="3205983"/>
              <a:ext cx="6858003" cy="446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D1FBB9B7-1680-4AA5-A032-2FD5C9EC8716}"/>
                </a:ext>
              </a:extLst>
            </p:cNvPr>
            <p:cNvSpPr/>
            <p:nvPr userDrawn="1"/>
          </p:nvSpPr>
          <p:spPr>
            <a:xfrm>
              <a:off x="-4774" y="1627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73819AD1-30F7-4FD3-B06E-61D183831A7A}"/>
                </a:ext>
              </a:extLst>
            </p:cNvPr>
            <p:cNvSpPr/>
            <p:nvPr userDrawn="1"/>
          </p:nvSpPr>
          <p:spPr>
            <a:xfrm>
              <a:off x="-4774" y="2179978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D1FCA5A4-EC6D-4438-A5F6-BD4AF442A160}"/>
                </a:ext>
              </a:extLst>
            </p:cNvPr>
            <p:cNvSpPr/>
            <p:nvPr userDrawn="1"/>
          </p:nvSpPr>
          <p:spPr>
            <a:xfrm rot="16200000">
              <a:off x="-1947739" y="3664560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02C5432E-D940-4EB8-A948-8DC246ABDCB1}"/>
                </a:ext>
              </a:extLst>
            </p:cNvPr>
            <p:cNvSpPr/>
            <p:nvPr userDrawn="1"/>
          </p:nvSpPr>
          <p:spPr>
            <a:xfrm rot="16200000">
              <a:off x="3583438" y="3664561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9232D91-6C68-4245-AE32-E45C181613E4}"/>
              </a:ext>
            </a:extLst>
          </p:cNvPr>
          <p:cNvGrpSpPr/>
          <p:nvPr userDrawn="1"/>
        </p:nvGrpSpPr>
        <p:grpSpPr>
          <a:xfrm>
            <a:off x="-1239701" y="-375823"/>
            <a:ext cx="3875539" cy="1913514"/>
            <a:chOff x="-1239701" y="-375823"/>
            <a:chExt cx="3875539" cy="1913514"/>
          </a:xfrm>
        </p:grpSpPr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D5449505-E626-4903-B68E-BAAA5BA7CCFE}"/>
                </a:ext>
              </a:extLst>
            </p:cNvPr>
            <p:cNvSpPr/>
            <p:nvPr userDrawn="1"/>
          </p:nvSpPr>
          <p:spPr>
            <a:xfrm rot="10800000">
              <a:off x="-1239701" y="-375823"/>
              <a:ext cx="3875539" cy="1913514"/>
            </a:xfrm>
            <a:prstGeom prst="triangle">
              <a:avLst/>
            </a:prstGeom>
            <a:solidFill>
              <a:srgbClr val="EC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243805FB-11DD-4462-BD65-516C00A054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1" y="286183"/>
              <a:ext cx="924046" cy="488679"/>
            </a:xfrm>
            <a:prstGeom prst="rect">
              <a:avLst/>
            </a:prstGeom>
          </p:spPr>
        </p:pic>
      </p:grpSp>
      <p:sp>
        <p:nvSpPr>
          <p:cNvPr id="170" name="Titel 1">
            <a:extLst>
              <a:ext uri="{FF2B5EF4-FFF2-40B4-BE49-F238E27FC236}">
                <a16:creationId xmlns:a16="http://schemas.microsoft.com/office/drawing/2014/main" id="{D559C40D-5BD3-487A-9CDE-CAA9791D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38" y="743603"/>
            <a:ext cx="9102576" cy="4499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72" name="Tijdelijke aanduiding voor verticale tekst 2">
            <a:extLst>
              <a:ext uri="{FF2B5EF4-FFF2-40B4-BE49-F238E27FC236}">
                <a16:creationId xmlns:a16="http://schemas.microsoft.com/office/drawing/2014/main" id="{8FEC4AD4-FCAD-4D6F-A21B-B240B0179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0490" y="2024865"/>
            <a:ext cx="5416747" cy="4124705"/>
          </a:xfrm>
        </p:spPr>
        <p:txBody>
          <a:bodyPr vert="horz"/>
          <a:lstStyle>
            <a:lvl1pPr>
              <a:defRPr sz="2800"/>
            </a:lvl1pPr>
            <a:lvl2pPr>
              <a:defRPr/>
            </a:lvl2pPr>
            <a:lvl3pPr>
              <a:defRPr/>
            </a:lvl3pPr>
            <a:lvl4pPr>
              <a:defRPr>
                <a:solidFill>
                  <a:schemeClr val="tx2"/>
                </a:solidFill>
              </a:defRPr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75" name="Tijdelijke aanduiding voor voettekst 4">
            <a:extLst>
              <a:ext uri="{FF2B5EF4-FFF2-40B4-BE49-F238E27FC236}">
                <a16:creationId xmlns:a16="http://schemas.microsoft.com/office/drawing/2014/main" id="{AA6ADD0E-336F-4F24-A055-1EF783BA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490" y="6252805"/>
            <a:ext cx="8689202" cy="215971"/>
          </a:xfrm>
        </p:spPr>
        <p:txBody>
          <a:bodyPr/>
          <a:lstStyle>
            <a:lvl1pPr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176" name="Tijdelijke aanduiding voor dianummer 5">
            <a:extLst>
              <a:ext uri="{FF2B5EF4-FFF2-40B4-BE49-F238E27FC236}">
                <a16:creationId xmlns:a16="http://schemas.microsoft.com/office/drawing/2014/main" id="{6620CC57-8A0F-4178-BC73-2ED0395C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8" y="6251867"/>
            <a:ext cx="392576" cy="216909"/>
          </a:xfrm>
        </p:spPr>
        <p:txBody>
          <a:bodyPr/>
          <a:lstStyle>
            <a:lvl1pPr algn="r"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AD0FE45-509C-4BDF-9EDE-64426F8DF3D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722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grpSp>
        <p:nvGrpSpPr>
          <p:cNvPr id="77" name="Grid" hidden="1">
            <a:extLst>
              <a:ext uri="{FF2B5EF4-FFF2-40B4-BE49-F238E27FC236}">
                <a16:creationId xmlns:a16="http://schemas.microsoft.com/office/drawing/2014/main" id="{35EAEB18-82A2-4D20-BD6A-1E017C6C33AD}"/>
              </a:ext>
            </a:extLst>
          </p:cNvPr>
          <p:cNvGrpSpPr/>
          <p:nvPr userDrawn="1"/>
        </p:nvGrpSpPr>
        <p:grpSpPr>
          <a:xfrm>
            <a:off x="-18224" y="-2"/>
            <a:ext cx="12210224" cy="6858006"/>
            <a:chOff x="-18224" y="-2"/>
            <a:chExt cx="12210224" cy="6858006"/>
          </a:xfrm>
          <a:solidFill>
            <a:schemeClr val="accent6">
              <a:alpha val="27843"/>
            </a:schemeClr>
          </a:solidFill>
        </p:grpSpPr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6697FE4A-886E-4B8C-BB52-421FF15DA27F}"/>
                </a:ext>
              </a:extLst>
            </p:cNvPr>
            <p:cNvSpPr/>
            <p:nvPr userDrawn="1"/>
          </p:nvSpPr>
          <p:spPr>
            <a:xfrm>
              <a:off x="-4774" y="694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8F79E4E2-4F01-4F76-AC9D-470FC6401DDB}"/>
                </a:ext>
              </a:extLst>
            </p:cNvPr>
            <p:cNvSpPr/>
            <p:nvPr userDrawn="1"/>
          </p:nvSpPr>
          <p:spPr>
            <a:xfrm>
              <a:off x="-4774" y="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FB34B28B-BC12-4AF8-BF09-EB288BEC9738}"/>
                </a:ext>
              </a:extLst>
            </p:cNvPr>
            <p:cNvSpPr/>
            <p:nvPr userDrawn="1"/>
          </p:nvSpPr>
          <p:spPr>
            <a:xfrm rot="16200000">
              <a:off x="-2898685" y="3664559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5AC77087-FD05-42F8-9B12-F39EF28A7AF3}"/>
                </a:ext>
              </a:extLst>
            </p:cNvPr>
            <p:cNvSpPr/>
            <p:nvPr userDrawn="1"/>
          </p:nvSpPr>
          <p:spPr>
            <a:xfrm rot="10800000">
              <a:off x="-4774" y="615117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E3F2013E-C9F1-4CCE-87C7-F0A2384ACCCB}"/>
                </a:ext>
              </a:extLst>
            </p:cNvPr>
            <p:cNvSpPr/>
            <p:nvPr userDrawn="1"/>
          </p:nvSpPr>
          <p:spPr>
            <a:xfrm rot="10800000">
              <a:off x="-4774" y="647132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71D10BA1-BC34-45D1-A391-A6B9BC7974E3}"/>
                </a:ext>
              </a:extLst>
            </p:cNvPr>
            <p:cNvSpPr/>
            <p:nvPr userDrawn="1"/>
          </p:nvSpPr>
          <p:spPr>
            <a:xfrm rot="16200000">
              <a:off x="8538341" y="3205983"/>
              <a:ext cx="6858003" cy="446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866F8336-CC0D-4F5F-8149-318ED868B1FE}"/>
                </a:ext>
              </a:extLst>
            </p:cNvPr>
            <p:cNvSpPr/>
            <p:nvPr userDrawn="1"/>
          </p:nvSpPr>
          <p:spPr>
            <a:xfrm>
              <a:off x="-4774" y="1627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21206945-B9BE-4F73-BFE6-FBED5473EAA4}"/>
                </a:ext>
              </a:extLst>
            </p:cNvPr>
            <p:cNvSpPr/>
            <p:nvPr userDrawn="1"/>
          </p:nvSpPr>
          <p:spPr>
            <a:xfrm>
              <a:off x="-4774" y="2179978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A39E4C3B-919A-4555-B6B1-854E2C54E782}"/>
                </a:ext>
              </a:extLst>
            </p:cNvPr>
            <p:cNvSpPr/>
            <p:nvPr userDrawn="1"/>
          </p:nvSpPr>
          <p:spPr>
            <a:xfrm rot="16200000">
              <a:off x="-1947739" y="3664560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30AF16A1-BC3C-40AF-920D-FB3245617A19}"/>
                </a:ext>
              </a:extLst>
            </p:cNvPr>
            <p:cNvSpPr/>
            <p:nvPr userDrawn="1"/>
          </p:nvSpPr>
          <p:spPr>
            <a:xfrm rot="16200000">
              <a:off x="3583438" y="3664561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165" name="Tijdelijke aanduiding voor tekst 111">
            <a:extLst>
              <a:ext uri="{FF2B5EF4-FFF2-40B4-BE49-F238E27FC236}">
                <a16:creationId xmlns:a16="http://schemas.microsoft.com/office/drawing/2014/main" id="{DA09563B-F70E-446B-946F-03366651A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52150" y="5321300"/>
            <a:ext cx="1339849" cy="153669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E488A1C-BBD4-4535-A14C-36527E3C40D6}"/>
              </a:ext>
            </a:extLst>
          </p:cNvPr>
          <p:cNvGrpSpPr/>
          <p:nvPr userDrawn="1"/>
        </p:nvGrpSpPr>
        <p:grpSpPr>
          <a:xfrm>
            <a:off x="-1239701" y="-375823"/>
            <a:ext cx="3875539" cy="1913514"/>
            <a:chOff x="-1239701" y="-375823"/>
            <a:chExt cx="3875539" cy="1913514"/>
          </a:xfrm>
        </p:grpSpPr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FCEF3B58-6162-4AB0-8655-63F7A708051C}"/>
                </a:ext>
              </a:extLst>
            </p:cNvPr>
            <p:cNvSpPr/>
            <p:nvPr userDrawn="1"/>
          </p:nvSpPr>
          <p:spPr>
            <a:xfrm rot="10800000">
              <a:off x="-1239701" y="-375823"/>
              <a:ext cx="3875539" cy="1913514"/>
            </a:xfrm>
            <a:prstGeom prst="triangle">
              <a:avLst/>
            </a:prstGeom>
            <a:solidFill>
              <a:srgbClr val="EC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715B965-BDD1-4329-A27C-9BD2F0D34B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1" y="286183"/>
              <a:ext cx="924046" cy="488679"/>
            </a:xfrm>
            <a:prstGeom prst="rect">
              <a:avLst/>
            </a:prstGeom>
          </p:spPr>
        </p:pic>
      </p:grpSp>
      <p:sp>
        <p:nvSpPr>
          <p:cNvPr id="162" name="Titel 1">
            <a:extLst>
              <a:ext uri="{FF2B5EF4-FFF2-40B4-BE49-F238E27FC236}">
                <a16:creationId xmlns:a16="http://schemas.microsoft.com/office/drawing/2014/main" id="{8B55A0B0-96F5-41AA-81C9-0AEB0040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38" y="743603"/>
            <a:ext cx="9102576" cy="4499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70" name="Tijdelijke aanduiding voor voettekst 4">
            <a:extLst>
              <a:ext uri="{FF2B5EF4-FFF2-40B4-BE49-F238E27FC236}">
                <a16:creationId xmlns:a16="http://schemas.microsoft.com/office/drawing/2014/main" id="{79476EBA-9C24-4566-BBB2-DA8F08E2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490" y="6252805"/>
            <a:ext cx="8689202" cy="215971"/>
          </a:xfrm>
        </p:spPr>
        <p:txBody>
          <a:bodyPr/>
          <a:lstStyle>
            <a:lvl1pPr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171" name="Tijdelijke aanduiding voor dianummer 5">
            <a:extLst>
              <a:ext uri="{FF2B5EF4-FFF2-40B4-BE49-F238E27FC236}">
                <a16:creationId xmlns:a16="http://schemas.microsoft.com/office/drawing/2014/main" id="{3B4C6BDA-CE9B-49C3-9384-C6262695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8" y="6251867"/>
            <a:ext cx="392576" cy="216909"/>
          </a:xfrm>
        </p:spPr>
        <p:txBody>
          <a:bodyPr/>
          <a:lstStyle>
            <a:lvl1pPr algn="r"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AD0FE45-509C-4BDF-9EDE-64426F8DF3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1254364" y="2281604"/>
            <a:ext cx="10484049" cy="3867965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lang="nl-NL" dirty="0"/>
              <a:t>Klik op onderstaand pictogram</a:t>
            </a:r>
            <a:br>
              <a:rPr lang="nl-NL" dirty="0"/>
            </a:br>
            <a:r>
              <a:rPr lang="nl-NL" dirty="0"/>
              <a:t>om een grafiek in te voegen</a:t>
            </a:r>
          </a:p>
        </p:txBody>
      </p:sp>
    </p:spTree>
    <p:extLst>
      <p:ext uri="{BB962C8B-B14F-4D97-AF65-F5344CB8AC3E}">
        <p14:creationId xmlns:p14="http://schemas.microsoft.com/office/powerpoint/2010/main" val="1104372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jdelijke aanduiding voor tekst 111">
            <a:extLst>
              <a:ext uri="{FF2B5EF4-FFF2-40B4-BE49-F238E27FC236}">
                <a16:creationId xmlns:a16="http://schemas.microsoft.com/office/drawing/2014/main" id="{9BB9E401-CD0A-4B61-AC39-55E3A4DAFA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52150" y="5321300"/>
            <a:ext cx="1339849" cy="153669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grpSp>
        <p:nvGrpSpPr>
          <p:cNvPr id="118" name="Grid" hidden="1">
            <a:extLst>
              <a:ext uri="{FF2B5EF4-FFF2-40B4-BE49-F238E27FC236}">
                <a16:creationId xmlns:a16="http://schemas.microsoft.com/office/drawing/2014/main" id="{9AC34416-B356-4E9A-96E1-067CCF100405}"/>
              </a:ext>
            </a:extLst>
          </p:cNvPr>
          <p:cNvGrpSpPr/>
          <p:nvPr userDrawn="1"/>
        </p:nvGrpSpPr>
        <p:grpSpPr>
          <a:xfrm>
            <a:off x="-18224" y="-2"/>
            <a:ext cx="12210224" cy="6858006"/>
            <a:chOff x="-18224" y="-2"/>
            <a:chExt cx="12210224" cy="6858006"/>
          </a:xfrm>
          <a:solidFill>
            <a:schemeClr val="accent6">
              <a:alpha val="27843"/>
            </a:schemeClr>
          </a:solidFill>
        </p:grpSpPr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2A88BA94-9707-4157-AE73-3C7F276F4CDA}"/>
                </a:ext>
              </a:extLst>
            </p:cNvPr>
            <p:cNvSpPr/>
            <p:nvPr userDrawn="1"/>
          </p:nvSpPr>
          <p:spPr>
            <a:xfrm>
              <a:off x="-4774" y="694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FB3966A9-1A67-4A81-AE2A-3B1C88CC97AB}"/>
                </a:ext>
              </a:extLst>
            </p:cNvPr>
            <p:cNvSpPr/>
            <p:nvPr userDrawn="1"/>
          </p:nvSpPr>
          <p:spPr>
            <a:xfrm>
              <a:off x="-4774" y="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95DD0104-267C-4265-BD23-6E2738E928A4}"/>
                </a:ext>
              </a:extLst>
            </p:cNvPr>
            <p:cNvSpPr/>
            <p:nvPr userDrawn="1"/>
          </p:nvSpPr>
          <p:spPr>
            <a:xfrm rot="16200000">
              <a:off x="-2898685" y="3664559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D4F304BE-CB22-4A82-B912-50CB1DF11381}"/>
                </a:ext>
              </a:extLst>
            </p:cNvPr>
            <p:cNvSpPr/>
            <p:nvPr userDrawn="1"/>
          </p:nvSpPr>
          <p:spPr>
            <a:xfrm rot="10800000">
              <a:off x="-4774" y="615117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182936EE-E807-406A-B11D-0295FB537814}"/>
                </a:ext>
              </a:extLst>
            </p:cNvPr>
            <p:cNvSpPr/>
            <p:nvPr userDrawn="1"/>
          </p:nvSpPr>
          <p:spPr>
            <a:xfrm rot="10800000">
              <a:off x="-4774" y="647132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4B0DF090-F967-466E-B54F-888E55B32412}"/>
                </a:ext>
              </a:extLst>
            </p:cNvPr>
            <p:cNvSpPr/>
            <p:nvPr userDrawn="1"/>
          </p:nvSpPr>
          <p:spPr>
            <a:xfrm rot="16200000">
              <a:off x="8538341" y="3205983"/>
              <a:ext cx="6858003" cy="446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C5AF133-6B88-4B42-A0CF-954CF0C519FB}"/>
                </a:ext>
              </a:extLst>
            </p:cNvPr>
            <p:cNvSpPr/>
            <p:nvPr userDrawn="1"/>
          </p:nvSpPr>
          <p:spPr>
            <a:xfrm>
              <a:off x="-4774" y="1627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E426E6EC-8D2C-49D4-B721-8F7B0F525DAD}"/>
                </a:ext>
              </a:extLst>
            </p:cNvPr>
            <p:cNvSpPr/>
            <p:nvPr userDrawn="1"/>
          </p:nvSpPr>
          <p:spPr>
            <a:xfrm>
              <a:off x="-4774" y="2179978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009BF5F7-86EF-4390-B02E-A95DD661D42B}"/>
                </a:ext>
              </a:extLst>
            </p:cNvPr>
            <p:cNvSpPr/>
            <p:nvPr userDrawn="1"/>
          </p:nvSpPr>
          <p:spPr>
            <a:xfrm rot="16200000">
              <a:off x="-1947739" y="3664560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A488C438-A1FB-488E-819E-3C58174C5893}"/>
                </a:ext>
              </a:extLst>
            </p:cNvPr>
            <p:cNvSpPr/>
            <p:nvPr userDrawn="1"/>
          </p:nvSpPr>
          <p:spPr>
            <a:xfrm rot="16200000">
              <a:off x="3583438" y="3664561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2D04C94-EFC6-4F3A-B0D5-C84BE9C45D3A}"/>
              </a:ext>
            </a:extLst>
          </p:cNvPr>
          <p:cNvGrpSpPr/>
          <p:nvPr userDrawn="1"/>
        </p:nvGrpSpPr>
        <p:grpSpPr>
          <a:xfrm>
            <a:off x="-1239701" y="-375823"/>
            <a:ext cx="3875539" cy="1913514"/>
            <a:chOff x="-1239701" y="-375823"/>
            <a:chExt cx="3875539" cy="1913514"/>
          </a:xfrm>
        </p:grpSpPr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83BDDF40-0044-4DA1-85E4-6E63385C951B}"/>
                </a:ext>
              </a:extLst>
            </p:cNvPr>
            <p:cNvSpPr/>
            <p:nvPr userDrawn="1"/>
          </p:nvSpPr>
          <p:spPr>
            <a:xfrm rot="10800000">
              <a:off x="-1239701" y="-375823"/>
              <a:ext cx="3875539" cy="1913514"/>
            </a:xfrm>
            <a:prstGeom prst="triangle">
              <a:avLst/>
            </a:prstGeom>
            <a:solidFill>
              <a:srgbClr val="EC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DB7A4DDA-D1C0-43EB-AE7B-F585058630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1" y="286183"/>
              <a:ext cx="924046" cy="488679"/>
            </a:xfrm>
            <a:prstGeom prst="rect">
              <a:avLst/>
            </a:prstGeom>
          </p:spPr>
        </p:pic>
      </p:grpSp>
      <p:sp>
        <p:nvSpPr>
          <p:cNvPr id="133" name="Titel 1">
            <a:extLst>
              <a:ext uri="{FF2B5EF4-FFF2-40B4-BE49-F238E27FC236}">
                <a16:creationId xmlns:a16="http://schemas.microsoft.com/office/drawing/2014/main" id="{386960D6-25CF-479D-96AA-5627C74C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38" y="743603"/>
            <a:ext cx="9102576" cy="4499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37" name="Tijdelijke aanduiding voor verticale tekst 2">
            <a:extLst>
              <a:ext uri="{FF2B5EF4-FFF2-40B4-BE49-F238E27FC236}">
                <a16:creationId xmlns:a16="http://schemas.microsoft.com/office/drawing/2014/main" id="{4F2B0069-CDAB-4080-B133-E4211FEF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0490" y="2024865"/>
            <a:ext cx="5363151" cy="4124705"/>
          </a:xfrm>
        </p:spPr>
        <p:txBody>
          <a:bodyPr vert="horz"/>
          <a:lstStyle>
            <a:lvl1pPr>
              <a:defRPr sz="2800"/>
            </a:lvl1pPr>
            <a:lvl2pPr>
              <a:defRPr/>
            </a:lvl2pPr>
            <a:lvl3pPr>
              <a:defRPr/>
            </a:lvl3pPr>
            <a:lvl4pPr>
              <a:defRPr>
                <a:solidFill>
                  <a:schemeClr val="tx2"/>
                </a:solidFill>
              </a:defRPr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38" name="Tijdelijke aanduiding voor voettekst 4">
            <a:extLst>
              <a:ext uri="{FF2B5EF4-FFF2-40B4-BE49-F238E27FC236}">
                <a16:creationId xmlns:a16="http://schemas.microsoft.com/office/drawing/2014/main" id="{4CB4634A-E05F-4CE1-B9F1-DA5DDE61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490" y="6252805"/>
            <a:ext cx="8689202" cy="215971"/>
          </a:xfrm>
        </p:spPr>
        <p:txBody>
          <a:bodyPr/>
          <a:lstStyle>
            <a:lvl1pPr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139" name="Tijdelijke aanduiding voor dianummer 5">
            <a:extLst>
              <a:ext uri="{FF2B5EF4-FFF2-40B4-BE49-F238E27FC236}">
                <a16:creationId xmlns:a16="http://schemas.microsoft.com/office/drawing/2014/main" id="{B03C3F50-230F-424B-A7B8-B134AB6F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8" y="6251867"/>
            <a:ext cx="392576" cy="216909"/>
          </a:xfrm>
        </p:spPr>
        <p:txBody>
          <a:bodyPr/>
          <a:lstStyle>
            <a:lvl1pPr algn="r"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AD0FE45-509C-4BDF-9EDE-64426F8DF3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776377" y="2024790"/>
            <a:ext cx="4959342" cy="4124705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lang="nl-NL" dirty="0"/>
              <a:t>Klik op onderstaand pictogram</a:t>
            </a:r>
            <a:br>
              <a:rPr lang="nl-NL" dirty="0"/>
            </a:br>
            <a:r>
              <a:rPr lang="nl-NL" dirty="0"/>
              <a:t>om een tabel in te voegen</a:t>
            </a:r>
          </a:p>
        </p:txBody>
      </p:sp>
    </p:spTree>
    <p:extLst>
      <p:ext uri="{BB962C8B-B14F-4D97-AF65-F5344CB8AC3E}">
        <p14:creationId xmlns:p14="http://schemas.microsoft.com/office/powerpoint/2010/main" val="391693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jdelijke aanduiding voor tekst 111">
            <a:extLst>
              <a:ext uri="{FF2B5EF4-FFF2-40B4-BE49-F238E27FC236}">
                <a16:creationId xmlns:a16="http://schemas.microsoft.com/office/drawing/2014/main" id="{42082865-9DB4-424F-8B68-421712DF3D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52150" y="5321300"/>
            <a:ext cx="1339849" cy="153669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1239363" y="2281604"/>
            <a:ext cx="10496355" cy="3867965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lang="nl-NL" dirty="0"/>
              <a:t>Klik op onderstaand pictogram</a:t>
            </a:r>
            <a:br>
              <a:rPr lang="nl-NL" dirty="0"/>
            </a:br>
            <a:r>
              <a:rPr lang="nl-NL" dirty="0"/>
              <a:t>om een tabel in te voegen</a:t>
            </a:r>
          </a:p>
        </p:txBody>
      </p:sp>
      <p:grpSp>
        <p:nvGrpSpPr>
          <p:cNvPr id="58" name="Grid" hidden="1">
            <a:extLst>
              <a:ext uri="{FF2B5EF4-FFF2-40B4-BE49-F238E27FC236}">
                <a16:creationId xmlns:a16="http://schemas.microsoft.com/office/drawing/2014/main" id="{4E6D3DF8-94BF-480E-99F7-FEA26449AF05}"/>
              </a:ext>
            </a:extLst>
          </p:cNvPr>
          <p:cNvGrpSpPr/>
          <p:nvPr userDrawn="1"/>
        </p:nvGrpSpPr>
        <p:grpSpPr>
          <a:xfrm>
            <a:off x="-18224" y="-2"/>
            <a:ext cx="12210224" cy="6858006"/>
            <a:chOff x="-18224" y="-2"/>
            <a:chExt cx="12210224" cy="6858006"/>
          </a:xfrm>
          <a:solidFill>
            <a:schemeClr val="accent6">
              <a:alpha val="27843"/>
            </a:schemeClr>
          </a:solidFill>
        </p:grpSpPr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C7E81E38-F4B1-4888-8349-FE5F1FC4996E}"/>
                </a:ext>
              </a:extLst>
            </p:cNvPr>
            <p:cNvSpPr/>
            <p:nvPr userDrawn="1"/>
          </p:nvSpPr>
          <p:spPr>
            <a:xfrm>
              <a:off x="-4774" y="694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797AD9F1-E4C0-4AAF-A317-414182C834EA}"/>
                </a:ext>
              </a:extLst>
            </p:cNvPr>
            <p:cNvSpPr/>
            <p:nvPr userDrawn="1"/>
          </p:nvSpPr>
          <p:spPr>
            <a:xfrm>
              <a:off x="-4774" y="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BF51824F-3E20-4AE3-AB40-B39BEE74DB4C}"/>
                </a:ext>
              </a:extLst>
            </p:cNvPr>
            <p:cNvSpPr/>
            <p:nvPr userDrawn="1"/>
          </p:nvSpPr>
          <p:spPr>
            <a:xfrm rot="16200000">
              <a:off x="-2898685" y="3664559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C3F0EFD0-A459-4746-A43D-8862A198FD00}"/>
                </a:ext>
              </a:extLst>
            </p:cNvPr>
            <p:cNvSpPr/>
            <p:nvPr userDrawn="1"/>
          </p:nvSpPr>
          <p:spPr>
            <a:xfrm rot="10800000">
              <a:off x="-4774" y="615117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B5F226AF-E6E8-4E40-ABD8-C60EF828EF10}"/>
                </a:ext>
              </a:extLst>
            </p:cNvPr>
            <p:cNvSpPr/>
            <p:nvPr userDrawn="1"/>
          </p:nvSpPr>
          <p:spPr>
            <a:xfrm rot="10800000">
              <a:off x="-4774" y="647132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D75E1659-3230-48D5-A63A-CE739BA1CEC7}"/>
                </a:ext>
              </a:extLst>
            </p:cNvPr>
            <p:cNvSpPr/>
            <p:nvPr userDrawn="1"/>
          </p:nvSpPr>
          <p:spPr>
            <a:xfrm rot="16200000">
              <a:off x="8538341" y="3205983"/>
              <a:ext cx="6858003" cy="446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FF7BD583-D495-4F87-8D34-5FD4E0AB685C}"/>
                </a:ext>
              </a:extLst>
            </p:cNvPr>
            <p:cNvSpPr/>
            <p:nvPr userDrawn="1"/>
          </p:nvSpPr>
          <p:spPr>
            <a:xfrm>
              <a:off x="-4774" y="1627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CDBFD1D8-2A96-4343-B29F-FA6A7D0A2C11}"/>
                </a:ext>
              </a:extLst>
            </p:cNvPr>
            <p:cNvSpPr/>
            <p:nvPr userDrawn="1"/>
          </p:nvSpPr>
          <p:spPr>
            <a:xfrm>
              <a:off x="-4774" y="2179978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FCC614E0-88F0-467C-A9AC-076962033E3A}"/>
                </a:ext>
              </a:extLst>
            </p:cNvPr>
            <p:cNvSpPr/>
            <p:nvPr userDrawn="1"/>
          </p:nvSpPr>
          <p:spPr>
            <a:xfrm rot="16200000">
              <a:off x="-1947739" y="3664560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95A88C1B-306F-4923-8E68-FD589256CAD1}"/>
                </a:ext>
              </a:extLst>
            </p:cNvPr>
            <p:cNvSpPr/>
            <p:nvPr userDrawn="1"/>
          </p:nvSpPr>
          <p:spPr>
            <a:xfrm rot="16200000">
              <a:off x="3583438" y="3664561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0EBC13-00A0-48AF-88AC-32CDC83CF440}"/>
              </a:ext>
            </a:extLst>
          </p:cNvPr>
          <p:cNvGrpSpPr/>
          <p:nvPr userDrawn="1"/>
        </p:nvGrpSpPr>
        <p:grpSpPr>
          <a:xfrm>
            <a:off x="-1239701" y="-375823"/>
            <a:ext cx="3875539" cy="1913514"/>
            <a:chOff x="-1239701" y="-375823"/>
            <a:chExt cx="3875539" cy="1913514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129E4B32-B46E-4A40-A65D-18B9B877EB56}"/>
                </a:ext>
              </a:extLst>
            </p:cNvPr>
            <p:cNvSpPr/>
            <p:nvPr userDrawn="1"/>
          </p:nvSpPr>
          <p:spPr>
            <a:xfrm rot="10800000">
              <a:off x="-1239701" y="-375823"/>
              <a:ext cx="3875539" cy="1913514"/>
            </a:xfrm>
            <a:prstGeom prst="triangle">
              <a:avLst/>
            </a:prstGeom>
            <a:solidFill>
              <a:srgbClr val="EC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14C36EC-550B-4D66-A9AB-F3572087C3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1" y="286183"/>
              <a:ext cx="924046" cy="488679"/>
            </a:xfrm>
            <a:prstGeom prst="rect">
              <a:avLst/>
            </a:prstGeom>
          </p:spPr>
        </p:pic>
      </p:grpSp>
      <p:sp>
        <p:nvSpPr>
          <p:cNvPr id="72" name="Titel 1">
            <a:extLst>
              <a:ext uri="{FF2B5EF4-FFF2-40B4-BE49-F238E27FC236}">
                <a16:creationId xmlns:a16="http://schemas.microsoft.com/office/drawing/2014/main" id="{FB60E578-D6EA-46E4-BDA9-CAD51D41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38" y="743603"/>
            <a:ext cx="9102576" cy="4499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3" name="Tijdelijke aanduiding voor voettekst 4">
            <a:extLst>
              <a:ext uri="{FF2B5EF4-FFF2-40B4-BE49-F238E27FC236}">
                <a16:creationId xmlns:a16="http://schemas.microsoft.com/office/drawing/2014/main" id="{F03CD842-D4A9-4D9E-941C-0B77B69E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490" y="6252805"/>
            <a:ext cx="8689202" cy="215971"/>
          </a:xfrm>
        </p:spPr>
        <p:txBody>
          <a:bodyPr/>
          <a:lstStyle>
            <a:lvl1pPr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74" name="Tijdelijke aanduiding voor dianummer 5">
            <a:extLst>
              <a:ext uri="{FF2B5EF4-FFF2-40B4-BE49-F238E27FC236}">
                <a16:creationId xmlns:a16="http://schemas.microsoft.com/office/drawing/2014/main" id="{34DA1950-44F0-47DB-BD72-92150A6C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8" y="6251867"/>
            <a:ext cx="392576" cy="216909"/>
          </a:xfrm>
        </p:spPr>
        <p:txBody>
          <a:bodyPr/>
          <a:lstStyle>
            <a:lvl1pPr algn="r"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AD0FE45-509C-4BDF-9EDE-64426F8DF3D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465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id" hidden="1">
            <a:extLst>
              <a:ext uri="{FF2B5EF4-FFF2-40B4-BE49-F238E27FC236}">
                <a16:creationId xmlns:a16="http://schemas.microsoft.com/office/drawing/2014/main" id="{F2E79011-BDA0-4EB2-AB8A-0BC0103BB30A}"/>
              </a:ext>
            </a:extLst>
          </p:cNvPr>
          <p:cNvGrpSpPr/>
          <p:nvPr userDrawn="1"/>
        </p:nvGrpSpPr>
        <p:grpSpPr>
          <a:xfrm>
            <a:off x="-18224" y="-2"/>
            <a:ext cx="12210224" cy="6858005"/>
            <a:chOff x="-18224" y="-2"/>
            <a:chExt cx="12210224" cy="6858005"/>
          </a:xfrm>
          <a:solidFill>
            <a:schemeClr val="accent6">
              <a:alpha val="27843"/>
            </a:schemeClr>
          </a:solidFill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0500149-5BE0-4897-AEEB-793069303CDD}"/>
                </a:ext>
              </a:extLst>
            </p:cNvPr>
            <p:cNvSpPr/>
            <p:nvPr userDrawn="1"/>
          </p:nvSpPr>
          <p:spPr>
            <a:xfrm>
              <a:off x="-4774" y="694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AD9AAC45-F9FB-4633-BA96-4195FD6C62EF}"/>
                </a:ext>
              </a:extLst>
            </p:cNvPr>
            <p:cNvSpPr/>
            <p:nvPr userDrawn="1"/>
          </p:nvSpPr>
          <p:spPr>
            <a:xfrm>
              <a:off x="-4774" y="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D248C5CF-8FA0-41A1-9FDE-D39C0444ACA3}"/>
                </a:ext>
              </a:extLst>
            </p:cNvPr>
            <p:cNvSpPr/>
            <p:nvPr userDrawn="1"/>
          </p:nvSpPr>
          <p:spPr>
            <a:xfrm rot="16200000">
              <a:off x="-2898685" y="3664559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E30ACC1B-782C-4A42-B117-69F5F95858CA}"/>
                </a:ext>
              </a:extLst>
            </p:cNvPr>
            <p:cNvSpPr/>
            <p:nvPr userDrawn="1"/>
          </p:nvSpPr>
          <p:spPr>
            <a:xfrm rot="10800000">
              <a:off x="-4774" y="615117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8A5F31ED-81A5-4E3D-BE6C-C9CCE8A6E2BA}"/>
                </a:ext>
              </a:extLst>
            </p:cNvPr>
            <p:cNvSpPr/>
            <p:nvPr userDrawn="1"/>
          </p:nvSpPr>
          <p:spPr>
            <a:xfrm rot="10800000">
              <a:off x="-4774" y="647132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D772786D-35D8-4CB8-89C6-A3B5DD739E4E}"/>
                </a:ext>
              </a:extLst>
            </p:cNvPr>
            <p:cNvSpPr/>
            <p:nvPr userDrawn="1"/>
          </p:nvSpPr>
          <p:spPr>
            <a:xfrm rot="16200000">
              <a:off x="8538341" y="3205983"/>
              <a:ext cx="6858003" cy="446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4182EF8-D8D7-4E0C-953E-17C74B3BB091}"/>
                </a:ext>
              </a:extLst>
            </p:cNvPr>
            <p:cNvSpPr/>
            <p:nvPr userDrawn="1"/>
          </p:nvSpPr>
          <p:spPr>
            <a:xfrm>
              <a:off x="-4774" y="1627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80B90D0-99F8-42CD-B87F-1B99ED60DABF}"/>
                </a:ext>
              </a:extLst>
            </p:cNvPr>
            <p:cNvSpPr/>
            <p:nvPr userDrawn="1"/>
          </p:nvSpPr>
          <p:spPr>
            <a:xfrm>
              <a:off x="-4774" y="2179978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4949361B-D8FD-4672-9C19-1C9FD159D51A}"/>
                </a:ext>
              </a:extLst>
            </p:cNvPr>
            <p:cNvSpPr/>
            <p:nvPr userDrawn="1"/>
          </p:nvSpPr>
          <p:spPr>
            <a:xfrm rot="16200000">
              <a:off x="-1947739" y="3664560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6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(100%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57186702-A478-439E-A544-4C6F23E63540}"/>
              </a:ext>
            </a:extLst>
          </p:cNvPr>
          <p:cNvSpPr/>
          <p:nvPr userDrawn="1"/>
        </p:nvSpPr>
        <p:spPr>
          <a:xfrm rot="10800000">
            <a:off x="-3742505" y="0"/>
            <a:ext cx="12153900" cy="606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Afbeelding 9">
            <a:extLst>
              <a:ext uri="{FF2B5EF4-FFF2-40B4-BE49-F238E27FC236}">
                <a16:creationId xmlns:a16="http://schemas.microsoft.com/office/drawing/2014/main" id="{BB856BDD-97BA-458E-8536-9D8DC9D355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5" y="409035"/>
            <a:ext cx="1882786" cy="998300"/>
          </a:xfrm>
          <a:prstGeom prst="rect">
            <a:avLst/>
          </a:prstGeom>
        </p:spPr>
      </p:pic>
      <p:sp>
        <p:nvSpPr>
          <p:cNvPr id="92" name="Tijdelijke aanduiding voor tekst 91">
            <a:extLst>
              <a:ext uri="{FF2B5EF4-FFF2-40B4-BE49-F238E27FC236}">
                <a16:creationId xmlns:a16="http://schemas.microsoft.com/office/drawing/2014/main" id="{26DB5C45-60F1-475B-B13A-FC8BFF1226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8845" y="3871979"/>
            <a:ext cx="3323271" cy="439928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C6B17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6" name="Tijdelijke aanduiding voor tekst 85">
            <a:extLst>
              <a:ext uri="{FF2B5EF4-FFF2-40B4-BE49-F238E27FC236}">
                <a16:creationId xmlns:a16="http://schemas.microsoft.com/office/drawing/2014/main" id="{ABE0CD5C-71F5-4105-88DD-5B105D5B95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8845" y="1677812"/>
            <a:ext cx="4208488" cy="1923689"/>
          </a:xfrm>
        </p:spPr>
        <p:txBody>
          <a:bodyPr/>
          <a:lstStyle>
            <a:lvl1pPr marL="0" indent="0">
              <a:buNone/>
              <a:defRPr sz="4800" b="1">
                <a:solidFill>
                  <a:schemeClr val="tx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66483001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1 GREY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jdelijke aanduiding voor tekst 111">
            <a:extLst>
              <a:ext uri="{FF2B5EF4-FFF2-40B4-BE49-F238E27FC236}">
                <a16:creationId xmlns:a16="http://schemas.microsoft.com/office/drawing/2014/main" id="{CF8B4B9A-4975-4778-9BFC-D9E039F067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09200" y="4644000"/>
            <a:ext cx="1882800" cy="221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38" y="743603"/>
            <a:ext cx="9102576" cy="449900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0490" y="2024865"/>
            <a:ext cx="10487924" cy="4124705"/>
          </a:xfrm>
        </p:spPr>
        <p:txBody>
          <a:bodyPr vert="horz"/>
          <a:lstStyle>
            <a:lvl1pPr>
              <a:defRPr sz="2800"/>
            </a:lvl1pPr>
            <a:lvl2pPr>
              <a:defRPr/>
            </a:lvl2pPr>
            <a:lvl3pPr>
              <a:defRPr/>
            </a:lvl3pPr>
            <a:lvl4pPr>
              <a:defRPr>
                <a:solidFill>
                  <a:schemeClr val="tx2"/>
                </a:solidFill>
              </a:defRPr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490" y="6252805"/>
            <a:ext cx="8689202" cy="215971"/>
          </a:xfrm>
        </p:spPr>
        <p:txBody>
          <a:bodyPr/>
          <a:lstStyle>
            <a:lvl1pPr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8" y="6251867"/>
            <a:ext cx="392576" cy="216909"/>
          </a:xfrm>
        </p:spPr>
        <p:txBody>
          <a:bodyPr/>
          <a:lstStyle>
            <a:lvl1pPr algn="r"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AD0FE45-509C-4BDF-9EDE-64426F8DF3D2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A8D92-2BF3-4102-82F1-22E149E8D009}"/>
              </a:ext>
            </a:extLst>
          </p:cNvPr>
          <p:cNvGrpSpPr/>
          <p:nvPr userDrawn="1"/>
        </p:nvGrpSpPr>
        <p:grpSpPr>
          <a:xfrm>
            <a:off x="-1239701" y="-375823"/>
            <a:ext cx="3875539" cy="1913514"/>
            <a:chOff x="-1239701" y="-375823"/>
            <a:chExt cx="3875539" cy="1913514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1A0F239E-F37F-4EF8-89E7-491928B22697}"/>
                </a:ext>
              </a:extLst>
            </p:cNvPr>
            <p:cNvSpPr/>
            <p:nvPr userDrawn="1"/>
          </p:nvSpPr>
          <p:spPr>
            <a:xfrm rot="10800000">
              <a:off x="-1239701" y="-375823"/>
              <a:ext cx="3875539" cy="1913514"/>
            </a:xfrm>
            <a:prstGeom prst="triangle">
              <a:avLst/>
            </a:prstGeom>
            <a:solidFill>
              <a:srgbClr val="EC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384EC36A-8E4D-41C6-84BB-E0C935EADD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1" y="286183"/>
              <a:ext cx="924046" cy="488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353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 GREY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jdelijke aanduiding voor tekst 111">
            <a:extLst>
              <a:ext uri="{FF2B5EF4-FFF2-40B4-BE49-F238E27FC236}">
                <a16:creationId xmlns:a16="http://schemas.microsoft.com/office/drawing/2014/main" id="{CF8B4B9A-4975-4778-9BFC-D9E039F067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30498" y="1729274"/>
            <a:ext cx="4361502" cy="512872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grpSp>
        <p:nvGrpSpPr>
          <p:cNvPr id="93" name="Grid" hidden="1">
            <a:extLst>
              <a:ext uri="{FF2B5EF4-FFF2-40B4-BE49-F238E27FC236}">
                <a16:creationId xmlns:a16="http://schemas.microsoft.com/office/drawing/2014/main" id="{F2E79011-BDA0-4EB2-AB8A-0BC0103BB30A}"/>
              </a:ext>
            </a:extLst>
          </p:cNvPr>
          <p:cNvGrpSpPr/>
          <p:nvPr userDrawn="1"/>
        </p:nvGrpSpPr>
        <p:grpSpPr>
          <a:xfrm>
            <a:off x="-18224" y="-2"/>
            <a:ext cx="12210224" cy="6858006"/>
            <a:chOff x="-18224" y="-2"/>
            <a:chExt cx="12210224" cy="6858006"/>
          </a:xfrm>
          <a:solidFill>
            <a:schemeClr val="accent6">
              <a:alpha val="27843"/>
            </a:schemeClr>
          </a:solidFill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0500149-5BE0-4897-AEEB-793069303CDD}"/>
                </a:ext>
              </a:extLst>
            </p:cNvPr>
            <p:cNvSpPr/>
            <p:nvPr userDrawn="1"/>
          </p:nvSpPr>
          <p:spPr>
            <a:xfrm>
              <a:off x="-4774" y="694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AD9AAC45-F9FB-4633-BA96-4195FD6C62EF}"/>
                </a:ext>
              </a:extLst>
            </p:cNvPr>
            <p:cNvSpPr/>
            <p:nvPr userDrawn="1"/>
          </p:nvSpPr>
          <p:spPr>
            <a:xfrm>
              <a:off x="-4774" y="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D248C5CF-8FA0-41A1-9FDE-D39C0444ACA3}"/>
                </a:ext>
              </a:extLst>
            </p:cNvPr>
            <p:cNvSpPr/>
            <p:nvPr userDrawn="1"/>
          </p:nvSpPr>
          <p:spPr>
            <a:xfrm rot="16200000">
              <a:off x="-2898685" y="3664559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E30ACC1B-782C-4A42-B117-69F5F95858CA}"/>
                </a:ext>
              </a:extLst>
            </p:cNvPr>
            <p:cNvSpPr/>
            <p:nvPr userDrawn="1"/>
          </p:nvSpPr>
          <p:spPr>
            <a:xfrm rot="10800000">
              <a:off x="-4774" y="615117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8A5F31ED-81A5-4E3D-BE6C-C9CCE8A6E2BA}"/>
                </a:ext>
              </a:extLst>
            </p:cNvPr>
            <p:cNvSpPr/>
            <p:nvPr userDrawn="1"/>
          </p:nvSpPr>
          <p:spPr>
            <a:xfrm rot="10800000">
              <a:off x="-4774" y="647132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D772786D-35D8-4CB8-89C6-A3B5DD739E4E}"/>
                </a:ext>
              </a:extLst>
            </p:cNvPr>
            <p:cNvSpPr/>
            <p:nvPr userDrawn="1"/>
          </p:nvSpPr>
          <p:spPr>
            <a:xfrm rot="16200000">
              <a:off x="8538341" y="3205983"/>
              <a:ext cx="6858003" cy="446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4182EF8-D8D7-4E0C-953E-17C74B3BB091}"/>
                </a:ext>
              </a:extLst>
            </p:cNvPr>
            <p:cNvSpPr/>
            <p:nvPr userDrawn="1"/>
          </p:nvSpPr>
          <p:spPr>
            <a:xfrm>
              <a:off x="-4774" y="1627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80B90D0-99F8-42CD-B87F-1B99ED60DABF}"/>
                </a:ext>
              </a:extLst>
            </p:cNvPr>
            <p:cNvSpPr/>
            <p:nvPr userDrawn="1"/>
          </p:nvSpPr>
          <p:spPr>
            <a:xfrm>
              <a:off x="-4774" y="2179978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4949361B-D8FD-4672-9C19-1C9FD159D51A}"/>
                </a:ext>
              </a:extLst>
            </p:cNvPr>
            <p:cNvSpPr/>
            <p:nvPr userDrawn="1"/>
          </p:nvSpPr>
          <p:spPr>
            <a:xfrm rot="16200000">
              <a:off x="-1947739" y="3664560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B3690694-6A5E-43D7-A758-66FF081AE4BB}"/>
                </a:ext>
              </a:extLst>
            </p:cNvPr>
            <p:cNvSpPr/>
            <p:nvPr userDrawn="1"/>
          </p:nvSpPr>
          <p:spPr>
            <a:xfrm rot="16200000">
              <a:off x="4628304" y="3664561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FA38D98-F7CB-413E-87C1-F526B5330702}"/>
              </a:ext>
            </a:extLst>
          </p:cNvPr>
          <p:cNvGrpSpPr/>
          <p:nvPr userDrawn="1"/>
        </p:nvGrpSpPr>
        <p:grpSpPr>
          <a:xfrm>
            <a:off x="-1239701" y="-375823"/>
            <a:ext cx="3875539" cy="1913514"/>
            <a:chOff x="-1239701" y="-375823"/>
            <a:chExt cx="3875539" cy="1913514"/>
          </a:xfrm>
        </p:grpSpPr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5498165A-1C43-4311-825C-67AF70616CCE}"/>
                </a:ext>
              </a:extLst>
            </p:cNvPr>
            <p:cNvSpPr/>
            <p:nvPr userDrawn="1"/>
          </p:nvSpPr>
          <p:spPr>
            <a:xfrm rot="10800000">
              <a:off x="-1239701" y="-375823"/>
              <a:ext cx="3875539" cy="1913514"/>
            </a:xfrm>
            <a:prstGeom prst="triangle">
              <a:avLst/>
            </a:prstGeom>
            <a:solidFill>
              <a:srgbClr val="EC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6C490389-8568-498B-881A-E0944662D0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1" y="286183"/>
              <a:ext cx="924046" cy="488679"/>
            </a:xfrm>
            <a:prstGeom prst="rect">
              <a:avLst/>
            </a:prstGeom>
          </p:spPr>
        </p:pic>
      </p:grpSp>
      <p:sp>
        <p:nvSpPr>
          <p:cNvPr id="102" name="Titel 1">
            <a:extLst>
              <a:ext uri="{FF2B5EF4-FFF2-40B4-BE49-F238E27FC236}">
                <a16:creationId xmlns:a16="http://schemas.microsoft.com/office/drawing/2014/main" id="{E5F55112-2E05-47AF-9401-BCDDAE37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38" y="743603"/>
            <a:ext cx="9102576" cy="4499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06" name="Tijdelijke aanduiding voor verticale tekst 2">
            <a:extLst>
              <a:ext uri="{FF2B5EF4-FFF2-40B4-BE49-F238E27FC236}">
                <a16:creationId xmlns:a16="http://schemas.microsoft.com/office/drawing/2014/main" id="{EC4C8C30-294E-461E-B627-7CED8605D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0490" y="2024865"/>
            <a:ext cx="10487924" cy="4124705"/>
          </a:xfrm>
        </p:spPr>
        <p:txBody>
          <a:bodyPr vert="horz"/>
          <a:lstStyle>
            <a:lvl1pPr>
              <a:defRPr sz="2800"/>
            </a:lvl1pPr>
            <a:lvl2pPr>
              <a:defRPr/>
            </a:lvl2pPr>
            <a:lvl3pPr>
              <a:defRPr/>
            </a:lvl3pPr>
            <a:lvl4pPr>
              <a:defRPr>
                <a:solidFill>
                  <a:schemeClr val="tx2"/>
                </a:solidFill>
              </a:defRPr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07" name="Tijdelijke aanduiding voor voettekst 4">
            <a:extLst>
              <a:ext uri="{FF2B5EF4-FFF2-40B4-BE49-F238E27FC236}">
                <a16:creationId xmlns:a16="http://schemas.microsoft.com/office/drawing/2014/main" id="{F17B214F-84D4-40A5-921A-35299F75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490" y="6252805"/>
            <a:ext cx="8689202" cy="215971"/>
          </a:xfrm>
        </p:spPr>
        <p:txBody>
          <a:bodyPr/>
          <a:lstStyle>
            <a:lvl1pPr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108" name="Tijdelijke aanduiding voor dianummer 5">
            <a:extLst>
              <a:ext uri="{FF2B5EF4-FFF2-40B4-BE49-F238E27FC236}">
                <a16:creationId xmlns:a16="http://schemas.microsoft.com/office/drawing/2014/main" id="{3DA133E5-7FB6-4523-B269-10B31B75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8" y="6251867"/>
            <a:ext cx="392576" cy="216909"/>
          </a:xfrm>
        </p:spPr>
        <p:txBody>
          <a:bodyPr/>
          <a:lstStyle>
            <a:lvl1pPr algn="r"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AD0FE45-509C-4BDF-9EDE-64426F8DF3D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94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tekst 111">
            <a:extLst>
              <a:ext uri="{FF2B5EF4-FFF2-40B4-BE49-F238E27FC236}">
                <a16:creationId xmlns:a16="http://schemas.microsoft.com/office/drawing/2014/main" id="{D7DCCFEB-AD2D-4B14-A015-110223D03F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30498" y="1729274"/>
            <a:ext cx="4361502" cy="512872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0754FF-E257-4B62-B026-AC51CAD33B03}"/>
              </a:ext>
            </a:extLst>
          </p:cNvPr>
          <p:cNvGrpSpPr/>
          <p:nvPr userDrawn="1"/>
        </p:nvGrpSpPr>
        <p:grpSpPr>
          <a:xfrm>
            <a:off x="-1239701" y="-375823"/>
            <a:ext cx="3875539" cy="1913514"/>
            <a:chOff x="-1239701" y="-375823"/>
            <a:chExt cx="3875539" cy="1913514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ACF003F-EC4F-46A7-BE2C-167E1130ED08}"/>
                </a:ext>
              </a:extLst>
            </p:cNvPr>
            <p:cNvSpPr/>
            <p:nvPr userDrawn="1"/>
          </p:nvSpPr>
          <p:spPr>
            <a:xfrm rot="10800000">
              <a:off x="-1239701" y="-375823"/>
              <a:ext cx="3875539" cy="1913514"/>
            </a:xfrm>
            <a:prstGeom prst="triangle">
              <a:avLst/>
            </a:prstGeom>
            <a:solidFill>
              <a:srgbClr val="EC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376F88-4E5C-4ED8-9963-A10939C9B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1" y="286183"/>
              <a:ext cx="924046" cy="488679"/>
            </a:xfrm>
            <a:prstGeom prst="rect">
              <a:avLst/>
            </a:prstGeom>
          </p:spPr>
        </p:pic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3674EA3F-1302-4E5F-801B-2873B7CC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38" y="743603"/>
            <a:ext cx="9102576" cy="4499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9" name="Tijdelijke aanduiding voor voettekst 4">
            <a:extLst>
              <a:ext uri="{FF2B5EF4-FFF2-40B4-BE49-F238E27FC236}">
                <a16:creationId xmlns:a16="http://schemas.microsoft.com/office/drawing/2014/main" id="{29E4874D-D26C-4C58-82A3-C3542266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490" y="6252805"/>
            <a:ext cx="8689202" cy="215971"/>
          </a:xfrm>
        </p:spPr>
        <p:txBody>
          <a:bodyPr/>
          <a:lstStyle>
            <a:lvl1pPr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20" name="Tijdelijke aanduiding voor dianummer 5">
            <a:extLst>
              <a:ext uri="{FF2B5EF4-FFF2-40B4-BE49-F238E27FC236}">
                <a16:creationId xmlns:a16="http://schemas.microsoft.com/office/drawing/2014/main" id="{923F5133-4106-42AD-AD7E-5B2EAC74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8" y="6251867"/>
            <a:ext cx="392576" cy="216909"/>
          </a:xfrm>
        </p:spPr>
        <p:txBody>
          <a:bodyPr/>
          <a:lstStyle>
            <a:lvl1pPr algn="r"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AD0FE45-509C-4BDF-9EDE-64426F8DF3D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653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75DCC-9832-4771-A87C-75D56193CA6E}"/>
              </a:ext>
            </a:extLst>
          </p:cNvPr>
          <p:cNvGrpSpPr/>
          <p:nvPr userDrawn="1"/>
        </p:nvGrpSpPr>
        <p:grpSpPr>
          <a:xfrm>
            <a:off x="-1239701" y="-375823"/>
            <a:ext cx="3875539" cy="1913514"/>
            <a:chOff x="-1239701" y="-375823"/>
            <a:chExt cx="3875539" cy="191351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BCA8D20F-1CB9-4B12-A9EC-06204B23D347}"/>
                </a:ext>
              </a:extLst>
            </p:cNvPr>
            <p:cNvSpPr/>
            <p:nvPr userDrawn="1"/>
          </p:nvSpPr>
          <p:spPr>
            <a:xfrm rot="10800000">
              <a:off x="-1239701" y="-375823"/>
              <a:ext cx="3875539" cy="1913514"/>
            </a:xfrm>
            <a:prstGeom prst="triangle">
              <a:avLst/>
            </a:prstGeom>
            <a:solidFill>
              <a:srgbClr val="EC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DB2118-F61E-4808-81FB-C47D840A07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1" y="286183"/>
              <a:ext cx="924046" cy="488679"/>
            </a:xfrm>
            <a:prstGeom prst="rect">
              <a:avLst/>
            </a:prstGeom>
          </p:spPr>
        </p:pic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C298E043-1307-4952-95A6-CE33C4B4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38" y="743603"/>
            <a:ext cx="9102576" cy="4499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6" name="Tijdelijke aanduiding voor voettekst 4">
            <a:extLst>
              <a:ext uri="{FF2B5EF4-FFF2-40B4-BE49-F238E27FC236}">
                <a16:creationId xmlns:a16="http://schemas.microsoft.com/office/drawing/2014/main" id="{707E9133-E47C-4F47-8FFE-E4726E2B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490" y="6252805"/>
            <a:ext cx="8689202" cy="215971"/>
          </a:xfrm>
        </p:spPr>
        <p:txBody>
          <a:bodyPr/>
          <a:lstStyle>
            <a:lvl1pPr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E51CE169-6FCC-49F5-8951-6DAEE860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8" y="6251867"/>
            <a:ext cx="392576" cy="216909"/>
          </a:xfrm>
        </p:spPr>
        <p:txBody>
          <a:bodyPr/>
          <a:lstStyle>
            <a:lvl1pPr algn="r"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AD0FE45-509C-4BDF-9EDE-64426F8DF3D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39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75DCC-9832-4771-A87C-75D56193CA6E}"/>
              </a:ext>
            </a:extLst>
          </p:cNvPr>
          <p:cNvGrpSpPr/>
          <p:nvPr userDrawn="1"/>
        </p:nvGrpSpPr>
        <p:grpSpPr>
          <a:xfrm>
            <a:off x="-1239701" y="-375823"/>
            <a:ext cx="3875539" cy="1913514"/>
            <a:chOff x="-1239701" y="-375823"/>
            <a:chExt cx="3875539" cy="191351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BCA8D20F-1CB9-4B12-A9EC-06204B23D347}"/>
                </a:ext>
              </a:extLst>
            </p:cNvPr>
            <p:cNvSpPr/>
            <p:nvPr userDrawn="1"/>
          </p:nvSpPr>
          <p:spPr>
            <a:xfrm rot="10800000">
              <a:off x="-1239701" y="-375823"/>
              <a:ext cx="3875539" cy="1913514"/>
            </a:xfrm>
            <a:prstGeom prst="triangle">
              <a:avLst/>
            </a:prstGeom>
            <a:solidFill>
              <a:srgbClr val="EC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DB2118-F61E-4808-81FB-C47D840A07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1" y="286183"/>
              <a:ext cx="924046" cy="488679"/>
            </a:xfrm>
            <a:prstGeom prst="rect">
              <a:avLst/>
            </a:prstGeom>
          </p:spPr>
        </p:pic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C298E043-1307-4952-95A6-CE33C4B4F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17086" y="2489431"/>
            <a:ext cx="9102576" cy="1561289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rPr lang="nl-NL" dirty="0"/>
              <a:t>“Quote”</a:t>
            </a:r>
          </a:p>
        </p:txBody>
      </p:sp>
      <p:sp>
        <p:nvSpPr>
          <p:cNvPr id="16" name="Tijdelijke aanduiding voor voettekst 4">
            <a:extLst>
              <a:ext uri="{FF2B5EF4-FFF2-40B4-BE49-F238E27FC236}">
                <a16:creationId xmlns:a16="http://schemas.microsoft.com/office/drawing/2014/main" id="{707E9133-E47C-4F47-8FFE-E4726E2B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490" y="6252805"/>
            <a:ext cx="8689202" cy="215971"/>
          </a:xfrm>
        </p:spPr>
        <p:txBody>
          <a:bodyPr/>
          <a:lstStyle>
            <a:lvl1pPr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23C17-300C-4AD9-97D8-3475AF502A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6545" y="4192858"/>
            <a:ext cx="3443659" cy="51593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Attribution</a:t>
            </a:r>
          </a:p>
        </p:txBody>
      </p:sp>
    </p:spTree>
    <p:extLst>
      <p:ext uri="{BB962C8B-B14F-4D97-AF65-F5344CB8AC3E}">
        <p14:creationId xmlns:p14="http://schemas.microsoft.com/office/powerpoint/2010/main" val="265191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(100%)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id" hidden="1">
            <a:extLst>
              <a:ext uri="{FF2B5EF4-FFF2-40B4-BE49-F238E27FC236}">
                <a16:creationId xmlns:a16="http://schemas.microsoft.com/office/drawing/2014/main" id="{F2E79011-BDA0-4EB2-AB8A-0BC0103BB30A}"/>
              </a:ext>
            </a:extLst>
          </p:cNvPr>
          <p:cNvGrpSpPr/>
          <p:nvPr userDrawn="1"/>
        </p:nvGrpSpPr>
        <p:grpSpPr>
          <a:xfrm>
            <a:off x="-18224" y="-2"/>
            <a:ext cx="12210224" cy="6858005"/>
            <a:chOff x="-18224" y="-2"/>
            <a:chExt cx="12210224" cy="6858005"/>
          </a:xfrm>
          <a:solidFill>
            <a:schemeClr val="accent6">
              <a:alpha val="27843"/>
            </a:schemeClr>
          </a:solidFill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0500149-5BE0-4897-AEEB-793069303CDD}"/>
                </a:ext>
              </a:extLst>
            </p:cNvPr>
            <p:cNvSpPr/>
            <p:nvPr userDrawn="1"/>
          </p:nvSpPr>
          <p:spPr>
            <a:xfrm>
              <a:off x="-4774" y="694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AD9AAC45-F9FB-4633-BA96-4195FD6C62EF}"/>
                </a:ext>
              </a:extLst>
            </p:cNvPr>
            <p:cNvSpPr/>
            <p:nvPr userDrawn="1"/>
          </p:nvSpPr>
          <p:spPr>
            <a:xfrm>
              <a:off x="-4774" y="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D248C5CF-8FA0-41A1-9FDE-D39C0444ACA3}"/>
                </a:ext>
              </a:extLst>
            </p:cNvPr>
            <p:cNvSpPr/>
            <p:nvPr userDrawn="1"/>
          </p:nvSpPr>
          <p:spPr>
            <a:xfrm rot="16200000">
              <a:off x="-2898685" y="3664559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E30ACC1B-782C-4A42-B117-69F5F95858CA}"/>
                </a:ext>
              </a:extLst>
            </p:cNvPr>
            <p:cNvSpPr/>
            <p:nvPr userDrawn="1"/>
          </p:nvSpPr>
          <p:spPr>
            <a:xfrm rot="10800000">
              <a:off x="-4774" y="615117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8A5F31ED-81A5-4E3D-BE6C-C9CCE8A6E2BA}"/>
                </a:ext>
              </a:extLst>
            </p:cNvPr>
            <p:cNvSpPr/>
            <p:nvPr userDrawn="1"/>
          </p:nvSpPr>
          <p:spPr>
            <a:xfrm rot="10800000">
              <a:off x="-4774" y="647132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D772786D-35D8-4CB8-89C6-A3B5DD739E4E}"/>
                </a:ext>
              </a:extLst>
            </p:cNvPr>
            <p:cNvSpPr/>
            <p:nvPr userDrawn="1"/>
          </p:nvSpPr>
          <p:spPr>
            <a:xfrm rot="16200000">
              <a:off x="8538341" y="3205983"/>
              <a:ext cx="6858003" cy="446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4182EF8-D8D7-4E0C-953E-17C74B3BB091}"/>
                </a:ext>
              </a:extLst>
            </p:cNvPr>
            <p:cNvSpPr/>
            <p:nvPr userDrawn="1"/>
          </p:nvSpPr>
          <p:spPr>
            <a:xfrm>
              <a:off x="-4774" y="1627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80B90D0-99F8-42CD-B87F-1B99ED60DABF}"/>
                </a:ext>
              </a:extLst>
            </p:cNvPr>
            <p:cNvSpPr/>
            <p:nvPr userDrawn="1"/>
          </p:nvSpPr>
          <p:spPr>
            <a:xfrm>
              <a:off x="-4774" y="2179978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4949361B-D8FD-4672-9C19-1C9FD159D51A}"/>
                </a:ext>
              </a:extLst>
            </p:cNvPr>
            <p:cNvSpPr/>
            <p:nvPr userDrawn="1"/>
          </p:nvSpPr>
          <p:spPr>
            <a:xfrm rot="16200000">
              <a:off x="-1947739" y="3664560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76E2FC0-549F-4048-A400-B1C3EB037588}"/>
              </a:ext>
            </a:extLst>
          </p:cNvPr>
          <p:cNvGrpSpPr/>
          <p:nvPr userDrawn="1"/>
        </p:nvGrpSpPr>
        <p:grpSpPr>
          <a:xfrm>
            <a:off x="-1239701" y="-375823"/>
            <a:ext cx="3875539" cy="1913514"/>
            <a:chOff x="-1239701" y="-375823"/>
            <a:chExt cx="3875539" cy="1913514"/>
          </a:xfrm>
        </p:grpSpPr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80E5DAA4-88E4-465B-A36C-2B2036441673}"/>
                </a:ext>
              </a:extLst>
            </p:cNvPr>
            <p:cNvSpPr/>
            <p:nvPr userDrawn="1"/>
          </p:nvSpPr>
          <p:spPr>
            <a:xfrm rot="10800000">
              <a:off x="-1239701" y="-375823"/>
              <a:ext cx="3875539" cy="1913514"/>
            </a:xfrm>
            <a:prstGeom prst="triangle">
              <a:avLst/>
            </a:prstGeom>
            <a:solidFill>
              <a:srgbClr val="EC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EC669709-599C-4499-B5FA-BA37BCCCFD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1" y="286183"/>
              <a:ext cx="924046" cy="488679"/>
            </a:xfrm>
            <a:prstGeom prst="rect">
              <a:avLst/>
            </a:prstGeom>
          </p:spPr>
        </p:pic>
      </p:grpSp>
      <p:sp>
        <p:nvSpPr>
          <p:cNvPr id="98" name="Titel 1">
            <a:extLst>
              <a:ext uri="{FF2B5EF4-FFF2-40B4-BE49-F238E27FC236}">
                <a16:creationId xmlns:a16="http://schemas.microsoft.com/office/drawing/2014/main" id="{A7482C75-CBEE-4BAA-A2EE-0C4E6583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38" y="743603"/>
            <a:ext cx="9102576" cy="4499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00" name="Tijdelijke aanduiding voor verticale tekst 2">
            <a:extLst>
              <a:ext uri="{FF2B5EF4-FFF2-40B4-BE49-F238E27FC236}">
                <a16:creationId xmlns:a16="http://schemas.microsoft.com/office/drawing/2014/main" id="{34181A97-56AB-46F0-BDB9-241860385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0490" y="2024865"/>
            <a:ext cx="10487924" cy="4124705"/>
          </a:xfrm>
        </p:spPr>
        <p:txBody>
          <a:bodyPr vert="horz"/>
          <a:lstStyle>
            <a:lvl1pPr>
              <a:defRPr sz="2800"/>
            </a:lvl1pPr>
            <a:lvl2pPr>
              <a:defRPr/>
            </a:lvl2pPr>
            <a:lvl3pPr>
              <a:defRPr/>
            </a:lvl3pPr>
            <a:lvl4pPr>
              <a:defRPr>
                <a:solidFill>
                  <a:schemeClr val="tx2"/>
                </a:solidFill>
              </a:defRPr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01" name="Tijdelijke aanduiding voor voettekst 4">
            <a:extLst>
              <a:ext uri="{FF2B5EF4-FFF2-40B4-BE49-F238E27FC236}">
                <a16:creationId xmlns:a16="http://schemas.microsoft.com/office/drawing/2014/main" id="{44ED1C4D-312C-430E-9107-72862FE3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490" y="6252805"/>
            <a:ext cx="8689202" cy="215971"/>
          </a:xfrm>
        </p:spPr>
        <p:txBody>
          <a:bodyPr/>
          <a:lstStyle>
            <a:lvl1pPr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102" name="Tijdelijke aanduiding voor dianummer 5">
            <a:extLst>
              <a:ext uri="{FF2B5EF4-FFF2-40B4-BE49-F238E27FC236}">
                <a16:creationId xmlns:a16="http://schemas.microsoft.com/office/drawing/2014/main" id="{C4E7ACB1-BFBE-47EA-83E5-D4CDFB67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8" y="6251867"/>
            <a:ext cx="392576" cy="216909"/>
          </a:xfrm>
        </p:spPr>
        <p:txBody>
          <a:bodyPr/>
          <a:lstStyle>
            <a:lvl1pPr algn="r"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AD0FE45-509C-4BDF-9EDE-64426F8DF3D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45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1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jdelijke aanduiding voor afbeelding 220">
            <a:extLst>
              <a:ext uri="{FF2B5EF4-FFF2-40B4-BE49-F238E27FC236}">
                <a16:creationId xmlns:a16="http://schemas.microsoft.com/office/drawing/2014/main" id="{5BECA114-C0C2-435F-A7A5-CADDD29040B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55450" y="2772430"/>
            <a:ext cx="4136550" cy="4085570"/>
          </a:xfrm>
          <a:custGeom>
            <a:avLst/>
            <a:gdLst>
              <a:gd name="connsiteX0" fmla="*/ 4136550 w 4136550"/>
              <a:gd name="connsiteY0" fmla="*/ 0 h 4085570"/>
              <a:gd name="connsiteX1" fmla="*/ 4136550 w 4136550"/>
              <a:gd name="connsiteY1" fmla="*/ 4085570 h 4085570"/>
              <a:gd name="connsiteX2" fmla="*/ 0 w 4136550"/>
              <a:gd name="connsiteY2" fmla="*/ 4085570 h 40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50" h="4085570">
                <a:moveTo>
                  <a:pt x="4136550" y="0"/>
                </a:moveTo>
                <a:lnTo>
                  <a:pt x="4136550" y="4085570"/>
                </a:lnTo>
                <a:lnTo>
                  <a:pt x="0" y="4085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2880000" rIns="0" bIns="0" rtlCol="0">
            <a:noAutofit/>
          </a:bodyPr>
          <a:lstStyle>
            <a:lvl1pPr>
              <a:defRPr lang="nl-NL" sz="1050" b="1" baseline="0" dirty="0"/>
            </a:lvl1pPr>
          </a:lstStyle>
          <a:p>
            <a:pPr marL="0" lvl="0" indent="0" algn="ctr">
              <a:buNone/>
            </a:pPr>
            <a:r>
              <a:rPr lang="nl-NL"/>
              <a:t>Klik op het pictogram als u een afbeelding wilt toevoegen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grpSp>
        <p:nvGrpSpPr>
          <p:cNvPr id="207" name="Grid" hidden="1">
            <a:extLst>
              <a:ext uri="{FF2B5EF4-FFF2-40B4-BE49-F238E27FC236}">
                <a16:creationId xmlns:a16="http://schemas.microsoft.com/office/drawing/2014/main" id="{EC779C7D-64B0-4888-B223-2D522BCC5A05}"/>
              </a:ext>
            </a:extLst>
          </p:cNvPr>
          <p:cNvGrpSpPr/>
          <p:nvPr userDrawn="1"/>
        </p:nvGrpSpPr>
        <p:grpSpPr>
          <a:xfrm>
            <a:off x="-18224" y="-2"/>
            <a:ext cx="12210224" cy="6858006"/>
            <a:chOff x="-18224" y="-2"/>
            <a:chExt cx="12210224" cy="6858006"/>
          </a:xfrm>
          <a:solidFill>
            <a:schemeClr val="accent6">
              <a:alpha val="27843"/>
            </a:schemeClr>
          </a:solidFill>
        </p:grpSpPr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59361EAD-D007-4515-A062-0CFBE942E199}"/>
                </a:ext>
              </a:extLst>
            </p:cNvPr>
            <p:cNvSpPr/>
            <p:nvPr userDrawn="1"/>
          </p:nvSpPr>
          <p:spPr>
            <a:xfrm>
              <a:off x="-4774" y="694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F77FA6F3-6863-4A57-B1F8-67B9137DBF9C}"/>
                </a:ext>
              </a:extLst>
            </p:cNvPr>
            <p:cNvSpPr/>
            <p:nvPr userDrawn="1"/>
          </p:nvSpPr>
          <p:spPr>
            <a:xfrm>
              <a:off x="-4774" y="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043B5852-CA27-4E3B-98F8-15F0F66763EB}"/>
                </a:ext>
              </a:extLst>
            </p:cNvPr>
            <p:cNvSpPr/>
            <p:nvPr userDrawn="1"/>
          </p:nvSpPr>
          <p:spPr>
            <a:xfrm rot="16200000">
              <a:off x="-2898685" y="3664559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20D38836-955D-49B5-8AC1-3B1185EF0979}"/>
                </a:ext>
              </a:extLst>
            </p:cNvPr>
            <p:cNvSpPr/>
            <p:nvPr userDrawn="1"/>
          </p:nvSpPr>
          <p:spPr>
            <a:xfrm rot="10800000">
              <a:off x="-4774" y="615117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46960126-CE56-450C-8431-3DF9434C12E8}"/>
                </a:ext>
              </a:extLst>
            </p:cNvPr>
            <p:cNvSpPr/>
            <p:nvPr userDrawn="1"/>
          </p:nvSpPr>
          <p:spPr>
            <a:xfrm rot="10800000">
              <a:off x="-4774" y="647132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3" name="Rechthoek 212">
              <a:extLst>
                <a:ext uri="{FF2B5EF4-FFF2-40B4-BE49-F238E27FC236}">
                  <a16:creationId xmlns:a16="http://schemas.microsoft.com/office/drawing/2014/main" id="{CD3BA5A2-8E30-4389-B1D7-41FB657C4EAE}"/>
                </a:ext>
              </a:extLst>
            </p:cNvPr>
            <p:cNvSpPr/>
            <p:nvPr userDrawn="1"/>
          </p:nvSpPr>
          <p:spPr>
            <a:xfrm rot="16200000">
              <a:off x="8538341" y="3205983"/>
              <a:ext cx="6858003" cy="446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4" name="Rechthoek 213">
              <a:extLst>
                <a:ext uri="{FF2B5EF4-FFF2-40B4-BE49-F238E27FC236}">
                  <a16:creationId xmlns:a16="http://schemas.microsoft.com/office/drawing/2014/main" id="{97DD04E8-745E-4FC0-84D3-B868323D6FD5}"/>
                </a:ext>
              </a:extLst>
            </p:cNvPr>
            <p:cNvSpPr/>
            <p:nvPr userDrawn="1"/>
          </p:nvSpPr>
          <p:spPr>
            <a:xfrm>
              <a:off x="-4774" y="1627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5" name="Rechthoek 214">
              <a:extLst>
                <a:ext uri="{FF2B5EF4-FFF2-40B4-BE49-F238E27FC236}">
                  <a16:creationId xmlns:a16="http://schemas.microsoft.com/office/drawing/2014/main" id="{17E4C2B7-E40F-47F7-BFD9-BB02FE131E79}"/>
                </a:ext>
              </a:extLst>
            </p:cNvPr>
            <p:cNvSpPr/>
            <p:nvPr userDrawn="1"/>
          </p:nvSpPr>
          <p:spPr>
            <a:xfrm>
              <a:off x="-4774" y="2179978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6" name="Rechthoek 215">
              <a:extLst>
                <a:ext uri="{FF2B5EF4-FFF2-40B4-BE49-F238E27FC236}">
                  <a16:creationId xmlns:a16="http://schemas.microsoft.com/office/drawing/2014/main" id="{D9F5679A-1684-4C21-A65F-B49CE6955153}"/>
                </a:ext>
              </a:extLst>
            </p:cNvPr>
            <p:cNvSpPr/>
            <p:nvPr userDrawn="1"/>
          </p:nvSpPr>
          <p:spPr>
            <a:xfrm rot="16200000">
              <a:off x="-1947739" y="3664560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7" name="Rechthoek 216">
              <a:extLst>
                <a:ext uri="{FF2B5EF4-FFF2-40B4-BE49-F238E27FC236}">
                  <a16:creationId xmlns:a16="http://schemas.microsoft.com/office/drawing/2014/main" id="{080807EA-B255-4B62-83D5-9015FDD910A7}"/>
                </a:ext>
              </a:extLst>
            </p:cNvPr>
            <p:cNvSpPr/>
            <p:nvPr userDrawn="1"/>
          </p:nvSpPr>
          <p:spPr>
            <a:xfrm rot="16200000">
              <a:off x="4824393" y="3664561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98297C0-8D4E-4B12-99F6-E8CF3C39D811}"/>
              </a:ext>
            </a:extLst>
          </p:cNvPr>
          <p:cNvGrpSpPr/>
          <p:nvPr userDrawn="1"/>
        </p:nvGrpSpPr>
        <p:grpSpPr>
          <a:xfrm>
            <a:off x="-1239701" y="-375823"/>
            <a:ext cx="3875539" cy="1913514"/>
            <a:chOff x="-1239701" y="-375823"/>
            <a:chExt cx="3875539" cy="1913514"/>
          </a:xfrm>
        </p:grpSpPr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96563396-2718-44B2-BF37-17AC3960D9AF}"/>
                </a:ext>
              </a:extLst>
            </p:cNvPr>
            <p:cNvSpPr/>
            <p:nvPr userDrawn="1"/>
          </p:nvSpPr>
          <p:spPr>
            <a:xfrm rot="10800000">
              <a:off x="-1239701" y="-375823"/>
              <a:ext cx="3875539" cy="1913514"/>
            </a:xfrm>
            <a:prstGeom prst="triangle">
              <a:avLst/>
            </a:prstGeom>
            <a:solidFill>
              <a:srgbClr val="EC6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39C8AD56-A8A3-47EA-B82E-FF5154DA67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1" y="286183"/>
              <a:ext cx="924046" cy="488679"/>
            </a:xfrm>
            <a:prstGeom prst="rect">
              <a:avLst/>
            </a:prstGeom>
          </p:spPr>
        </p:pic>
      </p:grpSp>
      <p:sp>
        <p:nvSpPr>
          <p:cNvPr id="224" name="Titel 1">
            <a:extLst>
              <a:ext uri="{FF2B5EF4-FFF2-40B4-BE49-F238E27FC236}">
                <a16:creationId xmlns:a16="http://schemas.microsoft.com/office/drawing/2014/main" id="{7B5A82CE-E94C-4B9E-8C74-E7C8A5C0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838" y="743603"/>
            <a:ext cx="9102576" cy="4499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226" name="Tijdelijke aanduiding voor verticale tekst 2">
            <a:extLst>
              <a:ext uri="{FF2B5EF4-FFF2-40B4-BE49-F238E27FC236}">
                <a16:creationId xmlns:a16="http://schemas.microsoft.com/office/drawing/2014/main" id="{CE85AABA-C8A6-476A-B23B-03685D479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0490" y="2024865"/>
            <a:ext cx="10487924" cy="4124705"/>
          </a:xfrm>
        </p:spPr>
        <p:txBody>
          <a:bodyPr vert="horz"/>
          <a:lstStyle>
            <a:lvl1pPr>
              <a:defRPr sz="2800"/>
            </a:lvl1pPr>
            <a:lvl2pPr>
              <a:defRPr/>
            </a:lvl2pPr>
            <a:lvl3pPr>
              <a:defRPr/>
            </a:lvl3pPr>
            <a:lvl4pPr>
              <a:defRPr>
                <a:solidFill>
                  <a:schemeClr val="tx2"/>
                </a:solidFill>
              </a:defRPr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27" name="Tijdelijke aanduiding voor voettekst 4">
            <a:extLst>
              <a:ext uri="{FF2B5EF4-FFF2-40B4-BE49-F238E27FC236}">
                <a16:creationId xmlns:a16="http://schemas.microsoft.com/office/drawing/2014/main" id="{CCBB2AD1-5E4A-49CF-B4E3-666AAFD1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490" y="6252805"/>
            <a:ext cx="8689202" cy="215971"/>
          </a:xfrm>
        </p:spPr>
        <p:txBody>
          <a:bodyPr/>
          <a:lstStyle>
            <a:lvl1pPr>
              <a:defRPr sz="11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228" name="Tijdelijke aanduiding voor dianummer 5">
            <a:extLst>
              <a:ext uri="{FF2B5EF4-FFF2-40B4-BE49-F238E27FC236}">
                <a16:creationId xmlns:a16="http://schemas.microsoft.com/office/drawing/2014/main" id="{FBFA8BA7-120D-460F-B185-D72AF9C0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8" y="6251867"/>
            <a:ext cx="392576" cy="216909"/>
          </a:xfrm>
        </p:spPr>
        <p:txBody>
          <a:bodyPr/>
          <a:lstStyle>
            <a:lvl1pPr algn="r">
              <a:defRPr sz="1100" b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AD0FE45-509C-4BDF-9EDE-64426F8DF3D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68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060" y="1729273"/>
            <a:ext cx="10496354" cy="4490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nl-NL" noProof="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704" y="2281604"/>
            <a:ext cx="10492710" cy="38678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nl-NL" noProof="0" dirty="0"/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A8C2E290-68CD-4F13-89BC-01F98A88AE30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5656BE98-A652-4681-A472-A2573E306239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C1CBCC17-7B3D-43DC-9164-465BC5B3E218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CA430353-34D3-4885-97F5-BDECC3E01CA0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32A920C-3437-4270-97C1-0CE0A5ABBE3C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C6A23BED-4497-48FE-B314-F68E373C38C5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2B4456A7-12DC-4E94-99A3-1A9C0E028FAF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00805" y="6252730"/>
            <a:ext cx="719350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1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nl-NL"/>
              <a:t>&lt;Plaats hier je voettekst&gt;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27480" y="6252730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0E7476D2-0896-4839-9387-ABF8745D58E4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21" name="Grid" hidden="1">
            <a:extLst>
              <a:ext uri="{FF2B5EF4-FFF2-40B4-BE49-F238E27FC236}">
                <a16:creationId xmlns:a16="http://schemas.microsoft.com/office/drawing/2014/main" id="{926EB8B5-9439-47E7-B7F3-7C3470E381FF}"/>
              </a:ext>
            </a:extLst>
          </p:cNvPr>
          <p:cNvGrpSpPr/>
          <p:nvPr userDrawn="1"/>
        </p:nvGrpSpPr>
        <p:grpSpPr>
          <a:xfrm>
            <a:off x="-18224" y="-2"/>
            <a:ext cx="12210224" cy="6858005"/>
            <a:chOff x="-18224" y="-2"/>
            <a:chExt cx="12210224" cy="6858005"/>
          </a:xfrm>
          <a:solidFill>
            <a:schemeClr val="accent6">
              <a:alpha val="27843"/>
            </a:schemeClr>
          </a:solidFill>
        </p:grpSpPr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9D07A5A2-38F7-407D-9C5F-5B015B8CC014}"/>
                </a:ext>
              </a:extLst>
            </p:cNvPr>
            <p:cNvSpPr/>
            <p:nvPr userDrawn="1"/>
          </p:nvSpPr>
          <p:spPr>
            <a:xfrm>
              <a:off x="-4774" y="694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DA2141BD-18C2-4671-8731-EBA76515C0A5}"/>
                </a:ext>
              </a:extLst>
            </p:cNvPr>
            <p:cNvSpPr/>
            <p:nvPr userDrawn="1"/>
          </p:nvSpPr>
          <p:spPr>
            <a:xfrm>
              <a:off x="-4774" y="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87F59492-BAEA-45AB-9489-68CB009535E8}"/>
                </a:ext>
              </a:extLst>
            </p:cNvPr>
            <p:cNvSpPr/>
            <p:nvPr userDrawn="1"/>
          </p:nvSpPr>
          <p:spPr>
            <a:xfrm rot="16200000">
              <a:off x="-2898685" y="3664559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57D4990A-5CC4-4A6B-A862-80B382B46960}"/>
                </a:ext>
              </a:extLst>
            </p:cNvPr>
            <p:cNvSpPr/>
            <p:nvPr userDrawn="1"/>
          </p:nvSpPr>
          <p:spPr>
            <a:xfrm rot="10800000">
              <a:off x="-4774" y="615117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6A69762E-5EF6-463E-9909-B6C01E703BD6}"/>
                </a:ext>
              </a:extLst>
            </p:cNvPr>
            <p:cNvSpPr/>
            <p:nvPr userDrawn="1"/>
          </p:nvSpPr>
          <p:spPr>
            <a:xfrm rot="10800000">
              <a:off x="-4774" y="6471320"/>
              <a:ext cx="12196774" cy="386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98BCADF8-B662-4CD0-AA7F-A4FD3956754B}"/>
                </a:ext>
              </a:extLst>
            </p:cNvPr>
            <p:cNvSpPr/>
            <p:nvPr userDrawn="1"/>
          </p:nvSpPr>
          <p:spPr>
            <a:xfrm rot="16200000">
              <a:off x="8538341" y="3205983"/>
              <a:ext cx="6858003" cy="446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B476719C-9254-4C58-BAD2-6D4BD49F0D2E}"/>
                </a:ext>
              </a:extLst>
            </p:cNvPr>
            <p:cNvSpPr/>
            <p:nvPr userDrawn="1"/>
          </p:nvSpPr>
          <p:spPr>
            <a:xfrm>
              <a:off x="-4774" y="1627647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E3E59315-C8DF-486D-BCDC-C8EA21076FFC}"/>
                </a:ext>
              </a:extLst>
            </p:cNvPr>
            <p:cNvSpPr/>
            <p:nvPr userDrawn="1"/>
          </p:nvSpPr>
          <p:spPr>
            <a:xfrm>
              <a:off x="-4774" y="2179978"/>
              <a:ext cx="12196774" cy="101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F6AE9E7F-EDE1-4E0E-90E1-A2C1DC951AD3}"/>
                </a:ext>
              </a:extLst>
            </p:cNvPr>
            <p:cNvSpPr/>
            <p:nvPr userDrawn="1"/>
          </p:nvSpPr>
          <p:spPr>
            <a:xfrm rot="16200000">
              <a:off x="-1947739" y="3664560"/>
              <a:ext cx="6073904" cy="312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58739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59" r:id="rId3"/>
    <p:sldLayoutId id="2147483675" r:id="rId4"/>
    <p:sldLayoutId id="2147483672" r:id="rId5"/>
    <p:sldLayoutId id="2147483685" r:id="rId6"/>
    <p:sldLayoutId id="2147483690" r:id="rId7"/>
    <p:sldLayoutId id="2147483686" r:id="rId8"/>
    <p:sldLayoutId id="2147483682" r:id="rId9"/>
    <p:sldLayoutId id="2147483683" r:id="rId10"/>
    <p:sldLayoutId id="2147483684" r:id="rId11"/>
    <p:sldLayoutId id="2147483663" r:id="rId12"/>
    <p:sldLayoutId id="2147483674" r:id="rId13"/>
    <p:sldLayoutId id="2147483665" r:id="rId14"/>
    <p:sldLayoutId id="2147483666" r:id="rId15"/>
    <p:sldLayoutId id="2147483667" r:id="rId16"/>
    <p:sldLayoutId id="2147483668" r:id="rId17"/>
    <p:sldLayoutId id="2147483678" r:id="rId1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800" b="1" kern="1200">
          <a:solidFill>
            <a:srgbClr val="EC6B17"/>
          </a:solidFill>
          <a:latin typeface="Rajdhani Medium" panose="02000000000000000000" pitchFamily="2" charset="0"/>
          <a:ea typeface="+mj-ea"/>
          <a:cs typeface="Rajdhani Medium" panose="02000000000000000000" pitchFamily="2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531813" indent="-258763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Calibri" panose="020F0502020204030204" pitchFamily="34" charset="0"/>
        <a:buChar char="→"/>
        <a:defRPr sz="2400" kern="1200">
          <a:solidFill>
            <a:schemeClr val="tx1">
              <a:lumMod val="65000"/>
              <a:lumOff val="35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1" kern="1200">
          <a:solidFill>
            <a:schemeClr val="tx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533400" indent="-5334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+mj-lt"/>
        <a:buAutoNum type="arabicPeriod"/>
        <a:defRPr sz="2400" kern="1200">
          <a:solidFill>
            <a:schemeClr val="tx1">
              <a:lumMod val="65000"/>
              <a:lumOff val="35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812800" indent="-2794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6pPr>
      <a:lvl7pPr marL="1168400" indent="-355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Calibri" panose="020F0502020204030204" pitchFamily="34" charset="0"/>
        <a:buChar char="→"/>
        <a:defRPr sz="2400" kern="1200">
          <a:solidFill>
            <a:schemeClr val="tx1">
              <a:lumMod val="90000"/>
              <a:lumOff val="1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7pPr>
      <a:lvl8pPr marL="342900" indent="-3429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rgbClr val="EC6B1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07E07-3248-4617-86AA-5D7BEAFDC5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Kees Verhaar &amp; Loek Duys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D7D555-2896-4511-8595-4E0B7CFBB8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Rajdhani Medium" panose="02000000000000000000" pitchFamily="2" charset="0"/>
                <a:cs typeface="Rajdhani Medium" panose="02000000000000000000" pitchFamily="2" charset="0"/>
              </a:rPr>
              <a:t>DIY Home Automation</a:t>
            </a:r>
          </a:p>
        </p:txBody>
      </p:sp>
    </p:spTree>
    <p:extLst>
      <p:ext uri="{BB962C8B-B14F-4D97-AF65-F5344CB8AC3E}">
        <p14:creationId xmlns:p14="http://schemas.microsoft.com/office/powerpoint/2010/main" val="56954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6015E8-C012-48AA-9FA0-6768E1ED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4" y="2489431"/>
            <a:ext cx="12016509" cy="1561289"/>
          </a:xfrm>
        </p:spPr>
        <p:txBody>
          <a:bodyPr anchor="ctr"/>
          <a:lstStyle/>
          <a:p>
            <a:r>
              <a:rPr lang="en-US" sz="5400" dirty="0"/>
              <a:t>https://xpir.it/mud-home-automation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68C1E-8D69-494A-8066-99D726E8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29AF71-8387-4CA8-924D-53CB1308D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26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</p:tagLst>
</file>

<file path=ppt/theme/theme1.xml><?xml version="1.0" encoding="utf-8"?>
<a:theme xmlns:a="http://schemas.openxmlformats.org/drawingml/2006/main" name="Xebia">
  <a:themeElements>
    <a:clrScheme name="Xpirit">
      <a:dk1>
        <a:srgbClr val="232323"/>
      </a:dk1>
      <a:lt1>
        <a:sysClr val="window" lastClr="FFFFFF"/>
      </a:lt1>
      <a:dk2>
        <a:srgbClr val="953E0D"/>
      </a:dk2>
      <a:lt2>
        <a:srgbClr val="EC6B24"/>
      </a:lt2>
      <a:accent1>
        <a:srgbClr val="EC6B24"/>
      </a:accent1>
      <a:accent2>
        <a:srgbClr val="7B9DBF"/>
      </a:accent2>
      <a:accent3>
        <a:srgbClr val="ADA7B0"/>
      </a:accent3>
      <a:accent4>
        <a:srgbClr val="444444"/>
      </a:accent4>
      <a:accent5>
        <a:srgbClr val="7B9DBF"/>
      </a:accent5>
      <a:accent6>
        <a:srgbClr val="5FC7D7"/>
      </a:accent6>
      <a:hlink>
        <a:srgbClr val="232323"/>
      </a:hlink>
      <a:folHlink>
        <a:srgbClr val="B2B2B2"/>
      </a:folHlink>
    </a:clrScheme>
    <a:fontScheme name="Aangepast 25">
      <a:majorFont>
        <a:latin typeface="ProximaNova"/>
        <a:ea typeface=""/>
        <a:cs typeface=""/>
      </a:majorFont>
      <a:minorFont>
        <a:latin typeface="ProximaNova-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pirit ppt template-set 2018.potx" id="{723AAE15-22A1-41C1-AD39-7CCAE301E3C6}" vid="{1DF42A9D-F721-419C-B02F-C6FB1CD68E8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Xpirit ppt template-set 2018</Template>
  <TotalTime>4</TotalTime>
  <Words>15</Words>
  <Application>Microsoft Office PowerPoint</Application>
  <PresentationFormat>Breedbeeld</PresentationFormat>
  <Paragraphs>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8" baseType="lpstr">
      <vt:lpstr>Arial</vt:lpstr>
      <vt:lpstr>Calibri</vt:lpstr>
      <vt:lpstr>Lato</vt:lpstr>
      <vt:lpstr>ProximaNova-Light</vt:lpstr>
      <vt:lpstr>Rajdhani Medium</vt:lpstr>
      <vt:lpstr>Xebia</vt:lpstr>
      <vt:lpstr>PowerPoint-presentatie</vt:lpstr>
      <vt:lpstr>https://xpir.it/mud-home-automation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Kees Verhaar</dc:creator>
  <cp:lastModifiedBy>Kees Verhaar</cp:lastModifiedBy>
  <cp:revision>1</cp:revision>
  <dcterms:created xsi:type="dcterms:W3CDTF">2018-05-14T08:52:14Z</dcterms:created>
  <dcterms:modified xsi:type="dcterms:W3CDTF">2018-05-14T08:56:24Z</dcterms:modified>
</cp:coreProperties>
</file>