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2" r:id="rId3"/>
    <p:sldId id="262" r:id="rId4"/>
    <p:sldId id="284" r:id="rId5"/>
    <p:sldId id="283" r:id="rId6"/>
    <p:sldId id="258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C06"/>
    <a:srgbClr val="2596D5"/>
    <a:srgbClr val="29374E"/>
    <a:srgbClr val="D04000"/>
    <a:srgbClr val="8A2B00"/>
    <a:srgbClr val="0FC7BA"/>
    <a:srgbClr val="0DABA0"/>
    <a:srgbClr val="E6AF00"/>
    <a:srgbClr val="1BA1E2"/>
    <a:srgbClr val="EDA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1" autoAdjust="0"/>
    <p:restoredTop sz="94660"/>
  </p:normalViewPr>
  <p:slideViewPr>
    <p:cSldViewPr snapToGrid="0">
      <p:cViewPr>
        <p:scale>
          <a:sx n="100" d="100"/>
          <a:sy n="100" d="100"/>
        </p:scale>
        <p:origin x="58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E31-AC78-451B-99E2-6794F7790CB7}" type="datetimeFigureOut">
              <a:rPr lang="de-AT" smtClean="0"/>
              <a:t>27.01.2017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D99F9-FAC5-409E-8B8C-F5AEB781234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061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99F9-FAC5-409E-8B8C-F5AEB7812345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881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E94C-6866-4031-9EE6-58380AAF1717}" type="datetime1">
              <a:rPr lang="de-AT" smtClean="0"/>
              <a:t>27.01.2017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798094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64DC-A985-49BA-9B2D-39572C2A735E}" type="datetime1">
              <a:rPr lang="de-AT" smtClean="0"/>
              <a:t>27.01.2017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776269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1029-3981-405A-A26D-D2A75622FD48}" type="datetime1">
              <a:rPr lang="de-AT" smtClean="0"/>
              <a:t>27.01.2017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004220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rgbClr val="29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7AC-8CBE-43B9-AC85-30BED67307FB}" type="datetime1">
              <a:rPr lang="de-AT" smtClean="0"/>
              <a:t>27.01.2017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842765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rgbClr val="29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C928-C40F-4C27-B3D3-1A72FD9C4A5A}" type="datetime1">
              <a:rPr lang="de-AT" smtClean="0"/>
              <a:t>27.01.2017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32622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2CA-6249-46F0-882B-881FDF540152}" type="datetime1">
              <a:rPr lang="de-AT" smtClean="0"/>
              <a:t>27.01.2017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029736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99E7-AE70-4165-A6B4-4401334A33B8}" type="datetime1">
              <a:rPr lang="de-AT" smtClean="0"/>
              <a:t>27.01.2017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474478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D21B-00C8-4D6F-ADE8-85C41E13967D}" type="datetime1">
              <a:rPr lang="de-AT" smtClean="0"/>
              <a:t>27.01.2017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893282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784-D1B2-44C7-A2E4-BC19507E5E28}" type="datetime1">
              <a:rPr lang="de-AT" smtClean="0"/>
              <a:t>27.01.2017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25007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71FA-8590-487C-BA0F-8EEA5AAFE14A}" type="datetime1">
              <a:rPr lang="de-AT" smtClean="0"/>
              <a:t>27.01.2017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475213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DEC5-2763-49D8-AEE1-EC8C356D7867}" type="datetime1">
              <a:rPr lang="de-AT" smtClean="0"/>
              <a:t>27.01.2017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010923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5595" y="236862"/>
            <a:ext cx="112808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2966253-F4BE-4E27-A9D7-4275BE411ED0}" type="datetime1">
              <a:rPr lang="de-AT" smtClean="0"/>
              <a:t>27.01.2017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7825F49-4F6C-4B99-B6AF-63ECC5856A9E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77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C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05155"/>
            <a:ext cx="9144000" cy="871266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CryptoKnight</a:t>
            </a:r>
            <a:endParaRPr lang="de-AT" sz="4400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976280"/>
            <a:ext cx="9144000" cy="64774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Plaintext was yesterday…</a:t>
            </a:r>
            <a:endParaRPr lang="de-AT" sz="3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27218" y="5087285"/>
            <a:ext cx="39653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https://github.com/Xpitfire/cryptoknight</a:t>
            </a:r>
            <a:endParaRPr lang="de-AT" i="1" dirty="0"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20342"/>
            <a:ext cx="703218" cy="70321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745103" y="4973264"/>
            <a:ext cx="145584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Daniel Glaser</a:t>
            </a:r>
          </a:p>
          <a:p>
            <a:r>
              <a:rPr lang="en-US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Marius Dinu</a:t>
            </a:r>
            <a:endParaRPr lang="de-AT" i="1" dirty="0"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36" y="4920342"/>
            <a:ext cx="729539" cy="7032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374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C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hteck 3"/>
          <p:cNvSpPr/>
          <p:nvPr/>
        </p:nvSpPr>
        <p:spPr>
          <a:xfrm>
            <a:off x="0" y="365125"/>
            <a:ext cx="269507" cy="963161"/>
          </a:xfrm>
          <a:prstGeom prst="rect">
            <a:avLst/>
          </a:prstGeom>
          <a:solidFill>
            <a:srgbClr val="C10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671" y="2600325"/>
            <a:ext cx="5978684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 smtClean="0">
                <a:latin typeface="+mj-lt"/>
                <a:cs typeface="+mj-cs"/>
              </a:rPr>
              <a:t>CryptoKnight</a:t>
            </a:r>
            <a:r>
              <a:rPr lang="en-US" sz="5400" dirty="0" smtClean="0">
                <a:latin typeface="+mj-lt"/>
                <a:cs typeface="+mj-cs"/>
              </a:rPr>
              <a:t/>
            </a:r>
            <a:br>
              <a:rPr lang="en-US" sz="5400" dirty="0" smtClean="0">
                <a:latin typeface="+mj-lt"/>
                <a:cs typeface="+mj-cs"/>
              </a:rPr>
            </a:br>
            <a:r>
              <a:rPr lang="en-US" sz="5400" dirty="0">
                <a:latin typeface="+mj-lt"/>
                <a:cs typeface="+mj-cs"/>
              </a:rPr>
              <a:t>T</a:t>
            </a:r>
            <a:r>
              <a:rPr lang="en-US" sz="5400" dirty="0" smtClean="0">
                <a:latin typeface="+mj-lt"/>
                <a:cs typeface="+mj-cs"/>
              </a:rPr>
              <a:t>he next big thing?</a:t>
            </a:r>
            <a:endParaRPr lang="en-US" sz="5400" dirty="0">
              <a:latin typeface="+mj-lt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4286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B7825F49-4F6C-4B99-B6AF-63ECC5856A9E}" type="slidenum">
              <a:rPr lang="en-US" smtClean="0">
                <a:solidFill>
                  <a:schemeClr val="tx1">
                    <a:alpha val="80000"/>
                  </a:schemeClr>
                </a:solidFill>
                <a:latin typeface="+mn-lt"/>
                <a:cs typeface="+mn-cs"/>
              </a:rPr>
              <a:pPr defTabSz="914400"/>
              <a:t>2</a:t>
            </a:fld>
            <a:endParaRPr lang="en-US" dirty="0">
              <a:solidFill>
                <a:schemeClr val="tx1">
                  <a:alpha val="8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3" name="Picture 2" descr="http://sd.keepcalm-o-matic.co.uk/i/keep-calm-and-support-cryptoknight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37778" y="0"/>
            <a:ext cx="3354221" cy="503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565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0" y="365125"/>
            <a:ext cx="269507" cy="963161"/>
          </a:xfrm>
          <a:prstGeom prst="rect">
            <a:avLst/>
          </a:prstGeom>
          <a:solidFill>
            <a:srgbClr val="C10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3</a:t>
            </a:fld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9" y="1562425"/>
            <a:ext cx="5246913" cy="3247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918879"/>
            <a:ext cx="5400511" cy="312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3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0" y="365125"/>
            <a:ext cx="269507" cy="963161"/>
          </a:xfrm>
          <a:prstGeom prst="rect">
            <a:avLst/>
          </a:prstGeom>
          <a:solidFill>
            <a:srgbClr val="C10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4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92" y="1328286"/>
            <a:ext cx="7740014" cy="48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0" y="365125"/>
            <a:ext cx="269507" cy="963161"/>
          </a:xfrm>
          <a:prstGeom prst="rect">
            <a:avLst/>
          </a:prstGeom>
          <a:solidFill>
            <a:srgbClr val="C10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7374555" y="1562425"/>
            <a:ext cx="34594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5</a:t>
            </a:fld>
            <a:endParaRPr lang="de-AT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6" y="1448758"/>
            <a:ext cx="111728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34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6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42400"/>
            <a:ext cx="9144000" cy="87126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Demo (Go Code or Go Home)</a:t>
            </a:r>
            <a:endParaRPr lang="de-AT" sz="4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3094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A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204853"/>
            <a:ext cx="9144000" cy="871266"/>
          </a:xfrm>
        </p:spPr>
        <p:txBody>
          <a:bodyPr>
            <a:noAutofit/>
          </a:bodyPr>
          <a:lstStyle/>
          <a:p>
            <a:r>
              <a:rPr lang="de-AT" sz="11500" dirty="0"/>
              <a:t>Q?</a:t>
            </a:r>
            <a:endParaRPr lang="en-US" sz="11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5107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34</Words>
  <Application>Microsoft Office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CryptoKnight</vt:lpstr>
      <vt:lpstr>CryptoKnight The next big thing?</vt:lpstr>
      <vt:lpstr>Apps</vt:lpstr>
      <vt:lpstr>Features</vt:lpstr>
      <vt:lpstr>Architecture</vt:lpstr>
      <vt:lpstr>Demo (Go Code or Go Home)</vt:lpstr>
      <vt:lpstr>Q?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Language Runtime</dc:title>
  <dc:creator>Marius-Constantin Dinu</dc:creator>
  <cp:lastModifiedBy>Marius-Constantin Dinu [CELUM]</cp:lastModifiedBy>
  <cp:revision>173</cp:revision>
  <dcterms:created xsi:type="dcterms:W3CDTF">2015-12-02T13:15:59Z</dcterms:created>
  <dcterms:modified xsi:type="dcterms:W3CDTF">2017-01-27T14:07:58Z</dcterms:modified>
</cp:coreProperties>
</file>