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62" r:id="rId4"/>
    <p:sldId id="258" r:id="rId5"/>
    <p:sldId id="273" r:id="rId6"/>
  </p:sldIdLst>
  <p:sldSz cx="12192000" cy="6858000"/>
  <p:notesSz cx="6858000" cy="9144000"/>
  <p:defaultTextStyle>
    <a:defPPr>
      <a:defRPr lang="de-DE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2596D5"/>
    <a:srgbClr val="29374E"/>
    <a:srgbClr val="D04000"/>
    <a:srgbClr val="8A2B00"/>
    <a:srgbClr val="0FC7BA"/>
    <a:srgbClr val="0DABA0"/>
    <a:srgbClr val="E6AF00"/>
    <a:srgbClr val="1BA1E2"/>
    <a:srgbClr val="EDA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E31-AC78-451B-99E2-6794F7790CB7}" type="datetimeFigureOut">
              <a:rPr lang="de-AT" smtClean="0"/>
              <a:t>27.01.2017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99F9-FAC5-409E-8B8C-F5AEB781234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06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99F9-FAC5-409E-8B8C-F5AEB781234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E94C-6866-4031-9EE6-58380AAF1717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9809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4DC-A985-49BA-9B2D-39572C2A735E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7626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1029-3981-405A-A26D-D2A75622FD48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00422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7AC-8CBE-43B9-AC85-30BED67307FB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427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C928-C40F-4C27-B3D3-1A72FD9C4A5A}" type="datetime1">
              <a:rPr lang="de-AT" smtClean="0"/>
              <a:t>27.01.2017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26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2CA-6249-46F0-882B-881FDF540152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2973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9E7-AE70-4165-A6B4-4401334A33B8}" type="datetime1">
              <a:rPr lang="de-AT" smtClean="0"/>
              <a:t>27.01.2017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474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D21B-00C8-4D6F-ADE8-85C41E13967D}" type="datetime1">
              <a:rPr lang="de-AT" smtClean="0"/>
              <a:t>27.01.2017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9328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784-D1B2-44C7-A2E4-BC19507E5E28}" type="datetime1">
              <a:rPr lang="de-AT" smtClean="0"/>
              <a:t>27.01.2017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500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71FA-8590-487C-BA0F-8EEA5AAFE14A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752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EC5-2763-49D8-AEE1-EC8C356D7867}" type="datetime1">
              <a:rPr lang="de-AT" smtClean="0"/>
              <a:t>27.01.2017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1092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5595" y="236862"/>
            <a:ext cx="11280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966253-F4BE-4E27-A9D7-4275BE411ED0}" type="datetime1">
              <a:rPr lang="de-AT" smtClean="0"/>
              <a:t>27.01.2017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7825F49-4F6C-4B99-B6AF-63ECC5856A9E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77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05155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CryptoKnight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76280"/>
            <a:ext cx="9144000" cy="6477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Plaintext was yesterday…</a:t>
            </a:r>
            <a:endParaRPr lang="de-AT" sz="3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27218" y="5087285"/>
            <a:ext cx="39653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https://github.com/Xpitfire/cryptoknight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0342"/>
            <a:ext cx="703218" cy="70321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745103" y="4973264"/>
            <a:ext cx="14558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Daniel Glaser</a:t>
            </a:r>
          </a:p>
          <a:p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Marius Dinu</a:t>
            </a:r>
            <a:endParaRPr lang="de-AT" i="1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36" y="4920342"/>
            <a:ext cx="729539" cy="703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7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5978684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 smtClean="0">
                <a:latin typeface="+mj-lt"/>
                <a:cs typeface="+mj-cs"/>
              </a:rPr>
              <a:t>CryptoKnight</a:t>
            </a:r>
            <a:r>
              <a:rPr lang="en-US" sz="5400" dirty="0" smtClean="0">
                <a:latin typeface="+mj-lt"/>
                <a:cs typeface="+mj-cs"/>
              </a:rPr>
              <a:t/>
            </a:r>
            <a:br>
              <a:rPr lang="en-US" sz="5400" dirty="0" smtClean="0">
                <a:latin typeface="+mj-lt"/>
                <a:cs typeface="+mj-cs"/>
              </a:rPr>
            </a:br>
            <a:r>
              <a:rPr lang="en-US" sz="5400" dirty="0">
                <a:latin typeface="+mj-lt"/>
                <a:cs typeface="+mj-cs"/>
              </a:rPr>
              <a:t>T</a:t>
            </a:r>
            <a:r>
              <a:rPr lang="en-US" sz="5400" dirty="0" smtClean="0">
                <a:latin typeface="+mj-lt"/>
                <a:cs typeface="+mj-cs"/>
              </a:rPr>
              <a:t>he next big thing?</a:t>
            </a:r>
            <a:endParaRPr lang="en-US" sz="5400" dirty="0">
              <a:latin typeface="+mj-lt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B7825F49-4F6C-4B99-B6AF-63ECC5856A9E}" type="slidenum">
              <a:rPr lang="en-US" smtClean="0">
                <a:solidFill>
                  <a:schemeClr val="tx1">
                    <a:alpha val="80000"/>
                  </a:schemeClr>
                </a:solidFill>
                <a:latin typeface="+mn-lt"/>
                <a:cs typeface="+mn-cs"/>
              </a:rPr>
              <a:pPr defTabSz="914400"/>
              <a:t>2</a:t>
            </a:fld>
            <a:endParaRPr lang="en-US" dirty="0">
              <a:solidFill>
                <a:schemeClr val="tx1">
                  <a:alpha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3" name="Picture 2" descr="http://sd.keepcalm-o-matic.co.uk/i/keep-calm-and-support-cryptoknight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7778" y="0"/>
            <a:ext cx="3354221" cy="50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6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0" y="365125"/>
            <a:ext cx="269507" cy="963161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74555" y="1562425"/>
            <a:ext cx="3459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3</a:t>
            </a:fld>
            <a:endParaRPr lang="de-AT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6" y="1448758"/>
            <a:ext cx="1117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2400"/>
            <a:ext cx="9144000" cy="8712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 (Go Code or Go Home)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09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204853"/>
            <a:ext cx="9144000" cy="871266"/>
          </a:xfrm>
        </p:spPr>
        <p:txBody>
          <a:bodyPr>
            <a:noAutofit/>
          </a:bodyPr>
          <a:lstStyle/>
          <a:p>
            <a:r>
              <a:rPr lang="de-AT" sz="11500" dirty="0"/>
              <a:t>Q?</a:t>
            </a:r>
            <a:endParaRPr lang="en-US" sz="1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5F49-4F6C-4B99-B6AF-63ECC5856A9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10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30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CryptoKnight</vt:lpstr>
      <vt:lpstr>CryptoKnight The next big thing?</vt:lpstr>
      <vt:lpstr>Architecture</vt:lpstr>
      <vt:lpstr>Demo (Go Code or Go Home)</vt:lpstr>
      <vt:lpstr>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</dc:title>
  <dc:creator>Marius-Constantin Dinu</dc:creator>
  <cp:lastModifiedBy>Marius-Constantin Dinu [CELUM]</cp:lastModifiedBy>
  <cp:revision>165</cp:revision>
  <dcterms:created xsi:type="dcterms:W3CDTF">2015-12-02T13:15:59Z</dcterms:created>
  <dcterms:modified xsi:type="dcterms:W3CDTF">2017-01-27T00:48:12Z</dcterms:modified>
</cp:coreProperties>
</file>