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32918400" cy="21945600"/>
  <p:notesSz cx="6858000" cy="9144000"/>
  <p:defaultTextStyle>
    <a:defPPr>
      <a:defRPr lang="en-US"/>
    </a:defPPr>
    <a:lvl1pPr marL="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68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36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05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73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41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10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784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466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C295"/>
    <a:srgbClr val="2E2D29"/>
    <a:srgbClr val="8C1515"/>
    <a:srgbClr val="4D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5"/>
    <p:restoredTop sz="94673"/>
  </p:normalViewPr>
  <p:slideViewPr>
    <p:cSldViewPr snapToGrid="0" snapToObjects="1">
      <p:cViewPr>
        <p:scale>
          <a:sx n="40" d="100"/>
          <a:sy n="40" d="100"/>
        </p:scale>
        <p:origin x="1074" y="-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9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2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7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9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0ECE3-515B-1A46-8D83-30082E4C106D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D214-2078-4547-A46C-59F811EED5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4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1FCBBA5-5FFD-8E40-8E57-7FEB28E04E9C}"/>
              </a:ext>
            </a:extLst>
          </p:cNvPr>
          <p:cNvGrpSpPr/>
          <p:nvPr/>
        </p:nvGrpSpPr>
        <p:grpSpPr>
          <a:xfrm>
            <a:off x="0" y="0"/>
            <a:ext cx="32932736" cy="21947339"/>
            <a:chOff x="0" y="0"/>
            <a:chExt cx="32932736" cy="219473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04F926-B903-7548-99B5-3B19D90E570B}"/>
                </a:ext>
              </a:extLst>
            </p:cNvPr>
            <p:cNvGrpSpPr/>
            <p:nvPr/>
          </p:nvGrpSpPr>
          <p:grpSpPr>
            <a:xfrm>
              <a:off x="184169" y="3805305"/>
              <a:ext cx="4685371" cy="18142034"/>
              <a:chOff x="184169" y="3805305"/>
              <a:chExt cx="4685371" cy="1814203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97F685-70E8-2A46-8CB6-8504357FE563}"/>
                  </a:ext>
                </a:extLst>
              </p:cNvPr>
              <p:cNvSpPr/>
              <p:nvPr/>
            </p:nvSpPr>
            <p:spPr>
              <a:xfrm>
                <a:off x="184169" y="3805305"/>
                <a:ext cx="4518211" cy="17863971"/>
              </a:xfrm>
              <a:prstGeom prst="rect">
                <a:avLst/>
              </a:prstGeom>
              <a:solidFill>
                <a:srgbClr val="2E2D29"/>
              </a:solidFill>
              <a:ln>
                <a:solidFill>
                  <a:srgbClr val="4D4F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solidFill>
                    <a:srgbClr val="2E2D29"/>
                  </a:solidFill>
                  <a:latin typeface="Source Sans Pro Regular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02E10E-E6EB-444E-A542-2CB61CF3C1DE}"/>
                  </a:ext>
                </a:extLst>
              </p:cNvPr>
              <p:cNvSpPr/>
              <p:nvPr/>
            </p:nvSpPr>
            <p:spPr>
              <a:xfrm>
                <a:off x="351329" y="3976633"/>
                <a:ext cx="4518211" cy="17837909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13AF7A4-3FB3-6848-9949-21F17362F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8206" y="20064893"/>
                <a:ext cx="2823669" cy="188244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95DB488-0812-0940-926E-744290486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588" y="20342958"/>
                <a:ext cx="878114" cy="1326318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5289D0-6A96-F346-AA11-CE21CA77B6E5}"/>
                </a:ext>
              </a:extLst>
            </p:cNvPr>
            <p:cNvGrpSpPr/>
            <p:nvPr/>
          </p:nvGrpSpPr>
          <p:grpSpPr>
            <a:xfrm>
              <a:off x="0" y="0"/>
              <a:ext cx="32932736" cy="4029235"/>
              <a:chOff x="0" y="0"/>
              <a:chExt cx="32932736" cy="402923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F77903-2A48-8D4E-8934-DF62F455D999}"/>
                  </a:ext>
                </a:extLst>
              </p:cNvPr>
              <p:cNvSpPr/>
              <p:nvPr/>
            </p:nvSpPr>
            <p:spPr>
              <a:xfrm>
                <a:off x="29605212" y="3504869"/>
                <a:ext cx="3327523" cy="524366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Crimson Roman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3EDE96-696B-6940-8005-05A86EBF74DF}"/>
                  </a:ext>
                </a:extLst>
              </p:cNvPr>
              <p:cNvSpPr/>
              <p:nvPr/>
            </p:nvSpPr>
            <p:spPr>
              <a:xfrm>
                <a:off x="0" y="0"/>
                <a:ext cx="32918400" cy="3546764"/>
              </a:xfrm>
              <a:prstGeom prst="rect">
                <a:avLst/>
              </a:prstGeom>
              <a:solidFill>
                <a:srgbClr val="8C1515"/>
              </a:solidFill>
              <a:ln>
                <a:solidFill>
                  <a:srgbClr val="8C15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7BCE93A-187E-B343-BE0A-8DD846761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412" y="283854"/>
                <a:ext cx="2979057" cy="2979057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9FFE2E-2CCF-D245-A379-D37BD4B4B164}"/>
                  </a:ext>
                </a:extLst>
              </p:cNvPr>
              <p:cNvSpPr/>
              <p:nvPr/>
            </p:nvSpPr>
            <p:spPr>
              <a:xfrm>
                <a:off x="3436469" y="3439189"/>
                <a:ext cx="29496267" cy="220850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5D381EAB-DAA8-7143-8C05-0E75D5DAEDF0}"/>
                  </a:ext>
                </a:extLst>
              </p:cNvPr>
              <p:cNvSpPr/>
              <p:nvPr/>
            </p:nvSpPr>
            <p:spPr>
              <a:xfrm rot="10800000">
                <a:off x="28935002" y="3554978"/>
                <a:ext cx="670209" cy="474257"/>
              </a:xfrm>
              <a:prstGeom prst="rtTriangle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Crimson Roman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AEEF71-545E-9340-B1EC-95922F8011E4}"/>
                  </a:ext>
                </a:extLst>
              </p:cNvPr>
              <p:cNvSpPr/>
              <p:nvPr/>
            </p:nvSpPr>
            <p:spPr>
              <a:xfrm>
                <a:off x="29745888" y="2979414"/>
                <a:ext cx="3022723" cy="904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solidFill>
                    <a:srgbClr val="8C1515"/>
                  </a:solidFill>
                  <a:latin typeface="Crimson Roman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80E265-3791-4345-A501-7B4BF1893D75}"/>
              </a:ext>
            </a:extLst>
          </p:cNvPr>
          <p:cNvSpPr txBox="1"/>
          <p:nvPr/>
        </p:nvSpPr>
        <p:spPr>
          <a:xfrm>
            <a:off x="7685170" y="597483"/>
            <a:ext cx="21270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ource Sans Pro Regular"/>
              </a:rPr>
              <a:t>The Role of Processing Cough Audio to Detect Covid-19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9BC31B-934D-3C4C-92EA-65DAC8D40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5212" y="2562532"/>
            <a:ext cx="1982155" cy="132143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540356-4E6F-C942-B0D3-E8EF1A743056}"/>
              </a:ext>
            </a:extLst>
          </p:cNvPr>
          <p:cNvSpPr txBox="1"/>
          <p:nvPr/>
        </p:nvSpPr>
        <p:spPr>
          <a:xfrm>
            <a:off x="29745887" y="3413404"/>
            <a:ext cx="3752491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67" dirty="0">
                <a:solidFill>
                  <a:srgbClr val="2E2D29"/>
                </a:solidFill>
                <a:latin typeface="Source Sans Pro Regular"/>
              </a:rPr>
              <a:t>Electrical Engineering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51C98-07D4-9E4F-B8EA-2EC69A53E599}"/>
              </a:ext>
            </a:extLst>
          </p:cNvPr>
          <p:cNvSpPr txBox="1"/>
          <p:nvPr/>
        </p:nvSpPr>
        <p:spPr>
          <a:xfrm>
            <a:off x="7575442" y="1551479"/>
            <a:ext cx="21270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Stephen Zhu, srzhu3@stanford.edu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9385D0-847E-CE47-8068-2F8A9105E2D8}"/>
              </a:ext>
            </a:extLst>
          </p:cNvPr>
          <p:cNvGrpSpPr/>
          <p:nvPr/>
        </p:nvGrpSpPr>
        <p:grpSpPr>
          <a:xfrm>
            <a:off x="457412" y="4072888"/>
            <a:ext cx="4282017" cy="786660"/>
            <a:chOff x="786384" y="6038994"/>
            <a:chExt cx="6423026" cy="11799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725EB2-7D3F-ED4F-81F1-E175A9EFEE04}"/>
                </a:ext>
              </a:extLst>
            </p:cNvPr>
            <p:cNvSpPr txBox="1"/>
            <p:nvPr/>
          </p:nvSpPr>
          <p:spPr>
            <a:xfrm>
              <a:off x="786384" y="6038994"/>
              <a:ext cx="6423026" cy="969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Abstract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55ED3F-C51A-D249-86CE-02DB75D21191}"/>
                </a:ext>
              </a:extLst>
            </p:cNvPr>
            <p:cNvSpPr/>
            <p:nvPr/>
          </p:nvSpPr>
          <p:spPr>
            <a:xfrm>
              <a:off x="797497" y="7173264"/>
              <a:ext cx="6400800" cy="45720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E66EC5-27A1-F246-97E4-7334E77992EB}"/>
              </a:ext>
            </a:extLst>
          </p:cNvPr>
          <p:cNvGrpSpPr/>
          <p:nvPr/>
        </p:nvGrpSpPr>
        <p:grpSpPr>
          <a:xfrm>
            <a:off x="5228233" y="4076127"/>
            <a:ext cx="6459864" cy="784322"/>
            <a:chOff x="7655317" y="6043852"/>
            <a:chExt cx="9689796" cy="117648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6E47B-ACAE-754C-9334-40DA8E355574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6C4253-AF2A-0649-880D-4CF0DD13ED66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CBB44-7DE5-5548-B81A-51C0EB0F73A1}"/>
              </a:ext>
            </a:extLst>
          </p:cNvPr>
          <p:cNvGrpSpPr/>
          <p:nvPr/>
        </p:nvGrpSpPr>
        <p:grpSpPr>
          <a:xfrm>
            <a:off x="19173937" y="4068981"/>
            <a:ext cx="6459864" cy="784322"/>
            <a:chOff x="7655317" y="6043852"/>
            <a:chExt cx="9689796" cy="117648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FFBD0E-6F24-974E-BB47-80BDDE067A36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BB4974C-B405-474C-BF4E-36ABCEBCC520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CEA14DE-8F9D-3540-BDEA-CF05B502484E}"/>
              </a:ext>
            </a:extLst>
          </p:cNvPr>
          <p:cNvGrpSpPr/>
          <p:nvPr/>
        </p:nvGrpSpPr>
        <p:grpSpPr>
          <a:xfrm>
            <a:off x="12201085" y="4067624"/>
            <a:ext cx="6459864" cy="784322"/>
            <a:chOff x="7655317" y="6043852"/>
            <a:chExt cx="9689796" cy="117648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2B66A7-16CD-6549-BB01-B0174853116D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53C88DA-D030-304B-8222-63AF4DAA0C0C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4EEA09E-11F0-A54C-9909-790F4A6B807C}"/>
              </a:ext>
            </a:extLst>
          </p:cNvPr>
          <p:cNvSpPr txBox="1"/>
          <p:nvPr/>
        </p:nvSpPr>
        <p:spPr>
          <a:xfrm>
            <a:off x="527715" y="5082822"/>
            <a:ext cx="4167054" cy="1449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</a:t>
            </a:r>
            <a:r>
              <a:rPr lang="en-US" sz="2400" dirty="0" err="1"/>
              <a:t>Etiam</a:t>
            </a:r>
            <a:r>
              <a:rPr lang="en-US" sz="2400" dirty="0"/>
              <a:t> </a:t>
            </a:r>
            <a:r>
              <a:rPr lang="en-US" sz="2400" dirty="0" err="1"/>
              <a:t>eget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 </a:t>
            </a:r>
            <a:r>
              <a:rPr lang="en-US" sz="2400" dirty="0" err="1"/>
              <a:t>nec</a:t>
            </a:r>
            <a:r>
              <a:rPr lang="en-US" sz="2400" dirty="0"/>
              <a:t> ex </a:t>
            </a:r>
            <a:r>
              <a:rPr lang="en-US" sz="2400" dirty="0" err="1"/>
              <a:t>laoreet</a:t>
            </a:r>
            <a:r>
              <a:rPr lang="en-US" sz="2400" dirty="0"/>
              <a:t> </a:t>
            </a:r>
            <a:r>
              <a:rPr lang="en-US" sz="2400" dirty="0" err="1"/>
              <a:t>tempor</a:t>
            </a:r>
            <a:r>
              <a:rPr lang="en-US" sz="2400" dirty="0"/>
              <a:t> a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augue</a:t>
            </a:r>
            <a:r>
              <a:rPr lang="en-US" sz="2400" dirty="0"/>
              <a:t>. </a:t>
            </a:r>
            <a:r>
              <a:rPr lang="en-US" sz="2400" dirty="0" err="1"/>
              <a:t>Nullam</a:t>
            </a:r>
            <a:r>
              <a:rPr lang="en-US" sz="2400" dirty="0"/>
              <a:t>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nibh</a:t>
            </a:r>
            <a:r>
              <a:rPr lang="en-US" sz="2400" dirty="0"/>
              <a:t> </a:t>
            </a:r>
            <a:r>
              <a:rPr lang="en-US" sz="2400" dirty="0" err="1"/>
              <a:t>placerat</a:t>
            </a:r>
            <a:r>
              <a:rPr lang="en-US" sz="2400" dirty="0"/>
              <a:t>, </a:t>
            </a:r>
            <a:r>
              <a:rPr lang="en-US" sz="2400" dirty="0" err="1"/>
              <a:t>finibus</a:t>
            </a:r>
            <a:r>
              <a:rPr lang="en-US" sz="2400" dirty="0"/>
              <a:t> </a:t>
            </a:r>
            <a:r>
              <a:rPr lang="en-US" sz="2400" dirty="0" err="1"/>
              <a:t>felis</a:t>
            </a:r>
            <a:r>
              <a:rPr lang="en-US" sz="2400" dirty="0"/>
              <a:t> </a:t>
            </a:r>
            <a:r>
              <a:rPr lang="en-US" sz="2400" dirty="0" err="1"/>
              <a:t>placerat</a:t>
            </a:r>
            <a:r>
              <a:rPr lang="en-US" sz="2400" dirty="0"/>
              <a:t>, </a:t>
            </a:r>
            <a:r>
              <a:rPr lang="en-US" sz="2400" dirty="0" err="1"/>
              <a:t>blandit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. </a:t>
            </a:r>
            <a:r>
              <a:rPr lang="en-US" sz="2400" dirty="0" err="1"/>
              <a:t>Curabitur</a:t>
            </a:r>
            <a:r>
              <a:rPr lang="en-US" sz="2400" dirty="0"/>
              <a:t>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 </a:t>
            </a:r>
            <a:r>
              <a:rPr lang="en-US" sz="2400" dirty="0" err="1"/>
              <a:t>tellus</a:t>
            </a:r>
            <a:r>
              <a:rPr lang="en-US" sz="2400" dirty="0"/>
              <a:t>. Sed </a:t>
            </a:r>
            <a:r>
              <a:rPr lang="en-US" sz="2400" dirty="0" err="1"/>
              <a:t>posuere</a:t>
            </a:r>
            <a:r>
              <a:rPr lang="en-US" sz="2400" dirty="0"/>
              <a:t> </a:t>
            </a:r>
            <a:r>
              <a:rPr lang="en-US" sz="2400" dirty="0" err="1"/>
              <a:t>elementum</a:t>
            </a:r>
            <a:r>
              <a:rPr lang="en-US" sz="2400" dirty="0"/>
              <a:t> pulvinar. </a:t>
            </a:r>
            <a:r>
              <a:rPr lang="en-US" sz="2400" dirty="0" err="1"/>
              <a:t>Fusce</a:t>
            </a:r>
            <a:r>
              <a:rPr lang="en-US" sz="2400" dirty="0"/>
              <a:t>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aliquet</a:t>
            </a:r>
            <a:r>
              <a:rPr lang="en-US" sz="2400" dirty="0"/>
              <a:t> ante, id </a:t>
            </a:r>
            <a:r>
              <a:rPr lang="en-US" sz="2400" dirty="0" err="1"/>
              <a:t>imperdiet</a:t>
            </a:r>
            <a:r>
              <a:rPr lang="en-US" sz="2400" dirty="0"/>
              <a:t> magna. </a:t>
            </a:r>
            <a:r>
              <a:rPr lang="en-US" sz="2400" dirty="0" err="1"/>
              <a:t>Nulla</a:t>
            </a:r>
            <a:r>
              <a:rPr lang="en-US" sz="2400" dirty="0"/>
              <a:t> </a:t>
            </a:r>
            <a:r>
              <a:rPr lang="en-US" sz="2400" dirty="0" err="1"/>
              <a:t>facilisi</a:t>
            </a:r>
            <a:r>
              <a:rPr lang="en-US" sz="2400" dirty="0"/>
              <a:t>. Ut </a:t>
            </a:r>
            <a:r>
              <a:rPr lang="en-US" sz="2400" dirty="0" err="1"/>
              <a:t>viverra</a:t>
            </a:r>
            <a:r>
              <a:rPr lang="en-US" sz="2400" dirty="0"/>
              <a:t> </a:t>
            </a:r>
            <a:r>
              <a:rPr lang="en-US" sz="2400" dirty="0" err="1"/>
              <a:t>scelerisque</a:t>
            </a:r>
            <a:r>
              <a:rPr lang="en-US" sz="2400" dirty="0"/>
              <a:t> </a:t>
            </a:r>
            <a:r>
              <a:rPr lang="en-US" sz="2400" dirty="0" err="1"/>
              <a:t>nulla</a:t>
            </a:r>
            <a:r>
              <a:rPr lang="en-US" sz="2400" dirty="0"/>
              <a:t> vitae </a:t>
            </a:r>
            <a:r>
              <a:rPr lang="en-US" sz="2400" dirty="0" err="1"/>
              <a:t>faucibus</a:t>
            </a:r>
            <a:r>
              <a:rPr lang="en-US" sz="2400" dirty="0"/>
              <a:t>. 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</a:t>
            </a:r>
            <a:r>
              <a:rPr lang="en-US" sz="2400" dirty="0" err="1"/>
              <a:t>Praesent</a:t>
            </a:r>
            <a:r>
              <a:rPr lang="en-US" sz="2400" dirty="0"/>
              <a:t> </a:t>
            </a:r>
            <a:r>
              <a:rPr lang="en-US" sz="2400" dirty="0" err="1"/>
              <a:t>eget</a:t>
            </a:r>
            <a:r>
              <a:rPr lang="en-US" sz="2400" dirty="0"/>
              <a:t> </a:t>
            </a:r>
            <a:r>
              <a:rPr lang="en-US" sz="2400" dirty="0" err="1"/>
              <a:t>lobortis</a:t>
            </a:r>
            <a:r>
              <a:rPr lang="en-US" sz="2400" dirty="0"/>
              <a:t> </a:t>
            </a:r>
            <a:r>
              <a:rPr lang="en-US" sz="2400" dirty="0" err="1"/>
              <a:t>orci</a:t>
            </a:r>
            <a:r>
              <a:rPr lang="en-US" sz="2400" dirty="0"/>
              <a:t>. Nunc </a:t>
            </a:r>
            <a:r>
              <a:rPr lang="en-US" sz="2400" dirty="0" err="1"/>
              <a:t>nec</a:t>
            </a:r>
            <a:r>
              <a:rPr lang="en-US" sz="2400" dirty="0"/>
              <a:t> </a:t>
            </a:r>
            <a:r>
              <a:rPr lang="en-US" sz="2400" dirty="0" err="1"/>
              <a:t>lacus</a:t>
            </a:r>
            <a:r>
              <a:rPr lang="en-US" sz="2400" dirty="0"/>
              <a:t> non </a:t>
            </a:r>
            <a:r>
              <a:rPr lang="en-US" sz="2400" dirty="0" err="1"/>
              <a:t>nulla</a:t>
            </a:r>
            <a:r>
              <a:rPr lang="en-US" sz="2400" dirty="0"/>
              <a:t> </a:t>
            </a:r>
            <a:r>
              <a:rPr lang="en-US" sz="2400" dirty="0" err="1"/>
              <a:t>vulputate</a:t>
            </a:r>
            <a:r>
              <a:rPr lang="en-US" sz="2400" dirty="0"/>
              <a:t> </a:t>
            </a:r>
            <a:r>
              <a:rPr lang="en-US" sz="2400" dirty="0" err="1"/>
              <a:t>finibus</a:t>
            </a:r>
            <a:r>
              <a:rPr lang="en-US" sz="2400" dirty="0"/>
              <a:t> et a </a:t>
            </a:r>
            <a:r>
              <a:rPr lang="en-US" sz="2400" dirty="0" err="1"/>
              <a:t>purus</a:t>
            </a:r>
            <a:r>
              <a:rPr lang="en-US" sz="2400" dirty="0"/>
              <a:t>. </a:t>
            </a:r>
            <a:r>
              <a:rPr lang="en-US" sz="2400" dirty="0" err="1"/>
              <a:t>Pellentesque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sapien</a:t>
            </a:r>
            <a:r>
              <a:rPr lang="en-US" sz="2400" dirty="0"/>
              <a:t> in </a:t>
            </a:r>
            <a:r>
              <a:rPr lang="en-US" sz="2400" dirty="0" err="1"/>
              <a:t>eros</a:t>
            </a:r>
            <a:r>
              <a:rPr lang="en-US" sz="2400" dirty="0"/>
              <a:t> </a:t>
            </a:r>
            <a:r>
              <a:rPr lang="en-US" sz="2400" dirty="0" err="1"/>
              <a:t>pretium</a:t>
            </a:r>
            <a:r>
              <a:rPr lang="en-US" sz="2400" dirty="0"/>
              <a:t> </a:t>
            </a:r>
            <a:r>
              <a:rPr lang="en-US" sz="2400" dirty="0" err="1"/>
              <a:t>porttitor</a:t>
            </a:r>
            <a:r>
              <a:rPr lang="en-US" sz="2400" dirty="0"/>
              <a:t>. </a:t>
            </a:r>
            <a:r>
              <a:rPr lang="en-US" sz="2400" dirty="0" err="1"/>
              <a:t>Nullam</a:t>
            </a:r>
            <a:r>
              <a:rPr lang="en-US" sz="2400" dirty="0"/>
              <a:t> </a:t>
            </a:r>
            <a:r>
              <a:rPr lang="en-US" sz="2400" dirty="0" err="1"/>
              <a:t>odio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, </a:t>
            </a:r>
            <a:r>
              <a:rPr lang="en-US" sz="2400" dirty="0" err="1"/>
              <a:t>elementum</a:t>
            </a:r>
            <a:r>
              <a:rPr lang="en-US" sz="2400" dirty="0"/>
              <a:t> sit </a:t>
            </a:r>
            <a:r>
              <a:rPr lang="en-US" sz="2400" dirty="0" err="1"/>
              <a:t>amet</a:t>
            </a:r>
            <a:r>
              <a:rPr lang="en-US" sz="2400" dirty="0"/>
              <a:t> cursus </a:t>
            </a:r>
            <a:r>
              <a:rPr lang="en-US" sz="2400" dirty="0" err="1"/>
              <a:t>nec</a:t>
            </a:r>
            <a:r>
              <a:rPr lang="en-US" sz="2400" dirty="0"/>
              <a:t>, </a:t>
            </a:r>
            <a:r>
              <a:rPr lang="en-US" sz="2400" dirty="0" err="1"/>
              <a:t>vehicula</a:t>
            </a:r>
            <a:r>
              <a:rPr lang="en-US" sz="2400" dirty="0"/>
              <a:t> vitae dui.</a:t>
            </a:r>
          </a:p>
          <a:p>
            <a:r>
              <a:rPr lang="en-US" sz="2400" dirty="0" err="1"/>
              <a:t>Suspendisse</a:t>
            </a:r>
            <a:r>
              <a:rPr lang="en-US" sz="2400" dirty="0"/>
              <a:t> </a:t>
            </a:r>
            <a:r>
              <a:rPr lang="en-US" sz="2400" dirty="0" err="1"/>
              <a:t>metus</a:t>
            </a:r>
            <a:r>
              <a:rPr lang="en-US" sz="2400" dirty="0"/>
              <a:t> ante, </a:t>
            </a:r>
            <a:r>
              <a:rPr lang="en-US" sz="2400" dirty="0" err="1"/>
              <a:t>laoreet</a:t>
            </a:r>
            <a:r>
              <a:rPr lang="en-US" sz="2400" dirty="0"/>
              <a:t> </a:t>
            </a:r>
            <a:r>
              <a:rPr lang="en-US" sz="2400" dirty="0" err="1"/>
              <a:t>nec</a:t>
            </a:r>
            <a:r>
              <a:rPr lang="en-US" sz="2400" dirty="0"/>
              <a:t> </a:t>
            </a:r>
            <a:r>
              <a:rPr lang="en-US" sz="2400" dirty="0" err="1"/>
              <a:t>urna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, convallis </a:t>
            </a:r>
            <a:r>
              <a:rPr lang="en-US" sz="2400" dirty="0" err="1"/>
              <a:t>hendrerit</a:t>
            </a:r>
            <a:r>
              <a:rPr lang="en-US" sz="2400" dirty="0"/>
              <a:t> libero. Duis ac </a:t>
            </a:r>
            <a:r>
              <a:rPr lang="en-US" sz="2400" dirty="0" err="1"/>
              <a:t>nisl</a:t>
            </a:r>
            <a:r>
              <a:rPr lang="en-US" sz="2400" dirty="0"/>
              <a:t> </a:t>
            </a:r>
            <a:r>
              <a:rPr lang="en-US" sz="2400" dirty="0" err="1"/>
              <a:t>risus</a:t>
            </a:r>
            <a:r>
              <a:rPr lang="en-US" sz="2400" dirty="0"/>
              <a:t>.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luctus</a:t>
            </a:r>
            <a:r>
              <a:rPr lang="en-US" sz="2400" dirty="0"/>
              <a:t> </a:t>
            </a:r>
            <a:r>
              <a:rPr lang="en-US" sz="2400" dirty="0" err="1"/>
              <a:t>nulla</a:t>
            </a:r>
            <a:r>
              <a:rPr lang="en-US" sz="2400" dirty="0"/>
              <a:t> non </a:t>
            </a:r>
            <a:r>
              <a:rPr lang="en-US" sz="2400" dirty="0" err="1"/>
              <a:t>erat</a:t>
            </a:r>
            <a:r>
              <a:rPr lang="en-US" sz="2400" dirty="0"/>
              <a:t> pulvinar,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porttitor</a:t>
            </a:r>
            <a:r>
              <a:rPr lang="en-US" sz="2400" dirty="0"/>
              <a:t> </a:t>
            </a:r>
            <a:r>
              <a:rPr lang="en-US" sz="2400" dirty="0" err="1"/>
              <a:t>tellus</a:t>
            </a:r>
            <a:r>
              <a:rPr lang="en-US" sz="2400" dirty="0"/>
              <a:t> </a:t>
            </a:r>
            <a:r>
              <a:rPr lang="en-US" sz="2400" dirty="0" err="1"/>
              <a:t>pretium</a:t>
            </a:r>
            <a:r>
              <a:rPr lang="en-US" sz="2400" dirty="0"/>
              <a:t>. In fermentum </a:t>
            </a:r>
            <a:r>
              <a:rPr lang="en-US" sz="2400" dirty="0" err="1"/>
              <a:t>arcu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mi </a:t>
            </a:r>
            <a:r>
              <a:rPr lang="en-US" sz="2400" dirty="0" err="1"/>
              <a:t>mollis</a:t>
            </a:r>
            <a:r>
              <a:rPr lang="en-US" sz="2400" dirty="0"/>
              <a:t>, </a:t>
            </a:r>
            <a:r>
              <a:rPr lang="en-US" sz="2400" dirty="0" err="1"/>
              <a:t>nec</a:t>
            </a:r>
            <a:r>
              <a:rPr lang="en-US" sz="2400" dirty="0"/>
              <a:t> </a:t>
            </a:r>
            <a:r>
              <a:rPr lang="en-US" sz="2400" dirty="0" err="1"/>
              <a:t>iaculis</a:t>
            </a:r>
            <a:r>
              <a:rPr lang="en-US" sz="2400" dirty="0"/>
              <a:t> ipsum </a:t>
            </a:r>
            <a:r>
              <a:rPr lang="en-US" sz="2400" dirty="0" err="1"/>
              <a:t>rhoncus</a:t>
            </a:r>
            <a:r>
              <a:rPr lang="en-US" sz="2400" dirty="0"/>
              <a:t>. </a:t>
            </a:r>
            <a:r>
              <a:rPr lang="en-US" sz="2400" dirty="0" err="1"/>
              <a:t>Donec</a:t>
            </a:r>
            <a:r>
              <a:rPr lang="en-US" sz="2400" dirty="0"/>
              <a:t> cursus libero non </a:t>
            </a:r>
            <a:r>
              <a:rPr lang="en-US" sz="2400" dirty="0" err="1"/>
              <a:t>eros</a:t>
            </a:r>
            <a:r>
              <a:rPr lang="en-US" sz="2400" dirty="0"/>
              <a:t> </a:t>
            </a:r>
            <a:r>
              <a:rPr lang="en-US" sz="2400" dirty="0" err="1"/>
              <a:t>scelerisque</a:t>
            </a:r>
            <a:r>
              <a:rPr lang="en-US" sz="2400" dirty="0"/>
              <a:t> </a:t>
            </a:r>
            <a:r>
              <a:rPr lang="en-US" sz="2400" dirty="0" err="1"/>
              <a:t>euismod</a:t>
            </a:r>
            <a:r>
              <a:rPr lang="en-US" sz="2400" dirty="0"/>
              <a:t>. Nunc </a:t>
            </a:r>
            <a:r>
              <a:rPr lang="en-US" sz="2400" dirty="0" err="1"/>
              <a:t>diam</a:t>
            </a:r>
            <a:r>
              <a:rPr lang="en-US" sz="2400" dirty="0"/>
              <a:t> </a:t>
            </a:r>
            <a:r>
              <a:rPr lang="en-US" sz="2400" dirty="0" err="1"/>
              <a:t>arcu</a:t>
            </a:r>
            <a:r>
              <a:rPr lang="en-US" sz="2400" dirty="0"/>
              <a:t>, </a:t>
            </a:r>
            <a:r>
              <a:rPr lang="en-US" sz="2400" dirty="0" err="1"/>
              <a:t>aliquet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 gravida vitae, </a:t>
            </a:r>
            <a:r>
              <a:rPr lang="en-US" sz="2400" dirty="0" err="1"/>
              <a:t>feugiat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nulla</a:t>
            </a:r>
            <a:r>
              <a:rPr lang="en-US" sz="2400" dirty="0"/>
              <a:t>. Class </a:t>
            </a:r>
            <a:r>
              <a:rPr lang="en-US" sz="2400" dirty="0" err="1"/>
              <a:t>aptent</a:t>
            </a:r>
            <a:r>
              <a:rPr lang="en-US" sz="2400" dirty="0"/>
              <a:t> </a:t>
            </a:r>
            <a:r>
              <a:rPr lang="en-US" sz="2400" dirty="0" err="1"/>
              <a:t>taciti</a:t>
            </a:r>
            <a:r>
              <a:rPr lang="en-US" sz="2400" dirty="0"/>
              <a:t> </a:t>
            </a:r>
            <a:r>
              <a:rPr lang="en-US" sz="2400" dirty="0" err="1"/>
              <a:t>sociosqu</a:t>
            </a:r>
            <a:r>
              <a:rPr lang="en-US" sz="2400" dirty="0"/>
              <a:t> ad </a:t>
            </a:r>
            <a:r>
              <a:rPr lang="en-US" sz="2400" dirty="0" err="1"/>
              <a:t>litora</a:t>
            </a:r>
            <a:r>
              <a:rPr lang="en-US" sz="2400" dirty="0"/>
              <a:t> </a:t>
            </a:r>
            <a:r>
              <a:rPr lang="en-US" sz="2400" dirty="0" err="1"/>
              <a:t>torquent</a:t>
            </a:r>
            <a:r>
              <a:rPr lang="en-US" sz="2400" dirty="0"/>
              <a:t> per </a:t>
            </a:r>
            <a:r>
              <a:rPr lang="en-US" sz="2400" dirty="0" err="1"/>
              <a:t>conubia</a:t>
            </a:r>
            <a:r>
              <a:rPr lang="en-US" sz="2400" dirty="0"/>
              <a:t> nostra, per </a:t>
            </a:r>
            <a:r>
              <a:rPr lang="en-US" sz="2400" dirty="0" err="1"/>
              <a:t>inceptos</a:t>
            </a:r>
            <a:r>
              <a:rPr lang="en-US" sz="2400" dirty="0"/>
              <a:t> </a:t>
            </a:r>
            <a:r>
              <a:rPr lang="en-US" sz="2400" dirty="0" err="1"/>
              <a:t>himenaeos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Aenean</a:t>
            </a:r>
            <a:r>
              <a:rPr lang="en-US" sz="2400" dirty="0"/>
              <a:t> </a:t>
            </a:r>
            <a:r>
              <a:rPr lang="en-US" sz="2400" dirty="0" err="1"/>
              <a:t>mattis</a:t>
            </a:r>
            <a:r>
              <a:rPr lang="en-US" sz="2400" dirty="0"/>
              <a:t> </a:t>
            </a:r>
            <a:r>
              <a:rPr lang="en-US" sz="2400" dirty="0" err="1"/>
              <a:t>eros</a:t>
            </a:r>
            <a:r>
              <a:rPr lang="en-US" sz="2400" dirty="0"/>
              <a:t> vitae </a:t>
            </a:r>
            <a:r>
              <a:rPr lang="en-US" sz="2400" dirty="0" err="1"/>
              <a:t>neque</a:t>
            </a:r>
            <a:r>
              <a:rPr lang="en-US" sz="2400" dirty="0"/>
              <a:t> </a:t>
            </a:r>
            <a:r>
              <a:rPr lang="en-US" sz="2400" dirty="0" err="1"/>
              <a:t>varius</a:t>
            </a:r>
            <a:r>
              <a:rPr lang="en-US" sz="2400" dirty="0"/>
              <a:t> </a:t>
            </a:r>
            <a:r>
              <a:rPr lang="en-US" sz="2400" dirty="0" err="1"/>
              <a:t>commodo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quam</a:t>
            </a:r>
            <a:r>
              <a:rPr lang="en-US" sz="2400" dirty="0"/>
              <a:t>. </a:t>
            </a:r>
            <a:r>
              <a:rPr lang="en-US" sz="2400" dirty="0" err="1"/>
              <a:t>Etiam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purus</a:t>
            </a:r>
            <a:r>
              <a:rPr lang="en-US" sz="2400" dirty="0"/>
              <a:t>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urna</a:t>
            </a:r>
            <a:r>
              <a:rPr lang="en-US" sz="2400" dirty="0"/>
              <a:t> </a:t>
            </a:r>
            <a:r>
              <a:rPr lang="en-US" sz="2400" dirty="0" err="1"/>
              <a:t>facilisis</a:t>
            </a:r>
            <a:r>
              <a:rPr lang="en-US" sz="2400" dirty="0"/>
              <a:t> </a:t>
            </a:r>
            <a:r>
              <a:rPr lang="en-US" sz="2400" dirty="0" err="1"/>
              <a:t>porttitor</a:t>
            </a:r>
            <a:r>
              <a:rPr lang="en-US" sz="2400" dirty="0"/>
              <a:t> in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odio</a:t>
            </a:r>
            <a:r>
              <a:rPr lang="en-US" sz="2400" dirty="0"/>
              <a:t>. </a:t>
            </a:r>
            <a:endParaRPr lang="en-US" sz="1600" dirty="0">
              <a:solidFill>
                <a:srgbClr val="2E2D29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DCD689-79D4-A443-A29D-0550C182692F}"/>
              </a:ext>
            </a:extLst>
          </p:cNvPr>
          <p:cNvGrpSpPr/>
          <p:nvPr/>
        </p:nvGrpSpPr>
        <p:grpSpPr>
          <a:xfrm>
            <a:off x="26146789" y="4078081"/>
            <a:ext cx="6459864" cy="784322"/>
            <a:chOff x="7655317" y="6043852"/>
            <a:chExt cx="9689796" cy="117648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FA0416-6A49-EE41-AE72-9C7DF37F06DF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69B8E9-C40F-1948-BE8A-E5B431E4BC2C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</p:spTree>
    <p:extLst>
      <p:ext uri="{BB962C8B-B14F-4D97-AF65-F5344CB8AC3E}">
        <p14:creationId xmlns:p14="http://schemas.microsoft.com/office/powerpoint/2010/main" val="138627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</TotalTime>
  <Words>242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Crimson Roman</vt:lpstr>
      <vt:lpstr>Source Sans Pro Regular</vt:lpstr>
      <vt:lpstr>Arial</vt:lpstr>
      <vt:lpstr>Calibri</vt:lpstr>
      <vt:lpstr>Calibri Light</vt:lpstr>
      <vt:lpstr>Source Sans Pro Italic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Stephen Zhu</cp:lastModifiedBy>
  <cp:revision>19</cp:revision>
  <dcterms:created xsi:type="dcterms:W3CDTF">2018-08-04T18:19:11Z</dcterms:created>
  <dcterms:modified xsi:type="dcterms:W3CDTF">2023-12-07T05:12:01Z</dcterms:modified>
</cp:coreProperties>
</file>