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10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967728" y="597483"/>
            <a:ext cx="2198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The Role of Processing Cough Audio to Detect Covid-19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7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6858000" y="1551479"/>
            <a:ext cx="2198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Stephen Zhu, srzhu3@stanford.edu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2501166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aims to examine the role of signal processing in aiding audio classification, specifically detecting Covid-19 in cough audio files. During the pandemic, it took some time before the first accessible covid tests were released, posing a global health issue. If we were to collect data early on and use machine learning in the future, we would potentially be able to deploy these accessible tests at a much faster rate, and at significantly less cost.</a:t>
            </a:r>
          </a:p>
          <a:p>
            <a:endParaRPr lang="en-US" sz="2400" dirty="0">
              <a:solidFill>
                <a:srgbClr val="2E2D29"/>
              </a:solidFill>
            </a:endParaRPr>
          </a:p>
          <a:p>
            <a:r>
              <a:rPr lang="en-US" sz="2400" dirty="0">
                <a:solidFill>
                  <a:srgbClr val="2E2D29"/>
                </a:solidFill>
              </a:rPr>
              <a:t>This project compares the accuracies of  different classification techniques, namely KNN, SVM, and ML, combined with different forms of signal processing on the COUGHVID dataset [1]. The types of processing used are: no processing, DFT, and MFCC.</a:t>
            </a:r>
            <a:endParaRPr lang="en-US" sz="1600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F78BC1-A123-9819-A980-6AF3803A07AE}"/>
              </a:ext>
            </a:extLst>
          </p:cNvPr>
          <p:cNvGrpSpPr/>
          <p:nvPr/>
        </p:nvGrpSpPr>
        <p:grpSpPr>
          <a:xfrm>
            <a:off x="5287297" y="11375285"/>
            <a:ext cx="6459864" cy="784322"/>
            <a:chOff x="7655317" y="6043852"/>
            <a:chExt cx="9689796" cy="11764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74D513-E6B4-DA2B-02E3-3B8DCBE5D8EE}"/>
                </a:ext>
              </a:extLst>
            </p:cNvPr>
            <p:cNvSpPr txBox="1"/>
            <p:nvPr/>
          </p:nvSpPr>
          <p:spPr>
            <a:xfrm>
              <a:off x="7655317" y="6043852"/>
              <a:ext cx="588911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 Preprocessing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5E209-F94E-E524-86FC-7050B6717942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A53317-1C16-C642-300E-5E06F302EB52}"/>
              </a:ext>
            </a:extLst>
          </p:cNvPr>
          <p:cNvGrpSpPr/>
          <p:nvPr/>
        </p:nvGrpSpPr>
        <p:grpSpPr>
          <a:xfrm>
            <a:off x="26086615" y="9353476"/>
            <a:ext cx="6459864" cy="784322"/>
            <a:chOff x="7655317" y="6043852"/>
            <a:chExt cx="9689796" cy="11764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3E3B2-DF2D-0D7B-B200-25F46EE0D79F}"/>
                </a:ext>
              </a:extLst>
            </p:cNvPr>
            <p:cNvSpPr txBox="1"/>
            <p:nvPr/>
          </p:nvSpPr>
          <p:spPr>
            <a:xfrm>
              <a:off x="7655317" y="6043852"/>
              <a:ext cx="3833262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611B9D-7754-18EF-597F-7EC9CBEB4D65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D0F48-58DF-AE07-CE59-5ACA44B1136A}"/>
              </a:ext>
            </a:extLst>
          </p:cNvPr>
          <p:cNvGrpSpPr/>
          <p:nvPr/>
        </p:nvGrpSpPr>
        <p:grpSpPr>
          <a:xfrm>
            <a:off x="26040174" y="14236710"/>
            <a:ext cx="6459864" cy="784322"/>
            <a:chOff x="7655317" y="6043852"/>
            <a:chExt cx="9689796" cy="1176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A374E0-5943-5869-9960-C6C01C5DC990}"/>
                </a:ext>
              </a:extLst>
            </p:cNvPr>
            <p:cNvSpPr txBox="1"/>
            <p:nvPr/>
          </p:nvSpPr>
          <p:spPr>
            <a:xfrm>
              <a:off x="7655317" y="6043852"/>
              <a:ext cx="347499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838E2-B05B-63F5-7D20-224564715EFB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166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Crimson Roman</vt:lpstr>
      <vt:lpstr>Source Sans Pro Regular</vt:lpstr>
      <vt:lpstr>Arial</vt:lpstr>
      <vt:lpstr>Calibri</vt:lpstr>
      <vt:lpstr>Calibri Light</vt:lpstr>
      <vt:lpstr>Source Sans Pro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Zhu</cp:lastModifiedBy>
  <cp:revision>20</cp:revision>
  <dcterms:created xsi:type="dcterms:W3CDTF">2018-08-04T18:19:11Z</dcterms:created>
  <dcterms:modified xsi:type="dcterms:W3CDTF">2023-12-07T07:45:49Z</dcterms:modified>
</cp:coreProperties>
</file>