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8288000" cy="10287000"/>
  <p:notesSz cx="6858000" cy="9144000"/>
  <p:embeddedFontLst>
    <p:embeddedFont>
      <p:font typeface="Open Sans" panose="020B0606030504020204" pitchFamily="34" charset="0"/>
      <p:regular r:id="rId36"/>
    </p:embeddedFont>
    <p:embeddedFont>
      <p:font typeface="Open Sans Bold" panose="020B0806030504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.gif"/><Relationship Id="rId4" Type="http://schemas.openxmlformats.org/officeDocument/2006/relationships/image" Target="../media/image2.sv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.gif"/><Relationship Id="rId4" Type="http://schemas.openxmlformats.org/officeDocument/2006/relationships/image" Target="../media/image2.sv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.gif"/><Relationship Id="rId4" Type="http://schemas.openxmlformats.org/officeDocument/2006/relationships/image" Target="../media/image2.sv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svg"/><Relationship Id="rId10" Type="http://schemas.openxmlformats.org/officeDocument/2006/relationships/image" Target="../media/image11.sv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1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svg"/><Relationship Id="rId10" Type="http://schemas.openxmlformats.org/officeDocument/2006/relationships/image" Target="../media/image11.sv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1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svg"/><Relationship Id="rId10" Type="http://schemas.openxmlformats.org/officeDocument/2006/relationships/image" Target="../media/image11.sv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.gif"/><Relationship Id="rId4" Type="http://schemas.openxmlformats.org/officeDocument/2006/relationships/image" Target="../media/image2.svg"/><Relationship Id="rId9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9.sv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2.svg"/><Relationship Id="rId9" Type="http://schemas.openxmlformats.org/officeDocument/2006/relationships/image" Target="../media/image11.svg"/><Relationship Id="rId1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9.sv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2.svg"/><Relationship Id="rId9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9.sv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2.sv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4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9.sv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2.svg"/><Relationship Id="rId9" Type="http://schemas.openxmlformats.org/officeDocument/2006/relationships/image" Target="../media/image11.svg"/><Relationship Id="rId1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3.svg"/><Relationship Id="rId18" Type="http://schemas.openxmlformats.org/officeDocument/2006/relationships/image" Target="../media/image27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3.png"/><Relationship Id="rId5" Type="http://schemas.openxmlformats.org/officeDocument/2006/relationships/image" Target="../media/image13.svg"/><Relationship Id="rId15" Type="http://schemas.openxmlformats.org/officeDocument/2006/relationships/image" Target="../media/image25.svg"/><Relationship Id="rId10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3.svg"/><Relationship Id="rId18" Type="http://schemas.openxmlformats.org/officeDocument/2006/relationships/image" Target="../media/image27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3.png"/><Relationship Id="rId5" Type="http://schemas.openxmlformats.org/officeDocument/2006/relationships/image" Target="../media/image13.svg"/><Relationship Id="rId15" Type="http://schemas.openxmlformats.org/officeDocument/2006/relationships/image" Target="../media/image25.svg"/><Relationship Id="rId10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3.png"/><Relationship Id="rId5" Type="http://schemas.openxmlformats.org/officeDocument/2006/relationships/image" Target="../media/image13.svg"/><Relationship Id="rId15" Type="http://schemas.openxmlformats.org/officeDocument/2006/relationships/image" Target="../media/image25.svg"/><Relationship Id="rId10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3.svg"/><Relationship Id="rId18" Type="http://schemas.openxmlformats.org/officeDocument/2006/relationships/image" Target="../media/image4.gif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3.png"/><Relationship Id="rId5" Type="http://schemas.openxmlformats.org/officeDocument/2006/relationships/image" Target="../media/image13.svg"/><Relationship Id="rId15" Type="http://schemas.openxmlformats.org/officeDocument/2006/relationships/image" Target="../media/image25.svg"/><Relationship Id="rId10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3.svg"/><Relationship Id="rId18" Type="http://schemas.openxmlformats.org/officeDocument/2006/relationships/image" Target="../media/image4.gif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1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3.png"/><Relationship Id="rId5" Type="http://schemas.openxmlformats.org/officeDocument/2006/relationships/image" Target="../media/image13.svg"/><Relationship Id="rId15" Type="http://schemas.openxmlformats.org/officeDocument/2006/relationships/image" Target="../media/image25.svg"/><Relationship Id="rId10" Type="http://schemas.openxmlformats.org/officeDocument/2006/relationships/image" Target="../media/image17.svg"/><Relationship Id="rId19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3.svg"/><Relationship Id="rId18" Type="http://schemas.openxmlformats.org/officeDocument/2006/relationships/image" Target="../media/image4.gif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1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3.png"/><Relationship Id="rId5" Type="http://schemas.openxmlformats.org/officeDocument/2006/relationships/image" Target="../media/image13.svg"/><Relationship Id="rId15" Type="http://schemas.openxmlformats.org/officeDocument/2006/relationships/image" Target="../media/image25.svg"/><Relationship Id="rId10" Type="http://schemas.openxmlformats.org/officeDocument/2006/relationships/image" Target="../media/image17.svg"/><Relationship Id="rId19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22.png"/><Relationship Id="rId1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3.png"/><Relationship Id="rId5" Type="http://schemas.openxmlformats.org/officeDocument/2006/relationships/image" Target="../media/image13.svg"/><Relationship Id="rId15" Type="http://schemas.openxmlformats.org/officeDocument/2006/relationships/image" Target="../media/image25.svg"/><Relationship Id="rId10" Type="http://schemas.openxmlformats.org/officeDocument/2006/relationships/image" Target="../media/image17.svg"/><Relationship Id="rId19" Type="http://schemas.openxmlformats.org/officeDocument/2006/relationships/image" Target="../media/image29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5.svg"/><Relationship Id="rId1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23.svg"/><Relationship Id="rId5" Type="http://schemas.openxmlformats.org/officeDocument/2006/relationships/image" Target="../media/image13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3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1.png"/><Relationship Id="rId7" Type="http://schemas.openxmlformats.org/officeDocument/2006/relationships/image" Target="../media/image31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10" Type="http://schemas.openxmlformats.org/officeDocument/2006/relationships/image" Target="../media/image21.sv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21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.gif"/><Relationship Id="rId4" Type="http://schemas.openxmlformats.org/officeDocument/2006/relationships/image" Target="../media/image2.sv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1710866" y="76094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5" y="0"/>
                </a:lnTo>
                <a:lnTo>
                  <a:pt x="2311645" y="780181"/>
                </a:lnTo>
                <a:lnTo>
                  <a:pt x="0" y="780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14317786" y="76094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1"/>
                </a:lnTo>
                <a:lnTo>
                  <a:pt x="0" y="780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5" name="Group 5"/>
          <p:cNvGrpSpPr/>
          <p:nvPr/>
        </p:nvGrpSpPr>
        <p:grpSpPr>
          <a:xfrm>
            <a:off x="1028700" y="2457450"/>
            <a:ext cx="16076735" cy="7130562"/>
            <a:chOff x="0" y="0"/>
            <a:chExt cx="4234202" cy="18780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34202" cy="1878008"/>
            </a:xfrm>
            <a:custGeom>
              <a:avLst/>
              <a:gdLst/>
              <a:ahLst/>
              <a:cxnLst/>
              <a:rect l="l" t="t" r="r" b="b"/>
              <a:pathLst>
                <a:path w="4234202" h="1878008">
                  <a:moveTo>
                    <a:pt x="0" y="0"/>
                  </a:moveTo>
                  <a:lnTo>
                    <a:pt x="4234202" y="0"/>
                  </a:lnTo>
                  <a:lnTo>
                    <a:pt x="4234202" y="1878008"/>
                  </a:lnTo>
                  <a:lnTo>
                    <a:pt x="0" y="18780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34202" cy="191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444437" y="890024"/>
            <a:ext cx="1184995" cy="130219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673396" y="239053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44397" y="93977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Iniciar Sesion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51317" y="93977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Registrarse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8311656" y="1028700"/>
            <a:ext cx="3243684" cy="330266"/>
          </a:xfrm>
          <a:custGeom>
            <a:avLst/>
            <a:gdLst/>
            <a:ahLst/>
            <a:cxnLst/>
            <a:rect l="l" t="t" r="r" b="b"/>
            <a:pathLst>
              <a:path w="3243684" h="330266">
                <a:moveTo>
                  <a:pt x="0" y="0"/>
                </a:moveTo>
                <a:lnTo>
                  <a:pt x="3243684" y="0"/>
                </a:lnTo>
                <a:lnTo>
                  <a:pt x="3243684" y="330266"/>
                </a:lnTo>
                <a:lnTo>
                  <a:pt x="0" y="330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11674464" y="927704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3051370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Freeform 8"/>
          <p:cNvSpPr/>
          <p:nvPr/>
        </p:nvSpPr>
        <p:spPr>
          <a:xfrm>
            <a:off x="8630860" y="3392642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2034795" y="332968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78476" y="990600"/>
            <a:ext cx="969036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Buscar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58124" y="2949632"/>
            <a:ext cx="105092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Domicilio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462994" y="3696295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8"/>
                </a:lnTo>
                <a:lnTo>
                  <a:pt x="0" y="733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5" name="Freeform 15"/>
          <p:cNvSpPr/>
          <p:nvPr/>
        </p:nvSpPr>
        <p:spPr>
          <a:xfrm>
            <a:off x="10577275" y="5628544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2242818" y="1076392"/>
            <a:ext cx="704694" cy="77438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8887430" y="1030956"/>
            <a:ext cx="791633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XXXXXX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28" name="TextBox 28"/>
          <p:cNvSpPr txBox="1"/>
          <p:nvPr/>
        </p:nvSpPr>
        <p:spPr>
          <a:xfrm>
            <a:off x="1495180" y="4368838"/>
            <a:ext cx="800365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Filtros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422949" y="4834761"/>
            <a:ext cx="3086100" cy="1160312"/>
            <a:chOff x="0" y="0"/>
            <a:chExt cx="812800" cy="30559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305597"/>
            </a:xfrm>
            <a:custGeom>
              <a:avLst/>
              <a:gdLst/>
              <a:ahLst/>
              <a:cxnLst/>
              <a:rect l="l" t="t" r="r" b="b"/>
              <a:pathLst>
                <a:path w="812800" h="305597">
                  <a:moveTo>
                    <a:pt x="0" y="0"/>
                  </a:moveTo>
                  <a:lnTo>
                    <a:pt x="812800" y="0"/>
                  </a:lnTo>
                  <a:lnTo>
                    <a:pt x="812800" y="305597"/>
                  </a:lnTo>
                  <a:lnTo>
                    <a:pt x="0" y="305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812800" cy="334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1495180" y="6361601"/>
            <a:ext cx="1348313" cy="455055"/>
          </a:xfrm>
          <a:custGeom>
            <a:avLst/>
            <a:gdLst/>
            <a:ahLst/>
            <a:cxnLst/>
            <a:rect l="l" t="t" r="r" b="b"/>
            <a:pathLst>
              <a:path w="1348313" h="455055">
                <a:moveTo>
                  <a:pt x="0" y="0"/>
                </a:moveTo>
                <a:lnTo>
                  <a:pt x="1348313" y="0"/>
                </a:lnTo>
                <a:lnTo>
                  <a:pt x="1348313" y="455056"/>
                </a:lnTo>
                <a:lnTo>
                  <a:pt x="0" y="45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3" name="TextBox 33"/>
          <p:cNvSpPr txBox="1"/>
          <p:nvPr/>
        </p:nvSpPr>
        <p:spPr>
          <a:xfrm>
            <a:off x="1868177" y="6408472"/>
            <a:ext cx="663046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Filtrar</a:t>
            </a:r>
          </a:p>
        </p:txBody>
      </p:sp>
      <p:sp>
        <p:nvSpPr>
          <p:cNvPr id="34" name="Freeform 34"/>
          <p:cNvSpPr/>
          <p:nvPr/>
        </p:nvSpPr>
        <p:spPr>
          <a:xfrm>
            <a:off x="3051370" y="6361601"/>
            <a:ext cx="1457679" cy="455055"/>
          </a:xfrm>
          <a:custGeom>
            <a:avLst/>
            <a:gdLst/>
            <a:ahLst/>
            <a:cxnLst/>
            <a:rect l="l" t="t" r="r" b="b"/>
            <a:pathLst>
              <a:path w="1457679" h="455055">
                <a:moveTo>
                  <a:pt x="0" y="0"/>
                </a:moveTo>
                <a:lnTo>
                  <a:pt x="1457679" y="0"/>
                </a:lnTo>
                <a:lnTo>
                  <a:pt x="1457679" y="455056"/>
                </a:lnTo>
                <a:lnTo>
                  <a:pt x="0" y="45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055" b="-4055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5" name="TextBox 35"/>
          <p:cNvSpPr txBox="1"/>
          <p:nvPr/>
        </p:nvSpPr>
        <p:spPr>
          <a:xfrm>
            <a:off x="3099805" y="6408472"/>
            <a:ext cx="1312168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Restablecer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8311656" y="1028700"/>
            <a:ext cx="3243684" cy="330266"/>
          </a:xfrm>
          <a:custGeom>
            <a:avLst/>
            <a:gdLst/>
            <a:ahLst/>
            <a:cxnLst/>
            <a:rect l="l" t="t" r="r" b="b"/>
            <a:pathLst>
              <a:path w="3243684" h="330266">
                <a:moveTo>
                  <a:pt x="0" y="0"/>
                </a:moveTo>
                <a:lnTo>
                  <a:pt x="3243684" y="0"/>
                </a:lnTo>
                <a:lnTo>
                  <a:pt x="3243684" y="330266"/>
                </a:lnTo>
                <a:lnTo>
                  <a:pt x="0" y="330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11674464" y="927704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3051370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Freeform 8"/>
          <p:cNvSpPr/>
          <p:nvPr/>
        </p:nvSpPr>
        <p:spPr>
          <a:xfrm>
            <a:off x="8630860" y="3392642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1917485" y="238284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78476" y="990600"/>
            <a:ext cx="969036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Buscar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58124" y="2949632"/>
            <a:ext cx="105092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Domicilio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577275" y="5628544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5" name="TextBox 15"/>
          <p:cNvSpPr txBox="1"/>
          <p:nvPr/>
        </p:nvSpPr>
        <p:spPr>
          <a:xfrm>
            <a:off x="8887430" y="1030956"/>
            <a:ext cx="791633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XXXXXX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495180" y="4368838"/>
            <a:ext cx="800365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Filtros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422949" y="4834761"/>
            <a:ext cx="3086100" cy="1160312"/>
            <a:chOff x="0" y="0"/>
            <a:chExt cx="812800" cy="30559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305597"/>
            </a:xfrm>
            <a:custGeom>
              <a:avLst/>
              <a:gdLst/>
              <a:ahLst/>
              <a:cxnLst/>
              <a:rect l="l" t="t" r="r" b="b"/>
              <a:pathLst>
                <a:path w="812800" h="305597">
                  <a:moveTo>
                    <a:pt x="0" y="0"/>
                  </a:moveTo>
                  <a:lnTo>
                    <a:pt x="812800" y="0"/>
                  </a:lnTo>
                  <a:lnTo>
                    <a:pt x="812800" y="305597"/>
                  </a:lnTo>
                  <a:lnTo>
                    <a:pt x="0" y="305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812800" cy="334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1495180" y="6361601"/>
            <a:ext cx="1348313" cy="455055"/>
          </a:xfrm>
          <a:custGeom>
            <a:avLst/>
            <a:gdLst/>
            <a:ahLst/>
            <a:cxnLst/>
            <a:rect l="l" t="t" r="r" b="b"/>
            <a:pathLst>
              <a:path w="1348313" h="455055">
                <a:moveTo>
                  <a:pt x="0" y="0"/>
                </a:moveTo>
                <a:lnTo>
                  <a:pt x="1348313" y="0"/>
                </a:lnTo>
                <a:lnTo>
                  <a:pt x="1348313" y="455056"/>
                </a:lnTo>
                <a:lnTo>
                  <a:pt x="0" y="45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1" name="TextBox 31"/>
          <p:cNvSpPr txBox="1"/>
          <p:nvPr/>
        </p:nvSpPr>
        <p:spPr>
          <a:xfrm>
            <a:off x="1868177" y="6408472"/>
            <a:ext cx="663046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Filtrar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057020" y="6344492"/>
            <a:ext cx="704694" cy="774389"/>
          </a:xfrm>
          <a:prstGeom prst="rect">
            <a:avLst/>
          </a:prstGeom>
        </p:spPr>
      </p:pic>
      <p:sp>
        <p:nvSpPr>
          <p:cNvPr id="33" name="Freeform 33"/>
          <p:cNvSpPr/>
          <p:nvPr/>
        </p:nvSpPr>
        <p:spPr>
          <a:xfrm>
            <a:off x="3051370" y="6361601"/>
            <a:ext cx="1457679" cy="455055"/>
          </a:xfrm>
          <a:custGeom>
            <a:avLst/>
            <a:gdLst/>
            <a:ahLst/>
            <a:cxnLst/>
            <a:rect l="l" t="t" r="r" b="b"/>
            <a:pathLst>
              <a:path w="1457679" h="455055">
                <a:moveTo>
                  <a:pt x="0" y="0"/>
                </a:moveTo>
                <a:lnTo>
                  <a:pt x="1457679" y="0"/>
                </a:lnTo>
                <a:lnTo>
                  <a:pt x="1457679" y="455056"/>
                </a:lnTo>
                <a:lnTo>
                  <a:pt x="0" y="45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055" b="-4055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4" name="TextBox 34"/>
          <p:cNvSpPr txBox="1"/>
          <p:nvPr/>
        </p:nvSpPr>
        <p:spPr>
          <a:xfrm>
            <a:off x="3099805" y="6408472"/>
            <a:ext cx="1312168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Restablecer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8311656" y="1028700"/>
            <a:ext cx="3243684" cy="330266"/>
          </a:xfrm>
          <a:custGeom>
            <a:avLst/>
            <a:gdLst/>
            <a:ahLst/>
            <a:cxnLst/>
            <a:rect l="l" t="t" r="r" b="b"/>
            <a:pathLst>
              <a:path w="3243684" h="330266">
                <a:moveTo>
                  <a:pt x="0" y="0"/>
                </a:moveTo>
                <a:lnTo>
                  <a:pt x="3243684" y="0"/>
                </a:lnTo>
                <a:lnTo>
                  <a:pt x="3243684" y="330266"/>
                </a:lnTo>
                <a:lnTo>
                  <a:pt x="0" y="330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11674464" y="927704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3051370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Freeform 8"/>
          <p:cNvSpPr/>
          <p:nvPr/>
        </p:nvSpPr>
        <p:spPr>
          <a:xfrm>
            <a:off x="8630860" y="3392642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1917485" y="227376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78476" y="990600"/>
            <a:ext cx="969036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Buscar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58124" y="2949632"/>
            <a:ext cx="105092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Domicilio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887430" y="1030956"/>
            <a:ext cx="791633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XXXXXX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791653" y="3593444"/>
            <a:ext cx="704694" cy="774389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26" name="TextBox 26"/>
          <p:cNvSpPr txBox="1"/>
          <p:nvPr/>
        </p:nvSpPr>
        <p:spPr>
          <a:xfrm>
            <a:off x="1495180" y="4368838"/>
            <a:ext cx="800365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Filtros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422949" y="4834761"/>
            <a:ext cx="3086100" cy="1160312"/>
            <a:chOff x="0" y="0"/>
            <a:chExt cx="812800" cy="30559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305597"/>
            </a:xfrm>
            <a:custGeom>
              <a:avLst/>
              <a:gdLst/>
              <a:ahLst/>
              <a:cxnLst/>
              <a:rect l="l" t="t" r="r" b="b"/>
              <a:pathLst>
                <a:path w="812800" h="305597">
                  <a:moveTo>
                    <a:pt x="0" y="0"/>
                  </a:moveTo>
                  <a:lnTo>
                    <a:pt x="812800" y="0"/>
                  </a:lnTo>
                  <a:lnTo>
                    <a:pt x="812800" y="305597"/>
                  </a:lnTo>
                  <a:lnTo>
                    <a:pt x="0" y="305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812800" cy="334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1495180" y="6361601"/>
            <a:ext cx="1348313" cy="455055"/>
          </a:xfrm>
          <a:custGeom>
            <a:avLst/>
            <a:gdLst/>
            <a:ahLst/>
            <a:cxnLst/>
            <a:rect l="l" t="t" r="r" b="b"/>
            <a:pathLst>
              <a:path w="1348313" h="455055">
                <a:moveTo>
                  <a:pt x="0" y="0"/>
                </a:moveTo>
                <a:lnTo>
                  <a:pt x="1348313" y="0"/>
                </a:lnTo>
                <a:lnTo>
                  <a:pt x="1348313" y="455056"/>
                </a:lnTo>
                <a:lnTo>
                  <a:pt x="0" y="45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1" name="TextBox 31"/>
          <p:cNvSpPr txBox="1"/>
          <p:nvPr/>
        </p:nvSpPr>
        <p:spPr>
          <a:xfrm>
            <a:off x="1868177" y="6408472"/>
            <a:ext cx="663046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Filtrar</a:t>
            </a:r>
          </a:p>
        </p:txBody>
      </p:sp>
      <p:sp>
        <p:nvSpPr>
          <p:cNvPr id="32" name="Freeform 32"/>
          <p:cNvSpPr/>
          <p:nvPr/>
        </p:nvSpPr>
        <p:spPr>
          <a:xfrm>
            <a:off x="3051370" y="6361601"/>
            <a:ext cx="1457679" cy="455055"/>
          </a:xfrm>
          <a:custGeom>
            <a:avLst/>
            <a:gdLst/>
            <a:ahLst/>
            <a:cxnLst/>
            <a:rect l="l" t="t" r="r" b="b"/>
            <a:pathLst>
              <a:path w="1457679" h="455055">
                <a:moveTo>
                  <a:pt x="0" y="0"/>
                </a:moveTo>
                <a:lnTo>
                  <a:pt x="1457679" y="0"/>
                </a:lnTo>
                <a:lnTo>
                  <a:pt x="1457679" y="455056"/>
                </a:lnTo>
                <a:lnTo>
                  <a:pt x="0" y="45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055" b="-4055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3" name="TextBox 33"/>
          <p:cNvSpPr txBox="1"/>
          <p:nvPr/>
        </p:nvSpPr>
        <p:spPr>
          <a:xfrm>
            <a:off x="3099805" y="6408472"/>
            <a:ext cx="1312168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Restablecer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182285" y="4269546"/>
            <a:ext cx="2376727" cy="375955"/>
          </a:xfrm>
          <a:custGeom>
            <a:avLst/>
            <a:gdLst/>
            <a:ahLst/>
            <a:cxnLst/>
            <a:rect l="l" t="t" r="r" b="b"/>
            <a:pathLst>
              <a:path w="2376727" h="375955">
                <a:moveTo>
                  <a:pt x="0" y="0"/>
                </a:moveTo>
                <a:lnTo>
                  <a:pt x="2376726" y="0"/>
                </a:lnTo>
                <a:lnTo>
                  <a:pt x="2376726" y="375955"/>
                </a:lnTo>
                <a:lnTo>
                  <a:pt x="0" y="3759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14" name="Group 14"/>
          <p:cNvGrpSpPr/>
          <p:nvPr/>
        </p:nvGrpSpPr>
        <p:grpSpPr>
          <a:xfrm>
            <a:off x="1028700" y="5667590"/>
            <a:ext cx="5296494" cy="4267943"/>
            <a:chOff x="0" y="0"/>
            <a:chExt cx="1394961" cy="112406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94961" cy="1124067"/>
            </a:xfrm>
            <a:custGeom>
              <a:avLst/>
              <a:gdLst/>
              <a:ahLst/>
              <a:cxnLst/>
              <a:rect l="l" t="t" r="r" b="b"/>
              <a:pathLst>
                <a:path w="1394961" h="1124067">
                  <a:moveTo>
                    <a:pt x="0" y="0"/>
                  </a:moveTo>
                  <a:lnTo>
                    <a:pt x="1394961" y="0"/>
                  </a:lnTo>
                  <a:lnTo>
                    <a:pt x="1394961" y="1124067"/>
                  </a:lnTo>
                  <a:lnTo>
                    <a:pt x="0" y="11240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94961" cy="1162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605492" y="5667590"/>
            <a:ext cx="5296494" cy="4267943"/>
            <a:chOff x="0" y="0"/>
            <a:chExt cx="1394961" cy="11240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94961" cy="1124067"/>
            </a:xfrm>
            <a:custGeom>
              <a:avLst/>
              <a:gdLst/>
              <a:ahLst/>
              <a:cxnLst/>
              <a:rect l="l" t="t" r="r" b="b"/>
              <a:pathLst>
                <a:path w="1394961" h="1124067">
                  <a:moveTo>
                    <a:pt x="0" y="0"/>
                  </a:moveTo>
                  <a:lnTo>
                    <a:pt x="1394961" y="0"/>
                  </a:lnTo>
                  <a:lnTo>
                    <a:pt x="1394961" y="1124067"/>
                  </a:lnTo>
                  <a:lnTo>
                    <a:pt x="0" y="11240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94961" cy="1162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182285" y="5667590"/>
            <a:ext cx="5296494" cy="4267943"/>
            <a:chOff x="0" y="0"/>
            <a:chExt cx="1394961" cy="112406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94961" cy="1124067"/>
            </a:xfrm>
            <a:custGeom>
              <a:avLst/>
              <a:gdLst/>
              <a:ahLst/>
              <a:cxnLst/>
              <a:rect l="l" t="t" r="r" b="b"/>
              <a:pathLst>
                <a:path w="1394961" h="1124067">
                  <a:moveTo>
                    <a:pt x="0" y="0"/>
                  </a:moveTo>
                  <a:lnTo>
                    <a:pt x="1394961" y="0"/>
                  </a:lnTo>
                  <a:lnTo>
                    <a:pt x="1394961" y="1124067"/>
                  </a:lnTo>
                  <a:lnTo>
                    <a:pt x="0" y="11240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394961" cy="1162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4" name="Freeform 24"/>
          <p:cNvSpPr/>
          <p:nvPr/>
        </p:nvSpPr>
        <p:spPr>
          <a:xfrm>
            <a:off x="2738613" y="7327440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5" name="Group 25"/>
          <p:cNvGrpSpPr/>
          <p:nvPr/>
        </p:nvGrpSpPr>
        <p:grpSpPr>
          <a:xfrm>
            <a:off x="6901217" y="6621358"/>
            <a:ext cx="4683921" cy="1072610"/>
            <a:chOff x="0" y="0"/>
            <a:chExt cx="1233625" cy="28249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911779" y="8027343"/>
            <a:ext cx="4683921" cy="1072610"/>
            <a:chOff x="0" y="0"/>
            <a:chExt cx="1233625" cy="28249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8959698" y="7134439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2" name="Group 32"/>
          <p:cNvGrpSpPr/>
          <p:nvPr/>
        </p:nvGrpSpPr>
        <p:grpSpPr>
          <a:xfrm>
            <a:off x="7393362" y="7077289"/>
            <a:ext cx="3501277" cy="518929"/>
            <a:chOff x="0" y="0"/>
            <a:chExt cx="922147" cy="13667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387188" y="8484543"/>
            <a:ext cx="3501277" cy="518929"/>
            <a:chOff x="0" y="0"/>
            <a:chExt cx="922147" cy="13667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8959698" y="8541693"/>
            <a:ext cx="304603" cy="351220"/>
          </a:xfrm>
          <a:custGeom>
            <a:avLst/>
            <a:gdLst/>
            <a:ahLst/>
            <a:cxnLst/>
            <a:rect l="l" t="t" r="r" b="b"/>
            <a:pathLst>
              <a:path w="304603" h="351220">
                <a:moveTo>
                  <a:pt x="0" y="0"/>
                </a:moveTo>
                <a:lnTo>
                  <a:pt x="304603" y="0"/>
                </a:lnTo>
                <a:lnTo>
                  <a:pt x="304603" y="351220"/>
                </a:lnTo>
                <a:lnTo>
                  <a:pt x="0" y="351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9" name="Group 39"/>
          <p:cNvGrpSpPr/>
          <p:nvPr/>
        </p:nvGrpSpPr>
        <p:grpSpPr>
          <a:xfrm>
            <a:off x="12615330" y="6454036"/>
            <a:ext cx="2930950" cy="795194"/>
            <a:chOff x="0" y="0"/>
            <a:chExt cx="771938" cy="209434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71938" cy="209434"/>
            </a:xfrm>
            <a:custGeom>
              <a:avLst/>
              <a:gdLst/>
              <a:ahLst/>
              <a:cxnLst/>
              <a:rect l="l" t="t" r="r" b="b"/>
              <a:pathLst>
                <a:path w="771938" h="209434">
                  <a:moveTo>
                    <a:pt x="0" y="0"/>
                  </a:moveTo>
                  <a:lnTo>
                    <a:pt x="771938" y="0"/>
                  </a:lnTo>
                  <a:lnTo>
                    <a:pt x="771938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771938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15682241" y="6545031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TextBox 44"/>
          <p:cNvSpPr txBox="1"/>
          <p:nvPr/>
        </p:nvSpPr>
        <p:spPr>
          <a:xfrm>
            <a:off x="2148008" y="197050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145748" y="3943175"/>
            <a:ext cx="1839434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145748" y="4390849"/>
            <a:ext cx="270588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Descripcion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438627" y="6657272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438627" y="806544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6067281" y="6583258"/>
            <a:ext cx="806979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Enviar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3379333" y="6657272"/>
            <a:ext cx="1210601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Text area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12488571" y="7336753"/>
            <a:ext cx="4683921" cy="1072610"/>
            <a:chOff x="0" y="0"/>
            <a:chExt cx="1233625" cy="28249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12775090" y="7372667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2775090" y="7834958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pic>
        <p:nvPicPr>
          <p:cNvPr id="61" name="Picture 61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4631010" y="6747244"/>
            <a:ext cx="704694" cy="7743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182285" y="4269546"/>
            <a:ext cx="2376727" cy="375955"/>
          </a:xfrm>
          <a:custGeom>
            <a:avLst/>
            <a:gdLst/>
            <a:ahLst/>
            <a:cxnLst/>
            <a:rect l="l" t="t" r="r" b="b"/>
            <a:pathLst>
              <a:path w="2376727" h="375955">
                <a:moveTo>
                  <a:pt x="0" y="0"/>
                </a:moveTo>
                <a:lnTo>
                  <a:pt x="2376726" y="0"/>
                </a:lnTo>
                <a:lnTo>
                  <a:pt x="2376726" y="375955"/>
                </a:lnTo>
                <a:lnTo>
                  <a:pt x="0" y="3759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14" name="Group 14"/>
          <p:cNvGrpSpPr/>
          <p:nvPr/>
        </p:nvGrpSpPr>
        <p:grpSpPr>
          <a:xfrm>
            <a:off x="1028700" y="5667590"/>
            <a:ext cx="5296494" cy="4289066"/>
            <a:chOff x="0" y="0"/>
            <a:chExt cx="1394961" cy="11296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94961" cy="1129631"/>
            </a:xfrm>
            <a:custGeom>
              <a:avLst/>
              <a:gdLst/>
              <a:ahLst/>
              <a:cxnLst/>
              <a:rect l="l" t="t" r="r" b="b"/>
              <a:pathLst>
                <a:path w="1394961" h="1129631">
                  <a:moveTo>
                    <a:pt x="0" y="0"/>
                  </a:moveTo>
                  <a:lnTo>
                    <a:pt x="1394961" y="0"/>
                  </a:lnTo>
                  <a:lnTo>
                    <a:pt x="1394961" y="1129631"/>
                  </a:lnTo>
                  <a:lnTo>
                    <a:pt x="0" y="11296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94961" cy="1167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616054" y="5667590"/>
            <a:ext cx="5296494" cy="4289066"/>
            <a:chOff x="0" y="0"/>
            <a:chExt cx="1394961" cy="11296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94961" cy="1129631"/>
            </a:xfrm>
            <a:custGeom>
              <a:avLst/>
              <a:gdLst/>
              <a:ahLst/>
              <a:cxnLst/>
              <a:rect l="l" t="t" r="r" b="b"/>
              <a:pathLst>
                <a:path w="1394961" h="1129631">
                  <a:moveTo>
                    <a:pt x="0" y="0"/>
                  </a:moveTo>
                  <a:lnTo>
                    <a:pt x="1394961" y="0"/>
                  </a:lnTo>
                  <a:lnTo>
                    <a:pt x="1394961" y="1129631"/>
                  </a:lnTo>
                  <a:lnTo>
                    <a:pt x="0" y="11296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94961" cy="1167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182285" y="5667590"/>
            <a:ext cx="5296494" cy="4289066"/>
            <a:chOff x="0" y="0"/>
            <a:chExt cx="1394961" cy="11296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94961" cy="1129631"/>
            </a:xfrm>
            <a:custGeom>
              <a:avLst/>
              <a:gdLst/>
              <a:ahLst/>
              <a:cxnLst/>
              <a:rect l="l" t="t" r="r" b="b"/>
              <a:pathLst>
                <a:path w="1394961" h="1129631">
                  <a:moveTo>
                    <a:pt x="0" y="0"/>
                  </a:moveTo>
                  <a:lnTo>
                    <a:pt x="1394961" y="0"/>
                  </a:lnTo>
                  <a:lnTo>
                    <a:pt x="1394961" y="1129631"/>
                  </a:lnTo>
                  <a:lnTo>
                    <a:pt x="0" y="11296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394961" cy="1167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4" name="Freeform 24"/>
          <p:cNvSpPr/>
          <p:nvPr/>
        </p:nvSpPr>
        <p:spPr>
          <a:xfrm>
            <a:off x="2738613" y="7327440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5" name="Group 25"/>
          <p:cNvGrpSpPr/>
          <p:nvPr/>
        </p:nvGrpSpPr>
        <p:grpSpPr>
          <a:xfrm>
            <a:off x="6901217" y="6621358"/>
            <a:ext cx="4683921" cy="1072610"/>
            <a:chOff x="0" y="0"/>
            <a:chExt cx="1233625" cy="28249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911779" y="8027343"/>
            <a:ext cx="4683921" cy="1072610"/>
            <a:chOff x="0" y="0"/>
            <a:chExt cx="1233625" cy="28249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8959698" y="7134439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2" name="Group 32"/>
          <p:cNvGrpSpPr/>
          <p:nvPr/>
        </p:nvGrpSpPr>
        <p:grpSpPr>
          <a:xfrm>
            <a:off x="7393362" y="7077289"/>
            <a:ext cx="3501277" cy="518929"/>
            <a:chOff x="0" y="0"/>
            <a:chExt cx="922147" cy="13667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387188" y="8484543"/>
            <a:ext cx="3501277" cy="518929"/>
            <a:chOff x="0" y="0"/>
            <a:chExt cx="922147" cy="13667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8959698" y="8541693"/>
            <a:ext cx="304603" cy="351220"/>
          </a:xfrm>
          <a:custGeom>
            <a:avLst/>
            <a:gdLst/>
            <a:ahLst/>
            <a:cxnLst/>
            <a:rect l="l" t="t" r="r" b="b"/>
            <a:pathLst>
              <a:path w="304603" h="351220">
                <a:moveTo>
                  <a:pt x="0" y="0"/>
                </a:moveTo>
                <a:lnTo>
                  <a:pt x="304603" y="0"/>
                </a:lnTo>
                <a:lnTo>
                  <a:pt x="304603" y="351220"/>
                </a:lnTo>
                <a:lnTo>
                  <a:pt x="0" y="351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9" name="Group 39"/>
          <p:cNvGrpSpPr/>
          <p:nvPr/>
        </p:nvGrpSpPr>
        <p:grpSpPr>
          <a:xfrm>
            <a:off x="12615330" y="6454036"/>
            <a:ext cx="2930950" cy="795194"/>
            <a:chOff x="0" y="0"/>
            <a:chExt cx="771938" cy="209434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71938" cy="209434"/>
            </a:xfrm>
            <a:custGeom>
              <a:avLst/>
              <a:gdLst/>
              <a:ahLst/>
              <a:cxnLst/>
              <a:rect l="l" t="t" r="r" b="b"/>
              <a:pathLst>
                <a:path w="771938" h="209434">
                  <a:moveTo>
                    <a:pt x="0" y="0"/>
                  </a:moveTo>
                  <a:lnTo>
                    <a:pt x="771938" y="0"/>
                  </a:lnTo>
                  <a:lnTo>
                    <a:pt x="771938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771938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15682241" y="6545031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TextBox 44"/>
          <p:cNvSpPr txBox="1"/>
          <p:nvPr/>
        </p:nvSpPr>
        <p:spPr>
          <a:xfrm>
            <a:off x="2057400" y="214824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145748" y="3943175"/>
            <a:ext cx="1755469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145748" y="4390849"/>
            <a:ext cx="270588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Descripcion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438627" y="6657272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438627" y="806544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6067281" y="6583258"/>
            <a:ext cx="849119" cy="372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 err="1">
                <a:solidFill>
                  <a:srgbClr val="000000"/>
                </a:solidFill>
                <a:latin typeface="Open Sans"/>
              </a:rPr>
              <a:t>Enviar</a:t>
            </a:r>
            <a:endParaRPr lang="en-US" sz="22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3343019" y="6657272"/>
            <a:ext cx="1283229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Mi reseña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12488571" y="7336753"/>
            <a:ext cx="4683921" cy="1072610"/>
            <a:chOff x="0" y="0"/>
            <a:chExt cx="1233625" cy="28249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12775090" y="7372667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2775090" y="7834958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pic>
        <p:nvPicPr>
          <p:cNvPr id="61" name="Picture 61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6467799" y="6621358"/>
            <a:ext cx="704694" cy="7743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182285" y="4269546"/>
            <a:ext cx="2376727" cy="375955"/>
          </a:xfrm>
          <a:custGeom>
            <a:avLst/>
            <a:gdLst/>
            <a:ahLst/>
            <a:cxnLst/>
            <a:rect l="l" t="t" r="r" b="b"/>
            <a:pathLst>
              <a:path w="2376727" h="375955">
                <a:moveTo>
                  <a:pt x="0" y="0"/>
                </a:moveTo>
                <a:lnTo>
                  <a:pt x="2376726" y="0"/>
                </a:lnTo>
                <a:lnTo>
                  <a:pt x="2376726" y="375955"/>
                </a:lnTo>
                <a:lnTo>
                  <a:pt x="0" y="3759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14" name="Group 14"/>
          <p:cNvGrpSpPr/>
          <p:nvPr/>
        </p:nvGrpSpPr>
        <p:grpSpPr>
          <a:xfrm>
            <a:off x="1028700" y="5667590"/>
            <a:ext cx="5296494" cy="4331313"/>
            <a:chOff x="0" y="0"/>
            <a:chExt cx="1394961" cy="114075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605492" y="5667590"/>
            <a:ext cx="5296494" cy="4331313"/>
            <a:chOff x="0" y="0"/>
            <a:chExt cx="1394961" cy="114075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182285" y="5667590"/>
            <a:ext cx="5296494" cy="4331313"/>
            <a:chOff x="0" y="0"/>
            <a:chExt cx="1394961" cy="114075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4" name="Freeform 24"/>
          <p:cNvSpPr/>
          <p:nvPr/>
        </p:nvSpPr>
        <p:spPr>
          <a:xfrm>
            <a:off x="2738613" y="7327440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5" name="Group 25"/>
          <p:cNvGrpSpPr/>
          <p:nvPr/>
        </p:nvGrpSpPr>
        <p:grpSpPr>
          <a:xfrm>
            <a:off x="6901217" y="6621358"/>
            <a:ext cx="4683921" cy="1072610"/>
            <a:chOff x="0" y="0"/>
            <a:chExt cx="1233625" cy="28249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911779" y="8027343"/>
            <a:ext cx="4683921" cy="1072610"/>
            <a:chOff x="0" y="0"/>
            <a:chExt cx="1233625" cy="28249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8959698" y="7134439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2" name="Group 32"/>
          <p:cNvGrpSpPr/>
          <p:nvPr/>
        </p:nvGrpSpPr>
        <p:grpSpPr>
          <a:xfrm>
            <a:off x="7393362" y="7077289"/>
            <a:ext cx="3501277" cy="518929"/>
            <a:chOff x="0" y="0"/>
            <a:chExt cx="922147" cy="13667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387188" y="8484543"/>
            <a:ext cx="3501277" cy="518929"/>
            <a:chOff x="0" y="0"/>
            <a:chExt cx="922147" cy="13667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8959698" y="8541693"/>
            <a:ext cx="304603" cy="351220"/>
          </a:xfrm>
          <a:custGeom>
            <a:avLst/>
            <a:gdLst/>
            <a:ahLst/>
            <a:cxnLst/>
            <a:rect l="l" t="t" r="r" b="b"/>
            <a:pathLst>
              <a:path w="304603" h="351220">
                <a:moveTo>
                  <a:pt x="0" y="0"/>
                </a:moveTo>
                <a:lnTo>
                  <a:pt x="304603" y="0"/>
                </a:lnTo>
                <a:lnTo>
                  <a:pt x="304603" y="351220"/>
                </a:lnTo>
                <a:lnTo>
                  <a:pt x="0" y="351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9" name="Group 39"/>
          <p:cNvGrpSpPr/>
          <p:nvPr/>
        </p:nvGrpSpPr>
        <p:grpSpPr>
          <a:xfrm>
            <a:off x="12615330" y="6454036"/>
            <a:ext cx="2930950" cy="795194"/>
            <a:chOff x="0" y="0"/>
            <a:chExt cx="771938" cy="209434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71938" cy="209434"/>
            </a:xfrm>
            <a:custGeom>
              <a:avLst/>
              <a:gdLst/>
              <a:ahLst/>
              <a:cxnLst/>
              <a:rect l="l" t="t" r="r" b="b"/>
              <a:pathLst>
                <a:path w="771938" h="209434">
                  <a:moveTo>
                    <a:pt x="0" y="0"/>
                  </a:moveTo>
                  <a:lnTo>
                    <a:pt x="771938" y="0"/>
                  </a:lnTo>
                  <a:lnTo>
                    <a:pt x="771938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771938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15682241" y="6545031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TextBox 44"/>
          <p:cNvSpPr txBox="1"/>
          <p:nvPr/>
        </p:nvSpPr>
        <p:spPr>
          <a:xfrm>
            <a:off x="1970814" y="283584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145748" y="3943175"/>
            <a:ext cx="1766031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145748" y="4390849"/>
            <a:ext cx="255045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Descripcion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438627" y="6657272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438627" y="806544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6067281" y="6583258"/>
            <a:ext cx="939069" cy="372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 err="1">
                <a:solidFill>
                  <a:srgbClr val="000000"/>
                </a:solidFill>
                <a:latin typeface="Open Sans"/>
              </a:rPr>
              <a:t>Enviar</a:t>
            </a:r>
            <a:endParaRPr lang="en-US" sz="22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3379333" y="6657272"/>
            <a:ext cx="1210601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Text area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12488571" y="7336753"/>
            <a:ext cx="4683921" cy="1072610"/>
            <a:chOff x="0" y="0"/>
            <a:chExt cx="1233625" cy="28249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59" name="TextBox 59"/>
          <p:cNvSpPr txBox="1"/>
          <p:nvPr/>
        </p:nvSpPr>
        <p:spPr>
          <a:xfrm>
            <a:off x="12775090" y="7372667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2775090" y="7834958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12492536" y="8456988"/>
            <a:ext cx="4683921" cy="1072610"/>
            <a:chOff x="0" y="0"/>
            <a:chExt cx="1233625" cy="282498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12851882" y="8495088"/>
            <a:ext cx="427037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Yo: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3065400" y="8955194"/>
            <a:ext cx="1283229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Mi reseña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8311656" y="1028700"/>
            <a:ext cx="3243684" cy="330266"/>
          </a:xfrm>
          <a:custGeom>
            <a:avLst/>
            <a:gdLst/>
            <a:ahLst/>
            <a:cxnLst/>
            <a:rect l="l" t="t" r="r" b="b"/>
            <a:pathLst>
              <a:path w="3243684" h="330266">
                <a:moveTo>
                  <a:pt x="0" y="0"/>
                </a:moveTo>
                <a:lnTo>
                  <a:pt x="3243684" y="0"/>
                </a:lnTo>
                <a:lnTo>
                  <a:pt x="3243684" y="330266"/>
                </a:lnTo>
                <a:lnTo>
                  <a:pt x="0" y="330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11674464" y="927704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3051370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Freeform 8"/>
          <p:cNvSpPr/>
          <p:nvPr/>
        </p:nvSpPr>
        <p:spPr>
          <a:xfrm>
            <a:off x="8630860" y="3392642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2134393" y="337479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78476" y="990600"/>
            <a:ext cx="969036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Buscar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58124" y="2949632"/>
            <a:ext cx="105092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Domicilio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462994" y="3696295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8"/>
                </a:lnTo>
                <a:lnTo>
                  <a:pt x="0" y="733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5" name="Freeform 15"/>
          <p:cNvSpPr/>
          <p:nvPr/>
        </p:nvSpPr>
        <p:spPr>
          <a:xfrm>
            <a:off x="10577275" y="5628544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730808" y="2912655"/>
            <a:ext cx="1184995" cy="1302192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27" name="TextBox 27"/>
          <p:cNvSpPr txBox="1"/>
          <p:nvPr/>
        </p:nvSpPr>
        <p:spPr>
          <a:xfrm>
            <a:off x="1495180" y="4368838"/>
            <a:ext cx="800365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Filtros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422949" y="4834761"/>
            <a:ext cx="3086100" cy="1160312"/>
            <a:chOff x="0" y="0"/>
            <a:chExt cx="812800" cy="30559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305597"/>
            </a:xfrm>
            <a:custGeom>
              <a:avLst/>
              <a:gdLst/>
              <a:ahLst/>
              <a:cxnLst/>
              <a:rect l="l" t="t" r="r" b="b"/>
              <a:pathLst>
                <a:path w="812800" h="305597">
                  <a:moveTo>
                    <a:pt x="0" y="0"/>
                  </a:moveTo>
                  <a:lnTo>
                    <a:pt x="812800" y="0"/>
                  </a:lnTo>
                  <a:lnTo>
                    <a:pt x="812800" y="305597"/>
                  </a:lnTo>
                  <a:lnTo>
                    <a:pt x="0" y="305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28575"/>
              <a:ext cx="812800" cy="334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</p:txBody>
        </p:sp>
      </p:grpSp>
      <p:sp>
        <p:nvSpPr>
          <p:cNvPr id="31" name="Freeform 31"/>
          <p:cNvSpPr/>
          <p:nvPr/>
        </p:nvSpPr>
        <p:spPr>
          <a:xfrm>
            <a:off x="1495180" y="6361601"/>
            <a:ext cx="1348313" cy="455055"/>
          </a:xfrm>
          <a:custGeom>
            <a:avLst/>
            <a:gdLst/>
            <a:ahLst/>
            <a:cxnLst/>
            <a:rect l="l" t="t" r="r" b="b"/>
            <a:pathLst>
              <a:path w="1348313" h="455055">
                <a:moveTo>
                  <a:pt x="0" y="0"/>
                </a:moveTo>
                <a:lnTo>
                  <a:pt x="1348313" y="0"/>
                </a:lnTo>
                <a:lnTo>
                  <a:pt x="1348313" y="455056"/>
                </a:lnTo>
                <a:lnTo>
                  <a:pt x="0" y="45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2" name="TextBox 32"/>
          <p:cNvSpPr txBox="1"/>
          <p:nvPr/>
        </p:nvSpPr>
        <p:spPr>
          <a:xfrm>
            <a:off x="1868177" y="6408472"/>
            <a:ext cx="663046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Filtrar</a:t>
            </a:r>
          </a:p>
        </p:txBody>
      </p:sp>
      <p:sp>
        <p:nvSpPr>
          <p:cNvPr id="33" name="Freeform 33"/>
          <p:cNvSpPr/>
          <p:nvPr/>
        </p:nvSpPr>
        <p:spPr>
          <a:xfrm>
            <a:off x="3051370" y="6361601"/>
            <a:ext cx="1457679" cy="455055"/>
          </a:xfrm>
          <a:custGeom>
            <a:avLst/>
            <a:gdLst/>
            <a:ahLst/>
            <a:cxnLst/>
            <a:rect l="l" t="t" r="r" b="b"/>
            <a:pathLst>
              <a:path w="1457679" h="455055">
                <a:moveTo>
                  <a:pt x="0" y="0"/>
                </a:moveTo>
                <a:lnTo>
                  <a:pt x="1457679" y="0"/>
                </a:lnTo>
                <a:lnTo>
                  <a:pt x="1457679" y="455056"/>
                </a:lnTo>
                <a:lnTo>
                  <a:pt x="0" y="45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055" b="-4055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4" name="TextBox 34"/>
          <p:cNvSpPr txBox="1"/>
          <p:nvPr/>
        </p:nvSpPr>
        <p:spPr>
          <a:xfrm>
            <a:off x="3099805" y="6408472"/>
            <a:ext cx="1312168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Restablecer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8311656" y="1028700"/>
            <a:ext cx="3243684" cy="330266"/>
          </a:xfrm>
          <a:custGeom>
            <a:avLst/>
            <a:gdLst/>
            <a:ahLst/>
            <a:cxnLst/>
            <a:rect l="l" t="t" r="r" b="b"/>
            <a:pathLst>
              <a:path w="3243684" h="330266">
                <a:moveTo>
                  <a:pt x="0" y="0"/>
                </a:moveTo>
                <a:lnTo>
                  <a:pt x="3243684" y="0"/>
                </a:lnTo>
                <a:lnTo>
                  <a:pt x="3243684" y="330266"/>
                </a:lnTo>
                <a:lnTo>
                  <a:pt x="0" y="330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11674464" y="927704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3051370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8" name="Group 8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8630860" y="3392642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9" name="Freeform 19"/>
          <p:cNvSpPr/>
          <p:nvPr/>
        </p:nvSpPr>
        <p:spPr>
          <a:xfrm>
            <a:off x="12462994" y="3696295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8"/>
                </a:lnTo>
                <a:lnTo>
                  <a:pt x="0" y="733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0" name="Freeform 20"/>
          <p:cNvSpPr/>
          <p:nvPr/>
        </p:nvSpPr>
        <p:spPr>
          <a:xfrm>
            <a:off x="10577275" y="5628544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1" name="Freeform 21"/>
          <p:cNvSpPr/>
          <p:nvPr/>
        </p:nvSpPr>
        <p:spPr>
          <a:xfrm>
            <a:off x="14166847" y="4429353"/>
            <a:ext cx="436428" cy="991881"/>
          </a:xfrm>
          <a:custGeom>
            <a:avLst/>
            <a:gdLst/>
            <a:ahLst/>
            <a:cxnLst/>
            <a:rect l="l" t="t" r="r" b="b"/>
            <a:pathLst>
              <a:path w="436428" h="991881">
                <a:moveTo>
                  <a:pt x="0" y="0"/>
                </a:moveTo>
                <a:lnTo>
                  <a:pt x="436427" y="0"/>
                </a:lnTo>
                <a:lnTo>
                  <a:pt x="436427" y="991880"/>
                </a:lnTo>
                <a:lnTo>
                  <a:pt x="0" y="9918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2" name="Freeform 22"/>
          <p:cNvSpPr/>
          <p:nvPr/>
        </p:nvSpPr>
        <p:spPr>
          <a:xfrm>
            <a:off x="1458172" y="6240180"/>
            <a:ext cx="2937859" cy="459374"/>
          </a:xfrm>
          <a:custGeom>
            <a:avLst/>
            <a:gdLst/>
            <a:ahLst/>
            <a:cxnLst/>
            <a:rect l="l" t="t" r="r" b="b"/>
            <a:pathLst>
              <a:path w="2937859" h="459374">
                <a:moveTo>
                  <a:pt x="0" y="0"/>
                </a:moveTo>
                <a:lnTo>
                  <a:pt x="2937860" y="0"/>
                </a:lnTo>
                <a:lnTo>
                  <a:pt x="2937860" y="459374"/>
                </a:lnTo>
                <a:lnTo>
                  <a:pt x="0" y="4593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TextBox 23"/>
          <p:cNvSpPr txBox="1"/>
          <p:nvPr/>
        </p:nvSpPr>
        <p:spPr>
          <a:xfrm>
            <a:off x="1854693" y="393777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978476" y="990600"/>
            <a:ext cx="969036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Buscar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458124" y="2949632"/>
            <a:ext cx="105092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Domicilio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99933" y="4349788"/>
            <a:ext cx="345433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Modifique su direccion de no ser correcta: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314658" y="6333026"/>
            <a:ext cx="1224889" cy="280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Open Sans"/>
              </a:rPr>
              <a:t>Mi direccion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1350043" y="7833029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1" name="TextBox 31"/>
          <p:cNvSpPr txBox="1"/>
          <p:nvPr/>
        </p:nvSpPr>
        <p:spPr>
          <a:xfrm>
            <a:off x="1507938" y="7895925"/>
            <a:ext cx="1261269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Regresar</a:t>
            </a:r>
          </a:p>
        </p:txBody>
      </p:sp>
      <p:sp>
        <p:nvSpPr>
          <p:cNvPr id="32" name="Freeform 32"/>
          <p:cNvSpPr/>
          <p:nvPr/>
        </p:nvSpPr>
        <p:spPr>
          <a:xfrm>
            <a:off x="3051370" y="7846966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7"/>
                </a:lnTo>
                <a:lnTo>
                  <a:pt x="0" y="5322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3" name="TextBox 33"/>
          <p:cNvSpPr txBox="1"/>
          <p:nvPr/>
        </p:nvSpPr>
        <p:spPr>
          <a:xfrm>
            <a:off x="3116991" y="7909862"/>
            <a:ext cx="1505283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Open Sans"/>
              </a:rPr>
              <a:t>Confirmar</a:t>
            </a:r>
            <a:endParaRPr lang="en-US" sz="2400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3916552" y="7934025"/>
            <a:ext cx="1184995" cy="13021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8311656" y="1028700"/>
            <a:ext cx="3243684" cy="330266"/>
          </a:xfrm>
          <a:custGeom>
            <a:avLst/>
            <a:gdLst/>
            <a:ahLst/>
            <a:cxnLst/>
            <a:rect l="l" t="t" r="r" b="b"/>
            <a:pathLst>
              <a:path w="3243684" h="330266">
                <a:moveTo>
                  <a:pt x="0" y="0"/>
                </a:moveTo>
                <a:lnTo>
                  <a:pt x="3243684" y="0"/>
                </a:lnTo>
                <a:lnTo>
                  <a:pt x="3243684" y="330266"/>
                </a:lnTo>
                <a:lnTo>
                  <a:pt x="0" y="330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11674464" y="927704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3051370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8" name="Group 8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8630860" y="3392642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9" name="Freeform 19"/>
          <p:cNvSpPr/>
          <p:nvPr/>
        </p:nvSpPr>
        <p:spPr>
          <a:xfrm>
            <a:off x="12462994" y="3696295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8"/>
                </a:lnTo>
                <a:lnTo>
                  <a:pt x="0" y="733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0" name="Freeform 20"/>
          <p:cNvSpPr/>
          <p:nvPr/>
        </p:nvSpPr>
        <p:spPr>
          <a:xfrm>
            <a:off x="10577275" y="5628544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1" name="Freeform 21"/>
          <p:cNvSpPr/>
          <p:nvPr/>
        </p:nvSpPr>
        <p:spPr>
          <a:xfrm>
            <a:off x="14166847" y="4429353"/>
            <a:ext cx="436428" cy="991881"/>
          </a:xfrm>
          <a:custGeom>
            <a:avLst/>
            <a:gdLst/>
            <a:ahLst/>
            <a:cxnLst/>
            <a:rect l="l" t="t" r="r" b="b"/>
            <a:pathLst>
              <a:path w="436428" h="991881">
                <a:moveTo>
                  <a:pt x="0" y="0"/>
                </a:moveTo>
                <a:lnTo>
                  <a:pt x="436427" y="0"/>
                </a:lnTo>
                <a:lnTo>
                  <a:pt x="436427" y="991880"/>
                </a:lnTo>
                <a:lnTo>
                  <a:pt x="0" y="9918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2" name="TextBox 22"/>
          <p:cNvSpPr txBox="1"/>
          <p:nvPr/>
        </p:nvSpPr>
        <p:spPr>
          <a:xfrm>
            <a:off x="2057019" y="258102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78476" y="990600"/>
            <a:ext cx="969036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Buscar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58124" y="2949632"/>
            <a:ext cx="105092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Domicilio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99933" y="5283698"/>
            <a:ext cx="34543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Buscando...</a:t>
            </a:r>
          </a:p>
        </p:txBody>
      </p:sp>
      <p:sp>
        <p:nvSpPr>
          <p:cNvPr id="28" name="Freeform 28"/>
          <p:cNvSpPr/>
          <p:nvPr/>
        </p:nvSpPr>
        <p:spPr>
          <a:xfrm>
            <a:off x="2138572" y="7212828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7"/>
                </a:lnTo>
                <a:lnTo>
                  <a:pt x="0" y="5322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9" name="TextBox 29"/>
          <p:cNvSpPr txBox="1"/>
          <p:nvPr/>
        </p:nvSpPr>
        <p:spPr>
          <a:xfrm>
            <a:off x="2374657" y="7261787"/>
            <a:ext cx="1340974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Open Sans"/>
              </a:rPr>
              <a:t>Cancelar</a:t>
            </a:r>
            <a:endParaRPr lang="en-US" sz="240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8311656" y="1028700"/>
            <a:ext cx="3243684" cy="330266"/>
          </a:xfrm>
          <a:custGeom>
            <a:avLst/>
            <a:gdLst/>
            <a:ahLst/>
            <a:cxnLst/>
            <a:rect l="l" t="t" r="r" b="b"/>
            <a:pathLst>
              <a:path w="3243684" h="330266">
                <a:moveTo>
                  <a:pt x="0" y="0"/>
                </a:moveTo>
                <a:lnTo>
                  <a:pt x="3243684" y="0"/>
                </a:lnTo>
                <a:lnTo>
                  <a:pt x="3243684" y="330266"/>
                </a:lnTo>
                <a:lnTo>
                  <a:pt x="0" y="330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11674464" y="927704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3051370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8" name="Group 8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8630860" y="3392642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9" name="Freeform 19"/>
          <p:cNvSpPr/>
          <p:nvPr/>
        </p:nvSpPr>
        <p:spPr>
          <a:xfrm>
            <a:off x="12462994" y="3696295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8"/>
                </a:lnTo>
                <a:lnTo>
                  <a:pt x="0" y="733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0" name="Freeform 20"/>
          <p:cNvSpPr/>
          <p:nvPr/>
        </p:nvSpPr>
        <p:spPr>
          <a:xfrm>
            <a:off x="10577275" y="5628544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1" name="Freeform 21"/>
          <p:cNvSpPr/>
          <p:nvPr/>
        </p:nvSpPr>
        <p:spPr>
          <a:xfrm>
            <a:off x="14166847" y="4429353"/>
            <a:ext cx="436428" cy="991881"/>
          </a:xfrm>
          <a:custGeom>
            <a:avLst/>
            <a:gdLst/>
            <a:ahLst/>
            <a:cxnLst/>
            <a:rect l="l" t="t" r="r" b="b"/>
            <a:pathLst>
              <a:path w="436428" h="991881">
                <a:moveTo>
                  <a:pt x="0" y="0"/>
                </a:moveTo>
                <a:lnTo>
                  <a:pt x="436427" y="0"/>
                </a:lnTo>
                <a:lnTo>
                  <a:pt x="436427" y="991880"/>
                </a:lnTo>
                <a:lnTo>
                  <a:pt x="0" y="9918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2" name="TextBox 22"/>
          <p:cNvSpPr txBox="1"/>
          <p:nvPr/>
        </p:nvSpPr>
        <p:spPr>
          <a:xfrm>
            <a:off x="1854693" y="224765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78476" y="990600"/>
            <a:ext cx="969036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Buscar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58124" y="2949632"/>
            <a:ext cx="105092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Domicilio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72544" y="4835563"/>
            <a:ext cx="3309116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Han atendido a tu solicitud.</a:t>
            </a:r>
          </a:p>
          <a:p>
            <a:pPr algn="ctr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Open Sans"/>
            </a:endParaRPr>
          </a:p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Por favor, espera...</a:t>
            </a:r>
          </a:p>
        </p:txBody>
      </p:sp>
      <p:sp>
        <p:nvSpPr>
          <p:cNvPr id="28" name="Freeform 28"/>
          <p:cNvSpPr/>
          <p:nvPr/>
        </p:nvSpPr>
        <p:spPr>
          <a:xfrm>
            <a:off x="2057020" y="8318992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9" name="TextBox 29"/>
          <p:cNvSpPr txBox="1"/>
          <p:nvPr/>
        </p:nvSpPr>
        <p:spPr>
          <a:xfrm>
            <a:off x="2176021" y="8261842"/>
            <a:ext cx="1458058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000000"/>
                </a:solidFill>
                <a:latin typeface="Open Sans"/>
              </a:rPr>
              <a:t>Cancelar</a:t>
            </a:r>
            <a:endParaRPr lang="en-US" sz="26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" name="Freeform 30"/>
          <p:cNvSpPr/>
          <p:nvPr/>
        </p:nvSpPr>
        <p:spPr>
          <a:xfrm>
            <a:off x="12729299" y="6500105"/>
            <a:ext cx="436428" cy="991881"/>
          </a:xfrm>
          <a:custGeom>
            <a:avLst/>
            <a:gdLst/>
            <a:ahLst/>
            <a:cxnLst/>
            <a:rect l="l" t="t" r="r" b="b"/>
            <a:pathLst>
              <a:path w="436428" h="991881">
                <a:moveTo>
                  <a:pt x="0" y="0"/>
                </a:moveTo>
                <a:lnTo>
                  <a:pt x="436427" y="0"/>
                </a:lnTo>
                <a:lnTo>
                  <a:pt x="436427" y="991881"/>
                </a:lnTo>
                <a:lnTo>
                  <a:pt x="0" y="9918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2409350" y="258102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" name="Freeform 4"/>
          <p:cNvSpPr/>
          <p:nvPr/>
        </p:nvSpPr>
        <p:spPr>
          <a:xfrm>
            <a:off x="1734283" y="475341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5" y="0"/>
                </a:lnTo>
                <a:lnTo>
                  <a:pt x="2311645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TextBox 5"/>
          <p:cNvSpPr txBox="1"/>
          <p:nvPr/>
        </p:nvSpPr>
        <p:spPr>
          <a:xfrm>
            <a:off x="1967814" y="493224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Regresar</a:t>
            </a:r>
          </a:p>
        </p:txBody>
      </p:sp>
      <p:sp>
        <p:nvSpPr>
          <p:cNvPr id="6" name="Freeform 6"/>
          <p:cNvSpPr/>
          <p:nvPr/>
        </p:nvSpPr>
        <p:spPr>
          <a:xfrm>
            <a:off x="6530199" y="475341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5" y="0"/>
                </a:lnTo>
                <a:lnTo>
                  <a:pt x="2311645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TextBox 7"/>
          <p:cNvSpPr txBox="1"/>
          <p:nvPr/>
        </p:nvSpPr>
        <p:spPr>
          <a:xfrm>
            <a:off x="6763730" y="493224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Profesional</a:t>
            </a:r>
          </a:p>
        </p:txBody>
      </p:sp>
      <p:sp>
        <p:nvSpPr>
          <p:cNvPr id="8" name="Freeform 8"/>
          <p:cNvSpPr/>
          <p:nvPr/>
        </p:nvSpPr>
        <p:spPr>
          <a:xfrm>
            <a:off x="4045928" y="475341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4279459" y="493224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010599" y="2034630"/>
            <a:ext cx="6617334" cy="6617334"/>
          </a:xfrm>
          <a:custGeom>
            <a:avLst/>
            <a:gdLst/>
            <a:ahLst/>
            <a:cxnLst/>
            <a:rect l="l" t="t" r="r" b="b"/>
            <a:pathLst>
              <a:path w="6617334" h="6617334">
                <a:moveTo>
                  <a:pt x="0" y="0"/>
                </a:moveTo>
                <a:lnTo>
                  <a:pt x="6617334" y="0"/>
                </a:lnTo>
                <a:lnTo>
                  <a:pt x="6617334" y="6617334"/>
                </a:lnTo>
                <a:lnTo>
                  <a:pt x="0" y="6617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39048" y="4970346"/>
            <a:ext cx="1184995" cy="13021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8311656" y="1028700"/>
            <a:ext cx="3243684" cy="330266"/>
          </a:xfrm>
          <a:custGeom>
            <a:avLst/>
            <a:gdLst/>
            <a:ahLst/>
            <a:cxnLst/>
            <a:rect l="l" t="t" r="r" b="b"/>
            <a:pathLst>
              <a:path w="3243684" h="330266">
                <a:moveTo>
                  <a:pt x="0" y="0"/>
                </a:moveTo>
                <a:lnTo>
                  <a:pt x="3243684" y="0"/>
                </a:lnTo>
                <a:lnTo>
                  <a:pt x="3243684" y="330266"/>
                </a:lnTo>
                <a:lnTo>
                  <a:pt x="0" y="330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11674464" y="927704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3051370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8" name="Group 8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8630860" y="3392642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9" name="Freeform 19"/>
          <p:cNvSpPr/>
          <p:nvPr/>
        </p:nvSpPr>
        <p:spPr>
          <a:xfrm>
            <a:off x="12462994" y="3696295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8"/>
                </a:lnTo>
                <a:lnTo>
                  <a:pt x="0" y="733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0" name="Freeform 20"/>
          <p:cNvSpPr/>
          <p:nvPr/>
        </p:nvSpPr>
        <p:spPr>
          <a:xfrm>
            <a:off x="10577275" y="5628544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1" name="Freeform 21"/>
          <p:cNvSpPr/>
          <p:nvPr/>
        </p:nvSpPr>
        <p:spPr>
          <a:xfrm>
            <a:off x="14166847" y="4429353"/>
            <a:ext cx="436428" cy="991881"/>
          </a:xfrm>
          <a:custGeom>
            <a:avLst/>
            <a:gdLst/>
            <a:ahLst/>
            <a:cxnLst/>
            <a:rect l="l" t="t" r="r" b="b"/>
            <a:pathLst>
              <a:path w="436428" h="991881">
                <a:moveTo>
                  <a:pt x="0" y="0"/>
                </a:moveTo>
                <a:lnTo>
                  <a:pt x="436427" y="0"/>
                </a:lnTo>
                <a:lnTo>
                  <a:pt x="436427" y="991880"/>
                </a:lnTo>
                <a:lnTo>
                  <a:pt x="0" y="9918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2" name="TextBox 22"/>
          <p:cNvSpPr txBox="1"/>
          <p:nvPr/>
        </p:nvSpPr>
        <p:spPr>
          <a:xfrm>
            <a:off x="1854693" y="246717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78476" y="990600"/>
            <a:ext cx="969036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Buscar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58124" y="2949632"/>
            <a:ext cx="105092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Domicilio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72544" y="5364083"/>
            <a:ext cx="3309116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El profesional llego al destino.</a:t>
            </a:r>
          </a:p>
        </p:txBody>
      </p:sp>
      <p:sp>
        <p:nvSpPr>
          <p:cNvPr id="28" name="Freeform 28"/>
          <p:cNvSpPr/>
          <p:nvPr/>
        </p:nvSpPr>
        <p:spPr>
          <a:xfrm>
            <a:off x="2176021" y="7401767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2738613" y="7401767"/>
            <a:ext cx="1184995" cy="1302192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2181450" y="7415166"/>
            <a:ext cx="1704750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000000"/>
                </a:solidFill>
                <a:latin typeface="Open Sans"/>
              </a:rPr>
              <a:t>Confirmar</a:t>
            </a:r>
            <a:endParaRPr lang="en-US" sz="26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" name="Freeform 31"/>
          <p:cNvSpPr/>
          <p:nvPr/>
        </p:nvSpPr>
        <p:spPr>
          <a:xfrm>
            <a:off x="13948633" y="4429353"/>
            <a:ext cx="436428" cy="991881"/>
          </a:xfrm>
          <a:custGeom>
            <a:avLst/>
            <a:gdLst/>
            <a:ahLst/>
            <a:cxnLst/>
            <a:rect l="l" t="t" r="r" b="b"/>
            <a:pathLst>
              <a:path w="436428" h="991881">
                <a:moveTo>
                  <a:pt x="0" y="0"/>
                </a:moveTo>
                <a:lnTo>
                  <a:pt x="436427" y="0"/>
                </a:lnTo>
                <a:lnTo>
                  <a:pt x="436427" y="991880"/>
                </a:lnTo>
                <a:lnTo>
                  <a:pt x="0" y="9918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8717699" y="76094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1"/>
                </a:lnTo>
                <a:lnTo>
                  <a:pt x="0" y="780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4" name="Group 4"/>
          <p:cNvGrpSpPr/>
          <p:nvPr/>
        </p:nvGrpSpPr>
        <p:grpSpPr>
          <a:xfrm>
            <a:off x="1028700" y="2457450"/>
            <a:ext cx="16076735" cy="7130562"/>
            <a:chOff x="0" y="0"/>
            <a:chExt cx="4234202" cy="18780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34202" cy="1878008"/>
            </a:xfrm>
            <a:custGeom>
              <a:avLst/>
              <a:gdLst/>
              <a:ahLst/>
              <a:cxnLst/>
              <a:rect l="l" t="t" r="r" b="b"/>
              <a:pathLst>
                <a:path w="4234202" h="1878008">
                  <a:moveTo>
                    <a:pt x="0" y="0"/>
                  </a:moveTo>
                  <a:lnTo>
                    <a:pt x="4234202" y="0"/>
                  </a:lnTo>
                  <a:lnTo>
                    <a:pt x="4234202" y="1878008"/>
                  </a:lnTo>
                  <a:lnTo>
                    <a:pt x="0" y="18780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34202" cy="191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49385" y="258102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51231" y="849785"/>
            <a:ext cx="1844583" cy="57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Open Sans"/>
              </a:rPr>
              <a:t>Solicitudes domicilio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00229" y="528474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  <p:sp>
        <p:nvSpPr>
          <p:cNvPr id="10" name="Freeform 10"/>
          <p:cNvSpPr/>
          <p:nvPr/>
        </p:nvSpPr>
        <p:spPr>
          <a:xfrm>
            <a:off x="11222114" y="736991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1" name="TextBox 11"/>
          <p:cNvSpPr txBox="1"/>
          <p:nvPr/>
        </p:nvSpPr>
        <p:spPr>
          <a:xfrm>
            <a:off x="11455646" y="91582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Mi apartado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115234" y="774633"/>
            <a:ext cx="1184995" cy="13021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5667590"/>
            <a:ext cx="5296494" cy="4331313"/>
            <a:chOff x="0" y="0"/>
            <a:chExt cx="1394961" cy="11407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605492" y="5667590"/>
            <a:ext cx="5296494" cy="4331313"/>
            <a:chOff x="0" y="0"/>
            <a:chExt cx="1394961" cy="114075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82285" y="5667590"/>
            <a:ext cx="5296494" cy="4331313"/>
            <a:chOff x="0" y="0"/>
            <a:chExt cx="1394961" cy="114075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Freeform 23"/>
          <p:cNvSpPr/>
          <p:nvPr/>
        </p:nvSpPr>
        <p:spPr>
          <a:xfrm>
            <a:off x="2738613" y="7327440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4" name="Group 24"/>
          <p:cNvGrpSpPr/>
          <p:nvPr/>
        </p:nvGrpSpPr>
        <p:grpSpPr>
          <a:xfrm>
            <a:off x="6926863" y="7578089"/>
            <a:ext cx="4683921" cy="1072610"/>
            <a:chOff x="0" y="0"/>
            <a:chExt cx="1233625" cy="282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959698" y="806049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8" name="Group 28"/>
          <p:cNvGrpSpPr/>
          <p:nvPr/>
        </p:nvGrpSpPr>
        <p:grpSpPr>
          <a:xfrm>
            <a:off x="7419008" y="8034020"/>
            <a:ext cx="3501277" cy="518929"/>
            <a:chOff x="0" y="0"/>
            <a:chExt cx="922147" cy="13667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2" name="Group 32"/>
          <p:cNvGrpSpPr/>
          <p:nvPr/>
        </p:nvGrpSpPr>
        <p:grpSpPr>
          <a:xfrm>
            <a:off x="12416336" y="6791135"/>
            <a:ext cx="4683921" cy="1072610"/>
            <a:chOff x="0" y="0"/>
            <a:chExt cx="1233625" cy="28249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488571" y="8230018"/>
            <a:ext cx="4683921" cy="1072610"/>
            <a:chOff x="0" y="0"/>
            <a:chExt cx="1233625" cy="282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931755" y="6541559"/>
            <a:ext cx="3505911" cy="795194"/>
            <a:chOff x="0" y="0"/>
            <a:chExt cx="923367" cy="20943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23367" cy="209434"/>
            </a:xfrm>
            <a:custGeom>
              <a:avLst/>
              <a:gdLst/>
              <a:ahLst/>
              <a:cxnLst/>
              <a:rect l="l" t="t" r="r" b="b"/>
              <a:pathLst>
                <a:path w="923367" h="209434">
                  <a:moveTo>
                    <a:pt x="0" y="0"/>
                  </a:moveTo>
                  <a:lnTo>
                    <a:pt x="923367" y="0"/>
                  </a:lnTo>
                  <a:lnTo>
                    <a:pt x="923367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923367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10626936" y="6545311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2" name="Freeform 42"/>
          <p:cNvSpPr/>
          <p:nvPr/>
        </p:nvSpPr>
        <p:spPr>
          <a:xfrm>
            <a:off x="10626936" y="6915592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10815377" y="6541559"/>
            <a:ext cx="606967" cy="305691"/>
          </a:xfrm>
          <a:custGeom>
            <a:avLst/>
            <a:gdLst/>
            <a:ahLst/>
            <a:cxnLst/>
            <a:rect l="l" t="t" r="r" b="b"/>
            <a:pathLst>
              <a:path w="606967" h="305691">
                <a:moveTo>
                  <a:pt x="0" y="0"/>
                </a:moveTo>
                <a:lnTo>
                  <a:pt x="606967" y="0"/>
                </a:lnTo>
                <a:lnTo>
                  <a:pt x="606967" y="305691"/>
                </a:lnTo>
                <a:lnTo>
                  <a:pt x="0" y="305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Freeform 44"/>
          <p:cNvSpPr/>
          <p:nvPr/>
        </p:nvSpPr>
        <p:spPr>
          <a:xfrm>
            <a:off x="11001631" y="6977302"/>
            <a:ext cx="234458" cy="270339"/>
          </a:xfrm>
          <a:custGeom>
            <a:avLst/>
            <a:gdLst/>
            <a:ahLst/>
            <a:cxnLst/>
            <a:rect l="l" t="t" r="r" b="b"/>
            <a:pathLst>
              <a:path w="234458" h="270339">
                <a:moveTo>
                  <a:pt x="0" y="0"/>
                </a:moveTo>
                <a:lnTo>
                  <a:pt x="234458" y="0"/>
                </a:lnTo>
                <a:lnTo>
                  <a:pt x="234458" y="270339"/>
                </a:lnTo>
                <a:lnTo>
                  <a:pt x="0" y="2703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9497767" y="6862694"/>
            <a:ext cx="756460" cy="831274"/>
          </a:xfrm>
          <a:prstGeom prst="rect">
            <a:avLst/>
          </a:prstGeom>
        </p:spPr>
      </p:pic>
      <p:sp>
        <p:nvSpPr>
          <p:cNvPr id="46" name="Freeform 46"/>
          <p:cNvSpPr/>
          <p:nvPr/>
        </p:nvSpPr>
        <p:spPr>
          <a:xfrm>
            <a:off x="12005233" y="749276"/>
            <a:ext cx="966677" cy="928010"/>
          </a:xfrm>
          <a:custGeom>
            <a:avLst/>
            <a:gdLst/>
            <a:ahLst/>
            <a:cxnLst/>
            <a:rect l="l" t="t" r="r" b="b"/>
            <a:pathLst>
              <a:path w="966677" h="928010">
                <a:moveTo>
                  <a:pt x="0" y="0"/>
                </a:moveTo>
                <a:lnTo>
                  <a:pt x="966677" y="0"/>
                </a:lnTo>
                <a:lnTo>
                  <a:pt x="966677" y="928010"/>
                </a:lnTo>
                <a:lnTo>
                  <a:pt x="0" y="92801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7" name="TextBox 47"/>
          <p:cNvSpPr txBox="1"/>
          <p:nvPr/>
        </p:nvSpPr>
        <p:spPr>
          <a:xfrm>
            <a:off x="1993236" y="288097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145748" y="3943175"/>
            <a:ext cx="1781115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5145748" y="4390849"/>
            <a:ext cx="247425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Descripcion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464273" y="761400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2702855" y="6827048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2702855" y="7289340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730049" y="8315743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730049" y="8778034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8131689" y="6708872"/>
            <a:ext cx="1210601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Text area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5667590"/>
            <a:ext cx="5296494" cy="4331313"/>
            <a:chOff x="0" y="0"/>
            <a:chExt cx="1394961" cy="11407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605492" y="5667590"/>
            <a:ext cx="5296494" cy="4331313"/>
            <a:chOff x="0" y="0"/>
            <a:chExt cx="1394961" cy="114075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82285" y="5667590"/>
            <a:ext cx="5296494" cy="4331313"/>
            <a:chOff x="0" y="0"/>
            <a:chExt cx="1394961" cy="114075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Freeform 23"/>
          <p:cNvSpPr/>
          <p:nvPr/>
        </p:nvSpPr>
        <p:spPr>
          <a:xfrm>
            <a:off x="2738613" y="7327440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4" name="Group 24"/>
          <p:cNvGrpSpPr/>
          <p:nvPr/>
        </p:nvGrpSpPr>
        <p:grpSpPr>
          <a:xfrm>
            <a:off x="6926863" y="7578089"/>
            <a:ext cx="4683921" cy="1072610"/>
            <a:chOff x="0" y="0"/>
            <a:chExt cx="1233625" cy="282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959698" y="806049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8" name="Group 28"/>
          <p:cNvGrpSpPr/>
          <p:nvPr/>
        </p:nvGrpSpPr>
        <p:grpSpPr>
          <a:xfrm>
            <a:off x="7419008" y="8034020"/>
            <a:ext cx="3501277" cy="518929"/>
            <a:chOff x="0" y="0"/>
            <a:chExt cx="922147" cy="13667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2" name="Group 32"/>
          <p:cNvGrpSpPr/>
          <p:nvPr/>
        </p:nvGrpSpPr>
        <p:grpSpPr>
          <a:xfrm>
            <a:off x="12416336" y="6791135"/>
            <a:ext cx="4683921" cy="1072610"/>
            <a:chOff x="0" y="0"/>
            <a:chExt cx="1233625" cy="28249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488571" y="8230018"/>
            <a:ext cx="4683921" cy="1072610"/>
            <a:chOff x="0" y="0"/>
            <a:chExt cx="1233625" cy="282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931755" y="6541559"/>
            <a:ext cx="3505911" cy="795194"/>
            <a:chOff x="0" y="0"/>
            <a:chExt cx="923367" cy="20943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23367" cy="209434"/>
            </a:xfrm>
            <a:custGeom>
              <a:avLst/>
              <a:gdLst/>
              <a:ahLst/>
              <a:cxnLst/>
              <a:rect l="l" t="t" r="r" b="b"/>
              <a:pathLst>
                <a:path w="923367" h="209434">
                  <a:moveTo>
                    <a:pt x="0" y="0"/>
                  </a:moveTo>
                  <a:lnTo>
                    <a:pt x="923367" y="0"/>
                  </a:lnTo>
                  <a:lnTo>
                    <a:pt x="923367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923367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10626936" y="6545311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2" name="Freeform 42"/>
          <p:cNvSpPr/>
          <p:nvPr/>
        </p:nvSpPr>
        <p:spPr>
          <a:xfrm>
            <a:off x="10626936" y="6915592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10815377" y="6541559"/>
            <a:ext cx="606967" cy="305691"/>
          </a:xfrm>
          <a:custGeom>
            <a:avLst/>
            <a:gdLst/>
            <a:ahLst/>
            <a:cxnLst/>
            <a:rect l="l" t="t" r="r" b="b"/>
            <a:pathLst>
              <a:path w="606967" h="305691">
                <a:moveTo>
                  <a:pt x="0" y="0"/>
                </a:moveTo>
                <a:lnTo>
                  <a:pt x="606967" y="0"/>
                </a:lnTo>
                <a:lnTo>
                  <a:pt x="606967" y="305691"/>
                </a:lnTo>
                <a:lnTo>
                  <a:pt x="0" y="305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Freeform 44"/>
          <p:cNvSpPr/>
          <p:nvPr/>
        </p:nvSpPr>
        <p:spPr>
          <a:xfrm>
            <a:off x="11001631" y="6977302"/>
            <a:ext cx="234458" cy="270339"/>
          </a:xfrm>
          <a:custGeom>
            <a:avLst/>
            <a:gdLst/>
            <a:ahLst/>
            <a:cxnLst/>
            <a:rect l="l" t="t" r="r" b="b"/>
            <a:pathLst>
              <a:path w="234458" h="270339">
                <a:moveTo>
                  <a:pt x="0" y="0"/>
                </a:moveTo>
                <a:lnTo>
                  <a:pt x="234458" y="0"/>
                </a:lnTo>
                <a:lnTo>
                  <a:pt x="234458" y="270339"/>
                </a:lnTo>
                <a:lnTo>
                  <a:pt x="0" y="2703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5" name="TextBox 45"/>
          <p:cNvSpPr txBox="1"/>
          <p:nvPr/>
        </p:nvSpPr>
        <p:spPr>
          <a:xfrm>
            <a:off x="1952006" y="78080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145748" y="3943175"/>
            <a:ext cx="1654153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5145748" y="4390849"/>
            <a:ext cx="255045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Descripcion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464273" y="761400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702855" y="6827048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702855" y="7289340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2730049" y="8315743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2730049" y="8778034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361553" y="6708872"/>
            <a:ext cx="2799820" cy="372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Open Sans"/>
              </a:rPr>
              <a:t>Mi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nueva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publicacion</a:t>
            </a:r>
            <a:endParaRPr lang="en-US" sz="2200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59" name="Picture 59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1001631" y="6505479"/>
            <a:ext cx="756460" cy="831274"/>
          </a:xfrm>
          <a:prstGeom prst="rect">
            <a:avLst/>
          </a:prstGeom>
        </p:spPr>
      </p:pic>
      <p:sp>
        <p:nvSpPr>
          <p:cNvPr id="60" name="Freeform 60"/>
          <p:cNvSpPr/>
          <p:nvPr/>
        </p:nvSpPr>
        <p:spPr>
          <a:xfrm>
            <a:off x="12005233" y="749276"/>
            <a:ext cx="966677" cy="928010"/>
          </a:xfrm>
          <a:custGeom>
            <a:avLst/>
            <a:gdLst/>
            <a:ahLst/>
            <a:cxnLst/>
            <a:rect l="l" t="t" r="r" b="b"/>
            <a:pathLst>
              <a:path w="966677" h="928010">
                <a:moveTo>
                  <a:pt x="0" y="0"/>
                </a:moveTo>
                <a:lnTo>
                  <a:pt x="966677" y="0"/>
                </a:lnTo>
                <a:lnTo>
                  <a:pt x="966677" y="928010"/>
                </a:lnTo>
                <a:lnTo>
                  <a:pt x="0" y="92801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5667590"/>
            <a:ext cx="5296494" cy="4331313"/>
            <a:chOff x="0" y="0"/>
            <a:chExt cx="1394961" cy="11407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605492" y="5667590"/>
            <a:ext cx="5296494" cy="4331313"/>
            <a:chOff x="0" y="0"/>
            <a:chExt cx="1394961" cy="114075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82285" y="5667590"/>
            <a:ext cx="5296494" cy="4331313"/>
            <a:chOff x="0" y="0"/>
            <a:chExt cx="1394961" cy="114075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Freeform 23"/>
          <p:cNvSpPr/>
          <p:nvPr/>
        </p:nvSpPr>
        <p:spPr>
          <a:xfrm>
            <a:off x="2738613" y="7327440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4" name="Group 24"/>
          <p:cNvGrpSpPr/>
          <p:nvPr/>
        </p:nvGrpSpPr>
        <p:grpSpPr>
          <a:xfrm>
            <a:off x="6926863" y="7578089"/>
            <a:ext cx="4683921" cy="1072610"/>
            <a:chOff x="0" y="0"/>
            <a:chExt cx="1233625" cy="282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959698" y="806049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8" name="Group 28"/>
          <p:cNvGrpSpPr/>
          <p:nvPr/>
        </p:nvGrpSpPr>
        <p:grpSpPr>
          <a:xfrm>
            <a:off x="7419008" y="8034020"/>
            <a:ext cx="3501277" cy="518929"/>
            <a:chOff x="0" y="0"/>
            <a:chExt cx="922147" cy="13667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2" name="Group 32"/>
          <p:cNvGrpSpPr/>
          <p:nvPr/>
        </p:nvGrpSpPr>
        <p:grpSpPr>
          <a:xfrm>
            <a:off x="12416336" y="6791135"/>
            <a:ext cx="4683921" cy="1072610"/>
            <a:chOff x="0" y="0"/>
            <a:chExt cx="1233625" cy="28249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488571" y="8230018"/>
            <a:ext cx="4683921" cy="1072610"/>
            <a:chOff x="0" y="0"/>
            <a:chExt cx="1233625" cy="282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931755" y="6541559"/>
            <a:ext cx="3505911" cy="795194"/>
            <a:chOff x="0" y="0"/>
            <a:chExt cx="923367" cy="20943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23367" cy="209434"/>
            </a:xfrm>
            <a:custGeom>
              <a:avLst/>
              <a:gdLst/>
              <a:ahLst/>
              <a:cxnLst/>
              <a:rect l="l" t="t" r="r" b="b"/>
              <a:pathLst>
                <a:path w="923367" h="209434">
                  <a:moveTo>
                    <a:pt x="0" y="0"/>
                  </a:moveTo>
                  <a:lnTo>
                    <a:pt x="923367" y="0"/>
                  </a:lnTo>
                  <a:lnTo>
                    <a:pt x="923367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923367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10626936" y="6545311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2" name="Freeform 42"/>
          <p:cNvSpPr/>
          <p:nvPr/>
        </p:nvSpPr>
        <p:spPr>
          <a:xfrm>
            <a:off x="10626936" y="6915592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10815377" y="6541559"/>
            <a:ext cx="606967" cy="305691"/>
          </a:xfrm>
          <a:custGeom>
            <a:avLst/>
            <a:gdLst/>
            <a:ahLst/>
            <a:cxnLst/>
            <a:rect l="l" t="t" r="r" b="b"/>
            <a:pathLst>
              <a:path w="606967" h="305691">
                <a:moveTo>
                  <a:pt x="0" y="0"/>
                </a:moveTo>
                <a:lnTo>
                  <a:pt x="606967" y="0"/>
                </a:lnTo>
                <a:lnTo>
                  <a:pt x="606967" y="305691"/>
                </a:lnTo>
                <a:lnTo>
                  <a:pt x="0" y="305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Freeform 44"/>
          <p:cNvSpPr/>
          <p:nvPr/>
        </p:nvSpPr>
        <p:spPr>
          <a:xfrm>
            <a:off x="11001631" y="6977302"/>
            <a:ext cx="234458" cy="270339"/>
          </a:xfrm>
          <a:custGeom>
            <a:avLst/>
            <a:gdLst/>
            <a:ahLst/>
            <a:cxnLst/>
            <a:rect l="l" t="t" r="r" b="b"/>
            <a:pathLst>
              <a:path w="234458" h="270339">
                <a:moveTo>
                  <a:pt x="0" y="0"/>
                </a:moveTo>
                <a:lnTo>
                  <a:pt x="234458" y="0"/>
                </a:lnTo>
                <a:lnTo>
                  <a:pt x="234458" y="270339"/>
                </a:lnTo>
                <a:lnTo>
                  <a:pt x="0" y="2703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5" name="TextBox 45"/>
          <p:cNvSpPr txBox="1"/>
          <p:nvPr/>
        </p:nvSpPr>
        <p:spPr>
          <a:xfrm>
            <a:off x="1970814" y="235498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145748" y="3943175"/>
            <a:ext cx="1766031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5145748" y="4390849"/>
            <a:ext cx="247425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Descripcion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464273" y="761400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702855" y="6827048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702855" y="7289340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2730049" y="8315743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2730049" y="8778034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131689" y="6708872"/>
            <a:ext cx="1210601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Text area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6911779" y="8745949"/>
            <a:ext cx="4683921" cy="1072610"/>
            <a:chOff x="0" y="0"/>
            <a:chExt cx="1233625" cy="282498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8944613" y="922835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2" y="0"/>
                </a:lnTo>
                <a:lnTo>
                  <a:pt x="294042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63" name="Group 63"/>
          <p:cNvGrpSpPr/>
          <p:nvPr/>
        </p:nvGrpSpPr>
        <p:grpSpPr>
          <a:xfrm>
            <a:off x="7403923" y="9201880"/>
            <a:ext cx="3501277" cy="518929"/>
            <a:chOff x="0" y="0"/>
            <a:chExt cx="922147" cy="13667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7403923" y="8748340"/>
            <a:ext cx="2883077" cy="372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Open Sans"/>
              </a:rPr>
              <a:t>Mi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nueva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publicacion</a:t>
            </a:r>
            <a:endParaRPr lang="en-US" sz="22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7" name="Freeform 67"/>
          <p:cNvSpPr/>
          <p:nvPr/>
        </p:nvSpPr>
        <p:spPr>
          <a:xfrm>
            <a:off x="12005233" y="749276"/>
            <a:ext cx="966677" cy="928010"/>
          </a:xfrm>
          <a:custGeom>
            <a:avLst/>
            <a:gdLst/>
            <a:ahLst/>
            <a:cxnLst/>
            <a:rect l="l" t="t" r="r" b="b"/>
            <a:pathLst>
              <a:path w="966677" h="928010">
                <a:moveTo>
                  <a:pt x="0" y="0"/>
                </a:moveTo>
                <a:lnTo>
                  <a:pt x="966677" y="0"/>
                </a:lnTo>
                <a:lnTo>
                  <a:pt x="966677" y="928010"/>
                </a:lnTo>
                <a:lnTo>
                  <a:pt x="0" y="9280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5667590"/>
            <a:ext cx="5296494" cy="4331313"/>
            <a:chOff x="0" y="0"/>
            <a:chExt cx="1394961" cy="11407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605492" y="5667590"/>
            <a:ext cx="5296494" cy="4331313"/>
            <a:chOff x="0" y="0"/>
            <a:chExt cx="1394961" cy="114075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82285" y="5667590"/>
            <a:ext cx="5296494" cy="4331313"/>
            <a:chOff x="0" y="0"/>
            <a:chExt cx="1394961" cy="114075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Freeform 23"/>
          <p:cNvSpPr/>
          <p:nvPr/>
        </p:nvSpPr>
        <p:spPr>
          <a:xfrm>
            <a:off x="2738613" y="7327440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4" name="Group 24"/>
          <p:cNvGrpSpPr/>
          <p:nvPr/>
        </p:nvGrpSpPr>
        <p:grpSpPr>
          <a:xfrm>
            <a:off x="6926863" y="7578089"/>
            <a:ext cx="4683921" cy="1072610"/>
            <a:chOff x="0" y="0"/>
            <a:chExt cx="1233625" cy="282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959698" y="806049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8" name="Group 28"/>
          <p:cNvGrpSpPr/>
          <p:nvPr/>
        </p:nvGrpSpPr>
        <p:grpSpPr>
          <a:xfrm>
            <a:off x="7419008" y="8034020"/>
            <a:ext cx="3501277" cy="518929"/>
            <a:chOff x="0" y="0"/>
            <a:chExt cx="922147" cy="13667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2" name="Group 32"/>
          <p:cNvGrpSpPr/>
          <p:nvPr/>
        </p:nvGrpSpPr>
        <p:grpSpPr>
          <a:xfrm>
            <a:off x="12416336" y="6791135"/>
            <a:ext cx="4683921" cy="1072610"/>
            <a:chOff x="0" y="0"/>
            <a:chExt cx="1233625" cy="28249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488571" y="8230018"/>
            <a:ext cx="4683921" cy="1072610"/>
            <a:chOff x="0" y="0"/>
            <a:chExt cx="1233625" cy="282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931755" y="6541559"/>
            <a:ext cx="3505911" cy="795194"/>
            <a:chOff x="0" y="0"/>
            <a:chExt cx="923367" cy="20943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23367" cy="209434"/>
            </a:xfrm>
            <a:custGeom>
              <a:avLst/>
              <a:gdLst/>
              <a:ahLst/>
              <a:cxnLst/>
              <a:rect l="l" t="t" r="r" b="b"/>
              <a:pathLst>
                <a:path w="923367" h="209434">
                  <a:moveTo>
                    <a:pt x="0" y="0"/>
                  </a:moveTo>
                  <a:lnTo>
                    <a:pt x="923367" y="0"/>
                  </a:lnTo>
                  <a:lnTo>
                    <a:pt x="923367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923367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10626936" y="6545311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2" name="Freeform 42"/>
          <p:cNvSpPr/>
          <p:nvPr/>
        </p:nvSpPr>
        <p:spPr>
          <a:xfrm>
            <a:off x="10626936" y="6915592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10815377" y="6541559"/>
            <a:ext cx="606967" cy="305691"/>
          </a:xfrm>
          <a:custGeom>
            <a:avLst/>
            <a:gdLst/>
            <a:ahLst/>
            <a:cxnLst/>
            <a:rect l="l" t="t" r="r" b="b"/>
            <a:pathLst>
              <a:path w="606967" h="305691">
                <a:moveTo>
                  <a:pt x="0" y="0"/>
                </a:moveTo>
                <a:lnTo>
                  <a:pt x="606967" y="0"/>
                </a:lnTo>
                <a:lnTo>
                  <a:pt x="606967" y="305691"/>
                </a:lnTo>
                <a:lnTo>
                  <a:pt x="0" y="305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Freeform 44"/>
          <p:cNvSpPr/>
          <p:nvPr/>
        </p:nvSpPr>
        <p:spPr>
          <a:xfrm>
            <a:off x="11001631" y="6977302"/>
            <a:ext cx="234458" cy="270339"/>
          </a:xfrm>
          <a:custGeom>
            <a:avLst/>
            <a:gdLst/>
            <a:ahLst/>
            <a:cxnLst/>
            <a:rect l="l" t="t" r="r" b="b"/>
            <a:pathLst>
              <a:path w="234458" h="270339">
                <a:moveTo>
                  <a:pt x="0" y="0"/>
                </a:moveTo>
                <a:lnTo>
                  <a:pt x="234458" y="0"/>
                </a:lnTo>
                <a:lnTo>
                  <a:pt x="234458" y="270339"/>
                </a:lnTo>
                <a:lnTo>
                  <a:pt x="0" y="2703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5" name="TextBox 45"/>
          <p:cNvSpPr txBox="1"/>
          <p:nvPr/>
        </p:nvSpPr>
        <p:spPr>
          <a:xfrm>
            <a:off x="2235872" y="381937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145748" y="3943175"/>
            <a:ext cx="1839434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5145748" y="4390849"/>
            <a:ext cx="255045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Descripcion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464273" y="761400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702855" y="6827048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702855" y="7289340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2730049" y="8315743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2730049" y="8778034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131689" y="6708872"/>
            <a:ext cx="1210601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Text area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6911779" y="8745949"/>
            <a:ext cx="4683921" cy="1072610"/>
            <a:chOff x="0" y="0"/>
            <a:chExt cx="1233625" cy="282498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8944613" y="922835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2" y="0"/>
                </a:lnTo>
                <a:lnTo>
                  <a:pt x="294042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63" name="Group 63"/>
          <p:cNvGrpSpPr/>
          <p:nvPr/>
        </p:nvGrpSpPr>
        <p:grpSpPr>
          <a:xfrm>
            <a:off x="7403923" y="9201880"/>
            <a:ext cx="3501277" cy="518929"/>
            <a:chOff x="0" y="0"/>
            <a:chExt cx="922147" cy="13667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7403923" y="8748340"/>
            <a:ext cx="2806877" cy="372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Open Sans"/>
              </a:rPr>
              <a:t>Mi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nueva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publicacion</a:t>
            </a:r>
            <a:endParaRPr lang="en-US" sz="22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7" name="Freeform 67"/>
          <p:cNvSpPr/>
          <p:nvPr/>
        </p:nvSpPr>
        <p:spPr>
          <a:xfrm>
            <a:off x="12005233" y="749276"/>
            <a:ext cx="966677" cy="928010"/>
          </a:xfrm>
          <a:custGeom>
            <a:avLst/>
            <a:gdLst/>
            <a:ahLst/>
            <a:cxnLst/>
            <a:rect l="l" t="t" r="r" b="b"/>
            <a:pathLst>
              <a:path w="966677" h="928010">
                <a:moveTo>
                  <a:pt x="0" y="0"/>
                </a:moveTo>
                <a:lnTo>
                  <a:pt x="966677" y="0"/>
                </a:lnTo>
                <a:lnTo>
                  <a:pt x="966677" y="928010"/>
                </a:lnTo>
                <a:lnTo>
                  <a:pt x="0" y="9280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2416336" y="1016008"/>
            <a:ext cx="756460" cy="8312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5667590"/>
            <a:ext cx="5296494" cy="4331313"/>
            <a:chOff x="0" y="0"/>
            <a:chExt cx="1394961" cy="11407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605492" y="5667590"/>
            <a:ext cx="5296494" cy="4331313"/>
            <a:chOff x="0" y="0"/>
            <a:chExt cx="1394961" cy="114075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82285" y="5667590"/>
            <a:ext cx="5296494" cy="4331313"/>
            <a:chOff x="0" y="0"/>
            <a:chExt cx="1394961" cy="114075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Freeform 23"/>
          <p:cNvSpPr/>
          <p:nvPr/>
        </p:nvSpPr>
        <p:spPr>
          <a:xfrm>
            <a:off x="2738613" y="7327440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4" name="Group 24"/>
          <p:cNvGrpSpPr/>
          <p:nvPr/>
        </p:nvGrpSpPr>
        <p:grpSpPr>
          <a:xfrm>
            <a:off x="6926863" y="7578089"/>
            <a:ext cx="4683921" cy="1072610"/>
            <a:chOff x="0" y="0"/>
            <a:chExt cx="1233625" cy="282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959698" y="806049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8" name="Group 28"/>
          <p:cNvGrpSpPr/>
          <p:nvPr/>
        </p:nvGrpSpPr>
        <p:grpSpPr>
          <a:xfrm>
            <a:off x="7419008" y="8034020"/>
            <a:ext cx="3501277" cy="518929"/>
            <a:chOff x="0" y="0"/>
            <a:chExt cx="922147" cy="13667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2" name="Group 32"/>
          <p:cNvGrpSpPr/>
          <p:nvPr/>
        </p:nvGrpSpPr>
        <p:grpSpPr>
          <a:xfrm>
            <a:off x="12416336" y="6791135"/>
            <a:ext cx="4683921" cy="1072610"/>
            <a:chOff x="0" y="0"/>
            <a:chExt cx="1233625" cy="28249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488571" y="8230018"/>
            <a:ext cx="4683921" cy="1072610"/>
            <a:chOff x="0" y="0"/>
            <a:chExt cx="1233625" cy="282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931755" y="6541559"/>
            <a:ext cx="3505911" cy="795194"/>
            <a:chOff x="0" y="0"/>
            <a:chExt cx="923367" cy="20943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23367" cy="209434"/>
            </a:xfrm>
            <a:custGeom>
              <a:avLst/>
              <a:gdLst/>
              <a:ahLst/>
              <a:cxnLst/>
              <a:rect l="l" t="t" r="r" b="b"/>
              <a:pathLst>
                <a:path w="923367" h="209434">
                  <a:moveTo>
                    <a:pt x="0" y="0"/>
                  </a:moveTo>
                  <a:lnTo>
                    <a:pt x="923367" y="0"/>
                  </a:lnTo>
                  <a:lnTo>
                    <a:pt x="923367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923367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10626936" y="6545311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2" name="Freeform 42"/>
          <p:cNvSpPr/>
          <p:nvPr/>
        </p:nvSpPr>
        <p:spPr>
          <a:xfrm>
            <a:off x="10626936" y="6915592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10815377" y="6541559"/>
            <a:ext cx="606967" cy="305691"/>
          </a:xfrm>
          <a:custGeom>
            <a:avLst/>
            <a:gdLst/>
            <a:ahLst/>
            <a:cxnLst/>
            <a:rect l="l" t="t" r="r" b="b"/>
            <a:pathLst>
              <a:path w="606967" h="305691">
                <a:moveTo>
                  <a:pt x="0" y="0"/>
                </a:moveTo>
                <a:lnTo>
                  <a:pt x="606967" y="0"/>
                </a:lnTo>
                <a:lnTo>
                  <a:pt x="606967" y="305691"/>
                </a:lnTo>
                <a:lnTo>
                  <a:pt x="0" y="305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Freeform 44"/>
          <p:cNvSpPr/>
          <p:nvPr/>
        </p:nvSpPr>
        <p:spPr>
          <a:xfrm>
            <a:off x="11001631" y="6977302"/>
            <a:ext cx="234458" cy="270339"/>
          </a:xfrm>
          <a:custGeom>
            <a:avLst/>
            <a:gdLst/>
            <a:ahLst/>
            <a:cxnLst/>
            <a:rect l="l" t="t" r="r" b="b"/>
            <a:pathLst>
              <a:path w="234458" h="270339">
                <a:moveTo>
                  <a:pt x="0" y="0"/>
                </a:moveTo>
                <a:lnTo>
                  <a:pt x="234458" y="0"/>
                </a:lnTo>
                <a:lnTo>
                  <a:pt x="234458" y="270339"/>
                </a:lnTo>
                <a:lnTo>
                  <a:pt x="0" y="2703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5" name="Freeform 45"/>
          <p:cNvSpPr/>
          <p:nvPr/>
        </p:nvSpPr>
        <p:spPr>
          <a:xfrm>
            <a:off x="4992723" y="4205345"/>
            <a:ext cx="3225539" cy="504357"/>
          </a:xfrm>
          <a:custGeom>
            <a:avLst/>
            <a:gdLst/>
            <a:ahLst/>
            <a:cxnLst/>
            <a:rect l="l" t="t" r="r" b="b"/>
            <a:pathLst>
              <a:path w="3225539" h="504357">
                <a:moveTo>
                  <a:pt x="0" y="0"/>
                </a:moveTo>
                <a:lnTo>
                  <a:pt x="3225539" y="0"/>
                </a:lnTo>
                <a:lnTo>
                  <a:pt x="3225539" y="504357"/>
                </a:lnTo>
                <a:lnTo>
                  <a:pt x="0" y="50435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46" name="Group 46"/>
          <p:cNvGrpSpPr/>
          <p:nvPr/>
        </p:nvGrpSpPr>
        <p:grpSpPr>
          <a:xfrm>
            <a:off x="8618312" y="3997818"/>
            <a:ext cx="6139985" cy="907772"/>
            <a:chOff x="0" y="0"/>
            <a:chExt cx="1617115" cy="239084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617115" cy="239084"/>
            </a:xfrm>
            <a:custGeom>
              <a:avLst/>
              <a:gdLst/>
              <a:ahLst/>
              <a:cxnLst/>
              <a:rect l="l" t="t" r="r" b="b"/>
              <a:pathLst>
                <a:path w="1617115" h="239084">
                  <a:moveTo>
                    <a:pt x="0" y="0"/>
                  </a:moveTo>
                  <a:lnTo>
                    <a:pt x="1617115" y="0"/>
                  </a:lnTo>
                  <a:lnTo>
                    <a:pt x="1617115" y="239084"/>
                  </a:lnTo>
                  <a:lnTo>
                    <a:pt x="0" y="2390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1617115" cy="277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9" name="Freeform 49"/>
          <p:cNvSpPr/>
          <p:nvPr/>
        </p:nvSpPr>
        <p:spPr>
          <a:xfrm>
            <a:off x="2160338" y="6286714"/>
            <a:ext cx="2715606" cy="424622"/>
          </a:xfrm>
          <a:custGeom>
            <a:avLst/>
            <a:gdLst/>
            <a:ahLst/>
            <a:cxnLst/>
            <a:rect l="l" t="t" r="r" b="b"/>
            <a:pathLst>
              <a:path w="2715606" h="424622">
                <a:moveTo>
                  <a:pt x="0" y="0"/>
                </a:moveTo>
                <a:lnTo>
                  <a:pt x="2715607" y="0"/>
                </a:lnTo>
                <a:lnTo>
                  <a:pt x="2715607" y="424622"/>
                </a:lnTo>
                <a:lnTo>
                  <a:pt x="0" y="42462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50" name="Group 50"/>
          <p:cNvGrpSpPr/>
          <p:nvPr/>
        </p:nvGrpSpPr>
        <p:grpSpPr>
          <a:xfrm>
            <a:off x="6911779" y="8745949"/>
            <a:ext cx="4683921" cy="1072610"/>
            <a:chOff x="0" y="0"/>
            <a:chExt cx="1233625" cy="282498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53" name="Freeform 53"/>
          <p:cNvSpPr/>
          <p:nvPr/>
        </p:nvSpPr>
        <p:spPr>
          <a:xfrm>
            <a:off x="8944613" y="922835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2" y="0"/>
                </a:lnTo>
                <a:lnTo>
                  <a:pt x="294042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54" name="Group 54"/>
          <p:cNvGrpSpPr/>
          <p:nvPr/>
        </p:nvGrpSpPr>
        <p:grpSpPr>
          <a:xfrm>
            <a:off x="7403923" y="9201880"/>
            <a:ext cx="3501277" cy="518929"/>
            <a:chOff x="0" y="0"/>
            <a:chExt cx="922147" cy="136673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pic>
        <p:nvPicPr>
          <p:cNvPr id="57" name="Picture 57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4408423" y="7877847"/>
            <a:ext cx="756460" cy="831274"/>
          </a:xfrm>
          <a:prstGeom prst="rect">
            <a:avLst/>
          </a:prstGeom>
        </p:spPr>
      </p:pic>
      <p:sp>
        <p:nvSpPr>
          <p:cNvPr id="58" name="Freeform 58"/>
          <p:cNvSpPr/>
          <p:nvPr/>
        </p:nvSpPr>
        <p:spPr>
          <a:xfrm>
            <a:off x="12017140" y="721800"/>
            <a:ext cx="942863" cy="980293"/>
          </a:xfrm>
          <a:custGeom>
            <a:avLst/>
            <a:gdLst/>
            <a:ahLst/>
            <a:cxnLst/>
            <a:rect l="l" t="t" r="r" b="b"/>
            <a:pathLst>
              <a:path w="942863" h="980293">
                <a:moveTo>
                  <a:pt x="0" y="0"/>
                </a:moveTo>
                <a:lnTo>
                  <a:pt x="942863" y="0"/>
                </a:lnTo>
                <a:lnTo>
                  <a:pt x="942863" y="980293"/>
                </a:lnTo>
                <a:lnTo>
                  <a:pt x="0" y="98029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9" name="TextBox 59"/>
          <p:cNvSpPr txBox="1"/>
          <p:nvPr/>
        </p:nvSpPr>
        <p:spPr>
          <a:xfrm>
            <a:off x="1970814" y="283131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5545665" y="4148195"/>
            <a:ext cx="1693193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10416254" y="4134700"/>
            <a:ext cx="254374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Descripcion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464273" y="761400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2702855" y="6827048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2702855" y="7289340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730049" y="8315743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730049" y="8778034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8131689" y="6708872"/>
            <a:ext cx="1210601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Text area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7403923" y="8748340"/>
            <a:ext cx="2883077" cy="372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Open Sans"/>
              </a:rPr>
              <a:t>Mi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nueva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publicacion</a:t>
            </a:r>
            <a:endParaRPr lang="en-US" sz="220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5667590"/>
            <a:ext cx="5296494" cy="4331313"/>
            <a:chOff x="0" y="0"/>
            <a:chExt cx="1394961" cy="11407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605492" y="5667590"/>
            <a:ext cx="5296494" cy="4331313"/>
            <a:chOff x="0" y="0"/>
            <a:chExt cx="1394961" cy="114075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82285" y="5667590"/>
            <a:ext cx="5296494" cy="4331313"/>
            <a:chOff x="0" y="0"/>
            <a:chExt cx="1394961" cy="114075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Freeform 23"/>
          <p:cNvSpPr/>
          <p:nvPr/>
        </p:nvSpPr>
        <p:spPr>
          <a:xfrm>
            <a:off x="4311177" y="7466718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4" name="Group 24"/>
          <p:cNvGrpSpPr/>
          <p:nvPr/>
        </p:nvGrpSpPr>
        <p:grpSpPr>
          <a:xfrm>
            <a:off x="6926863" y="7578089"/>
            <a:ext cx="4683921" cy="1072610"/>
            <a:chOff x="0" y="0"/>
            <a:chExt cx="1233625" cy="282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959698" y="806049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8" name="Group 28"/>
          <p:cNvGrpSpPr/>
          <p:nvPr/>
        </p:nvGrpSpPr>
        <p:grpSpPr>
          <a:xfrm>
            <a:off x="7419008" y="8034020"/>
            <a:ext cx="3501277" cy="518929"/>
            <a:chOff x="0" y="0"/>
            <a:chExt cx="922147" cy="13667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2" name="Group 32"/>
          <p:cNvGrpSpPr/>
          <p:nvPr/>
        </p:nvGrpSpPr>
        <p:grpSpPr>
          <a:xfrm>
            <a:off x="12416336" y="6791135"/>
            <a:ext cx="4683921" cy="1072610"/>
            <a:chOff x="0" y="0"/>
            <a:chExt cx="1233625" cy="28249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488571" y="8230018"/>
            <a:ext cx="4683921" cy="1072610"/>
            <a:chOff x="0" y="0"/>
            <a:chExt cx="1233625" cy="282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931755" y="6541559"/>
            <a:ext cx="3505911" cy="795194"/>
            <a:chOff x="0" y="0"/>
            <a:chExt cx="923367" cy="20943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23367" cy="209434"/>
            </a:xfrm>
            <a:custGeom>
              <a:avLst/>
              <a:gdLst/>
              <a:ahLst/>
              <a:cxnLst/>
              <a:rect l="l" t="t" r="r" b="b"/>
              <a:pathLst>
                <a:path w="923367" h="209434">
                  <a:moveTo>
                    <a:pt x="0" y="0"/>
                  </a:moveTo>
                  <a:lnTo>
                    <a:pt x="923367" y="0"/>
                  </a:lnTo>
                  <a:lnTo>
                    <a:pt x="923367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923367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10626936" y="6545311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2" name="Freeform 42"/>
          <p:cNvSpPr/>
          <p:nvPr/>
        </p:nvSpPr>
        <p:spPr>
          <a:xfrm>
            <a:off x="10626936" y="6915592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10815377" y="6541559"/>
            <a:ext cx="606967" cy="305691"/>
          </a:xfrm>
          <a:custGeom>
            <a:avLst/>
            <a:gdLst/>
            <a:ahLst/>
            <a:cxnLst/>
            <a:rect l="l" t="t" r="r" b="b"/>
            <a:pathLst>
              <a:path w="606967" h="305691">
                <a:moveTo>
                  <a:pt x="0" y="0"/>
                </a:moveTo>
                <a:lnTo>
                  <a:pt x="606967" y="0"/>
                </a:lnTo>
                <a:lnTo>
                  <a:pt x="606967" y="305691"/>
                </a:lnTo>
                <a:lnTo>
                  <a:pt x="0" y="305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Freeform 44"/>
          <p:cNvSpPr/>
          <p:nvPr/>
        </p:nvSpPr>
        <p:spPr>
          <a:xfrm>
            <a:off x="11001631" y="6977302"/>
            <a:ext cx="234458" cy="270339"/>
          </a:xfrm>
          <a:custGeom>
            <a:avLst/>
            <a:gdLst/>
            <a:ahLst/>
            <a:cxnLst/>
            <a:rect l="l" t="t" r="r" b="b"/>
            <a:pathLst>
              <a:path w="234458" h="270339">
                <a:moveTo>
                  <a:pt x="0" y="0"/>
                </a:moveTo>
                <a:lnTo>
                  <a:pt x="234458" y="0"/>
                </a:lnTo>
                <a:lnTo>
                  <a:pt x="234458" y="270339"/>
                </a:lnTo>
                <a:lnTo>
                  <a:pt x="0" y="2703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5" name="Freeform 45"/>
          <p:cNvSpPr/>
          <p:nvPr/>
        </p:nvSpPr>
        <p:spPr>
          <a:xfrm>
            <a:off x="4992723" y="4205345"/>
            <a:ext cx="3225539" cy="504357"/>
          </a:xfrm>
          <a:custGeom>
            <a:avLst/>
            <a:gdLst/>
            <a:ahLst/>
            <a:cxnLst/>
            <a:rect l="l" t="t" r="r" b="b"/>
            <a:pathLst>
              <a:path w="3225539" h="504357">
                <a:moveTo>
                  <a:pt x="0" y="0"/>
                </a:moveTo>
                <a:lnTo>
                  <a:pt x="3225539" y="0"/>
                </a:lnTo>
                <a:lnTo>
                  <a:pt x="3225539" y="504357"/>
                </a:lnTo>
                <a:lnTo>
                  <a:pt x="0" y="50435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46" name="Group 46"/>
          <p:cNvGrpSpPr/>
          <p:nvPr/>
        </p:nvGrpSpPr>
        <p:grpSpPr>
          <a:xfrm>
            <a:off x="8618312" y="3997818"/>
            <a:ext cx="6139985" cy="907772"/>
            <a:chOff x="0" y="0"/>
            <a:chExt cx="1617115" cy="239084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617115" cy="239084"/>
            </a:xfrm>
            <a:custGeom>
              <a:avLst/>
              <a:gdLst/>
              <a:ahLst/>
              <a:cxnLst/>
              <a:rect l="l" t="t" r="r" b="b"/>
              <a:pathLst>
                <a:path w="1617115" h="239084">
                  <a:moveTo>
                    <a:pt x="0" y="0"/>
                  </a:moveTo>
                  <a:lnTo>
                    <a:pt x="1617115" y="0"/>
                  </a:lnTo>
                  <a:lnTo>
                    <a:pt x="1617115" y="239084"/>
                  </a:lnTo>
                  <a:lnTo>
                    <a:pt x="0" y="2390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1617115" cy="277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9" name="Freeform 49"/>
          <p:cNvSpPr/>
          <p:nvPr/>
        </p:nvSpPr>
        <p:spPr>
          <a:xfrm>
            <a:off x="2160338" y="6286714"/>
            <a:ext cx="2715606" cy="424622"/>
          </a:xfrm>
          <a:custGeom>
            <a:avLst/>
            <a:gdLst/>
            <a:ahLst/>
            <a:cxnLst/>
            <a:rect l="l" t="t" r="r" b="b"/>
            <a:pathLst>
              <a:path w="2715606" h="424622">
                <a:moveTo>
                  <a:pt x="0" y="0"/>
                </a:moveTo>
                <a:lnTo>
                  <a:pt x="2715607" y="0"/>
                </a:lnTo>
                <a:lnTo>
                  <a:pt x="2715607" y="424622"/>
                </a:lnTo>
                <a:lnTo>
                  <a:pt x="0" y="42462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50" name="Group 50"/>
          <p:cNvGrpSpPr/>
          <p:nvPr/>
        </p:nvGrpSpPr>
        <p:grpSpPr>
          <a:xfrm>
            <a:off x="6911779" y="8745949"/>
            <a:ext cx="4683921" cy="1072610"/>
            <a:chOff x="0" y="0"/>
            <a:chExt cx="1233625" cy="282498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53" name="Freeform 53"/>
          <p:cNvSpPr/>
          <p:nvPr/>
        </p:nvSpPr>
        <p:spPr>
          <a:xfrm>
            <a:off x="8944613" y="922835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2" y="0"/>
                </a:lnTo>
                <a:lnTo>
                  <a:pt x="294042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54" name="Group 54"/>
          <p:cNvGrpSpPr/>
          <p:nvPr/>
        </p:nvGrpSpPr>
        <p:grpSpPr>
          <a:xfrm>
            <a:off x="7403923" y="9201880"/>
            <a:ext cx="3501277" cy="518929"/>
            <a:chOff x="0" y="0"/>
            <a:chExt cx="922147" cy="136673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pic>
        <p:nvPicPr>
          <p:cNvPr id="57" name="Picture 57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2874355" y="4201375"/>
            <a:ext cx="756460" cy="831274"/>
          </a:xfrm>
          <a:prstGeom prst="rect">
            <a:avLst/>
          </a:prstGeom>
        </p:spPr>
      </p:pic>
      <p:sp>
        <p:nvSpPr>
          <p:cNvPr id="58" name="Freeform 58"/>
          <p:cNvSpPr/>
          <p:nvPr/>
        </p:nvSpPr>
        <p:spPr>
          <a:xfrm>
            <a:off x="12017140" y="721800"/>
            <a:ext cx="942863" cy="980293"/>
          </a:xfrm>
          <a:custGeom>
            <a:avLst/>
            <a:gdLst/>
            <a:ahLst/>
            <a:cxnLst/>
            <a:rect l="l" t="t" r="r" b="b"/>
            <a:pathLst>
              <a:path w="942863" h="980293">
                <a:moveTo>
                  <a:pt x="0" y="0"/>
                </a:moveTo>
                <a:lnTo>
                  <a:pt x="942863" y="0"/>
                </a:lnTo>
                <a:lnTo>
                  <a:pt x="942863" y="980293"/>
                </a:lnTo>
                <a:lnTo>
                  <a:pt x="0" y="98029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9" name="TextBox 59"/>
          <p:cNvSpPr txBox="1"/>
          <p:nvPr/>
        </p:nvSpPr>
        <p:spPr>
          <a:xfrm>
            <a:off x="2738613" y="654026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5545665" y="4148195"/>
            <a:ext cx="1693193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10416254" y="4134700"/>
            <a:ext cx="254374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Open Sans"/>
              </a:rPr>
              <a:t>Descripcion</a:t>
            </a:r>
            <a:endParaRPr lang="en-US" sz="339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464273" y="761400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2702855" y="6827048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2702855" y="7289340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730049" y="8315743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730049" y="8778034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8131689" y="6708872"/>
            <a:ext cx="1210601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Text area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7403923" y="8748340"/>
            <a:ext cx="2806877" cy="372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Open Sans"/>
              </a:rPr>
              <a:t>Mi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nueva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publicacion</a:t>
            </a:r>
            <a:endParaRPr lang="en-US" sz="220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5667590"/>
            <a:ext cx="5296494" cy="4331313"/>
            <a:chOff x="0" y="0"/>
            <a:chExt cx="1394961" cy="11407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605492" y="5667590"/>
            <a:ext cx="5296494" cy="4331313"/>
            <a:chOff x="0" y="0"/>
            <a:chExt cx="1394961" cy="114075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82285" y="5667590"/>
            <a:ext cx="5296494" cy="4331313"/>
            <a:chOff x="0" y="0"/>
            <a:chExt cx="1394961" cy="114075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Freeform 23"/>
          <p:cNvSpPr/>
          <p:nvPr/>
        </p:nvSpPr>
        <p:spPr>
          <a:xfrm>
            <a:off x="4311177" y="7466718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4" name="Group 24"/>
          <p:cNvGrpSpPr/>
          <p:nvPr/>
        </p:nvGrpSpPr>
        <p:grpSpPr>
          <a:xfrm>
            <a:off x="6926863" y="7578089"/>
            <a:ext cx="4683921" cy="1072610"/>
            <a:chOff x="0" y="0"/>
            <a:chExt cx="1233625" cy="282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959698" y="806049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8" name="Group 28"/>
          <p:cNvGrpSpPr/>
          <p:nvPr/>
        </p:nvGrpSpPr>
        <p:grpSpPr>
          <a:xfrm>
            <a:off x="7419008" y="8034020"/>
            <a:ext cx="3501277" cy="518929"/>
            <a:chOff x="0" y="0"/>
            <a:chExt cx="922147" cy="13667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2" name="Group 32"/>
          <p:cNvGrpSpPr/>
          <p:nvPr/>
        </p:nvGrpSpPr>
        <p:grpSpPr>
          <a:xfrm>
            <a:off x="12416336" y="6791135"/>
            <a:ext cx="4683921" cy="1072610"/>
            <a:chOff x="0" y="0"/>
            <a:chExt cx="1233625" cy="28249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488571" y="8230018"/>
            <a:ext cx="4683921" cy="1072610"/>
            <a:chOff x="0" y="0"/>
            <a:chExt cx="1233625" cy="2824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931755" y="6541559"/>
            <a:ext cx="3505911" cy="795194"/>
            <a:chOff x="0" y="0"/>
            <a:chExt cx="923367" cy="20943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23367" cy="209434"/>
            </a:xfrm>
            <a:custGeom>
              <a:avLst/>
              <a:gdLst/>
              <a:ahLst/>
              <a:cxnLst/>
              <a:rect l="l" t="t" r="r" b="b"/>
              <a:pathLst>
                <a:path w="923367" h="209434">
                  <a:moveTo>
                    <a:pt x="0" y="0"/>
                  </a:moveTo>
                  <a:lnTo>
                    <a:pt x="923367" y="0"/>
                  </a:lnTo>
                  <a:lnTo>
                    <a:pt x="923367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923367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>
            <a:off x="10626936" y="6545311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2" name="Freeform 42"/>
          <p:cNvSpPr/>
          <p:nvPr/>
        </p:nvSpPr>
        <p:spPr>
          <a:xfrm>
            <a:off x="10626936" y="6915592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10815377" y="6541559"/>
            <a:ext cx="606967" cy="305691"/>
          </a:xfrm>
          <a:custGeom>
            <a:avLst/>
            <a:gdLst/>
            <a:ahLst/>
            <a:cxnLst/>
            <a:rect l="l" t="t" r="r" b="b"/>
            <a:pathLst>
              <a:path w="606967" h="305691">
                <a:moveTo>
                  <a:pt x="0" y="0"/>
                </a:moveTo>
                <a:lnTo>
                  <a:pt x="606967" y="0"/>
                </a:lnTo>
                <a:lnTo>
                  <a:pt x="606967" y="305691"/>
                </a:lnTo>
                <a:lnTo>
                  <a:pt x="0" y="305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Freeform 44"/>
          <p:cNvSpPr/>
          <p:nvPr/>
        </p:nvSpPr>
        <p:spPr>
          <a:xfrm>
            <a:off x="11001631" y="6977302"/>
            <a:ext cx="234458" cy="270339"/>
          </a:xfrm>
          <a:custGeom>
            <a:avLst/>
            <a:gdLst/>
            <a:ahLst/>
            <a:cxnLst/>
            <a:rect l="l" t="t" r="r" b="b"/>
            <a:pathLst>
              <a:path w="234458" h="270339">
                <a:moveTo>
                  <a:pt x="0" y="0"/>
                </a:moveTo>
                <a:lnTo>
                  <a:pt x="234458" y="0"/>
                </a:lnTo>
                <a:lnTo>
                  <a:pt x="234458" y="270339"/>
                </a:lnTo>
                <a:lnTo>
                  <a:pt x="0" y="2703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5" name="Freeform 45"/>
          <p:cNvSpPr/>
          <p:nvPr/>
        </p:nvSpPr>
        <p:spPr>
          <a:xfrm>
            <a:off x="4992723" y="4205345"/>
            <a:ext cx="3225539" cy="504357"/>
          </a:xfrm>
          <a:custGeom>
            <a:avLst/>
            <a:gdLst/>
            <a:ahLst/>
            <a:cxnLst/>
            <a:rect l="l" t="t" r="r" b="b"/>
            <a:pathLst>
              <a:path w="3225539" h="504357">
                <a:moveTo>
                  <a:pt x="0" y="0"/>
                </a:moveTo>
                <a:lnTo>
                  <a:pt x="3225539" y="0"/>
                </a:lnTo>
                <a:lnTo>
                  <a:pt x="3225539" y="504357"/>
                </a:lnTo>
                <a:lnTo>
                  <a:pt x="0" y="50435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46" name="Group 46"/>
          <p:cNvGrpSpPr/>
          <p:nvPr/>
        </p:nvGrpSpPr>
        <p:grpSpPr>
          <a:xfrm>
            <a:off x="8618312" y="3997818"/>
            <a:ext cx="6139985" cy="907772"/>
            <a:chOff x="0" y="0"/>
            <a:chExt cx="1617115" cy="239084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617115" cy="239084"/>
            </a:xfrm>
            <a:custGeom>
              <a:avLst/>
              <a:gdLst/>
              <a:ahLst/>
              <a:cxnLst/>
              <a:rect l="l" t="t" r="r" b="b"/>
              <a:pathLst>
                <a:path w="1617115" h="239084">
                  <a:moveTo>
                    <a:pt x="0" y="0"/>
                  </a:moveTo>
                  <a:lnTo>
                    <a:pt x="1617115" y="0"/>
                  </a:lnTo>
                  <a:lnTo>
                    <a:pt x="1617115" y="239084"/>
                  </a:lnTo>
                  <a:lnTo>
                    <a:pt x="0" y="2390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1617115" cy="277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9" name="Freeform 49"/>
          <p:cNvSpPr/>
          <p:nvPr/>
        </p:nvSpPr>
        <p:spPr>
          <a:xfrm>
            <a:off x="2160338" y="6286714"/>
            <a:ext cx="2715606" cy="424622"/>
          </a:xfrm>
          <a:custGeom>
            <a:avLst/>
            <a:gdLst/>
            <a:ahLst/>
            <a:cxnLst/>
            <a:rect l="l" t="t" r="r" b="b"/>
            <a:pathLst>
              <a:path w="2715606" h="424622">
                <a:moveTo>
                  <a:pt x="0" y="0"/>
                </a:moveTo>
                <a:lnTo>
                  <a:pt x="2715607" y="0"/>
                </a:lnTo>
                <a:lnTo>
                  <a:pt x="2715607" y="424622"/>
                </a:lnTo>
                <a:lnTo>
                  <a:pt x="0" y="42462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50" name="Group 50"/>
          <p:cNvGrpSpPr/>
          <p:nvPr/>
        </p:nvGrpSpPr>
        <p:grpSpPr>
          <a:xfrm>
            <a:off x="6911779" y="8745949"/>
            <a:ext cx="4683921" cy="1072610"/>
            <a:chOff x="0" y="0"/>
            <a:chExt cx="1233625" cy="282498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53" name="Freeform 53"/>
          <p:cNvSpPr/>
          <p:nvPr/>
        </p:nvSpPr>
        <p:spPr>
          <a:xfrm>
            <a:off x="8944613" y="922835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2" y="0"/>
                </a:lnTo>
                <a:lnTo>
                  <a:pt x="294042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54" name="Group 54"/>
          <p:cNvGrpSpPr/>
          <p:nvPr/>
        </p:nvGrpSpPr>
        <p:grpSpPr>
          <a:xfrm>
            <a:off x="7403923" y="9201880"/>
            <a:ext cx="3501277" cy="518929"/>
            <a:chOff x="0" y="0"/>
            <a:chExt cx="922147" cy="136673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57" name="Freeform 57"/>
          <p:cNvSpPr/>
          <p:nvPr/>
        </p:nvSpPr>
        <p:spPr>
          <a:xfrm>
            <a:off x="12017140" y="721800"/>
            <a:ext cx="942863" cy="980293"/>
          </a:xfrm>
          <a:custGeom>
            <a:avLst/>
            <a:gdLst/>
            <a:ahLst/>
            <a:cxnLst/>
            <a:rect l="l" t="t" r="r" b="b"/>
            <a:pathLst>
              <a:path w="942863" h="980293">
                <a:moveTo>
                  <a:pt x="0" y="0"/>
                </a:moveTo>
                <a:lnTo>
                  <a:pt x="942863" y="0"/>
                </a:lnTo>
                <a:lnTo>
                  <a:pt x="942863" y="980293"/>
                </a:lnTo>
                <a:lnTo>
                  <a:pt x="0" y="9802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12203543" y="1211947"/>
            <a:ext cx="756460" cy="831274"/>
          </a:xfrm>
          <a:prstGeom prst="rect">
            <a:avLst/>
          </a:prstGeom>
        </p:spPr>
      </p:pic>
      <p:sp>
        <p:nvSpPr>
          <p:cNvPr id="59" name="TextBox 59"/>
          <p:cNvSpPr txBox="1"/>
          <p:nvPr/>
        </p:nvSpPr>
        <p:spPr>
          <a:xfrm>
            <a:off x="2073773" y="271820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5545665" y="4148195"/>
            <a:ext cx="1764977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9740772" y="4134700"/>
            <a:ext cx="370985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Nueva descripcion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464273" y="761400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2702855" y="6827048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2702855" y="7289340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730049" y="8315743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730049" y="8778034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8131689" y="6708872"/>
            <a:ext cx="1210601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Text area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7403923" y="8748340"/>
            <a:ext cx="2883077" cy="372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Open Sans"/>
              </a:rPr>
              <a:t>Mi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nueva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publicacion</a:t>
            </a:r>
            <a:endParaRPr lang="en-US" sz="220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2439865" y="2333058"/>
            <a:ext cx="12875109" cy="1543050"/>
            <a:chOff x="0" y="0"/>
            <a:chExt cx="3390975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0975" cy="406400"/>
            </a:xfrm>
            <a:custGeom>
              <a:avLst/>
              <a:gdLst/>
              <a:ahLst/>
              <a:cxnLst/>
              <a:rect l="l" t="t" r="r" b="b"/>
              <a:pathLst>
                <a:path w="3390975" h="406400">
                  <a:moveTo>
                    <a:pt x="0" y="0"/>
                  </a:moveTo>
                  <a:lnTo>
                    <a:pt x="3390975" y="0"/>
                  </a:lnTo>
                  <a:lnTo>
                    <a:pt x="3390975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097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545355" y="2414321"/>
            <a:ext cx="1197290" cy="1380523"/>
          </a:xfrm>
          <a:custGeom>
            <a:avLst/>
            <a:gdLst/>
            <a:ahLst/>
            <a:cxnLst/>
            <a:rect l="l" t="t" r="r" b="b"/>
            <a:pathLst>
              <a:path w="1197290" h="1380523">
                <a:moveTo>
                  <a:pt x="0" y="0"/>
                </a:moveTo>
                <a:lnTo>
                  <a:pt x="1197290" y="0"/>
                </a:lnTo>
                <a:lnTo>
                  <a:pt x="1197290" y="1380523"/>
                </a:lnTo>
                <a:lnTo>
                  <a:pt x="0" y="138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7" name="Group 7"/>
          <p:cNvGrpSpPr/>
          <p:nvPr/>
        </p:nvGrpSpPr>
        <p:grpSpPr>
          <a:xfrm>
            <a:off x="4786653" y="3876108"/>
            <a:ext cx="10528321" cy="1162832"/>
            <a:chOff x="0" y="0"/>
            <a:chExt cx="2772891" cy="306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2891" cy="306260"/>
            </a:xfrm>
            <a:custGeom>
              <a:avLst/>
              <a:gdLst/>
              <a:ahLst/>
              <a:cxnLst/>
              <a:rect l="l" t="t" r="r" b="b"/>
              <a:pathLst>
                <a:path w="2772891" h="306260">
                  <a:moveTo>
                    <a:pt x="0" y="0"/>
                  </a:moveTo>
                  <a:lnTo>
                    <a:pt x="2772891" y="0"/>
                  </a:lnTo>
                  <a:lnTo>
                    <a:pt x="2772891" y="306260"/>
                  </a:lnTo>
                  <a:lnTo>
                    <a:pt x="0" y="30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2891" cy="344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439865" y="2333058"/>
            <a:ext cx="2705882" cy="270588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5667590"/>
            <a:ext cx="5296494" cy="4331313"/>
            <a:chOff x="0" y="0"/>
            <a:chExt cx="1394961" cy="11407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605492" y="5667590"/>
            <a:ext cx="5296494" cy="4331313"/>
            <a:chOff x="0" y="0"/>
            <a:chExt cx="1394961" cy="114075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82285" y="5667590"/>
            <a:ext cx="5296494" cy="4331313"/>
            <a:chOff x="0" y="0"/>
            <a:chExt cx="1394961" cy="114075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94961" cy="1140757"/>
            </a:xfrm>
            <a:custGeom>
              <a:avLst/>
              <a:gdLst/>
              <a:ahLst/>
              <a:cxnLst/>
              <a:rect l="l" t="t" r="r" b="b"/>
              <a:pathLst>
                <a:path w="1394961" h="1140757">
                  <a:moveTo>
                    <a:pt x="0" y="0"/>
                  </a:moveTo>
                  <a:lnTo>
                    <a:pt x="1394961" y="0"/>
                  </a:lnTo>
                  <a:lnTo>
                    <a:pt x="1394961" y="1140757"/>
                  </a:lnTo>
                  <a:lnTo>
                    <a:pt x="0" y="114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94961" cy="1178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281650" y="6862694"/>
            <a:ext cx="4811717" cy="2395606"/>
          </a:xfrm>
          <a:custGeom>
            <a:avLst/>
            <a:gdLst/>
            <a:ahLst/>
            <a:cxnLst/>
            <a:rect l="l" t="t" r="r" b="b"/>
            <a:pathLst>
              <a:path w="4811717" h="2395606">
                <a:moveTo>
                  <a:pt x="0" y="0"/>
                </a:moveTo>
                <a:lnTo>
                  <a:pt x="4811717" y="0"/>
                </a:lnTo>
                <a:lnTo>
                  <a:pt x="4811717" y="2395606"/>
                </a:lnTo>
                <a:lnTo>
                  <a:pt x="0" y="2395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320" b="-25320"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3" name="Group 23"/>
          <p:cNvGrpSpPr/>
          <p:nvPr/>
        </p:nvGrpSpPr>
        <p:grpSpPr>
          <a:xfrm>
            <a:off x="6926863" y="7578089"/>
            <a:ext cx="4683921" cy="1072610"/>
            <a:chOff x="0" y="0"/>
            <a:chExt cx="1233625" cy="28249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8959698" y="806049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1" y="0"/>
                </a:lnTo>
                <a:lnTo>
                  <a:pt x="294041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7" name="Group 27"/>
          <p:cNvGrpSpPr/>
          <p:nvPr/>
        </p:nvGrpSpPr>
        <p:grpSpPr>
          <a:xfrm>
            <a:off x="7419008" y="8034020"/>
            <a:ext cx="3501277" cy="518929"/>
            <a:chOff x="0" y="0"/>
            <a:chExt cx="922147" cy="13667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3036349" y="2772211"/>
            <a:ext cx="1416764" cy="1827576"/>
          </a:xfrm>
          <a:custGeom>
            <a:avLst/>
            <a:gdLst/>
            <a:ahLst/>
            <a:cxnLst/>
            <a:rect l="l" t="t" r="r" b="b"/>
            <a:pathLst>
              <a:path w="1416764" h="1827576">
                <a:moveTo>
                  <a:pt x="0" y="0"/>
                </a:moveTo>
                <a:lnTo>
                  <a:pt x="1416764" y="0"/>
                </a:lnTo>
                <a:lnTo>
                  <a:pt x="1416764" y="1827576"/>
                </a:lnTo>
                <a:lnTo>
                  <a:pt x="0" y="18275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1" name="Group 31"/>
          <p:cNvGrpSpPr/>
          <p:nvPr/>
        </p:nvGrpSpPr>
        <p:grpSpPr>
          <a:xfrm>
            <a:off x="12416336" y="6791135"/>
            <a:ext cx="4683921" cy="1072610"/>
            <a:chOff x="0" y="0"/>
            <a:chExt cx="1233625" cy="28249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488571" y="8230018"/>
            <a:ext cx="4683921" cy="1072610"/>
            <a:chOff x="0" y="0"/>
            <a:chExt cx="1233625" cy="28249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6931755" y="6541559"/>
            <a:ext cx="3505911" cy="795194"/>
            <a:chOff x="0" y="0"/>
            <a:chExt cx="923367" cy="20943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923367" cy="209434"/>
            </a:xfrm>
            <a:custGeom>
              <a:avLst/>
              <a:gdLst/>
              <a:ahLst/>
              <a:cxnLst/>
              <a:rect l="l" t="t" r="r" b="b"/>
              <a:pathLst>
                <a:path w="923367" h="209434">
                  <a:moveTo>
                    <a:pt x="0" y="0"/>
                  </a:moveTo>
                  <a:lnTo>
                    <a:pt x="923367" y="0"/>
                  </a:lnTo>
                  <a:lnTo>
                    <a:pt x="923367" y="209434"/>
                  </a:lnTo>
                  <a:lnTo>
                    <a:pt x="0" y="2094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923367" cy="247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10626936" y="6545311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1" name="Freeform 41"/>
          <p:cNvSpPr/>
          <p:nvPr/>
        </p:nvSpPr>
        <p:spPr>
          <a:xfrm>
            <a:off x="10626936" y="6915592"/>
            <a:ext cx="983849" cy="332049"/>
          </a:xfrm>
          <a:custGeom>
            <a:avLst/>
            <a:gdLst/>
            <a:ahLst/>
            <a:cxnLst/>
            <a:rect l="l" t="t" r="r" b="b"/>
            <a:pathLst>
              <a:path w="983849" h="332049">
                <a:moveTo>
                  <a:pt x="0" y="0"/>
                </a:moveTo>
                <a:lnTo>
                  <a:pt x="983849" y="0"/>
                </a:lnTo>
                <a:lnTo>
                  <a:pt x="983849" y="332049"/>
                </a:lnTo>
                <a:lnTo>
                  <a:pt x="0" y="3320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2" name="Freeform 42"/>
          <p:cNvSpPr/>
          <p:nvPr/>
        </p:nvSpPr>
        <p:spPr>
          <a:xfrm>
            <a:off x="10815377" y="6541559"/>
            <a:ext cx="606967" cy="305691"/>
          </a:xfrm>
          <a:custGeom>
            <a:avLst/>
            <a:gdLst/>
            <a:ahLst/>
            <a:cxnLst/>
            <a:rect l="l" t="t" r="r" b="b"/>
            <a:pathLst>
              <a:path w="606967" h="305691">
                <a:moveTo>
                  <a:pt x="0" y="0"/>
                </a:moveTo>
                <a:lnTo>
                  <a:pt x="606967" y="0"/>
                </a:lnTo>
                <a:lnTo>
                  <a:pt x="606967" y="305691"/>
                </a:lnTo>
                <a:lnTo>
                  <a:pt x="0" y="305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3" name="Freeform 43"/>
          <p:cNvSpPr/>
          <p:nvPr/>
        </p:nvSpPr>
        <p:spPr>
          <a:xfrm>
            <a:off x="11001631" y="6977302"/>
            <a:ext cx="234458" cy="270339"/>
          </a:xfrm>
          <a:custGeom>
            <a:avLst/>
            <a:gdLst/>
            <a:ahLst/>
            <a:cxnLst/>
            <a:rect l="l" t="t" r="r" b="b"/>
            <a:pathLst>
              <a:path w="234458" h="270339">
                <a:moveTo>
                  <a:pt x="0" y="0"/>
                </a:moveTo>
                <a:lnTo>
                  <a:pt x="234458" y="0"/>
                </a:lnTo>
                <a:lnTo>
                  <a:pt x="234458" y="270339"/>
                </a:lnTo>
                <a:lnTo>
                  <a:pt x="0" y="2703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4" name="TextBox 44"/>
          <p:cNvSpPr txBox="1"/>
          <p:nvPr/>
        </p:nvSpPr>
        <p:spPr>
          <a:xfrm>
            <a:off x="2133987" y="222965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145748" y="3943175"/>
            <a:ext cx="1766031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Open Sans Bold"/>
              </a:rPr>
              <a:t>Nombre</a:t>
            </a:r>
            <a:endParaRPr lang="en-US" sz="3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167564" y="4390849"/>
            <a:ext cx="370985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Nueva descripcion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583170" y="5772365"/>
            <a:ext cx="18699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Ubicacion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907086" y="6248614"/>
            <a:ext cx="122211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Direccion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952585" y="5772365"/>
            <a:ext cx="2602309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Publicaciones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464273" y="7614003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4050011" y="5772365"/>
            <a:ext cx="156104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Reseñas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2702855" y="6827048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702855" y="7289340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730049" y="8315743"/>
            <a:ext cx="1855920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Bold"/>
              </a:rPr>
              <a:t>Otro usuario: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2730049" y="8778034"/>
            <a:ext cx="1354138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Contenido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8131689" y="6708872"/>
            <a:ext cx="1210601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Text area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6911779" y="8745949"/>
            <a:ext cx="4683921" cy="1072610"/>
            <a:chOff x="0" y="0"/>
            <a:chExt cx="1233625" cy="282498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233625" cy="282498"/>
            </a:xfrm>
            <a:custGeom>
              <a:avLst/>
              <a:gdLst/>
              <a:ahLst/>
              <a:cxnLst/>
              <a:rect l="l" t="t" r="r" b="b"/>
              <a:pathLst>
                <a:path w="1233625" h="282498">
                  <a:moveTo>
                    <a:pt x="0" y="0"/>
                  </a:moveTo>
                  <a:lnTo>
                    <a:pt x="1233625" y="0"/>
                  </a:lnTo>
                  <a:lnTo>
                    <a:pt x="1233625" y="282498"/>
                  </a:lnTo>
                  <a:lnTo>
                    <a:pt x="0" y="282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0" y="-38100"/>
              <a:ext cx="1233625" cy="320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1" name="Freeform 61"/>
          <p:cNvSpPr/>
          <p:nvPr/>
        </p:nvSpPr>
        <p:spPr>
          <a:xfrm>
            <a:off x="8944613" y="9228357"/>
            <a:ext cx="294042" cy="339042"/>
          </a:xfrm>
          <a:custGeom>
            <a:avLst/>
            <a:gdLst/>
            <a:ahLst/>
            <a:cxnLst/>
            <a:rect l="l" t="t" r="r" b="b"/>
            <a:pathLst>
              <a:path w="294042" h="339042">
                <a:moveTo>
                  <a:pt x="0" y="0"/>
                </a:moveTo>
                <a:lnTo>
                  <a:pt x="294042" y="0"/>
                </a:lnTo>
                <a:lnTo>
                  <a:pt x="294042" y="339042"/>
                </a:lnTo>
                <a:lnTo>
                  <a:pt x="0" y="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62" name="Group 62"/>
          <p:cNvGrpSpPr/>
          <p:nvPr/>
        </p:nvGrpSpPr>
        <p:grpSpPr>
          <a:xfrm>
            <a:off x="7403923" y="9201880"/>
            <a:ext cx="3501277" cy="518929"/>
            <a:chOff x="0" y="0"/>
            <a:chExt cx="922147" cy="136673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22147" cy="136673"/>
            </a:xfrm>
            <a:custGeom>
              <a:avLst/>
              <a:gdLst/>
              <a:ahLst/>
              <a:cxnLst/>
              <a:rect l="l" t="t" r="r" b="b"/>
              <a:pathLst>
                <a:path w="922147" h="136673">
                  <a:moveTo>
                    <a:pt x="0" y="0"/>
                  </a:moveTo>
                  <a:lnTo>
                    <a:pt x="922147" y="0"/>
                  </a:lnTo>
                  <a:lnTo>
                    <a:pt x="922147" y="136673"/>
                  </a:lnTo>
                  <a:lnTo>
                    <a:pt x="0" y="136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922147" cy="174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7403923" y="8748340"/>
            <a:ext cx="2883077" cy="372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Open Sans"/>
              </a:rPr>
              <a:t>Mi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nueva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publicacion</a:t>
            </a:r>
            <a:endParaRPr lang="en-US" sz="22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" name="Freeform 66"/>
          <p:cNvSpPr/>
          <p:nvPr/>
        </p:nvSpPr>
        <p:spPr>
          <a:xfrm>
            <a:off x="12005233" y="749276"/>
            <a:ext cx="966677" cy="928010"/>
          </a:xfrm>
          <a:custGeom>
            <a:avLst/>
            <a:gdLst/>
            <a:ahLst/>
            <a:cxnLst/>
            <a:rect l="l" t="t" r="r" b="b"/>
            <a:pathLst>
              <a:path w="966677" h="928010">
                <a:moveTo>
                  <a:pt x="0" y="0"/>
                </a:moveTo>
                <a:lnTo>
                  <a:pt x="966677" y="0"/>
                </a:lnTo>
                <a:lnTo>
                  <a:pt x="966677" y="928010"/>
                </a:lnTo>
                <a:lnTo>
                  <a:pt x="0" y="9280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67" name="Picture 67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582103" y="1019506"/>
            <a:ext cx="756460" cy="831274"/>
          </a:xfrm>
          <a:prstGeom prst="rect">
            <a:avLst/>
          </a:prstGeom>
        </p:spPr>
      </p:pic>
      <p:sp>
        <p:nvSpPr>
          <p:cNvPr id="68" name="Freeform 68"/>
          <p:cNvSpPr/>
          <p:nvPr/>
        </p:nvSpPr>
        <p:spPr>
          <a:xfrm>
            <a:off x="4311177" y="7466718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2439865" y="272589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" name="Freeform 4"/>
          <p:cNvSpPr/>
          <p:nvPr/>
        </p:nvSpPr>
        <p:spPr>
          <a:xfrm>
            <a:off x="10010599" y="2034630"/>
            <a:ext cx="6617334" cy="6617334"/>
          </a:xfrm>
          <a:custGeom>
            <a:avLst/>
            <a:gdLst/>
            <a:ahLst/>
            <a:cxnLst/>
            <a:rect l="l" t="t" r="r" b="b"/>
            <a:pathLst>
              <a:path w="6617334" h="6617334">
                <a:moveTo>
                  <a:pt x="0" y="0"/>
                </a:moveTo>
                <a:lnTo>
                  <a:pt x="6617334" y="0"/>
                </a:lnTo>
                <a:lnTo>
                  <a:pt x="6617334" y="6617334"/>
                </a:lnTo>
                <a:lnTo>
                  <a:pt x="0" y="6617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881955" y="4432743"/>
            <a:ext cx="5823310" cy="910554"/>
          </a:xfrm>
          <a:custGeom>
            <a:avLst/>
            <a:gdLst/>
            <a:ahLst/>
            <a:cxnLst/>
            <a:rect l="l" t="t" r="r" b="b"/>
            <a:pathLst>
              <a:path w="5823310" h="910554">
                <a:moveTo>
                  <a:pt x="0" y="0"/>
                </a:moveTo>
                <a:lnTo>
                  <a:pt x="5823310" y="0"/>
                </a:lnTo>
                <a:lnTo>
                  <a:pt x="5823310" y="910554"/>
                </a:lnTo>
                <a:lnTo>
                  <a:pt x="0" y="91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881955" y="2933979"/>
            <a:ext cx="5823310" cy="910554"/>
          </a:xfrm>
          <a:custGeom>
            <a:avLst/>
            <a:gdLst/>
            <a:ahLst/>
            <a:cxnLst/>
            <a:rect l="l" t="t" r="r" b="b"/>
            <a:pathLst>
              <a:path w="5823310" h="910554">
                <a:moveTo>
                  <a:pt x="0" y="0"/>
                </a:moveTo>
                <a:lnTo>
                  <a:pt x="5823310" y="0"/>
                </a:lnTo>
                <a:lnTo>
                  <a:pt x="5823310" y="910554"/>
                </a:lnTo>
                <a:lnTo>
                  <a:pt x="0" y="91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881955" y="6082609"/>
            <a:ext cx="5823310" cy="910554"/>
          </a:xfrm>
          <a:custGeom>
            <a:avLst/>
            <a:gdLst/>
            <a:ahLst/>
            <a:cxnLst/>
            <a:rect l="l" t="t" r="r" b="b"/>
            <a:pathLst>
              <a:path w="5823310" h="910554">
                <a:moveTo>
                  <a:pt x="0" y="0"/>
                </a:moveTo>
                <a:lnTo>
                  <a:pt x="5823310" y="0"/>
                </a:lnTo>
                <a:lnTo>
                  <a:pt x="5823310" y="910554"/>
                </a:lnTo>
                <a:lnTo>
                  <a:pt x="0" y="91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Freeform 8"/>
          <p:cNvSpPr/>
          <p:nvPr/>
        </p:nvSpPr>
        <p:spPr>
          <a:xfrm>
            <a:off x="881955" y="7741410"/>
            <a:ext cx="5823310" cy="910554"/>
          </a:xfrm>
          <a:custGeom>
            <a:avLst/>
            <a:gdLst/>
            <a:ahLst/>
            <a:cxnLst/>
            <a:rect l="l" t="t" r="r" b="b"/>
            <a:pathLst>
              <a:path w="5823310" h="910554">
                <a:moveTo>
                  <a:pt x="0" y="0"/>
                </a:moveTo>
                <a:lnTo>
                  <a:pt x="5823310" y="0"/>
                </a:lnTo>
                <a:lnTo>
                  <a:pt x="5823310" y="910554"/>
                </a:lnTo>
                <a:lnTo>
                  <a:pt x="0" y="91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1028700" y="2300249"/>
            <a:ext cx="1638300" cy="481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Open Sans"/>
              </a:rPr>
              <a:t>Usuario: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699" y="3869398"/>
            <a:ext cx="1411165" cy="481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Open Sans"/>
              </a:rPr>
              <a:t>Email: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6716" y="5438547"/>
            <a:ext cx="200527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Contraseña: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4429" y="7097938"/>
            <a:ext cx="275087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Telefono celular:</a:t>
            </a:r>
          </a:p>
        </p:txBody>
      </p:sp>
      <p:sp>
        <p:nvSpPr>
          <p:cNvPr id="13" name="Freeform 13"/>
          <p:cNvSpPr/>
          <p:nvPr/>
        </p:nvSpPr>
        <p:spPr>
          <a:xfrm>
            <a:off x="3759980" y="9008632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1"/>
                </a:lnTo>
                <a:lnTo>
                  <a:pt x="0" y="7801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4" name="TextBox 14"/>
          <p:cNvSpPr txBox="1"/>
          <p:nvPr/>
        </p:nvSpPr>
        <p:spPr>
          <a:xfrm>
            <a:off x="3993511" y="9187468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Regresar</a:t>
            </a:r>
          </a:p>
        </p:txBody>
      </p:sp>
      <p:sp>
        <p:nvSpPr>
          <p:cNvPr id="15" name="Freeform 15"/>
          <p:cNvSpPr/>
          <p:nvPr/>
        </p:nvSpPr>
        <p:spPr>
          <a:xfrm>
            <a:off x="1261940" y="9008632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5" y="0"/>
                </a:lnTo>
                <a:lnTo>
                  <a:pt x="2311645" y="780181"/>
                </a:lnTo>
                <a:lnTo>
                  <a:pt x="0" y="7801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6" name="TextBox 16"/>
          <p:cNvSpPr txBox="1"/>
          <p:nvPr/>
        </p:nvSpPr>
        <p:spPr>
          <a:xfrm>
            <a:off x="1495471" y="9187468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Registrarse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8717699" y="76094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1"/>
                </a:lnTo>
                <a:lnTo>
                  <a:pt x="0" y="780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4" name="Group 4"/>
          <p:cNvGrpSpPr/>
          <p:nvPr/>
        </p:nvGrpSpPr>
        <p:grpSpPr>
          <a:xfrm>
            <a:off x="1028700" y="2457450"/>
            <a:ext cx="16076735" cy="7130562"/>
            <a:chOff x="0" y="0"/>
            <a:chExt cx="4234202" cy="18780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34202" cy="1878008"/>
            </a:xfrm>
            <a:custGeom>
              <a:avLst/>
              <a:gdLst/>
              <a:ahLst/>
              <a:cxnLst/>
              <a:rect l="l" t="t" r="r" b="b"/>
              <a:pathLst>
                <a:path w="4234202" h="1878008">
                  <a:moveTo>
                    <a:pt x="0" y="0"/>
                  </a:moveTo>
                  <a:lnTo>
                    <a:pt x="4234202" y="0"/>
                  </a:lnTo>
                  <a:lnTo>
                    <a:pt x="4234202" y="1878008"/>
                  </a:lnTo>
                  <a:lnTo>
                    <a:pt x="0" y="18780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34202" cy="191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07258" y="390788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51231" y="849785"/>
            <a:ext cx="1844583" cy="57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Open Sans"/>
              </a:rPr>
              <a:t>Solicitudes domicilio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00229" y="528474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  <p:sp>
        <p:nvSpPr>
          <p:cNvPr id="10" name="Freeform 10"/>
          <p:cNvSpPr/>
          <p:nvPr/>
        </p:nvSpPr>
        <p:spPr>
          <a:xfrm>
            <a:off x="11222114" y="736991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604113" y="760940"/>
            <a:ext cx="1184995" cy="130219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1455646" y="91582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Mi apartado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5" name="Group 5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9420358" y="3589720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6" name="Freeform 16"/>
          <p:cNvSpPr/>
          <p:nvPr/>
        </p:nvSpPr>
        <p:spPr>
          <a:xfrm>
            <a:off x="10577275" y="5628544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7" name="Freeform 17"/>
          <p:cNvSpPr/>
          <p:nvPr/>
        </p:nvSpPr>
        <p:spPr>
          <a:xfrm>
            <a:off x="2927102" y="4611242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504333" y="4608690"/>
            <a:ext cx="1184995" cy="1302192"/>
          </a:xfrm>
          <a:prstGeom prst="rect">
            <a:avLst/>
          </a:prstGeom>
        </p:spPr>
      </p:pic>
      <p:sp>
        <p:nvSpPr>
          <p:cNvPr id="19" name="Freeform 19"/>
          <p:cNvSpPr/>
          <p:nvPr/>
        </p:nvSpPr>
        <p:spPr>
          <a:xfrm>
            <a:off x="7981803" y="6976376"/>
            <a:ext cx="436428" cy="991881"/>
          </a:xfrm>
          <a:custGeom>
            <a:avLst/>
            <a:gdLst/>
            <a:ahLst/>
            <a:cxnLst/>
            <a:rect l="l" t="t" r="r" b="b"/>
            <a:pathLst>
              <a:path w="436428" h="991881">
                <a:moveTo>
                  <a:pt x="0" y="0"/>
                </a:moveTo>
                <a:lnTo>
                  <a:pt x="436428" y="0"/>
                </a:lnTo>
                <a:lnTo>
                  <a:pt x="436428" y="991881"/>
                </a:lnTo>
                <a:lnTo>
                  <a:pt x="0" y="9918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0" name="TextBox 20"/>
          <p:cNvSpPr txBox="1"/>
          <p:nvPr/>
        </p:nvSpPr>
        <p:spPr>
          <a:xfrm>
            <a:off x="1360160" y="6084459"/>
            <a:ext cx="2736670" cy="1207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Usuario 2: “direccion”</a:t>
            </a:r>
          </a:p>
          <a:p>
            <a:pPr marL="0" lvl="0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XXkm</a:t>
            </a:r>
          </a:p>
        </p:txBody>
      </p:sp>
      <p:sp>
        <p:nvSpPr>
          <p:cNvPr id="21" name="Freeform 21"/>
          <p:cNvSpPr/>
          <p:nvPr/>
        </p:nvSpPr>
        <p:spPr>
          <a:xfrm>
            <a:off x="2916984" y="6332561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7"/>
                </a:lnTo>
                <a:lnTo>
                  <a:pt x="0" y="5322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2" name="Group 22"/>
          <p:cNvGrpSpPr/>
          <p:nvPr/>
        </p:nvGrpSpPr>
        <p:grpSpPr>
          <a:xfrm>
            <a:off x="1360160" y="4205493"/>
            <a:ext cx="3086100" cy="1423050"/>
            <a:chOff x="0" y="0"/>
            <a:chExt cx="812800" cy="37479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374795"/>
            </a:xfrm>
            <a:custGeom>
              <a:avLst/>
              <a:gdLst/>
              <a:ahLst/>
              <a:cxnLst/>
              <a:rect l="l" t="t" r="r" b="b"/>
              <a:pathLst>
                <a:path w="812800" h="374795">
                  <a:moveTo>
                    <a:pt x="0" y="0"/>
                  </a:moveTo>
                  <a:lnTo>
                    <a:pt x="812800" y="0"/>
                  </a:lnTo>
                  <a:lnTo>
                    <a:pt x="812800" y="374795"/>
                  </a:lnTo>
                  <a:lnTo>
                    <a:pt x="0" y="3747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412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919640" y="244019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70278" y="4359313"/>
            <a:ext cx="2736670" cy="1207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Usuario 1: “direccion”</a:t>
            </a:r>
          </a:p>
          <a:p>
            <a:pPr marL="0" lvl="0" indent="0"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XXkm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121245" y="4554092"/>
            <a:ext cx="1325015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000000"/>
                </a:solidFill>
                <a:latin typeface="Open Sans"/>
              </a:rPr>
              <a:t>Aceptar</a:t>
            </a:r>
            <a:endParaRPr lang="en-US" sz="26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111128" y="6279239"/>
            <a:ext cx="1222551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000000"/>
                </a:solidFill>
                <a:latin typeface="Open Sans"/>
              </a:rPr>
              <a:t>Aceptar</a:t>
            </a:r>
            <a:endParaRPr lang="en-US" sz="26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" name="Freeform 31"/>
          <p:cNvSpPr/>
          <p:nvPr/>
        </p:nvSpPr>
        <p:spPr>
          <a:xfrm>
            <a:off x="1332535" y="5976501"/>
            <a:ext cx="3086100" cy="1423050"/>
          </a:xfrm>
          <a:custGeom>
            <a:avLst/>
            <a:gdLst/>
            <a:ahLst/>
            <a:cxnLst/>
            <a:rect l="l" t="t" r="r" b="b"/>
            <a:pathLst>
              <a:path w="812800" h="374795">
                <a:moveTo>
                  <a:pt x="0" y="0"/>
                </a:moveTo>
                <a:lnTo>
                  <a:pt x="812800" y="0"/>
                </a:lnTo>
                <a:lnTo>
                  <a:pt x="812800" y="374795"/>
                </a:lnTo>
                <a:lnTo>
                  <a:pt x="0" y="3747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2" name="TextBox 32"/>
          <p:cNvSpPr txBox="1"/>
          <p:nvPr/>
        </p:nvSpPr>
        <p:spPr>
          <a:xfrm>
            <a:off x="1360160" y="5871362"/>
            <a:ext cx="3086100" cy="156771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80"/>
              </a:lnSpc>
            </a:pPr>
            <a:endParaRPr/>
          </a:p>
        </p:txBody>
      </p:sp>
      <p:sp>
        <p:nvSpPr>
          <p:cNvPr id="33" name="TextBox 33"/>
          <p:cNvSpPr txBox="1"/>
          <p:nvPr/>
        </p:nvSpPr>
        <p:spPr>
          <a:xfrm>
            <a:off x="13300229" y="528474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5" name="Group 5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7981803" y="6976376"/>
            <a:ext cx="436428" cy="991881"/>
          </a:xfrm>
          <a:custGeom>
            <a:avLst/>
            <a:gdLst/>
            <a:ahLst/>
            <a:cxnLst/>
            <a:rect l="l" t="t" r="r" b="b"/>
            <a:pathLst>
              <a:path w="436428" h="991881">
                <a:moveTo>
                  <a:pt x="0" y="0"/>
                </a:moveTo>
                <a:lnTo>
                  <a:pt x="436428" y="0"/>
                </a:lnTo>
                <a:lnTo>
                  <a:pt x="436428" y="991881"/>
                </a:lnTo>
                <a:lnTo>
                  <a:pt x="0" y="99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6" name="Freeform 16"/>
          <p:cNvSpPr/>
          <p:nvPr/>
        </p:nvSpPr>
        <p:spPr>
          <a:xfrm>
            <a:off x="2138572" y="6940059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7"/>
                </a:lnTo>
                <a:lnTo>
                  <a:pt x="0" y="5322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7" name="TextBox 17"/>
          <p:cNvSpPr txBox="1"/>
          <p:nvPr/>
        </p:nvSpPr>
        <p:spPr>
          <a:xfrm>
            <a:off x="2138572" y="355782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8259" y="4530763"/>
            <a:ext cx="3162971" cy="1589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Usuario: “Usuario 1”</a:t>
            </a:r>
          </a:p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Direccion: XXXX</a:t>
            </a:r>
          </a:p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</a:rPr>
              <a:t>Telefono: XX-XX</a:t>
            </a:r>
          </a:p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9497070" y="3392642"/>
            <a:ext cx="436428" cy="991881"/>
          </a:xfrm>
          <a:custGeom>
            <a:avLst/>
            <a:gdLst/>
            <a:ahLst/>
            <a:cxnLst/>
            <a:rect l="l" t="t" r="r" b="b"/>
            <a:pathLst>
              <a:path w="436428" h="991881">
                <a:moveTo>
                  <a:pt x="0" y="0"/>
                </a:moveTo>
                <a:lnTo>
                  <a:pt x="436428" y="0"/>
                </a:lnTo>
                <a:lnTo>
                  <a:pt x="436428" y="991881"/>
                </a:lnTo>
                <a:lnTo>
                  <a:pt x="0" y="9918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1" name="Freeform 21"/>
          <p:cNvSpPr/>
          <p:nvPr/>
        </p:nvSpPr>
        <p:spPr>
          <a:xfrm>
            <a:off x="2131215" y="7702128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2" name="TextBox 22"/>
          <p:cNvSpPr txBox="1"/>
          <p:nvPr/>
        </p:nvSpPr>
        <p:spPr>
          <a:xfrm>
            <a:off x="2267496" y="7009020"/>
            <a:ext cx="1319212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He llegado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378936" y="7771090"/>
            <a:ext cx="1081617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ns"/>
              </a:rPr>
              <a:t>Cancelar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300229" y="528474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Profesional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1028700" y="2457450"/>
            <a:ext cx="16076735" cy="7130562"/>
            <a:chOff x="0" y="0"/>
            <a:chExt cx="4234202" cy="18780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34202" cy="1878008"/>
            </a:xfrm>
            <a:custGeom>
              <a:avLst/>
              <a:gdLst/>
              <a:ahLst/>
              <a:cxnLst/>
              <a:rect l="l" t="t" r="r" b="b"/>
              <a:pathLst>
                <a:path w="4234202" h="1878008">
                  <a:moveTo>
                    <a:pt x="0" y="0"/>
                  </a:moveTo>
                  <a:lnTo>
                    <a:pt x="4234202" y="0"/>
                  </a:lnTo>
                  <a:lnTo>
                    <a:pt x="4234202" y="1878008"/>
                  </a:lnTo>
                  <a:lnTo>
                    <a:pt x="0" y="18780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34202" cy="191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13284" y="343370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00229" y="503511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Admin</a:t>
            </a:r>
          </a:p>
        </p:txBody>
      </p:sp>
      <p:sp>
        <p:nvSpPr>
          <p:cNvPr id="8" name="Freeform 8"/>
          <p:cNvSpPr/>
          <p:nvPr/>
        </p:nvSpPr>
        <p:spPr>
          <a:xfrm>
            <a:off x="10988583" y="749276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881703" y="786918"/>
            <a:ext cx="1184995" cy="130219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222114" y="819326"/>
            <a:ext cx="1844583" cy="611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ns"/>
              </a:rPr>
              <a:t>Administar usuarios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2604809"/>
            <a:ext cx="6064293" cy="617455"/>
          </a:xfrm>
          <a:custGeom>
            <a:avLst/>
            <a:gdLst/>
            <a:ahLst/>
            <a:cxnLst/>
            <a:rect l="l" t="t" r="r" b="b"/>
            <a:pathLst>
              <a:path w="6064293" h="617455">
                <a:moveTo>
                  <a:pt x="0" y="0"/>
                </a:moveTo>
                <a:lnTo>
                  <a:pt x="6064293" y="0"/>
                </a:lnTo>
                <a:lnTo>
                  <a:pt x="6064293" y="617455"/>
                </a:lnTo>
                <a:lnTo>
                  <a:pt x="0" y="6174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4" name="Group 4"/>
          <p:cNvGrpSpPr/>
          <p:nvPr/>
        </p:nvGrpSpPr>
        <p:grpSpPr>
          <a:xfrm>
            <a:off x="14093037" y="2582130"/>
            <a:ext cx="2754841" cy="597535"/>
            <a:chOff x="0" y="0"/>
            <a:chExt cx="725555" cy="1573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25555" cy="157375"/>
            </a:xfrm>
            <a:custGeom>
              <a:avLst/>
              <a:gdLst/>
              <a:ahLst/>
              <a:cxnLst/>
              <a:rect l="l" t="t" r="r" b="b"/>
              <a:pathLst>
                <a:path w="725555" h="157375">
                  <a:moveTo>
                    <a:pt x="0" y="0"/>
                  </a:moveTo>
                  <a:lnTo>
                    <a:pt x="725555" y="0"/>
                  </a:lnTo>
                  <a:lnTo>
                    <a:pt x="725555" y="157375"/>
                  </a:lnTo>
                  <a:lnTo>
                    <a:pt x="0" y="15737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25555" cy="195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68494" y="3870989"/>
            <a:ext cx="15597146" cy="1272511"/>
            <a:chOff x="0" y="0"/>
            <a:chExt cx="4107890" cy="335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07890" cy="335147"/>
            </a:xfrm>
            <a:custGeom>
              <a:avLst/>
              <a:gdLst/>
              <a:ahLst/>
              <a:cxnLst/>
              <a:rect l="l" t="t" r="r" b="b"/>
              <a:pathLst>
                <a:path w="4107890" h="335147">
                  <a:moveTo>
                    <a:pt x="0" y="0"/>
                  </a:moveTo>
                  <a:lnTo>
                    <a:pt x="4107890" y="0"/>
                  </a:lnTo>
                  <a:lnTo>
                    <a:pt x="4107890" y="335147"/>
                  </a:lnTo>
                  <a:lnTo>
                    <a:pt x="0" y="3351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107890" cy="373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68494" y="5497679"/>
            <a:ext cx="15597146" cy="1272511"/>
            <a:chOff x="0" y="0"/>
            <a:chExt cx="4107890" cy="33514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07890" cy="335147"/>
            </a:xfrm>
            <a:custGeom>
              <a:avLst/>
              <a:gdLst/>
              <a:ahLst/>
              <a:cxnLst/>
              <a:rect l="l" t="t" r="r" b="b"/>
              <a:pathLst>
                <a:path w="4107890" h="335147">
                  <a:moveTo>
                    <a:pt x="0" y="0"/>
                  </a:moveTo>
                  <a:lnTo>
                    <a:pt x="4107890" y="0"/>
                  </a:lnTo>
                  <a:lnTo>
                    <a:pt x="4107890" y="335147"/>
                  </a:lnTo>
                  <a:lnTo>
                    <a:pt x="0" y="3351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107890" cy="373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50732" y="7016039"/>
            <a:ext cx="15597146" cy="1272511"/>
            <a:chOff x="0" y="0"/>
            <a:chExt cx="4107890" cy="33514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07890" cy="335147"/>
            </a:xfrm>
            <a:custGeom>
              <a:avLst/>
              <a:gdLst/>
              <a:ahLst/>
              <a:cxnLst/>
              <a:rect l="l" t="t" r="r" b="b"/>
              <a:pathLst>
                <a:path w="4107890" h="335147">
                  <a:moveTo>
                    <a:pt x="0" y="0"/>
                  </a:moveTo>
                  <a:lnTo>
                    <a:pt x="4107890" y="0"/>
                  </a:lnTo>
                  <a:lnTo>
                    <a:pt x="4107890" y="335147"/>
                  </a:lnTo>
                  <a:lnTo>
                    <a:pt x="0" y="3351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107890" cy="373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45427" y="8536200"/>
            <a:ext cx="15597146" cy="1051811"/>
            <a:chOff x="0" y="0"/>
            <a:chExt cx="4107890" cy="2770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107890" cy="277020"/>
            </a:xfrm>
            <a:custGeom>
              <a:avLst/>
              <a:gdLst/>
              <a:ahLst/>
              <a:cxnLst/>
              <a:rect l="l" t="t" r="r" b="b"/>
              <a:pathLst>
                <a:path w="4107890" h="277020">
                  <a:moveTo>
                    <a:pt x="0" y="0"/>
                  </a:moveTo>
                  <a:lnTo>
                    <a:pt x="4107890" y="0"/>
                  </a:lnTo>
                  <a:lnTo>
                    <a:pt x="4107890" y="277020"/>
                  </a:lnTo>
                  <a:lnTo>
                    <a:pt x="0" y="2770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107890" cy="315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265296" y="3589621"/>
            <a:ext cx="2410324" cy="492760"/>
            <a:chOff x="0" y="0"/>
            <a:chExt cx="634818" cy="12978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4818" cy="129780"/>
            </a:xfrm>
            <a:custGeom>
              <a:avLst/>
              <a:gdLst/>
              <a:ahLst/>
              <a:cxnLst/>
              <a:rect l="l" t="t" r="r" b="b"/>
              <a:pathLst>
                <a:path w="634818" h="129780">
                  <a:moveTo>
                    <a:pt x="0" y="0"/>
                  </a:moveTo>
                  <a:lnTo>
                    <a:pt x="634818" y="0"/>
                  </a:lnTo>
                  <a:lnTo>
                    <a:pt x="634818" y="129780"/>
                  </a:lnTo>
                  <a:lnTo>
                    <a:pt x="0" y="12978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34818" cy="167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265296" y="4014485"/>
            <a:ext cx="2410324" cy="492760"/>
            <a:chOff x="0" y="0"/>
            <a:chExt cx="634818" cy="12978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4818" cy="129780"/>
            </a:xfrm>
            <a:custGeom>
              <a:avLst/>
              <a:gdLst/>
              <a:ahLst/>
              <a:cxnLst/>
              <a:rect l="l" t="t" r="r" b="b"/>
              <a:pathLst>
                <a:path w="634818" h="129780">
                  <a:moveTo>
                    <a:pt x="0" y="0"/>
                  </a:moveTo>
                  <a:lnTo>
                    <a:pt x="634818" y="0"/>
                  </a:lnTo>
                  <a:lnTo>
                    <a:pt x="634818" y="129780"/>
                  </a:lnTo>
                  <a:lnTo>
                    <a:pt x="0" y="12978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34818" cy="167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10800000">
            <a:off x="16341508" y="2769012"/>
            <a:ext cx="330342" cy="289049"/>
            <a:chOff x="0" y="0"/>
            <a:chExt cx="812800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883656" y="311921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300229" y="503511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Admin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814255" y="2557365"/>
            <a:ext cx="123097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Todos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814255" y="3566175"/>
            <a:ext cx="122264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Clientes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388077" y="3957335"/>
            <a:ext cx="208332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Profesionales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86420" y="3957335"/>
            <a:ext cx="3078692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Tipo: Profesional</a:t>
            </a:r>
          </a:p>
          <a:p>
            <a:pPr marL="0" lvl="0" indent="0"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Usuario: “p1”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86420" y="5573229"/>
            <a:ext cx="3078692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Tipo: Profesional</a:t>
            </a:r>
          </a:p>
          <a:p>
            <a:pPr marL="0" lvl="0" indent="0"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Usuario: “p2”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586420" y="7091590"/>
            <a:ext cx="2328466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Tipo: Cliente</a:t>
            </a:r>
          </a:p>
          <a:p>
            <a:pPr marL="0" lvl="0" indent="0"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Usuario: “c1”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86420" y="8745750"/>
            <a:ext cx="2328466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Tipo: Cliente</a:t>
            </a:r>
          </a:p>
          <a:p>
            <a:pPr marL="0" lvl="0" indent="0"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Usuario: “c2”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028700" y="3469914"/>
            <a:ext cx="16076735" cy="7390606"/>
            <a:chOff x="0" y="0"/>
            <a:chExt cx="21435646" cy="9854145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0"/>
              <a:ext cx="21435646" cy="8157466"/>
              <a:chOff x="0" y="0"/>
              <a:chExt cx="4234202" cy="1611351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4234202" cy="1611351"/>
              </a:xfrm>
              <a:custGeom>
                <a:avLst/>
                <a:gdLst/>
                <a:ahLst/>
                <a:cxnLst/>
                <a:rect l="l" t="t" r="r" b="b"/>
                <a:pathLst>
                  <a:path w="4234202" h="1611351">
                    <a:moveTo>
                      <a:pt x="0" y="0"/>
                    </a:moveTo>
                    <a:lnTo>
                      <a:pt x="4234202" y="0"/>
                    </a:lnTo>
                    <a:lnTo>
                      <a:pt x="4234202" y="1611351"/>
                    </a:lnTo>
                    <a:lnTo>
                      <a:pt x="0" y="161135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4234202" cy="16494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0" y="8157463"/>
              <a:ext cx="20796195" cy="1696682"/>
              <a:chOff x="0" y="0"/>
              <a:chExt cx="4107890" cy="335147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4107890" cy="335147"/>
              </a:xfrm>
              <a:custGeom>
                <a:avLst/>
                <a:gdLst/>
                <a:ahLst/>
                <a:cxnLst/>
                <a:rect l="l" t="t" r="r" b="b"/>
                <a:pathLst>
                  <a:path w="4107890" h="335147">
                    <a:moveTo>
                      <a:pt x="0" y="0"/>
                    </a:moveTo>
                    <a:lnTo>
                      <a:pt x="4107890" y="0"/>
                    </a:lnTo>
                    <a:lnTo>
                      <a:pt x="4107890" y="335147"/>
                    </a:lnTo>
                    <a:lnTo>
                      <a:pt x="0" y="335147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0" y="-38100"/>
                <a:ext cx="4107890" cy="3732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44" name="Freeform 44"/>
          <p:cNvSpPr/>
          <p:nvPr/>
        </p:nvSpPr>
        <p:spPr>
          <a:xfrm>
            <a:off x="12027832" y="4241116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7"/>
                </a:lnTo>
                <a:lnTo>
                  <a:pt x="0" y="5322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45" name="Group 45"/>
          <p:cNvGrpSpPr/>
          <p:nvPr/>
        </p:nvGrpSpPr>
        <p:grpSpPr>
          <a:xfrm>
            <a:off x="14265296" y="3144140"/>
            <a:ext cx="2410324" cy="492760"/>
            <a:chOff x="0" y="0"/>
            <a:chExt cx="634818" cy="12978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634818" cy="129780"/>
            </a:xfrm>
            <a:custGeom>
              <a:avLst/>
              <a:gdLst/>
              <a:ahLst/>
              <a:cxnLst/>
              <a:rect l="l" t="t" r="r" b="b"/>
              <a:pathLst>
                <a:path w="634818" h="129780">
                  <a:moveTo>
                    <a:pt x="0" y="0"/>
                  </a:moveTo>
                  <a:lnTo>
                    <a:pt x="634818" y="0"/>
                  </a:lnTo>
                  <a:lnTo>
                    <a:pt x="634818" y="129780"/>
                  </a:lnTo>
                  <a:lnTo>
                    <a:pt x="0" y="12978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634818" cy="167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4954814" y="3131913"/>
            <a:ext cx="94152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Todos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2103963" y="4238005"/>
            <a:ext cx="142479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Borrar</a:t>
            </a:r>
          </a:p>
        </p:txBody>
      </p:sp>
      <p:sp>
        <p:nvSpPr>
          <p:cNvPr id="50" name="Freeform 50"/>
          <p:cNvSpPr/>
          <p:nvPr/>
        </p:nvSpPr>
        <p:spPr>
          <a:xfrm>
            <a:off x="11951701" y="5936551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1" name="TextBox 51"/>
          <p:cNvSpPr txBox="1"/>
          <p:nvPr/>
        </p:nvSpPr>
        <p:spPr>
          <a:xfrm>
            <a:off x="12027832" y="5933440"/>
            <a:ext cx="142479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Borrar</a:t>
            </a:r>
          </a:p>
        </p:txBody>
      </p:sp>
      <p:sp>
        <p:nvSpPr>
          <p:cNvPr id="52" name="Freeform 52"/>
          <p:cNvSpPr/>
          <p:nvPr/>
        </p:nvSpPr>
        <p:spPr>
          <a:xfrm>
            <a:off x="12025942" y="7401692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7"/>
                </a:lnTo>
                <a:lnTo>
                  <a:pt x="0" y="5322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3" name="TextBox 53"/>
          <p:cNvSpPr txBox="1"/>
          <p:nvPr/>
        </p:nvSpPr>
        <p:spPr>
          <a:xfrm>
            <a:off x="12102073" y="7398581"/>
            <a:ext cx="142479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Borrar</a:t>
            </a:r>
          </a:p>
        </p:txBody>
      </p:sp>
      <p:sp>
        <p:nvSpPr>
          <p:cNvPr id="54" name="Freeform 54"/>
          <p:cNvSpPr/>
          <p:nvPr/>
        </p:nvSpPr>
        <p:spPr>
          <a:xfrm>
            <a:off x="12036013" y="8726042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59" y="0"/>
                </a:lnTo>
                <a:lnTo>
                  <a:pt x="1577059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5" name="TextBox 55"/>
          <p:cNvSpPr txBox="1"/>
          <p:nvPr/>
        </p:nvSpPr>
        <p:spPr>
          <a:xfrm>
            <a:off x="12112144" y="8722931"/>
            <a:ext cx="142479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Borrar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2175819" y="258102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" name="Freeform 4"/>
          <p:cNvSpPr/>
          <p:nvPr/>
        </p:nvSpPr>
        <p:spPr>
          <a:xfrm>
            <a:off x="1734283" y="475341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5" y="0"/>
                </a:lnTo>
                <a:lnTo>
                  <a:pt x="2311645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TextBox 5"/>
          <p:cNvSpPr txBox="1"/>
          <p:nvPr/>
        </p:nvSpPr>
        <p:spPr>
          <a:xfrm>
            <a:off x="1967814" y="493224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Regresar</a:t>
            </a:r>
          </a:p>
        </p:txBody>
      </p:sp>
      <p:sp>
        <p:nvSpPr>
          <p:cNvPr id="6" name="Freeform 6"/>
          <p:cNvSpPr/>
          <p:nvPr/>
        </p:nvSpPr>
        <p:spPr>
          <a:xfrm>
            <a:off x="6530199" y="475341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5" y="0"/>
                </a:lnTo>
                <a:lnTo>
                  <a:pt x="2311645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TextBox 7"/>
          <p:cNvSpPr txBox="1"/>
          <p:nvPr/>
        </p:nvSpPr>
        <p:spPr>
          <a:xfrm>
            <a:off x="6763730" y="493224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Profesional</a:t>
            </a:r>
          </a:p>
        </p:txBody>
      </p:sp>
      <p:sp>
        <p:nvSpPr>
          <p:cNvPr id="8" name="Freeform 8"/>
          <p:cNvSpPr/>
          <p:nvPr/>
        </p:nvSpPr>
        <p:spPr>
          <a:xfrm>
            <a:off x="4045928" y="475341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4279459" y="493224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Cliente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010599" y="2034630"/>
            <a:ext cx="6617334" cy="6617334"/>
          </a:xfrm>
          <a:custGeom>
            <a:avLst/>
            <a:gdLst/>
            <a:ahLst/>
            <a:cxnLst/>
            <a:rect l="l" t="t" r="r" b="b"/>
            <a:pathLst>
              <a:path w="6617334" h="6617334">
                <a:moveTo>
                  <a:pt x="0" y="0"/>
                </a:moveTo>
                <a:lnTo>
                  <a:pt x="6617334" y="0"/>
                </a:lnTo>
                <a:lnTo>
                  <a:pt x="6617334" y="6617334"/>
                </a:lnTo>
                <a:lnTo>
                  <a:pt x="0" y="6617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23318" y="4970346"/>
            <a:ext cx="1184995" cy="1302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81312" y="734158"/>
            <a:ext cx="595916" cy="595916"/>
          </a:xfrm>
          <a:custGeom>
            <a:avLst/>
            <a:gdLst/>
            <a:ahLst/>
            <a:cxnLst/>
            <a:rect l="l" t="t" r="r" b="b"/>
            <a:pathLst>
              <a:path w="595916" h="595916">
                <a:moveTo>
                  <a:pt x="0" y="0"/>
                </a:moveTo>
                <a:lnTo>
                  <a:pt x="595916" y="0"/>
                </a:lnTo>
                <a:lnTo>
                  <a:pt x="595916" y="595916"/>
                </a:lnTo>
                <a:lnTo>
                  <a:pt x="0" y="59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6603385" y="826823"/>
            <a:ext cx="1838795" cy="37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74"/>
              </a:lnSpc>
              <a:spcBef>
                <a:spcPct val="0"/>
              </a:spcBef>
            </a:pPr>
            <a:r>
              <a:rPr lang="en-US" sz="2195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" name="Freeform 4"/>
          <p:cNvSpPr/>
          <p:nvPr/>
        </p:nvSpPr>
        <p:spPr>
          <a:xfrm>
            <a:off x="9674246" y="1407711"/>
            <a:ext cx="2794410" cy="2794410"/>
          </a:xfrm>
          <a:custGeom>
            <a:avLst/>
            <a:gdLst/>
            <a:ahLst/>
            <a:cxnLst/>
            <a:rect l="l" t="t" r="r" b="b"/>
            <a:pathLst>
              <a:path w="2794410" h="2794410">
                <a:moveTo>
                  <a:pt x="0" y="0"/>
                </a:moveTo>
                <a:lnTo>
                  <a:pt x="2794410" y="0"/>
                </a:lnTo>
                <a:lnTo>
                  <a:pt x="2794410" y="2794410"/>
                </a:lnTo>
                <a:lnTo>
                  <a:pt x="0" y="2794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5819344" y="2420401"/>
            <a:ext cx="2459104" cy="384515"/>
          </a:xfrm>
          <a:custGeom>
            <a:avLst/>
            <a:gdLst/>
            <a:ahLst/>
            <a:cxnLst/>
            <a:rect l="l" t="t" r="r" b="b"/>
            <a:pathLst>
              <a:path w="2459104" h="384515">
                <a:moveTo>
                  <a:pt x="0" y="0"/>
                </a:moveTo>
                <a:lnTo>
                  <a:pt x="2459104" y="0"/>
                </a:lnTo>
                <a:lnTo>
                  <a:pt x="2459104" y="384515"/>
                </a:lnTo>
                <a:lnTo>
                  <a:pt x="0" y="384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5819344" y="1787493"/>
            <a:ext cx="2459104" cy="384515"/>
          </a:xfrm>
          <a:custGeom>
            <a:avLst/>
            <a:gdLst/>
            <a:ahLst/>
            <a:cxnLst/>
            <a:rect l="l" t="t" r="r" b="b"/>
            <a:pathLst>
              <a:path w="2459104" h="384515">
                <a:moveTo>
                  <a:pt x="0" y="0"/>
                </a:moveTo>
                <a:lnTo>
                  <a:pt x="2459104" y="0"/>
                </a:lnTo>
                <a:lnTo>
                  <a:pt x="2459104" y="384515"/>
                </a:lnTo>
                <a:lnTo>
                  <a:pt x="0" y="384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5819344" y="3117117"/>
            <a:ext cx="2459104" cy="384515"/>
          </a:xfrm>
          <a:custGeom>
            <a:avLst/>
            <a:gdLst/>
            <a:ahLst/>
            <a:cxnLst/>
            <a:rect l="l" t="t" r="r" b="b"/>
            <a:pathLst>
              <a:path w="2459104" h="384515">
                <a:moveTo>
                  <a:pt x="0" y="0"/>
                </a:moveTo>
                <a:lnTo>
                  <a:pt x="2459104" y="0"/>
                </a:lnTo>
                <a:lnTo>
                  <a:pt x="2459104" y="384515"/>
                </a:lnTo>
                <a:lnTo>
                  <a:pt x="0" y="384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Freeform 8"/>
          <p:cNvSpPr/>
          <p:nvPr/>
        </p:nvSpPr>
        <p:spPr>
          <a:xfrm>
            <a:off x="5819344" y="3817606"/>
            <a:ext cx="2459104" cy="384515"/>
          </a:xfrm>
          <a:custGeom>
            <a:avLst/>
            <a:gdLst/>
            <a:ahLst/>
            <a:cxnLst/>
            <a:rect l="l" t="t" r="r" b="b"/>
            <a:pathLst>
              <a:path w="2459104" h="384515">
                <a:moveTo>
                  <a:pt x="0" y="0"/>
                </a:moveTo>
                <a:lnTo>
                  <a:pt x="2459104" y="0"/>
                </a:lnTo>
                <a:lnTo>
                  <a:pt x="2459104" y="384515"/>
                </a:lnTo>
                <a:lnTo>
                  <a:pt x="0" y="384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5881312" y="1524962"/>
            <a:ext cx="586582" cy="19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55"/>
              </a:lnSpc>
              <a:spcBef>
                <a:spcPct val="0"/>
              </a:spcBef>
            </a:pPr>
            <a:r>
              <a:rPr lang="en-US" sz="1182">
                <a:solidFill>
                  <a:srgbClr val="000000"/>
                </a:solidFill>
                <a:latin typeface="Open Sans"/>
              </a:rPr>
              <a:t>Usuario: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81312" y="2187592"/>
            <a:ext cx="422563" cy="19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55"/>
              </a:lnSpc>
              <a:spcBef>
                <a:spcPct val="0"/>
              </a:spcBef>
            </a:pPr>
            <a:r>
              <a:rPr lang="en-US" sz="1182">
                <a:solidFill>
                  <a:srgbClr val="000000"/>
                </a:solidFill>
                <a:latin typeface="Open Sans"/>
              </a:rPr>
              <a:t>Email: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80474" y="2850222"/>
            <a:ext cx="846801" cy="19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55"/>
              </a:lnSpc>
              <a:spcBef>
                <a:spcPct val="0"/>
              </a:spcBef>
            </a:pPr>
            <a:r>
              <a:rPr lang="en-US" sz="1182">
                <a:solidFill>
                  <a:srgbClr val="000000"/>
                </a:solidFill>
                <a:latin typeface="Open Sans"/>
              </a:rPr>
              <a:t>Contraseña: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96400" y="3581331"/>
            <a:ext cx="621163" cy="19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55"/>
              </a:lnSpc>
              <a:spcBef>
                <a:spcPct val="0"/>
              </a:spcBef>
            </a:pPr>
            <a:r>
              <a:rPr lang="en-US" sz="1182">
                <a:solidFill>
                  <a:srgbClr val="000000"/>
                </a:solidFill>
                <a:latin typeface="Open Sans"/>
              </a:rPr>
              <a:t>Nombre:</a:t>
            </a:r>
          </a:p>
        </p:txBody>
      </p:sp>
      <p:sp>
        <p:nvSpPr>
          <p:cNvPr id="13" name="Freeform 13"/>
          <p:cNvSpPr/>
          <p:nvPr/>
        </p:nvSpPr>
        <p:spPr>
          <a:xfrm>
            <a:off x="7099250" y="8473032"/>
            <a:ext cx="976176" cy="329460"/>
          </a:xfrm>
          <a:custGeom>
            <a:avLst/>
            <a:gdLst/>
            <a:ahLst/>
            <a:cxnLst/>
            <a:rect l="l" t="t" r="r" b="b"/>
            <a:pathLst>
              <a:path w="976176" h="329460">
                <a:moveTo>
                  <a:pt x="0" y="0"/>
                </a:moveTo>
                <a:lnTo>
                  <a:pt x="976177" y="0"/>
                </a:lnTo>
                <a:lnTo>
                  <a:pt x="976177" y="329459"/>
                </a:lnTo>
                <a:lnTo>
                  <a:pt x="0" y="3294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4" name="TextBox 14"/>
          <p:cNvSpPr txBox="1"/>
          <p:nvPr/>
        </p:nvSpPr>
        <p:spPr>
          <a:xfrm>
            <a:off x="7197867" y="8536066"/>
            <a:ext cx="778942" cy="169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0"/>
              </a:lnSpc>
              <a:spcBef>
                <a:spcPct val="0"/>
              </a:spcBef>
            </a:pPr>
            <a:r>
              <a:rPr lang="en-US" sz="929" dirty="0" err="1">
                <a:solidFill>
                  <a:srgbClr val="000000"/>
                </a:solidFill>
                <a:latin typeface="Open Sans"/>
              </a:rPr>
              <a:t>Regresar</a:t>
            </a:r>
            <a:endParaRPr lang="en-US" sz="929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5989140" y="8490799"/>
            <a:ext cx="976176" cy="329460"/>
          </a:xfrm>
          <a:custGeom>
            <a:avLst/>
            <a:gdLst/>
            <a:ahLst/>
            <a:cxnLst/>
            <a:rect l="l" t="t" r="r" b="b"/>
            <a:pathLst>
              <a:path w="976176" h="329460">
                <a:moveTo>
                  <a:pt x="0" y="0"/>
                </a:moveTo>
                <a:lnTo>
                  <a:pt x="976176" y="0"/>
                </a:lnTo>
                <a:lnTo>
                  <a:pt x="976176" y="329459"/>
                </a:lnTo>
                <a:lnTo>
                  <a:pt x="0" y="3294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6" name="TextBox 16"/>
          <p:cNvSpPr txBox="1"/>
          <p:nvPr/>
        </p:nvSpPr>
        <p:spPr>
          <a:xfrm>
            <a:off x="6087757" y="8553833"/>
            <a:ext cx="778942" cy="169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0"/>
              </a:lnSpc>
              <a:spcBef>
                <a:spcPct val="0"/>
              </a:spcBef>
            </a:pPr>
            <a:r>
              <a:rPr lang="en-US" sz="929">
                <a:solidFill>
                  <a:srgbClr val="000000"/>
                </a:solidFill>
                <a:latin typeface="Open Sans"/>
              </a:rPr>
              <a:t>Registrarse</a:t>
            </a:r>
          </a:p>
        </p:txBody>
      </p:sp>
      <p:sp>
        <p:nvSpPr>
          <p:cNvPr id="17" name="Freeform 17"/>
          <p:cNvSpPr/>
          <p:nvPr/>
        </p:nvSpPr>
        <p:spPr>
          <a:xfrm>
            <a:off x="5819344" y="5145185"/>
            <a:ext cx="2459104" cy="384515"/>
          </a:xfrm>
          <a:custGeom>
            <a:avLst/>
            <a:gdLst/>
            <a:ahLst/>
            <a:cxnLst/>
            <a:rect l="l" t="t" r="r" b="b"/>
            <a:pathLst>
              <a:path w="2459104" h="384515">
                <a:moveTo>
                  <a:pt x="0" y="0"/>
                </a:moveTo>
                <a:lnTo>
                  <a:pt x="2459104" y="0"/>
                </a:lnTo>
                <a:lnTo>
                  <a:pt x="2459104" y="384515"/>
                </a:lnTo>
                <a:lnTo>
                  <a:pt x="0" y="384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8" name="Freeform 18"/>
          <p:cNvSpPr/>
          <p:nvPr/>
        </p:nvSpPr>
        <p:spPr>
          <a:xfrm>
            <a:off x="5819344" y="4512278"/>
            <a:ext cx="2459104" cy="384515"/>
          </a:xfrm>
          <a:custGeom>
            <a:avLst/>
            <a:gdLst/>
            <a:ahLst/>
            <a:cxnLst/>
            <a:rect l="l" t="t" r="r" b="b"/>
            <a:pathLst>
              <a:path w="2459104" h="384515">
                <a:moveTo>
                  <a:pt x="0" y="0"/>
                </a:moveTo>
                <a:lnTo>
                  <a:pt x="2459104" y="0"/>
                </a:lnTo>
                <a:lnTo>
                  <a:pt x="2459104" y="384514"/>
                </a:lnTo>
                <a:lnTo>
                  <a:pt x="0" y="384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9" name="Freeform 19"/>
          <p:cNvSpPr/>
          <p:nvPr/>
        </p:nvSpPr>
        <p:spPr>
          <a:xfrm>
            <a:off x="5819344" y="5841901"/>
            <a:ext cx="2459104" cy="384515"/>
          </a:xfrm>
          <a:custGeom>
            <a:avLst/>
            <a:gdLst/>
            <a:ahLst/>
            <a:cxnLst/>
            <a:rect l="l" t="t" r="r" b="b"/>
            <a:pathLst>
              <a:path w="2459104" h="384515">
                <a:moveTo>
                  <a:pt x="0" y="0"/>
                </a:moveTo>
                <a:lnTo>
                  <a:pt x="2459104" y="0"/>
                </a:lnTo>
                <a:lnTo>
                  <a:pt x="2459104" y="384515"/>
                </a:lnTo>
                <a:lnTo>
                  <a:pt x="0" y="384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0" name="Freeform 20"/>
          <p:cNvSpPr/>
          <p:nvPr/>
        </p:nvSpPr>
        <p:spPr>
          <a:xfrm>
            <a:off x="5819344" y="6542390"/>
            <a:ext cx="2459104" cy="384515"/>
          </a:xfrm>
          <a:custGeom>
            <a:avLst/>
            <a:gdLst/>
            <a:ahLst/>
            <a:cxnLst/>
            <a:rect l="l" t="t" r="r" b="b"/>
            <a:pathLst>
              <a:path w="2459104" h="384515">
                <a:moveTo>
                  <a:pt x="0" y="0"/>
                </a:moveTo>
                <a:lnTo>
                  <a:pt x="2459104" y="0"/>
                </a:lnTo>
                <a:lnTo>
                  <a:pt x="2459104" y="384515"/>
                </a:lnTo>
                <a:lnTo>
                  <a:pt x="0" y="3845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1" name="TextBox 21"/>
          <p:cNvSpPr txBox="1"/>
          <p:nvPr/>
        </p:nvSpPr>
        <p:spPr>
          <a:xfrm>
            <a:off x="5737250" y="4251878"/>
            <a:ext cx="1196949" cy="202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655"/>
              </a:lnSpc>
              <a:spcBef>
                <a:spcPct val="0"/>
              </a:spcBef>
            </a:pPr>
            <a:r>
              <a:rPr lang="en-US" sz="1182" dirty="0" err="1">
                <a:solidFill>
                  <a:srgbClr val="000000"/>
                </a:solidFill>
                <a:latin typeface="Open Sans"/>
              </a:rPr>
              <a:t>Nombre</a:t>
            </a:r>
            <a:r>
              <a:rPr lang="en-US" sz="1182" dirty="0">
                <a:solidFill>
                  <a:srgbClr val="000000"/>
                </a:solidFill>
                <a:latin typeface="Open Sans"/>
              </a:rPr>
              <a:t> Local: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881312" y="4944417"/>
            <a:ext cx="1205288" cy="202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655"/>
              </a:lnSpc>
              <a:spcBef>
                <a:spcPct val="0"/>
              </a:spcBef>
            </a:pPr>
            <a:r>
              <a:rPr lang="en-US" sz="1182" dirty="0" err="1">
                <a:solidFill>
                  <a:srgbClr val="000000"/>
                </a:solidFill>
                <a:latin typeface="Open Sans"/>
              </a:rPr>
              <a:t>Direccion</a:t>
            </a:r>
            <a:r>
              <a:rPr lang="en-US" sz="1182" dirty="0">
                <a:solidFill>
                  <a:srgbClr val="000000"/>
                </a:solidFill>
                <a:latin typeface="Open Sans"/>
              </a:rPr>
              <a:t> Local: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966088" y="6274041"/>
            <a:ext cx="434711" cy="202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655"/>
              </a:lnSpc>
              <a:spcBef>
                <a:spcPct val="0"/>
              </a:spcBef>
            </a:pPr>
            <a:r>
              <a:rPr lang="en-US" sz="1182" dirty="0">
                <a:solidFill>
                  <a:srgbClr val="000000"/>
                </a:solidFill>
                <a:latin typeface="Open Sans"/>
              </a:rPr>
              <a:t>País: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907114" y="5605900"/>
            <a:ext cx="1255686" cy="202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655"/>
              </a:lnSpc>
              <a:spcBef>
                <a:spcPct val="0"/>
              </a:spcBef>
            </a:pPr>
            <a:r>
              <a:rPr lang="en-US" sz="1182" dirty="0" err="1">
                <a:solidFill>
                  <a:srgbClr val="000000"/>
                </a:solidFill>
                <a:latin typeface="Open Sans"/>
              </a:rPr>
              <a:t>Telefono</a:t>
            </a:r>
            <a:r>
              <a:rPr lang="en-US" sz="1182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182" dirty="0" err="1">
                <a:solidFill>
                  <a:srgbClr val="000000"/>
                </a:solidFill>
                <a:latin typeface="Open Sans"/>
              </a:rPr>
              <a:t>celular</a:t>
            </a:r>
            <a:r>
              <a:rPr lang="en-US" sz="1182" dirty="0">
                <a:solidFill>
                  <a:srgbClr val="000000"/>
                </a:solidFill>
                <a:latin typeface="Open Sans"/>
              </a:rPr>
              <a:t>:</a:t>
            </a:r>
          </a:p>
        </p:txBody>
      </p:sp>
      <p:sp>
        <p:nvSpPr>
          <p:cNvPr id="25" name="Freeform 25"/>
          <p:cNvSpPr/>
          <p:nvPr/>
        </p:nvSpPr>
        <p:spPr>
          <a:xfrm>
            <a:off x="5896400" y="7841395"/>
            <a:ext cx="2459104" cy="384515"/>
          </a:xfrm>
          <a:custGeom>
            <a:avLst/>
            <a:gdLst/>
            <a:ahLst/>
            <a:cxnLst/>
            <a:rect l="l" t="t" r="r" b="b"/>
            <a:pathLst>
              <a:path w="2459104" h="384515">
                <a:moveTo>
                  <a:pt x="0" y="0"/>
                </a:moveTo>
                <a:lnTo>
                  <a:pt x="2459105" y="0"/>
                </a:lnTo>
                <a:lnTo>
                  <a:pt x="2459105" y="384514"/>
                </a:lnTo>
                <a:lnTo>
                  <a:pt x="0" y="384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6" name="Freeform 26"/>
          <p:cNvSpPr/>
          <p:nvPr/>
        </p:nvSpPr>
        <p:spPr>
          <a:xfrm>
            <a:off x="5896400" y="7208487"/>
            <a:ext cx="2459104" cy="384515"/>
          </a:xfrm>
          <a:custGeom>
            <a:avLst/>
            <a:gdLst/>
            <a:ahLst/>
            <a:cxnLst/>
            <a:rect l="l" t="t" r="r" b="b"/>
            <a:pathLst>
              <a:path w="2459104" h="384515">
                <a:moveTo>
                  <a:pt x="0" y="0"/>
                </a:moveTo>
                <a:lnTo>
                  <a:pt x="2459105" y="0"/>
                </a:lnTo>
                <a:lnTo>
                  <a:pt x="2459105" y="384514"/>
                </a:lnTo>
                <a:lnTo>
                  <a:pt x="0" y="384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8" name="TextBox 28"/>
          <p:cNvSpPr txBox="1"/>
          <p:nvPr/>
        </p:nvSpPr>
        <p:spPr>
          <a:xfrm>
            <a:off x="5934468" y="6945955"/>
            <a:ext cx="1066853" cy="19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55"/>
              </a:lnSpc>
              <a:spcBef>
                <a:spcPct val="0"/>
              </a:spcBef>
            </a:pPr>
            <a:r>
              <a:rPr lang="en-US" sz="1182">
                <a:solidFill>
                  <a:srgbClr val="000000"/>
                </a:solidFill>
                <a:latin typeface="Open Sans"/>
              </a:rPr>
              <a:t>Departamento: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985281" y="7612051"/>
            <a:ext cx="644119" cy="202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655"/>
              </a:lnSpc>
              <a:spcBef>
                <a:spcPct val="0"/>
              </a:spcBef>
            </a:pPr>
            <a:r>
              <a:rPr lang="en-US" sz="1182" dirty="0">
                <a:solidFill>
                  <a:srgbClr val="000000"/>
                </a:solidFill>
                <a:latin typeface="Open Sans"/>
              </a:rPr>
              <a:t>Ciudad:</a:t>
            </a:r>
          </a:p>
        </p:txBody>
      </p:sp>
      <p:sp>
        <p:nvSpPr>
          <p:cNvPr id="31" name="Freeform 31"/>
          <p:cNvSpPr/>
          <p:nvPr/>
        </p:nvSpPr>
        <p:spPr>
          <a:xfrm>
            <a:off x="4324836" y="323429"/>
            <a:ext cx="9638328" cy="9638328"/>
          </a:xfrm>
          <a:custGeom>
            <a:avLst/>
            <a:gdLst/>
            <a:ahLst/>
            <a:cxnLst/>
            <a:rect l="l" t="t" r="r" b="b"/>
            <a:pathLst>
              <a:path w="9638328" h="9638328">
                <a:moveTo>
                  <a:pt x="0" y="0"/>
                </a:moveTo>
                <a:lnTo>
                  <a:pt x="9638328" y="0"/>
                </a:lnTo>
                <a:lnTo>
                  <a:pt x="9638328" y="9638327"/>
                </a:lnTo>
                <a:lnTo>
                  <a:pt x="0" y="9638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1710866" y="76094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5" y="0"/>
                </a:lnTo>
                <a:lnTo>
                  <a:pt x="2311645" y="780181"/>
                </a:lnTo>
                <a:lnTo>
                  <a:pt x="0" y="780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14317786" y="76094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1"/>
                </a:lnTo>
                <a:lnTo>
                  <a:pt x="0" y="780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5" name="Group 5"/>
          <p:cNvGrpSpPr/>
          <p:nvPr/>
        </p:nvGrpSpPr>
        <p:grpSpPr>
          <a:xfrm>
            <a:off x="1028700" y="2457450"/>
            <a:ext cx="16076735" cy="7130562"/>
            <a:chOff x="0" y="0"/>
            <a:chExt cx="4234202" cy="18780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34202" cy="1878008"/>
            </a:xfrm>
            <a:custGeom>
              <a:avLst/>
              <a:gdLst/>
              <a:ahLst/>
              <a:cxnLst/>
              <a:rect l="l" t="t" r="r" b="b"/>
              <a:pathLst>
                <a:path w="4234202" h="1878008">
                  <a:moveTo>
                    <a:pt x="0" y="0"/>
                  </a:moveTo>
                  <a:lnTo>
                    <a:pt x="4234202" y="0"/>
                  </a:lnTo>
                  <a:lnTo>
                    <a:pt x="4234202" y="1878008"/>
                  </a:lnTo>
                  <a:lnTo>
                    <a:pt x="0" y="18780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34202" cy="191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274191" y="977876"/>
            <a:ext cx="1184995" cy="130219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22755" y="258102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44397" y="93977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Iniciar Sesion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51317" y="93977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Registrarse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921945" y="239667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4" name="Freeform 4"/>
          <p:cNvSpPr/>
          <p:nvPr/>
        </p:nvSpPr>
        <p:spPr>
          <a:xfrm>
            <a:off x="10010599" y="2034630"/>
            <a:ext cx="6617334" cy="6617334"/>
          </a:xfrm>
          <a:custGeom>
            <a:avLst/>
            <a:gdLst/>
            <a:ahLst/>
            <a:cxnLst/>
            <a:rect l="l" t="t" r="r" b="b"/>
            <a:pathLst>
              <a:path w="6617334" h="6617334">
                <a:moveTo>
                  <a:pt x="0" y="0"/>
                </a:moveTo>
                <a:lnTo>
                  <a:pt x="6617334" y="0"/>
                </a:lnTo>
                <a:lnTo>
                  <a:pt x="6617334" y="6617334"/>
                </a:lnTo>
                <a:lnTo>
                  <a:pt x="0" y="6617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881955" y="4432743"/>
            <a:ext cx="5823310" cy="910554"/>
          </a:xfrm>
          <a:custGeom>
            <a:avLst/>
            <a:gdLst/>
            <a:ahLst/>
            <a:cxnLst/>
            <a:rect l="l" t="t" r="r" b="b"/>
            <a:pathLst>
              <a:path w="5823310" h="910554">
                <a:moveTo>
                  <a:pt x="0" y="0"/>
                </a:moveTo>
                <a:lnTo>
                  <a:pt x="5823310" y="0"/>
                </a:lnTo>
                <a:lnTo>
                  <a:pt x="5823310" y="910554"/>
                </a:lnTo>
                <a:lnTo>
                  <a:pt x="0" y="91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881955" y="6082609"/>
            <a:ext cx="5823310" cy="910554"/>
          </a:xfrm>
          <a:custGeom>
            <a:avLst/>
            <a:gdLst/>
            <a:ahLst/>
            <a:cxnLst/>
            <a:rect l="l" t="t" r="r" b="b"/>
            <a:pathLst>
              <a:path w="5823310" h="910554">
                <a:moveTo>
                  <a:pt x="0" y="0"/>
                </a:moveTo>
                <a:lnTo>
                  <a:pt x="5823310" y="0"/>
                </a:lnTo>
                <a:lnTo>
                  <a:pt x="5823310" y="910554"/>
                </a:lnTo>
                <a:lnTo>
                  <a:pt x="0" y="91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TextBox 7"/>
          <p:cNvSpPr txBox="1"/>
          <p:nvPr/>
        </p:nvSpPr>
        <p:spPr>
          <a:xfrm>
            <a:off x="1028700" y="3869398"/>
            <a:ext cx="1257300" cy="481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Open Sans"/>
              </a:rPr>
              <a:t>Email: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6716" y="5438547"/>
            <a:ext cx="200527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</a:rPr>
              <a:t>Contraseña:</a:t>
            </a:r>
          </a:p>
        </p:txBody>
      </p:sp>
      <p:sp>
        <p:nvSpPr>
          <p:cNvPr id="9" name="Freeform 9"/>
          <p:cNvSpPr/>
          <p:nvPr/>
        </p:nvSpPr>
        <p:spPr>
          <a:xfrm>
            <a:off x="3886807" y="7403269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0" name="TextBox 10"/>
          <p:cNvSpPr txBox="1"/>
          <p:nvPr/>
        </p:nvSpPr>
        <p:spPr>
          <a:xfrm>
            <a:off x="4120338" y="7582104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Regresar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88767" y="7403269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5" y="0"/>
                </a:lnTo>
                <a:lnTo>
                  <a:pt x="2311645" y="780180"/>
                </a:lnTo>
                <a:lnTo>
                  <a:pt x="0" y="7801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2" name="TextBox 12"/>
          <p:cNvSpPr txBox="1"/>
          <p:nvPr/>
        </p:nvSpPr>
        <p:spPr>
          <a:xfrm>
            <a:off x="1622298" y="7582104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Iniciar sesion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905137" y="760940"/>
            <a:ext cx="2311646" cy="780180"/>
          </a:xfrm>
          <a:custGeom>
            <a:avLst/>
            <a:gdLst/>
            <a:ahLst/>
            <a:cxnLst/>
            <a:rect l="l" t="t" r="r" b="b"/>
            <a:pathLst>
              <a:path w="2311646" h="780180">
                <a:moveTo>
                  <a:pt x="0" y="0"/>
                </a:moveTo>
                <a:lnTo>
                  <a:pt x="2311646" y="0"/>
                </a:lnTo>
                <a:lnTo>
                  <a:pt x="2311646" y="780181"/>
                </a:lnTo>
                <a:lnTo>
                  <a:pt x="0" y="780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4" name="Group 4"/>
          <p:cNvGrpSpPr/>
          <p:nvPr/>
        </p:nvGrpSpPr>
        <p:grpSpPr>
          <a:xfrm>
            <a:off x="1028700" y="2457450"/>
            <a:ext cx="16076735" cy="7130562"/>
            <a:chOff x="0" y="0"/>
            <a:chExt cx="4234202" cy="18780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34202" cy="1878008"/>
            </a:xfrm>
            <a:custGeom>
              <a:avLst/>
              <a:gdLst/>
              <a:ahLst/>
              <a:cxnLst/>
              <a:rect l="l" t="t" r="r" b="b"/>
              <a:pathLst>
                <a:path w="4234202" h="1878008">
                  <a:moveTo>
                    <a:pt x="0" y="0"/>
                  </a:moveTo>
                  <a:lnTo>
                    <a:pt x="4234202" y="0"/>
                  </a:lnTo>
                  <a:lnTo>
                    <a:pt x="4234202" y="1878008"/>
                  </a:lnTo>
                  <a:lnTo>
                    <a:pt x="0" y="18780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34202" cy="191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798257" y="890024"/>
            <a:ext cx="1184995" cy="130219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71561" y="239053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138668" y="939776"/>
            <a:ext cx="1844583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Ver Mapa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16783" y="670316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92993" y="2912655"/>
            <a:ext cx="8924694" cy="5996455"/>
          </a:xfrm>
          <a:custGeom>
            <a:avLst/>
            <a:gdLst/>
            <a:ahLst/>
            <a:cxnLst/>
            <a:rect l="l" t="t" r="r" b="b"/>
            <a:pathLst>
              <a:path w="8924694" h="5996455">
                <a:moveTo>
                  <a:pt x="0" y="0"/>
                </a:moveTo>
                <a:lnTo>
                  <a:pt x="8924694" y="0"/>
                </a:lnTo>
                <a:lnTo>
                  <a:pt x="8924694" y="5996455"/>
                </a:lnTo>
                <a:lnTo>
                  <a:pt x="0" y="599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12" b="-581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39615"/>
            <a:ext cx="1411165" cy="1411165"/>
          </a:xfrm>
          <a:custGeom>
            <a:avLst/>
            <a:gdLst/>
            <a:ahLst/>
            <a:cxnLst/>
            <a:rect l="l" t="t" r="r" b="b"/>
            <a:pathLst>
              <a:path w="1411165" h="1411165">
                <a:moveTo>
                  <a:pt x="0" y="0"/>
                </a:moveTo>
                <a:lnTo>
                  <a:pt x="1411165" y="0"/>
                </a:lnTo>
                <a:lnTo>
                  <a:pt x="1411165" y="1411166"/>
                </a:lnTo>
                <a:lnTo>
                  <a:pt x="0" y="141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8311656" y="1028700"/>
            <a:ext cx="3243684" cy="330266"/>
          </a:xfrm>
          <a:custGeom>
            <a:avLst/>
            <a:gdLst/>
            <a:ahLst/>
            <a:cxnLst/>
            <a:rect l="l" t="t" r="r" b="b"/>
            <a:pathLst>
              <a:path w="3243684" h="330266">
                <a:moveTo>
                  <a:pt x="0" y="0"/>
                </a:moveTo>
                <a:lnTo>
                  <a:pt x="3243684" y="0"/>
                </a:lnTo>
                <a:lnTo>
                  <a:pt x="3243684" y="330266"/>
                </a:lnTo>
                <a:lnTo>
                  <a:pt x="0" y="330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>
            <a:off x="11674464" y="927704"/>
            <a:ext cx="1577059" cy="532258"/>
          </a:xfrm>
          <a:custGeom>
            <a:avLst/>
            <a:gdLst/>
            <a:ahLst/>
            <a:cxnLst/>
            <a:rect l="l" t="t" r="r" b="b"/>
            <a:pathLst>
              <a:path w="1577059" h="532258">
                <a:moveTo>
                  <a:pt x="0" y="0"/>
                </a:moveTo>
                <a:lnTo>
                  <a:pt x="1577060" y="0"/>
                </a:lnTo>
                <a:lnTo>
                  <a:pt x="1577060" y="532258"/>
                </a:lnTo>
                <a:lnTo>
                  <a:pt x="0" y="53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>
            <a:off x="1186937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3051370" y="2815666"/>
            <a:ext cx="1864433" cy="629246"/>
          </a:xfrm>
          <a:custGeom>
            <a:avLst/>
            <a:gdLst/>
            <a:ahLst/>
            <a:cxnLst/>
            <a:rect l="l" t="t" r="r" b="b"/>
            <a:pathLst>
              <a:path w="1864433" h="629246">
                <a:moveTo>
                  <a:pt x="0" y="0"/>
                </a:moveTo>
                <a:lnTo>
                  <a:pt x="1864433" y="0"/>
                </a:lnTo>
                <a:lnTo>
                  <a:pt x="1864433" y="629247"/>
                </a:lnTo>
                <a:lnTo>
                  <a:pt x="0" y="6292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8" name="Group 8"/>
          <p:cNvGrpSpPr/>
          <p:nvPr/>
        </p:nvGrpSpPr>
        <p:grpSpPr>
          <a:xfrm>
            <a:off x="1186937" y="3696295"/>
            <a:ext cx="3728865" cy="5330612"/>
            <a:chOff x="0" y="0"/>
            <a:chExt cx="4971821" cy="7107482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4971821" cy="7107482"/>
              <a:chOff x="0" y="0"/>
              <a:chExt cx="4434840" cy="633984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436880"/>
                <a:ext cx="4064000" cy="5902960"/>
              </a:xfrm>
              <a:custGeom>
                <a:avLst/>
                <a:gdLst/>
                <a:ahLst/>
                <a:cxnLst/>
                <a:rect l="l" t="t" r="r" b="b"/>
                <a:pathLst>
                  <a:path w="4064000" h="5902960">
                    <a:moveTo>
                      <a:pt x="4064000" y="5902960"/>
                    </a:moveTo>
                    <a:lnTo>
                      <a:pt x="0" y="5902960"/>
                    </a:lnTo>
                    <a:lnTo>
                      <a:pt x="0" y="0"/>
                    </a:lnTo>
                    <a:lnTo>
                      <a:pt x="4064000" y="0"/>
                    </a:lnTo>
                    <a:lnTo>
                      <a:pt x="4064000" y="59029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0800" y="50800"/>
                <a:ext cx="4333240" cy="6239510"/>
              </a:xfrm>
              <a:custGeom>
                <a:avLst/>
                <a:gdLst/>
                <a:ahLst/>
                <a:cxnLst/>
                <a:rect l="l" t="t" r="r" b="b"/>
                <a:pathLst>
                  <a:path w="4333240" h="6239510">
                    <a:moveTo>
                      <a:pt x="4333240" y="335280"/>
                    </a:moveTo>
                    <a:lnTo>
                      <a:pt x="0" y="335280"/>
                    </a:lnTo>
                    <a:lnTo>
                      <a:pt x="0" y="0"/>
                    </a:lnTo>
                    <a:lnTo>
                      <a:pt x="4333240" y="0"/>
                    </a:lnTo>
                    <a:lnTo>
                      <a:pt x="4333240" y="335280"/>
                    </a:lnTo>
                    <a:close/>
                    <a:moveTo>
                      <a:pt x="4333240" y="5970270"/>
                    </a:moveTo>
                    <a:lnTo>
                      <a:pt x="4064000" y="5970270"/>
                    </a:lnTo>
                    <a:lnTo>
                      <a:pt x="4064000" y="6239510"/>
                    </a:lnTo>
                    <a:lnTo>
                      <a:pt x="4333240" y="6239510"/>
                    </a:lnTo>
                    <a:lnTo>
                      <a:pt x="4333240" y="5970270"/>
                    </a:lnTo>
                    <a:close/>
                  </a:path>
                </a:pathLst>
              </a:custGeom>
              <a:solidFill>
                <a:srgbClr val="F6C7DD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196850" y="165100"/>
                <a:ext cx="811530" cy="119380"/>
              </a:xfrm>
              <a:custGeom>
                <a:avLst/>
                <a:gdLst/>
                <a:ahLst/>
                <a:cxnLst/>
                <a:rect l="l" t="t" r="r" b="b"/>
                <a:pathLst>
                  <a:path w="811530" h="119380">
                    <a:moveTo>
                      <a:pt x="119380" y="59690"/>
                    </a:moveTo>
                    <a:cubicBezTo>
                      <a:pt x="119380" y="92710"/>
                      <a:pt x="92710" y="119380"/>
                      <a:pt x="59690" y="119380"/>
                    </a:cubicBezTo>
                    <a:cubicBezTo>
                      <a:pt x="26670" y="119380"/>
                      <a:pt x="0" y="92710"/>
                      <a:pt x="0" y="59690"/>
                    </a:cubicBezTo>
                    <a:cubicBezTo>
                      <a:pt x="0" y="26670"/>
                      <a:pt x="26670" y="0"/>
                      <a:pt x="59690" y="0"/>
                    </a:cubicBezTo>
                    <a:cubicBezTo>
                      <a:pt x="92710" y="0"/>
                      <a:pt x="119380" y="26670"/>
                      <a:pt x="119380" y="59690"/>
                    </a:cubicBezTo>
                    <a:close/>
                    <a:moveTo>
                      <a:pt x="406400" y="0"/>
                    </a:moveTo>
                    <a:cubicBezTo>
                      <a:pt x="373380" y="0"/>
                      <a:pt x="346710" y="26670"/>
                      <a:pt x="346710" y="59690"/>
                    </a:cubicBezTo>
                    <a:cubicBezTo>
                      <a:pt x="346710" y="92710"/>
                      <a:pt x="373380" y="119380"/>
                      <a:pt x="406400" y="119380"/>
                    </a:cubicBezTo>
                    <a:cubicBezTo>
                      <a:pt x="439420" y="119380"/>
                      <a:pt x="466090" y="92710"/>
                      <a:pt x="466090" y="59690"/>
                    </a:cubicBezTo>
                    <a:cubicBezTo>
                      <a:pt x="466090" y="26670"/>
                      <a:pt x="439420" y="0"/>
                      <a:pt x="406400" y="0"/>
                    </a:cubicBezTo>
                    <a:close/>
                    <a:moveTo>
                      <a:pt x="751840" y="0"/>
                    </a:moveTo>
                    <a:cubicBezTo>
                      <a:pt x="718820" y="0"/>
                      <a:pt x="692150" y="26670"/>
                      <a:pt x="692150" y="59690"/>
                    </a:cubicBezTo>
                    <a:cubicBezTo>
                      <a:pt x="692150" y="92710"/>
                      <a:pt x="718820" y="119380"/>
                      <a:pt x="751840" y="119380"/>
                    </a:cubicBezTo>
                    <a:cubicBezTo>
                      <a:pt x="784860" y="119380"/>
                      <a:pt x="811530" y="92710"/>
                      <a:pt x="811530" y="59690"/>
                    </a:cubicBezTo>
                    <a:cubicBezTo>
                      <a:pt x="811530" y="26670"/>
                      <a:pt x="784860" y="0"/>
                      <a:pt x="751840" y="0"/>
                    </a:cubicBezTo>
                    <a:close/>
                  </a:path>
                </a:pathLst>
              </a:custGeom>
              <a:solidFill>
                <a:srgbClr val="F59B95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4114800" y="438150"/>
                <a:ext cx="269240" cy="5532120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5532120">
                    <a:moveTo>
                      <a:pt x="269240" y="5532120"/>
                    </a:moveTo>
                    <a:lnTo>
                      <a:pt x="0" y="5532120"/>
                    </a:lnTo>
                    <a:lnTo>
                      <a:pt x="0" y="0"/>
                    </a:lnTo>
                    <a:lnTo>
                      <a:pt x="269240" y="0"/>
                    </a:lnTo>
                    <a:lnTo>
                      <a:pt x="269240" y="553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4434840" cy="6338570"/>
              </a:xfrm>
              <a:custGeom>
                <a:avLst/>
                <a:gdLst/>
                <a:ahLst/>
                <a:cxnLst/>
                <a:rect l="l" t="t" r="r" b="b"/>
                <a:pathLst>
                  <a:path w="4434840" h="6338570">
                    <a:moveTo>
                      <a:pt x="4147820" y="5826760"/>
                    </a:moveTo>
                    <a:lnTo>
                      <a:pt x="4182110" y="5788660"/>
                    </a:lnTo>
                    <a:lnTo>
                      <a:pt x="4250690" y="5849620"/>
                    </a:lnTo>
                    <a:lnTo>
                      <a:pt x="4319270" y="5788660"/>
                    </a:lnTo>
                    <a:lnTo>
                      <a:pt x="4353560" y="5826760"/>
                    </a:lnTo>
                    <a:lnTo>
                      <a:pt x="4251960" y="5919470"/>
                    </a:lnTo>
                    <a:lnTo>
                      <a:pt x="4147820" y="5826760"/>
                    </a:lnTo>
                    <a:close/>
                    <a:moveTo>
                      <a:pt x="4182110" y="5567680"/>
                    </a:moveTo>
                    <a:lnTo>
                      <a:pt x="4250690" y="5506720"/>
                    </a:lnTo>
                    <a:lnTo>
                      <a:pt x="4319270" y="5567680"/>
                    </a:lnTo>
                    <a:lnTo>
                      <a:pt x="4353560" y="5529580"/>
                    </a:lnTo>
                    <a:lnTo>
                      <a:pt x="4251960" y="5436870"/>
                    </a:lnTo>
                    <a:lnTo>
                      <a:pt x="4150360" y="5529580"/>
                    </a:lnTo>
                    <a:lnTo>
                      <a:pt x="4182110" y="5567680"/>
                    </a:lnTo>
                    <a:close/>
                    <a:moveTo>
                      <a:pt x="4434840" y="0"/>
                    </a:moveTo>
                    <a:lnTo>
                      <a:pt x="4434840" y="387350"/>
                    </a:lnTo>
                    <a:lnTo>
                      <a:pt x="4434840" y="438150"/>
                    </a:lnTo>
                    <a:lnTo>
                      <a:pt x="4434840" y="5351780"/>
                    </a:lnTo>
                    <a:lnTo>
                      <a:pt x="4434840" y="5403850"/>
                    </a:lnTo>
                    <a:lnTo>
                      <a:pt x="4434840" y="5660390"/>
                    </a:lnTo>
                    <a:lnTo>
                      <a:pt x="4434840" y="5721350"/>
                    </a:lnTo>
                    <a:lnTo>
                      <a:pt x="4434840" y="5969000"/>
                    </a:lnTo>
                    <a:lnTo>
                      <a:pt x="4434840" y="6029960"/>
                    </a:lnTo>
                    <a:lnTo>
                      <a:pt x="4434840" y="6338570"/>
                    </a:lnTo>
                    <a:lnTo>
                      <a:pt x="4064000" y="6338570"/>
                    </a:lnTo>
                    <a:lnTo>
                      <a:pt x="4064000" y="6338570"/>
                    </a:lnTo>
                    <a:lnTo>
                      <a:pt x="0" y="6338570"/>
                    </a:lnTo>
                    <a:lnTo>
                      <a:pt x="0" y="436880"/>
                    </a:lnTo>
                    <a:lnTo>
                      <a:pt x="0" y="436880"/>
                    </a:lnTo>
                    <a:lnTo>
                      <a:pt x="0" y="0"/>
                    </a:lnTo>
                    <a:lnTo>
                      <a:pt x="4434840" y="0"/>
                    </a:lnTo>
                    <a:close/>
                    <a:moveTo>
                      <a:pt x="50800" y="386080"/>
                    </a:moveTo>
                    <a:lnTo>
                      <a:pt x="4384040" y="386080"/>
                    </a:lnTo>
                    <a:lnTo>
                      <a:pt x="4384040" y="50800"/>
                    </a:lnTo>
                    <a:lnTo>
                      <a:pt x="50800" y="50800"/>
                    </a:lnTo>
                    <a:lnTo>
                      <a:pt x="50800" y="386080"/>
                    </a:lnTo>
                    <a:close/>
                    <a:moveTo>
                      <a:pt x="4064000" y="6031230"/>
                    </a:moveTo>
                    <a:lnTo>
                      <a:pt x="4064000" y="5970270"/>
                    </a:lnTo>
                    <a:lnTo>
                      <a:pt x="4064000" y="5722620"/>
                    </a:lnTo>
                    <a:lnTo>
                      <a:pt x="4064000" y="5661660"/>
                    </a:lnTo>
                    <a:lnTo>
                      <a:pt x="4064000" y="5405120"/>
                    </a:lnTo>
                    <a:lnTo>
                      <a:pt x="4064000" y="5353050"/>
                    </a:lnTo>
                    <a:lnTo>
                      <a:pt x="4064000" y="436880"/>
                    </a:lnTo>
                    <a:lnTo>
                      <a:pt x="50800" y="436880"/>
                    </a:lnTo>
                    <a:lnTo>
                      <a:pt x="50800" y="6289040"/>
                    </a:lnTo>
                    <a:lnTo>
                      <a:pt x="4064000" y="6289040"/>
                    </a:lnTo>
                    <a:lnTo>
                      <a:pt x="4064000" y="6031230"/>
                    </a:lnTo>
                    <a:close/>
                    <a:moveTo>
                      <a:pt x="4384040" y="5403850"/>
                    </a:moveTo>
                    <a:lnTo>
                      <a:pt x="4114800" y="5403850"/>
                    </a:lnTo>
                    <a:lnTo>
                      <a:pt x="4114800" y="5660390"/>
                    </a:lnTo>
                    <a:lnTo>
                      <a:pt x="4384040" y="5660390"/>
                    </a:lnTo>
                    <a:lnTo>
                      <a:pt x="4384040" y="5403850"/>
                    </a:lnTo>
                    <a:close/>
                    <a:moveTo>
                      <a:pt x="4114800" y="5721350"/>
                    </a:moveTo>
                    <a:lnTo>
                      <a:pt x="4114800" y="5969000"/>
                    </a:lnTo>
                    <a:lnTo>
                      <a:pt x="4384040" y="5969000"/>
                    </a:lnTo>
                    <a:lnTo>
                      <a:pt x="4384040" y="5721350"/>
                    </a:lnTo>
                    <a:lnTo>
                      <a:pt x="4114800" y="5721350"/>
                    </a:lnTo>
                    <a:close/>
                    <a:moveTo>
                      <a:pt x="4384040" y="6031230"/>
                    </a:moveTo>
                    <a:lnTo>
                      <a:pt x="4114800" y="6031230"/>
                    </a:lnTo>
                    <a:lnTo>
                      <a:pt x="4114800" y="6289040"/>
                    </a:lnTo>
                    <a:lnTo>
                      <a:pt x="4384040" y="6289040"/>
                    </a:lnTo>
                    <a:lnTo>
                      <a:pt x="4384040" y="6031230"/>
                    </a:lnTo>
                    <a:close/>
                    <a:moveTo>
                      <a:pt x="4384040" y="5351780"/>
                    </a:moveTo>
                    <a:lnTo>
                      <a:pt x="4384040" y="438150"/>
                    </a:lnTo>
                    <a:lnTo>
                      <a:pt x="4114800" y="438150"/>
                    </a:lnTo>
                    <a:lnTo>
                      <a:pt x="4114800" y="5351780"/>
                    </a:lnTo>
                    <a:lnTo>
                      <a:pt x="4384040" y="5351780"/>
                    </a:lnTo>
                    <a:close/>
                    <a:moveTo>
                      <a:pt x="367030" y="224790"/>
                    </a:moveTo>
                    <a:cubicBezTo>
                      <a:pt x="367030" y="285750"/>
                      <a:pt x="317500" y="335280"/>
                      <a:pt x="256540" y="335280"/>
                    </a:cubicBezTo>
                    <a:cubicBezTo>
                      <a:pt x="195580" y="335280"/>
                      <a:pt x="146050" y="285750"/>
                      <a:pt x="146050" y="224790"/>
                    </a:cubicBezTo>
                    <a:cubicBezTo>
                      <a:pt x="146050" y="163830"/>
                      <a:pt x="195580" y="114300"/>
                      <a:pt x="256540" y="114300"/>
                    </a:cubicBezTo>
                    <a:cubicBezTo>
                      <a:pt x="317500" y="114300"/>
                      <a:pt x="367030" y="163830"/>
                      <a:pt x="367030" y="224790"/>
                    </a:cubicBezTo>
                    <a:close/>
                    <a:moveTo>
                      <a:pt x="316230" y="224790"/>
                    </a:moveTo>
                    <a:cubicBezTo>
                      <a:pt x="316230" y="191770"/>
                      <a:pt x="289560" y="165100"/>
                      <a:pt x="256540" y="165100"/>
                    </a:cubicBezTo>
                    <a:cubicBezTo>
                      <a:pt x="223520" y="165100"/>
                      <a:pt x="196850" y="191770"/>
                      <a:pt x="196850" y="224790"/>
                    </a:cubicBezTo>
                    <a:cubicBezTo>
                      <a:pt x="196850" y="257810"/>
                      <a:pt x="223520" y="284480"/>
                      <a:pt x="256540" y="284480"/>
                    </a:cubicBezTo>
                    <a:cubicBezTo>
                      <a:pt x="289560" y="285750"/>
                      <a:pt x="316230" y="257810"/>
                      <a:pt x="316230" y="224790"/>
                    </a:cubicBezTo>
                    <a:close/>
                    <a:moveTo>
                      <a:pt x="713740" y="224790"/>
                    </a:moveTo>
                    <a:cubicBezTo>
                      <a:pt x="713740" y="285750"/>
                      <a:pt x="664210" y="335280"/>
                      <a:pt x="603250" y="335280"/>
                    </a:cubicBezTo>
                    <a:cubicBezTo>
                      <a:pt x="542290" y="335280"/>
                      <a:pt x="492760" y="285750"/>
                      <a:pt x="492760" y="224790"/>
                    </a:cubicBezTo>
                    <a:cubicBezTo>
                      <a:pt x="492760" y="163830"/>
                      <a:pt x="541020" y="114300"/>
                      <a:pt x="603250" y="114300"/>
                    </a:cubicBezTo>
                    <a:cubicBezTo>
                      <a:pt x="664210" y="114300"/>
                      <a:pt x="713740" y="163830"/>
                      <a:pt x="713740" y="224790"/>
                    </a:cubicBezTo>
                    <a:close/>
                    <a:moveTo>
                      <a:pt x="662940" y="224790"/>
                    </a:moveTo>
                    <a:cubicBezTo>
                      <a:pt x="662940" y="191770"/>
                      <a:pt x="636270" y="165100"/>
                      <a:pt x="603250" y="165100"/>
                    </a:cubicBezTo>
                    <a:cubicBezTo>
                      <a:pt x="570230" y="165100"/>
                      <a:pt x="543560" y="191770"/>
                      <a:pt x="543560" y="224790"/>
                    </a:cubicBezTo>
                    <a:cubicBezTo>
                      <a:pt x="543560" y="257810"/>
                      <a:pt x="570230" y="284480"/>
                      <a:pt x="603250" y="284480"/>
                    </a:cubicBezTo>
                    <a:cubicBezTo>
                      <a:pt x="636270" y="285750"/>
                      <a:pt x="662940" y="257810"/>
                      <a:pt x="662940" y="224790"/>
                    </a:cubicBezTo>
                    <a:close/>
                    <a:moveTo>
                      <a:pt x="1060450" y="224790"/>
                    </a:moveTo>
                    <a:cubicBezTo>
                      <a:pt x="1060450" y="285750"/>
                      <a:pt x="1010920" y="335280"/>
                      <a:pt x="949960" y="335280"/>
                    </a:cubicBezTo>
                    <a:cubicBezTo>
                      <a:pt x="889000" y="335280"/>
                      <a:pt x="839470" y="285750"/>
                      <a:pt x="839470" y="224790"/>
                    </a:cubicBezTo>
                    <a:cubicBezTo>
                      <a:pt x="839470" y="163830"/>
                      <a:pt x="887730" y="114300"/>
                      <a:pt x="948690" y="114300"/>
                    </a:cubicBezTo>
                    <a:cubicBezTo>
                      <a:pt x="1009650" y="114300"/>
                      <a:pt x="1060450" y="163830"/>
                      <a:pt x="1060450" y="224790"/>
                    </a:cubicBezTo>
                    <a:close/>
                    <a:moveTo>
                      <a:pt x="1009650" y="224790"/>
                    </a:moveTo>
                    <a:cubicBezTo>
                      <a:pt x="1009650" y="191770"/>
                      <a:pt x="982980" y="165100"/>
                      <a:pt x="949960" y="165100"/>
                    </a:cubicBezTo>
                    <a:cubicBezTo>
                      <a:pt x="916940" y="165100"/>
                      <a:pt x="890270" y="191770"/>
                      <a:pt x="890270" y="224790"/>
                    </a:cubicBezTo>
                    <a:cubicBezTo>
                      <a:pt x="890270" y="257810"/>
                      <a:pt x="916940" y="284480"/>
                      <a:pt x="949960" y="284480"/>
                    </a:cubicBezTo>
                    <a:cubicBezTo>
                      <a:pt x="981710" y="285750"/>
                      <a:pt x="1009650" y="257810"/>
                      <a:pt x="1009650" y="224790"/>
                    </a:cubicBezTo>
                    <a:close/>
                    <a:moveTo>
                      <a:pt x="1207770" y="304800"/>
                    </a:moveTo>
                    <a:lnTo>
                      <a:pt x="4263390" y="304800"/>
                    </a:lnTo>
                    <a:lnTo>
                      <a:pt x="4263390" y="254000"/>
                    </a:lnTo>
                    <a:lnTo>
                      <a:pt x="1207770" y="254000"/>
                    </a:lnTo>
                    <a:lnTo>
                      <a:pt x="1207770" y="304800"/>
                    </a:lnTo>
                    <a:close/>
                    <a:moveTo>
                      <a:pt x="1207770" y="177800"/>
                    </a:moveTo>
                    <a:lnTo>
                      <a:pt x="4263390" y="177800"/>
                    </a:lnTo>
                    <a:lnTo>
                      <a:pt x="4263390" y="127000"/>
                    </a:lnTo>
                    <a:lnTo>
                      <a:pt x="1207770" y="127000"/>
                    </a:lnTo>
                    <a:lnTo>
                      <a:pt x="1207770" y="177800"/>
                    </a:lnTo>
                    <a:close/>
                  </a:path>
                </a:pathLst>
              </a:custGeom>
              <a:solidFill>
                <a:srgbClr val="3954A3"/>
              </a:solidFill>
            </p:spPr>
            <p:txBody>
              <a:bodyPr/>
              <a:lstStyle/>
              <a:p>
                <a:endParaRPr lang="es-CO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53367" y="479146"/>
              <a:ext cx="4509480" cy="6578096"/>
              <a:chOff x="0" y="0"/>
              <a:chExt cx="890761" cy="129937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90761" cy="1299377"/>
              </a:xfrm>
              <a:custGeom>
                <a:avLst/>
                <a:gdLst/>
                <a:ahLst/>
                <a:cxnLst/>
                <a:rect l="l" t="t" r="r" b="b"/>
                <a:pathLst>
                  <a:path w="890761" h="1299377">
                    <a:moveTo>
                      <a:pt x="0" y="0"/>
                    </a:moveTo>
                    <a:lnTo>
                      <a:pt x="890761" y="0"/>
                    </a:lnTo>
                    <a:lnTo>
                      <a:pt x="890761" y="1299377"/>
                    </a:lnTo>
                    <a:lnTo>
                      <a:pt x="0" y="129937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90761" cy="13374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80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8630860" y="3392642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9" name="Freeform 19"/>
          <p:cNvSpPr/>
          <p:nvPr/>
        </p:nvSpPr>
        <p:spPr>
          <a:xfrm>
            <a:off x="12462994" y="3696295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8"/>
                </a:lnTo>
                <a:lnTo>
                  <a:pt x="0" y="733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0" name="Freeform 20"/>
          <p:cNvSpPr/>
          <p:nvPr/>
        </p:nvSpPr>
        <p:spPr>
          <a:xfrm>
            <a:off x="10577275" y="5628544"/>
            <a:ext cx="513140" cy="733057"/>
          </a:xfrm>
          <a:custGeom>
            <a:avLst/>
            <a:gdLst/>
            <a:ahLst/>
            <a:cxnLst/>
            <a:rect l="l" t="t" r="r" b="b"/>
            <a:pathLst>
              <a:path w="513140" h="733057">
                <a:moveTo>
                  <a:pt x="0" y="0"/>
                </a:moveTo>
                <a:lnTo>
                  <a:pt x="513140" y="0"/>
                </a:lnTo>
                <a:lnTo>
                  <a:pt x="513140" y="733057"/>
                </a:lnTo>
                <a:lnTo>
                  <a:pt x="0" y="73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9763661" y="999645"/>
            <a:ext cx="704694" cy="774389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2198833" y="258102"/>
            <a:ext cx="43543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Nails Express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370648" y="521628"/>
            <a:ext cx="388865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Nombre usuario Cliente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78476" y="990600"/>
            <a:ext cx="969036" cy="39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</a:rPr>
              <a:t>Buscar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86937" y="2949632"/>
            <a:ext cx="174016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Geolocalizarme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58124" y="2949632"/>
            <a:ext cx="1050925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Domicilio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95180" y="4368838"/>
            <a:ext cx="800365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</a:rPr>
              <a:t>Filtros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422949" y="4834761"/>
            <a:ext cx="3086100" cy="1160312"/>
            <a:chOff x="0" y="0"/>
            <a:chExt cx="812800" cy="30559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305597"/>
            </a:xfrm>
            <a:custGeom>
              <a:avLst/>
              <a:gdLst/>
              <a:ahLst/>
              <a:cxnLst/>
              <a:rect l="l" t="t" r="r" b="b"/>
              <a:pathLst>
                <a:path w="812800" h="305597">
                  <a:moveTo>
                    <a:pt x="0" y="0"/>
                  </a:moveTo>
                  <a:lnTo>
                    <a:pt x="812800" y="0"/>
                  </a:lnTo>
                  <a:lnTo>
                    <a:pt x="812800" y="305597"/>
                  </a:lnTo>
                  <a:lnTo>
                    <a:pt x="0" y="305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28575"/>
              <a:ext cx="812800" cy="334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ns"/>
                </a:rPr>
                <a:t>*</a:t>
              </a:r>
            </a:p>
          </p:txBody>
        </p:sp>
      </p:grpSp>
      <p:sp>
        <p:nvSpPr>
          <p:cNvPr id="31" name="Freeform 31"/>
          <p:cNvSpPr/>
          <p:nvPr/>
        </p:nvSpPr>
        <p:spPr>
          <a:xfrm>
            <a:off x="1495180" y="6361601"/>
            <a:ext cx="1348313" cy="455055"/>
          </a:xfrm>
          <a:custGeom>
            <a:avLst/>
            <a:gdLst/>
            <a:ahLst/>
            <a:cxnLst/>
            <a:rect l="l" t="t" r="r" b="b"/>
            <a:pathLst>
              <a:path w="1348313" h="455055">
                <a:moveTo>
                  <a:pt x="0" y="0"/>
                </a:moveTo>
                <a:lnTo>
                  <a:pt x="1348313" y="0"/>
                </a:lnTo>
                <a:lnTo>
                  <a:pt x="1348313" y="455056"/>
                </a:lnTo>
                <a:lnTo>
                  <a:pt x="0" y="45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2" name="TextBox 32"/>
          <p:cNvSpPr txBox="1"/>
          <p:nvPr/>
        </p:nvSpPr>
        <p:spPr>
          <a:xfrm>
            <a:off x="1868177" y="6408472"/>
            <a:ext cx="663046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Filtrar</a:t>
            </a:r>
          </a:p>
        </p:txBody>
      </p:sp>
      <p:sp>
        <p:nvSpPr>
          <p:cNvPr id="33" name="Freeform 33"/>
          <p:cNvSpPr/>
          <p:nvPr/>
        </p:nvSpPr>
        <p:spPr>
          <a:xfrm>
            <a:off x="3051370" y="6361601"/>
            <a:ext cx="1457679" cy="455055"/>
          </a:xfrm>
          <a:custGeom>
            <a:avLst/>
            <a:gdLst/>
            <a:ahLst/>
            <a:cxnLst/>
            <a:rect l="l" t="t" r="r" b="b"/>
            <a:pathLst>
              <a:path w="1457679" h="455055">
                <a:moveTo>
                  <a:pt x="0" y="0"/>
                </a:moveTo>
                <a:lnTo>
                  <a:pt x="1457679" y="0"/>
                </a:lnTo>
                <a:lnTo>
                  <a:pt x="1457679" y="455056"/>
                </a:lnTo>
                <a:lnTo>
                  <a:pt x="0" y="45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055" b="-4055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4" name="TextBox 34"/>
          <p:cNvSpPr txBox="1"/>
          <p:nvPr/>
        </p:nvSpPr>
        <p:spPr>
          <a:xfrm>
            <a:off x="3099805" y="6408472"/>
            <a:ext cx="1312168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</a:rPr>
              <a:t>Restablecer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589</Words>
  <Application>Microsoft Office PowerPoint</Application>
  <PresentationFormat>Personalizado</PresentationFormat>
  <Paragraphs>340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Open Sans Bold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Nails Express</dc:title>
  <cp:lastModifiedBy>Juan pablo valverde martinez</cp:lastModifiedBy>
  <cp:revision>2</cp:revision>
  <dcterms:created xsi:type="dcterms:W3CDTF">2006-08-16T00:00:00Z</dcterms:created>
  <dcterms:modified xsi:type="dcterms:W3CDTF">2024-06-20T21:43:18Z</dcterms:modified>
  <dc:identifier>DAGFCzLAOjc</dc:identifier>
</cp:coreProperties>
</file>