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8"/>
  </p:notesMasterIdLst>
  <p:sldIdLst>
    <p:sldId id="262" r:id="rId2"/>
    <p:sldId id="256" r:id="rId3"/>
    <p:sldId id="269" r:id="rId4"/>
    <p:sldId id="270" r:id="rId5"/>
    <p:sldId id="259" r:id="rId6"/>
    <p:sldId id="290" r:id="rId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</p:embeddedFont>
    <p:embeddedFont>
      <p:font typeface="Comfortaa" panose="020B0604020202020204" charset="0"/>
      <p:regular r:id="rId10"/>
      <p:bold r:id="rId11"/>
    </p:embeddedFont>
    <p:embeddedFont>
      <p:font typeface="Fredoka One" panose="02000000000000000000" pitchFamily="2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C8D7"/>
    <a:srgbClr val="81C5D7"/>
    <a:srgbClr val="D0E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8DAC43-2387-443C-BE92-3CA30235C20B}">
  <a:tblStyle styleId="{2A8DAC43-2387-443C-BE92-3CA30235C2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104a42a666_0_5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1104a42a666_0_5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104a42a666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104a42a666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g1104a42a666_0_1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6" name="Google Shape;1186;g1104a42a666_0_1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04a42a666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04a42a666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1" name="Google Shape;6311;g10dbb004672_0_1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2" name="Google Shape;6312;g10dbb004672_0_1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15966" y="188850"/>
            <a:ext cx="8512068" cy="4765782"/>
          </a:xfrm>
          <a:custGeom>
            <a:avLst/>
            <a:gdLst/>
            <a:ahLst/>
            <a:cxnLst/>
            <a:rect l="l" t="t" r="r" b="b"/>
            <a:pathLst>
              <a:path w="76618" h="40232" extrusionOk="0">
                <a:moveTo>
                  <a:pt x="3097" y="1"/>
                </a:moveTo>
                <a:cubicBezTo>
                  <a:pt x="3097" y="1096"/>
                  <a:pt x="2513" y="2120"/>
                  <a:pt x="1561" y="2679"/>
                </a:cubicBezTo>
                <a:lnTo>
                  <a:pt x="1" y="2679"/>
                </a:lnTo>
                <a:lnTo>
                  <a:pt x="1" y="37553"/>
                </a:lnTo>
                <a:lnTo>
                  <a:pt x="1561" y="37553"/>
                </a:lnTo>
                <a:cubicBezTo>
                  <a:pt x="2513" y="38112"/>
                  <a:pt x="3097" y="39124"/>
                  <a:pt x="3097" y="40232"/>
                </a:cubicBezTo>
                <a:lnTo>
                  <a:pt x="6311" y="40232"/>
                </a:lnTo>
                <a:cubicBezTo>
                  <a:pt x="6311" y="39124"/>
                  <a:pt x="6895" y="38112"/>
                  <a:pt x="7847" y="37553"/>
                </a:cubicBezTo>
                <a:lnTo>
                  <a:pt x="10967" y="37553"/>
                </a:lnTo>
                <a:cubicBezTo>
                  <a:pt x="11919" y="38112"/>
                  <a:pt x="12514" y="39124"/>
                  <a:pt x="12514" y="40232"/>
                </a:cubicBezTo>
                <a:lnTo>
                  <a:pt x="15717" y="40232"/>
                </a:lnTo>
                <a:cubicBezTo>
                  <a:pt x="15717" y="39124"/>
                  <a:pt x="16301" y="38112"/>
                  <a:pt x="17253" y="37553"/>
                </a:cubicBezTo>
                <a:lnTo>
                  <a:pt x="20182" y="37553"/>
                </a:lnTo>
                <a:cubicBezTo>
                  <a:pt x="21135" y="38112"/>
                  <a:pt x="21718" y="39124"/>
                  <a:pt x="21730" y="40232"/>
                </a:cubicBezTo>
                <a:lnTo>
                  <a:pt x="25123" y="40232"/>
                </a:lnTo>
                <a:cubicBezTo>
                  <a:pt x="25123" y="39124"/>
                  <a:pt x="25707" y="38112"/>
                  <a:pt x="26671" y="37553"/>
                </a:cubicBezTo>
                <a:lnTo>
                  <a:pt x="29588" y="37553"/>
                </a:lnTo>
                <a:cubicBezTo>
                  <a:pt x="30541" y="38112"/>
                  <a:pt x="31136" y="39124"/>
                  <a:pt x="31136" y="40232"/>
                </a:cubicBezTo>
                <a:lnTo>
                  <a:pt x="34529" y="40232"/>
                </a:lnTo>
                <a:cubicBezTo>
                  <a:pt x="34529" y="39124"/>
                  <a:pt x="35113" y="38112"/>
                  <a:pt x="36077" y="37553"/>
                </a:cubicBezTo>
                <a:lnTo>
                  <a:pt x="38994" y="37553"/>
                </a:lnTo>
                <a:cubicBezTo>
                  <a:pt x="39946" y="38112"/>
                  <a:pt x="40542" y="39124"/>
                  <a:pt x="40542" y="40232"/>
                </a:cubicBezTo>
                <a:lnTo>
                  <a:pt x="43935" y="40232"/>
                </a:lnTo>
                <a:cubicBezTo>
                  <a:pt x="43935" y="39124"/>
                  <a:pt x="44518" y="38112"/>
                  <a:pt x="45483" y="37553"/>
                </a:cubicBezTo>
                <a:lnTo>
                  <a:pt x="48400" y="37553"/>
                </a:lnTo>
                <a:cubicBezTo>
                  <a:pt x="49352" y="38112"/>
                  <a:pt x="49948" y="39124"/>
                  <a:pt x="49948" y="40232"/>
                </a:cubicBezTo>
                <a:lnTo>
                  <a:pt x="53341" y="40232"/>
                </a:lnTo>
                <a:cubicBezTo>
                  <a:pt x="53341" y="39124"/>
                  <a:pt x="53924" y="38112"/>
                  <a:pt x="54889" y="37553"/>
                </a:cubicBezTo>
                <a:lnTo>
                  <a:pt x="57806" y="37553"/>
                </a:lnTo>
                <a:cubicBezTo>
                  <a:pt x="58758" y="38112"/>
                  <a:pt x="59354" y="39124"/>
                  <a:pt x="59354" y="40232"/>
                </a:cubicBezTo>
                <a:lnTo>
                  <a:pt x="62556" y="40232"/>
                </a:lnTo>
                <a:cubicBezTo>
                  <a:pt x="62556" y="39124"/>
                  <a:pt x="63140" y="38112"/>
                  <a:pt x="64104" y="37553"/>
                </a:cubicBezTo>
                <a:lnTo>
                  <a:pt x="67212" y="37553"/>
                </a:lnTo>
                <a:cubicBezTo>
                  <a:pt x="68164" y="38112"/>
                  <a:pt x="68760" y="39124"/>
                  <a:pt x="68760" y="40232"/>
                </a:cubicBezTo>
                <a:lnTo>
                  <a:pt x="71962" y="40232"/>
                </a:lnTo>
                <a:cubicBezTo>
                  <a:pt x="71962" y="39124"/>
                  <a:pt x="72546" y="38112"/>
                  <a:pt x="73510" y="37553"/>
                </a:cubicBezTo>
                <a:lnTo>
                  <a:pt x="76618" y="37553"/>
                </a:lnTo>
                <a:lnTo>
                  <a:pt x="76618" y="2679"/>
                </a:lnTo>
                <a:lnTo>
                  <a:pt x="73510" y="2679"/>
                </a:lnTo>
                <a:cubicBezTo>
                  <a:pt x="72558" y="2120"/>
                  <a:pt x="71962" y="1096"/>
                  <a:pt x="71962" y="1"/>
                </a:cubicBezTo>
                <a:lnTo>
                  <a:pt x="68760" y="1"/>
                </a:lnTo>
                <a:cubicBezTo>
                  <a:pt x="68760" y="1096"/>
                  <a:pt x="68176" y="2120"/>
                  <a:pt x="67224" y="2679"/>
                </a:cubicBezTo>
                <a:lnTo>
                  <a:pt x="64104" y="2679"/>
                </a:lnTo>
                <a:cubicBezTo>
                  <a:pt x="63152" y="2120"/>
                  <a:pt x="62556" y="1096"/>
                  <a:pt x="62556" y="1"/>
                </a:cubicBezTo>
                <a:lnTo>
                  <a:pt x="59354" y="1"/>
                </a:lnTo>
                <a:cubicBezTo>
                  <a:pt x="59354" y="1096"/>
                  <a:pt x="58770" y="2120"/>
                  <a:pt x="57806" y="2679"/>
                </a:cubicBezTo>
                <a:lnTo>
                  <a:pt x="54889" y="2679"/>
                </a:lnTo>
                <a:cubicBezTo>
                  <a:pt x="53936" y="2120"/>
                  <a:pt x="53341" y="1096"/>
                  <a:pt x="53341" y="1"/>
                </a:cubicBezTo>
                <a:lnTo>
                  <a:pt x="49948" y="1"/>
                </a:lnTo>
                <a:cubicBezTo>
                  <a:pt x="49948" y="1096"/>
                  <a:pt x="49364" y="2120"/>
                  <a:pt x="48400" y="2679"/>
                </a:cubicBezTo>
                <a:lnTo>
                  <a:pt x="45483" y="2679"/>
                </a:lnTo>
                <a:cubicBezTo>
                  <a:pt x="44530" y="2120"/>
                  <a:pt x="43935" y="1096"/>
                  <a:pt x="43935" y="1"/>
                </a:cubicBezTo>
                <a:lnTo>
                  <a:pt x="40542" y="1"/>
                </a:lnTo>
                <a:cubicBezTo>
                  <a:pt x="40542" y="1096"/>
                  <a:pt x="39958" y="2120"/>
                  <a:pt x="38994" y="2679"/>
                </a:cubicBezTo>
                <a:lnTo>
                  <a:pt x="36077" y="2679"/>
                </a:lnTo>
                <a:cubicBezTo>
                  <a:pt x="35124" y="2120"/>
                  <a:pt x="34529" y="1096"/>
                  <a:pt x="34529" y="1"/>
                </a:cubicBezTo>
                <a:lnTo>
                  <a:pt x="31136" y="1"/>
                </a:lnTo>
                <a:cubicBezTo>
                  <a:pt x="31136" y="1096"/>
                  <a:pt x="30552" y="2120"/>
                  <a:pt x="29588" y="2679"/>
                </a:cubicBezTo>
                <a:lnTo>
                  <a:pt x="26671" y="2679"/>
                </a:lnTo>
                <a:cubicBezTo>
                  <a:pt x="25707" y="2120"/>
                  <a:pt x="25123" y="1096"/>
                  <a:pt x="25123" y="1"/>
                </a:cubicBezTo>
                <a:lnTo>
                  <a:pt x="21730" y="1"/>
                </a:lnTo>
                <a:cubicBezTo>
                  <a:pt x="21718" y="1096"/>
                  <a:pt x="21135" y="2120"/>
                  <a:pt x="20182" y="2679"/>
                </a:cubicBezTo>
                <a:lnTo>
                  <a:pt x="17253" y="2679"/>
                </a:lnTo>
                <a:cubicBezTo>
                  <a:pt x="16301" y="2120"/>
                  <a:pt x="15717" y="1096"/>
                  <a:pt x="15717" y="1"/>
                </a:cubicBezTo>
                <a:lnTo>
                  <a:pt x="12514" y="1"/>
                </a:lnTo>
                <a:cubicBezTo>
                  <a:pt x="12514" y="1096"/>
                  <a:pt x="11919" y="2120"/>
                  <a:pt x="10967" y="2679"/>
                </a:cubicBezTo>
                <a:lnTo>
                  <a:pt x="7847" y="2679"/>
                </a:lnTo>
                <a:cubicBezTo>
                  <a:pt x="6895" y="2120"/>
                  <a:pt x="6311" y="1096"/>
                  <a:pt x="6311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27050" y="1008250"/>
            <a:ext cx="5289900" cy="21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redoka One"/>
              <a:buNone/>
              <a:defRPr sz="8500" b="1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92500" y="3825100"/>
            <a:ext cx="43590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2682750" y="3250077"/>
            <a:ext cx="37785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5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2769300" cy="1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653325" y="1119450"/>
            <a:ext cx="3324300" cy="28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315966" y="188850"/>
            <a:ext cx="8512068" cy="4765782"/>
          </a:xfrm>
          <a:custGeom>
            <a:avLst/>
            <a:gdLst/>
            <a:ahLst/>
            <a:cxnLst/>
            <a:rect l="l" t="t" r="r" b="b"/>
            <a:pathLst>
              <a:path w="76618" h="40232" extrusionOk="0">
                <a:moveTo>
                  <a:pt x="3097" y="1"/>
                </a:moveTo>
                <a:cubicBezTo>
                  <a:pt x="3097" y="1096"/>
                  <a:pt x="2513" y="2120"/>
                  <a:pt x="1561" y="2679"/>
                </a:cubicBezTo>
                <a:lnTo>
                  <a:pt x="1" y="2679"/>
                </a:lnTo>
                <a:lnTo>
                  <a:pt x="1" y="37553"/>
                </a:lnTo>
                <a:lnTo>
                  <a:pt x="1561" y="37553"/>
                </a:lnTo>
                <a:cubicBezTo>
                  <a:pt x="2513" y="38112"/>
                  <a:pt x="3097" y="39124"/>
                  <a:pt x="3097" y="40232"/>
                </a:cubicBezTo>
                <a:lnTo>
                  <a:pt x="6311" y="40232"/>
                </a:lnTo>
                <a:cubicBezTo>
                  <a:pt x="6311" y="39124"/>
                  <a:pt x="6895" y="38112"/>
                  <a:pt x="7847" y="37553"/>
                </a:cubicBezTo>
                <a:lnTo>
                  <a:pt x="10967" y="37553"/>
                </a:lnTo>
                <a:cubicBezTo>
                  <a:pt x="11919" y="38112"/>
                  <a:pt x="12514" y="39124"/>
                  <a:pt x="12514" y="40232"/>
                </a:cubicBezTo>
                <a:lnTo>
                  <a:pt x="15717" y="40232"/>
                </a:lnTo>
                <a:cubicBezTo>
                  <a:pt x="15717" y="39124"/>
                  <a:pt x="16301" y="38112"/>
                  <a:pt x="17253" y="37553"/>
                </a:cubicBezTo>
                <a:lnTo>
                  <a:pt x="20182" y="37553"/>
                </a:lnTo>
                <a:cubicBezTo>
                  <a:pt x="21135" y="38112"/>
                  <a:pt x="21718" y="39124"/>
                  <a:pt x="21730" y="40232"/>
                </a:cubicBezTo>
                <a:lnTo>
                  <a:pt x="25123" y="40232"/>
                </a:lnTo>
                <a:cubicBezTo>
                  <a:pt x="25123" y="39124"/>
                  <a:pt x="25707" y="38112"/>
                  <a:pt x="26671" y="37553"/>
                </a:cubicBezTo>
                <a:lnTo>
                  <a:pt x="29588" y="37553"/>
                </a:lnTo>
                <a:cubicBezTo>
                  <a:pt x="30541" y="38112"/>
                  <a:pt x="31136" y="39124"/>
                  <a:pt x="31136" y="40232"/>
                </a:cubicBezTo>
                <a:lnTo>
                  <a:pt x="34529" y="40232"/>
                </a:lnTo>
                <a:cubicBezTo>
                  <a:pt x="34529" y="39124"/>
                  <a:pt x="35113" y="38112"/>
                  <a:pt x="36077" y="37553"/>
                </a:cubicBezTo>
                <a:lnTo>
                  <a:pt x="38994" y="37553"/>
                </a:lnTo>
                <a:cubicBezTo>
                  <a:pt x="39946" y="38112"/>
                  <a:pt x="40542" y="39124"/>
                  <a:pt x="40542" y="40232"/>
                </a:cubicBezTo>
                <a:lnTo>
                  <a:pt x="43935" y="40232"/>
                </a:lnTo>
                <a:cubicBezTo>
                  <a:pt x="43935" y="39124"/>
                  <a:pt x="44518" y="38112"/>
                  <a:pt x="45483" y="37553"/>
                </a:cubicBezTo>
                <a:lnTo>
                  <a:pt x="48400" y="37553"/>
                </a:lnTo>
                <a:cubicBezTo>
                  <a:pt x="49352" y="38112"/>
                  <a:pt x="49948" y="39124"/>
                  <a:pt x="49948" y="40232"/>
                </a:cubicBezTo>
                <a:lnTo>
                  <a:pt x="53341" y="40232"/>
                </a:lnTo>
                <a:cubicBezTo>
                  <a:pt x="53341" y="39124"/>
                  <a:pt x="53924" y="38112"/>
                  <a:pt x="54889" y="37553"/>
                </a:cubicBezTo>
                <a:lnTo>
                  <a:pt x="57806" y="37553"/>
                </a:lnTo>
                <a:cubicBezTo>
                  <a:pt x="58758" y="38112"/>
                  <a:pt x="59354" y="39124"/>
                  <a:pt x="59354" y="40232"/>
                </a:cubicBezTo>
                <a:lnTo>
                  <a:pt x="62556" y="40232"/>
                </a:lnTo>
                <a:cubicBezTo>
                  <a:pt x="62556" y="39124"/>
                  <a:pt x="63140" y="38112"/>
                  <a:pt x="64104" y="37553"/>
                </a:cubicBezTo>
                <a:lnTo>
                  <a:pt x="67212" y="37553"/>
                </a:lnTo>
                <a:cubicBezTo>
                  <a:pt x="68164" y="38112"/>
                  <a:pt x="68760" y="39124"/>
                  <a:pt x="68760" y="40232"/>
                </a:cubicBezTo>
                <a:lnTo>
                  <a:pt x="71962" y="40232"/>
                </a:lnTo>
                <a:cubicBezTo>
                  <a:pt x="71962" y="39124"/>
                  <a:pt x="72546" y="38112"/>
                  <a:pt x="73510" y="37553"/>
                </a:cubicBezTo>
                <a:lnTo>
                  <a:pt x="76618" y="37553"/>
                </a:lnTo>
                <a:lnTo>
                  <a:pt x="76618" y="2679"/>
                </a:lnTo>
                <a:lnTo>
                  <a:pt x="73510" y="2679"/>
                </a:lnTo>
                <a:cubicBezTo>
                  <a:pt x="72558" y="2120"/>
                  <a:pt x="71962" y="1096"/>
                  <a:pt x="71962" y="1"/>
                </a:cubicBezTo>
                <a:lnTo>
                  <a:pt x="68760" y="1"/>
                </a:lnTo>
                <a:cubicBezTo>
                  <a:pt x="68760" y="1096"/>
                  <a:pt x="68176" y="2120"/>
                  <a:pt x="67224" y="2679"/>
                </a:cubicBezTo>
                <a:lnTo>
                  <a:pt x="64104" y="2679"/>
                </a:lnTo>
                <a:cubicBezTo>
                  <a:pt x="63152" y="2120"/>
                  <a:pt x="62556" y="1096"/>
                  <a:pt x="62556" y="1"/>
                </a:cubicBezTo>
                <a:lnTo>
                  <a:pt x="59354" y="1"/>
                </a:lnTo>
                <a:cubicBezTo>
                  <a:pt x="59354" y="1096"/>
                  <a:pt x="58770" y="2120"/>
                  <a:pt x="57806" y="2679"/>
                </a:cubicBezTo>
                <a:lnTo>
                  <a:pt x="54889" y="2679"/>
                </a:lnTo>
                <a:cubicBezTo>
                  <a:pt x="53936" y="2120"/>
                  <a:pt x="53341" y="1096"/>
                  <a:pt x="53341" y="1"/>
                </a:cubicBezTo>
                <a:lnTo>
                  <a:pt x="49948" y="1"/>
                </a:lnTo>
                <a:cubicBezTo>
                  <a:pt x="49948" y="1096"/>
                  <a:pt x="49364" y="2120"/>
                  <a:pt x="48400" y="2679"/>
                </a:cubicBezTo>
                <a:lnTo>
                  <a:pt x="45483" y="2679"/>
                </a:lnTo>
                <a:cubicBezTo>
                  <a:pt x="44530" y="2120"/>
                  <a:pt x="43935" y="1096"/>
                  <a:pt x="43935" y="1"/>
                </a:cubicBezTo>
                <a:lnTo>
                  <a:pt x="40542" y="1"/>
                </a:lnTo>
                <a:cubicBezTo>
                  <a:pt x="40542" y="1096"/>
                  <a:pt x="39958" y="2120"/>
                  <a:pt x="38994" y="2679"/>
                </a:cubicBezTo>
                <a:lnTo>
                  <a:pt x="36077" y="2679"/>
                </a:lnTo>
                <a:cubicBezTo>
                  <a:pt x="35124" y="2120"/>
                  <a:pt x="34529" y="1096"/>
                  <a:pt x="34529" y="1"/>
                </a:cubicBezTo>
                <a:lnTo>
                  <a:pt x="31136" y="1"/>
                </a:lnTo>
                <a:cubicBezTo>
                  <a:pt x="31136" y="1096"/>
                  <a:pt x="30552" y="2120"/>
                  <a:pt x="29588" y="2679"/>
                </a:cubicBezTo>
                <a:lnTo>
                  <a:pt x="26671" y="2679"/>
                </a:lnTo>
                <a:cubicBezTo>
                  <a:pt x="25707" y="2120"/>
                  <a:pt x="25123" y="1096"/>
                  <a:pt x="25123" y="1"/>
                </a:cubicBezTo>
                <a:lnTo>
                  <a:pt x="21730" y="1"/>
                </a:lnTo>
                <a:cubicBezTo>
                  <a:pt x="21718" y="1096"/>
                  <a:pt x="21135" y="2120"/>
                  <a:pt x="20182" y="2679"/>
                </a:cubicBezTo>
                <a:lnTo>
                  <a:pt x="17253" y="2679"/>
                </a:lnTo>
                <a:cubicBezTo>
                  <a:pt x="16301" y="2120"/>
                  <a:pt x="15717" y="1096"/>
                  <a:pt x="15717" y="1"/>
                </a:cubicBezTo>
                <a:lnTo>
                  <a:pt x="12514" y="1"/>
                </a:lnTo>
                <a:cubicBezTo>
                  <a:pt x="12514" y="1096"/>
                  <a:pt x="11919" y="2120"/>
                  <a:pt x="10967" y="2679"/>
                </a:cubicBezTo>
                <a:lnTo>
                  <a:pt x="7847" y="2679"/>
                </a:lnTo>
                <a:cubicBezTo>
                  <a:pt x="6895" y="2120"/>
                  <a:pt x="6311" y="1096"/>
                  <a:pt x="6311" y="1"/>
                </a:cubicBezTo>
                <a:close/>
              </a:path>
            </a:pathLst>
          </a:custGeom>
          <a:solidFill>
            <a:srgbClr val="005A35">
              <a:alpha val="503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388100" y="1164000"/>
            <a:ext cx="6367800" cy="28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20000" y="3448013"/>
            <a:ext cx="3277800" cy="8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/>
          <p:nvPr/>
        </p:nvSpPr>
        <p:spPr>
          <a:xfrm>
            <a:off x="315966" y="188850"/>
            <a:ext cx="8512068" cy="4765782"/>
          </a:xfrm>
          <a:custGeom>
            <a:avLst/>
            <a:gdLst/>
            <a:ahLst/>
            <a:cxnLst/>
            <a:rect l="l" t="t" r="r" b="b"/>
            <a:pathLst>
              <a:path w="76618" h="40232" extrusionOk="0">
                <a:moveTo>
                  <a:pt x="3097" y="1"/>
                </a:moveTo>
                <a:cubicBezTo>
                  <a:pt x="3097" y="1096"/>
                  <a:pt x="2513" y="2120"/>
                  <a:pt x="1561" y="2679"/>
                </a:cubicBezTo>
                <a:lnTo>
                  <a:pt x="1" y="2679"/>
                </a:lnTo>
                <a:lnTo>
                  <a:pt x="1" y="37553"/>
                </a:lnTo>
                <a:lnTo>
                  <a:pt x="1561" y="37553"/>
                </a:lnTo>
                <a:cubicBezTo>
                  <a:pt x="2513" y="38112"/>
                  <a:pt x="3097" y="39124"/>
                  <a:pt x="3097" y="40232"/>
                </a:cubicBezTo>
                <a:lnTo>
                  <a:pt x="6311" y="40232"/>
                </a:lnTo>
                <a:cubicBezTo>
                  <a:pt x="6311" y="39124"/>
                  <a:pt x="6895" y="38112"/>
                  <a:pt x="7847" y="37553"/>
                </a:cubicBezTo>
                <a:lnTo>
                  <a:pt x="10967" y="37553"/>
                </a:lnTo>
                <a:cubicBezTo>
                  <a:pt x="11919" y="38112"/>
                  <a:pt x="12514" y="39124"/>
                  <a:pt x="12514" y="40232"/>
                </a:cubicBezTo>
                <a:lnTo>
                  <a:pt x="15717" y="40232"/>
                </a:lnTo>
                <a:cubicBezTo>
                  <a:pt x="15717" y="39124"/>
                  <a:pt x="16301" y="38112"/>
                  <a:pt x="17253" y="37553"/>
                </a:cubicBezTo>
                <a:lnTo>
                  <a:pt x="20182" y="37553"/>
                </a:lnTo>
                <a:cubicBezTo>
                  <a:pt x="21135" y="38112"/>
                  <a:pt x="21718" y="39124"/>
                  <a:pt x="21730" y="40232"/>
                </a:cubicBezTo>
                <a:lnTo>
                  <a:pt x="25123" y="40232"/>
                </a:lnTo>
                <a:cubicBezTo>
                  <a:pt x="25123" y="39124"/>
                  <a:pt x="25707" y="38112"/>
                  <a:pt x="26671" y="37553"/>
                </a:cubicBezTo>
                <a:lnTo>
                  <a:pt x="29588" y="37553"/>
                </a:lnTo>
                <a:cubicBezTo>
                  <a:pt x="30541" y="38112"/>
                  <a:pt x="31136" y="39124"/>
                  <a:pt x="31136" y="40232"/>
                </a:cubicBezTo>
                <a:lnTo>
                  <a:pt x="34529" y="40232"/>
                </a:lnTo>
                <a:cubicBezTo>
                  <a:pt x="34529" y="39124"/>
                  <a:pt x="35113" y="38112"/>
                  <a:pt x="36077" y="37553"/>
                </a:cubicBezTo>
                <a:lnTo>
                  <a:pt x="38994" y="37553"/>
                </a:lnTo>
                <a:cubicBezTo>
                  <a:pt x="39946" y="38112"/>
                  <a:pt x="40542" y="39124"/>
                  <a:pt x="40542" y="40232"/>
                </a:cubicBezTo>
                <a:lnTo>
                  <a:pt x="43935" y="40232"/>
                </a:lnTo>
                <a:cubicBezTo>
                  <a:pt x="43935" y="39124"/>
                  <a:pt x="44518" y="38112"/>
                  <a:pt x="45483" y="37553"/>
                </a:cubicBezTo>
                <a:lnTo>
                  <a:pt x="48400" y="37553"/>
                </a:lnTo>
                <a:cubicBezTo>
                  <a:pt x="49352" y="38112"/>
                  <a:pt x="49948" y="39124"/>
                  <a:pt x="49948" y="40232"/>
                </a:cubicBezTo>
                <a:lnTo>
                  <a:pt x="53341" y="40232"/>
                </a:lnTo>
                <a:cubicBezTo>
                  <a:pt x="53341" y="39124"/>
                  <a:pt x="53924" y="38112"/>
                  <a:pt x="54889" y="37553"/>
                </a:cubicBezTo>
                <a:lnTo>
                  <a:pt x="57806" y="37553"/>
                </a:lnTo>
                <a:cubicBezTo>
                  <a:pt x="58758" y="38112"/>
                  <a:pt x="59354" y="39124"/>
                  <a:pt x="59354" y="40232"/>
                </a:cubicBezTo>
                <a:lnTo>
                  <a:pt x="62556" y="40232"/>
                </a:lnTo>
                <a:cubicBezTo>
                  <a:pt x="62556" y="39124"/>
                  <a:pt x="63140" y="38112"/>
                  <a:pt x="64104" y="37553"/>
                </a:cubicBezTo>
                <a:lnTo>
                  <a:pt x="67212" y="37553"/>
                </a:lnTo>
                <a:cubicBezTo>
                  <a:pt x="68164" y="38112"/>
                  <a:pt x="68760" y="39124"/>
                  <a:pt x="68760" y="40232"/>
                </a:cubicBezTo>
                <a:lnTo>
                  <a:pt x="71962" y="40232"/>
                </a:lnTo>
                <a:cubicBezTo>
                  <a:pt x="71962" y="39124"/>
                  <a:pt x="72546" y="38112"/>
                  <a:pt x="73510" y="37553"/>
                </a:cubicBezTo>
                <a:lnTo>
                  <a:pt x="76618" y="37553"/>
                </a:lnTo>
                <a:lnTo>
                  <a:pt x="76618" y="2679"/>
                </a:lnTo>
                <a:lnTo>
                  <a:pt x="73510" y="2679"/>
                </a:lnTo>
                <a:cubicBezTo>
                  <a:pt x="72558" y="2120"/>
                  <a:pt x="71962" y="1096"/>
                  <a:pt x="71962" y="1"/>
                </a:cubicBezTo>
                <a:lnTo>
                  <a:pt x="68760" y="1"/>
                </a:lnTo>
                <a:cubicBezTo>
                  <a:pt x="68760" y="1096"/>
                  <a:pt x="68176" y="2120"/>
                  <a:pt x="67224" y="2679"/>
                </a:cubicBezTo>
                <a:lnTo>
                  <a:pt x="64104" y="2679"/>
                </a:lnTo>
                <a:cubicBezTo>
                  <a:pt x="63152" y="2120"/>
                  <a:pt x="62556" y="1096"/>
                  <a:pt x="62556" y="1"/>
                </a:cubicBezTo>
                <a:lnTo>
                  <a:pt x="59354" y="1"/>
                </a:lnTo>
                <a:cubicBezTo>
                  <a:pt x="59354" y="1096"/>
                  <a:pt x="58770" y="2120"/>
                  <a:pt x="57806" y="2679"/>
                </a:cubicBezTo>
                <a:lnTo>
                  <a:pt x="54889" y="2679"/>
                </a:lnTo>
                <a:cubicBezTo>
                  <a:pt x="53936" y="2120"/>
                  <a:pt x="53341" y="1096"/>
                  <a:pt x="53341" y="1"/>
                </a:cubicBezTo>
                <a:lnTo>
                  <a:pt x="49948" y="1"/>
                </a:lnTo>
                <a:cubicBezTo>
                  <a:pt x="49948" y="1096"/>
                  <a:pt x="49364" y="2120"/>
                  <a:pt x="48400" y="2679"/>
                </a:cubicBezTo>
                <a:lnTo>
                  <a:pt x="45483" y="2679"/>
                </a:lnTo>
                <a:cubicBezTo>
                  <a:pt x="44530" y="2120"/>
                  <a:pt x="43935" y="1096"/>
                  <a:pt x="43935" y="1"/>
                </a:cubicBezTo>
                <a:lnTo>
                  <a:pt x="40542" y="1"/>
                </a:lnTo>
                <a:cubicBezTo>
                  <a:pt x="40542" y="1096"/>
                  <a:pt x="39958" y="2120"/>
                  <a:pt x="38994" y="2679"/>
                </a:cubicBezTo>
                <a:lnTo>
                  <a:pt x="36077" y="2679"/>
                </a:lnTo>
                <a:cubicBezTo>
                  <a:pt x="35124" y="2120"/>
                  <a:pt x="34529" y="1096"/>
                  <a:pt x="34529" y="1"/>
                </a:cubicBezTo>
                <a:lnTo>
                  <a:pt x="31136" y="1"/>
                </a:lnTo>
                <a:cubicBezTo>
                  <a:pt x="31136" y="1096"/>
                  <a:pt x="30552" y="2120"/>
                  <a:pt x="29588" y="2679"/>
                </a:cubicBezTo>
                <a:lnTo>
                  <a:pt x="26671" y="2679"/>
                </a:lnTo>
                <a:cubicBezTo>
                  <a:pt x="25707" y="2120"/>
                  <a:pt x="25123" y="1096"/>
                  <a:pt x="25123" y="1"/>
                </a:cubicBezTo>
                <a:lnTo>
                  <a:pt x="21730" y="1"/>
                </a:lnTo>
                <a:cubicBezTo>
                  <a:pt x="21718" y="1096"/>
                  <a:pt x="21135" y="2120"/>
                  <a:pt x="20182" y="2679"/>
                </a:cubicBezTo>
                <a:lnTo>
                  <a:pt x="17253" y="2679"/>
                </a:lnTo>
                <a:cubicBezTo>
                  <a:pt x="16301" y="2120"/>
                  <a:pt x="15717" y="1096"/>
                  <a:pt x="15717" y="1"/>
                </a:cubicBezTo>
                <a:lnTo>
                  <a:pt x="12514" y="1"/>
                </a:lnTo>
                <a:cubicBezTo>
                  <a:pt x="12514" y="1096"/>
                  <a:pt x="11919" y="2120"/>
                  <a:pt x="10967" y="2679"/>
                </a:cubicBezTo>
                <a:lnTo>
                  <a:pt x="7847" y="2679"/>
                </a:lnTo>
                <a:cubicBezTo>
                  <a:pt x="6895" y="2120"/>
                  <a:pt x="6311" y="1096"/>
                  <a:pt x="6311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600200" y="951500"/>
            <a:ext cx="5943600" cy="18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1600200" y="3017775"/>
            <a:ext cx="59418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9">
    <p:bg>
      <p:bgPr>
        <a:solidFill>
          <a:schemeClr val="dk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/>
          <p:nvPr/>
        </p:nvSpPr>
        <p:spPr>
          <a:xfrm>
            <a:off x="315966" y="188850"/>
            <a:ext cx="8512068" cy="4765782"/>
          </a:xfrm>
          <a:custGeom>
            <a:avLst/>
            <a:gdLst/>
            <a:ahLst/>
            <a:cxnLst/>
            <a:rect l="l" t="t" r="r" b="b"/>
            <a:pathLst>
              <a:path w="76618" h="40232" extrusionOk="0">
                <a:moveTo>
                  <a:pt x="3097" y="1"/>
                </a:moveTo>
                <a:cubicBezTo>
                  <a:pt x="3097" y="1096"/>
                  <a:pt x="2513" y="2120"/>
                  <a:pt x="1561" y="2679"/>
                </a:cubicBezTo>
                <a:lnTo>
                  <a:pt x="1" y="2679"/>
                </a:lnTo>
                <a:lnTo>
                  <a:pt x="1" y="37553"/>
                </a:lnTo>
                <a:lnTo>
                  <a:pt x="1561" y="37553"/>
                </a:lnTo>
                <a:cubicBezTo>
                  <a:pt x="2513" y="38112"/>
                  <a:pt x="3097" y="39124"/>
                  <a:pt x="3097" y="40232"/>
                </a:cubicBezTo>
                <a:lnTo>
                  <a:pt x="6311" y="40232"/>
                </a:lnTo>
                <a:cubicBezTo>
                  <a:pt x="6311" y="39124"/>
                  <a:pt x="6895" y="38112"/>
                  <a:pt x="7847" y="37553"/>
                </a:cubicBezTo>
                <a:lnTo>
                  <a:pt x="10967" y="37553"/>
                </a:lnTo>
                <a:cubicBezTo>
                  <a:pt x="11919" y="38112"/>
                  <a:pt x="12514" y="39124"/>
                  <a:pt x="12514" y="40232"/>
                </a:cubicBezTo>
                <a:lnTo>
                  <a:pt x="15717" y="40232"/>
                </a:lnTo>
                <a:cubicBezTo>
                  <a:pt x="15717" y="39124"/>
                  <a:pt x="16301" y="38112"/>
                  <a:pt x="17253" y="37553"/>
                </a:cubicBezTo>
                <a:lnTo>
                  <a:pt x="20182" y="37553"/>
                </a:lnTo>
                <a:cubicBezTo>
                  <a:pt x="21135" y="38112"/>
                  <a:pt x="21718" y="39124"/>
                  <a:pt x="21730" y="40232"/>
                </a:cubicBezTo>
                <a:lnTo>
                  <a:pt x="25123" y="40232"/>
                </a:lnTo>
                <a:cubicBezTo>
                  <a:pt x="25123" y="39124"/>
                  <a:pt x="25707" y="38112"/>
                  <a:pt x="26671" y="37553"/>
                </a:cubicBezTo>
                <a:lnTo>
                  <a:pt x="29588" y="37553"/>
                </a:lnTo>
                <a:cubicBezTo>
                  <a:pt x="30541" y="38112"/>
                  <a:pt x="31136" y="39124"/>
                  <a:pt x="31136" y="40232"/>
                </a:cubicBezTo>
                <a:lnTo>
                  <a:pt x="34529" y="40232"/>
                </a:lnTo>
                <a:cubicBezTo>
                  <a:pt x="34529" y="39124"/>
                  <a:pt x="35113" y="38112"/>
                  <a:pt x="36077" y="37553"/>
                </a:cubicBezTo>
                <a:lnTo>
                  <a:pt x="38994" y="37553"/>
                </a:lnTo>
                <a:cubicBezTo>
                  <a:pt x="39946" y="38112"/>
                  <a:pt x="40542" y="39124"/>
                  <a:pt x="40542" y="40232"/>
                </a:cubicBezTo>
                <a:lnTo>
                  <a:pt x="43935" y="40232"/>
                </a:lnTo>
                <a:cubicBezTo>
                  <a:pt x="43935" y="39124"/>
                  <a:pt x="44518" y="38112"/>
                  <a:pt x="45483" y="37553"/>
                </a:cubicBezTo>
                <a:lnTo>
                  <a:pt x="48400" y="37553"/>
                </a:lnTo>
                <a:cubicBezTo>
                  <a:pt x="49352" y="38112"/>
                  <a:pt x="49948" y="39124"/>
                  <a:pt x="49948" y="40232"/>
                </a:cubicBezTo>
                <a:lnTo>
                  <a:pt x="53341" y="40232"/>
                </a:lnTo>
                <a:cubicBezTo>
                  <a:pt x="53341" y="39124"/>
                  <a:pt x="53924" y="38112"/>
                  <a:pt x="54889" y="37553"/>
                </a:cubicBezTo>
                <a:lnTo>
                  <a:pt x="57806" y="37553"/>
                </a:lnTo>
                <a:cubicBezTo>
                  <a:pt x="58758" y="38112"/>
                  <a:pt x="59354" y="39124"/>
                  <a:pt x="59354" y="40232"/>
                </a:cubicBezTo>
                <a:lnTo>
                  <a:pt x="62556" y="40232"/>
                </a:lnTo>
                <a:cubicBezTo>
                  <a:pt x="62556" y="39124"/>
                  <a:pt x="63140" y="38112"/>
                  <a:pt x="64104" y="37553"/>
                </a:cubicBezTo>
                <a:lnTo>
                  <a:pt x="67212" y="37553"/>
                </a:lnTo>
                <a:cubicBezTo>
                  <a:pt x="68164" y="38112"/>
                  <a:pt x="68760" y="39124"/>
                  <a:pt x="68760" y="40232"/>
                </a:cubicBezTo>
                <a:lnTo>
                  <a:pt x="71962" y="40232"/>
                </a:lnTo>
                <a:cubicBezTo>
                  <a:pt x="71962" y="39124"/>
                  <a:pt x="72546" y="38112"/>
                  <a:pt x="73510" y="37553"/>
                </a:cubicBezTo>
                <a:lnTo>
                  <a:pt x="76618" y="37553"/>
                </a:lnTo>
                <a:lnTo>
                  <a:pt x="76618" y="2679"/>
                </a:lnTo>
                <a:lnTo>
                  <a:pt x="73510" y="2679"/>
                </a:lnTo>
                <a:cubicBezTo>
                  <a:pt x="72558" y="2120"/>
                  <a:pt x="71962" y="1096"/>
                  <a:pt x="71962" y="1"/>
                </a:cubicBezTo>
                <a:lnTo>
                  <a:pt x="68760" y="1"/>
                </a:lnTo>
                <a:cubicBezTo>
                  <a:pt x="68760" y="1096"/>
                  <a:pt x="68176" y="2120"/>
                  <a:pt x="67224" y="2679"/>
                </a:cubicBezTo>
                <a:lnTo>
                  <a:pt x="64104" y="2679"/>
                </a:lnTo>
                <a:cubicBezTo>
                  <a:pt x="63152" y="2120"/>
                  <a:pt x="62556" y="1096"/>
                  <a:pt x="62556" y="1"/>
                </a:cubicBezTo>
                <a:lnTo>
                  <a:pt x="59354" y="1"/>
                </a:lnTo>
                <a:cubicBezTo>
                  <a:pt x="59354" y="1096"/>
                  <a:pt x="58770" y="2120"/>
                  <a:pt x="57806" y="2679"/>
                </a:cubicBezTo>
                <a:lnTo>
                  <a:pt x="54889" y="2679"/>
                </a:lnTo>
                <a:cubicBezTo>
                  <a:pt x="53936" y="2120"/>
                  <a:pt x="53341" y="1096"/>
                  <a:pt x="53341" y="1"/>
                </a:cubicBezTo>
                <a:lnTo>
                  <a:pt x="49948" y="1"/>
                </a:lnTo>
                <a:cubicBezTo>
                  <a:pt x="49948" y="1096"/>
                  <a:pt x="49364" y="2120"/>
                  <a:pt x="48400" y="2679"/>
                </a:cubicBezTo>
                <a:lnTo>
                  <a:pt x="45483" y="2679"/>
                </a:lnTo>
                <a:cubicBezTo>
                  <a:pt x="44530" y="2120"/>
                  <a:pt x="43935" y="1096"/>
                  <a:pt x="43935" y="1"/>
                </a:cubicBezTo>
                <a:lnTo>
                  <a:pt x="40542" y="1"/>
                </a:lnTo>
                <a:cubicBezTo>
                  <a:pt x="40542" y="1096"/>
                  <a:pt x="39958" y="2120"/>
                  <a:pt x="38994" y="2679"/>
                </a:cubicBezTo>
                <a:lnTo>
                  <a:pt x="36077" y="2679"/>
                </a:lnTo>
                <a:cubicBezTo>
                  <a:pt x="35124" y="2120"/>
                  <a:pt x="34529" y="1096"/>
                  <a:pt x="34529" y="1"/>
                </a:cubicBezTo>
                <a:lnTo>
                  <a:pt x="31136" y="1"/>
                </a:lnTo>
                <a:cubicBezTo>
                  <a:pt x="31136" y="1096"/>
                  <a:pt x="30552" y="2120"/>
                  <a:pt x="29588" y="2679"/>
                </a:cubicBezTo>
                <a:lnTo>
                  <a:pt x="26671" y="2679"/>
                </a:lnTo>
                <a:cubicBezTo>
                  <a:pt x="25707" y="2120"/>
                  <a:pt x="25123" y="1096"/>
                  <a:pt x="25123" y="1"/>
                </a:cubicBezTo>
                <a:lnTo>
                  <a:pt x="21730" y="1"/>
                </a:lnTo>
                <a:cubicBezTo>
                  <a:pt x="21718" y="1096"/>
                  <a:pt x="21135" y="2120"/>
                  <a:pt x="20182" y="2679"/>
                </a:cubicBezTo>
                <a:lnTo>
                  <a:pt x="17253" y="2679"/>
                </a:lnTo>
                <a:cubicBezTo>
                  <a:pt x="16301" y="2120"/>
                  <a:pt x="15717" y="1096"/>
                  <a:pt x="15717" y="1"/>
                </a:cubicBezTo>
                <a:lnTo>
                  <a:pt x="12514" y="1"/>
                </a:lnTo>
                <a:cubicBezTo>
                  <a:pt x="12514" y="1096"/>
                  <a:pt x="11919" y="2120"/>
                  <a:pt x="10967" y="2679"/>
                </a:cubicBezTo>
                <a:lnTo>
                  <a:pt x="7847" y="2679"/>
                </a:lnTo>
                <a:cubicBezTo>
                  <a:pt x="6895" y="2120"/>
                  <a:pt x="6311" y="1096"/>
                  <a:pt x="6311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3"/>
          <p:cNvSpPr txBox="1">
            <a:spLocks noGrp="1"/>
          </p:cNvSpPr>
          <p:nvPr>
            <p:ph type="ctrTitle"/>
          </p:nvPr>
        </p:nvSpPr>
        <p:spPr>
          <a:xfrm>
            <a:off x="2405100" y="717375"/>
            <a:ext cx="43338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 b="1"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subTitle" idx="1"/>
          </p:nvPr>
        </p:nvSpPr>
        <p:spPr>
          <a:xfrm>
            <a:off x="3056100" y="1739175"/>
            <a:ext cx="3031800" cy="10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1" name="Google Shape;201;p33"/>
          <p:cNvSpPr txBox="1"/>
          <p:nvPr/>
        </p:nvSpPr>
        <p:spPr>
          <a:xfrm>
            <a:off x="2277150" y="4089950"/>
            <a:ext cx="4589700" cy="4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CREDITS: This presentation template was created by </a:t>
            </a:r>
            <a:r>
              <a:rPr lang="en" sz="1000" b="1" u="sng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, including icons by </a:t>
            </a:r>
            <a:r>
              <a:rPr lang="en" sz="1000" b="1" u="sng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and infographics &amp; images by </a:t>
            </a:r>
            <a:r>
              <a:rPr lang="en" sz="1000" b="1" u="sng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subTitle" idx="2"/>
          </p:nvPr>
        </p:nvSpPr>
        <p:spPr>
          <a:xfrm>
            <a:off x="2880063" y="3624175"/>
            <a:ext cx="3376200" cy="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1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bg>
      <p:bgPr>
        <a:solidFill>
          <a:schemeClr val="accen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/>
          <p:nvPr/>
        </p:nvSpPr>
        <p:spPr>
          <a:xfrm>
            <a:off x="315966" y="188850"/>
            <a:ext cx="8512068" cy="4765782"/>
          </a:xfrm>
          <a:custGeom>
            <a:avLst/>
            <a:gdLst/>
            <a:ahLst/>
            <a:cxnLst/>
            <a:rect l="l" t="t" r="r" b="b"/>
            <a:pathLst>
              <a:path w="76618" h="40232" extrusionOk="0">
                <a:moveTo>
                  <a:pt x="3097" y="1"/>
                </a:moveTo>
                <a:cubicBezTo>
                  <a:pt x="3097" y="1096"/>
                  <a:pt x="2513" y="2120"/>
                  <a:pt x="1561" y="2679"/>
                </a:cubicBezTo>
                <a:lnTo>
                  <a:pt x="1" y="2679"/>
                </a:lnTo>
                <a:lnTo>
                  <a:pt x="1" y="37553"/>
                </a:lnTo>
                <a:lnTo>
                  <a:pt x="1561" y="37553"/>
                </a:lnTo>
                <a:cubicBezTo>
                  <a:pt x="2513" y="38112"/>
                  <a:pt x="3097" y="39124"/>
                  <a:pt x="3097" y="40232"/>
                </a:cubicBezTo>
                <a:lnTo>
                  <a:pt x="6311" y="40232"/>
                </a:lnTo>
                <a:cubicBezTo>
                  <a:pt x="6311" y="39124"/>
                  <a:pt x="6895" y="38112"/>
                  <a:pt x="7847" y="37553"/>
                </a:cubicBezTo>
                <a:lnTo>
                  <a:pt x="10967" y="37553"/>
                </a:lnTo>
                <a:cubicBezTo>
                  <a:pt x="11919" y="38112"/>
                  <a:pt x="12514" y="39124"/>
                  <a:pt x="12514" y="40232"/>
                </a:cubicBezTo>
                <a:lnTo>
                  <a:pt x="15717" y="40232"/>
                </a:lnTo>
                <a:cubicBezTo>
                  <a:pt x="15717" y="39124"/>
                  <a:pt x="16301" y="38112"/>
                  <a:pt x="17253" y="37553"/>
                </a:cubicBezTo>
                <a:lnTo>
                  <a:pt x="20182" y="37553"/>
                </a:lnTo>
                <a:cubicBezTo>
                  <a:pt x="21135" y="38112"/>
                  <a:pt x="21718" y="39124"/>
                  <a:pt x="21730" y="40232"/>
                </a:cubicBezTo>
                <a:lnTo>
                  <a:pt x="25123" y="40232"/>
                </a:lnTo>
                <a:cubicBezTo>
                  <a:pt x="25123" y="39124"/>
                  <a:pt x="25707" y="38112"/>
                  <a:pt x="26671" y="37553"/>
                </a:cubicBezTo>
                <a:lnTo>
                  <a:pt x="29588" y="37553"/>
                </a:lnTo>
                <a:cubicBezTo>
                  <a:pt x="30541" y="38112"/>
                  <a:pt x="31136" y="39124"/>
                  <a:pt x="31136" y="40232"/>
                </a:cubicBezTo>
                <a:lnTo>
                  <a:pt x="34529" y="40232"/>
                </a:lnTo>
                <a:cubicBezTo>
                  <a:pt x="34529" y="39124"/>
                  <a:pt x="35113" y="38112"/>
                  <a:pt x="36077" y="37553"/>
                </a:cubicBezTo>
                <a:lnTo>
                  <a:pt x="38994" y="37553"/>
                </a:lnTo>
                <a:cubicBezTo>
                  <a:pt x="39946" y="38112"/>
                  <a:pt x="40542" y="39124"/>
                  <a:pt x="40542" y="40232"/>
                </a:cubicBezTo>
                <a:lnTo>
                  <a:pt x="43935" y="40232"/>
                </a:lnTo>
                <a:cubicBezTo>
                  <a:pt x="43935" y="39124"/>
                  <a:pt x="44518" y="38112"/>
                  <a:pt x="45483" y="37553"/>
                </a:cubicBezTo>
                <a:lnTo>
                  <a:pt x="48400" y="37553"/>
                </a:lnTo>
                <a:cubicBezTo>
                  <a:pt x="49352" y="38112"/>
                  <a:pt x="49948" y="39124"/>
                  <a:pt x="49948" y="40232"/>
                </a:cubicBezTo>
                <a:lnTo>
                  <a:pt x="53341" y="40232"/>
                </a:lnTo>
                <a:cubicBezTo>
                  <a:pt x="53341" y="39124"/>
                  <a:pt x="53924" y="38112"/>
                  <a:pt x="54889" y="37553"/>
                </a:cubicBezTo>
                <a:lnTo>
                  <a:pt x="57806" y="37553"/>
                </a:lnTo>
                <a:cubicBezTo>
                  <a:pt x="58758" y="38112"/>
                  <a:pt x="59354" y="39124"/>
                  <a:pt x="59354" y="40232"/>
                </a:cubicBezTo>
                <a:lnTo>
                  <a:pt x="62556" y="40232"/>
                </a:lnTo>
                <a:cubicBezTo>
                  <a:pt x="62556" y="39124"/>
                  <a:pt x="63140" y="38112"/>
                  <a:pt x="64104" y="37553"/>
                </a:cubicBezTo>
                <a:lnTo>
                  <a:pt x="67212" y="37553"/>
                </a:lnTo>
                <a:cubicBezTo>
                  <a:pt x="68164" y="38112"/>
                  <a:pt x="68760" y="39124"/>
                  <a:pt x="68760" y="40232"/>
                </a:cubicBezTo>
                <a:lnTo>
                  <a:pt x="71962" y="40232"/>
                </a:lnTo>
                <a:cubicBezTo>
                  <a:pt x="71962" y="39124"/>
                  <a:pt x="72546" y="38112"/>
                  <a:pt x="73510" y="37553"/>
                </a:cubicBezTo>
                <a:lnTo>
                  <a:pt x="76618" y="37553"/>
                </a:lnTo>
                <a:lnTo>
                  <a:pt x="76618" y="2679"/>
                </a:lnTo>
                <a:lnTo>
                  <a:pt x="73510" y="2679"/>
                </a:lnTo>
                <a:cubicBezTo>
                  <a:pt x="72558" y="2120"/>
                  <a:pt x="71962" y="1096"/>
                  <a:pt x="71962" y="1"/>
                </a:cubicBezTo>
                <a:lnTo>
                  <a:pt x="68760" y="1"/>
                </a:lnTo>
                <a:cubicBezTo>
                  <a:pt x="68760" y="1096"/>
                  <a:pt x="68176" y="2120"/>
                  <a:pt x="67224" y="2679"/>
                </a:cubicBezTo>
                <a:lnTo>
                  <a:pt x="64104" y="2679"/>
                </a:lnTo>
                <a:cubicBezTo>
                  <a:pt x="63152" y="2120"/>
                  <a:pt x="62556" y="1096"/>
                  <a:pt x="62556" y="1"/>
                </a:cubicBezTo>
                <a:lnTo>
                  <a:pt x="59354" y="1"/>
                </a:lnTo>
                <a:cubicBezTo>
                  <a:pt x="59354" y="1096"/>
                  <a:pt x="58770" y="2120"/>
                  <a:pt x="57806" y="2679"/>
                </a:cubicBezTo>
                <a:lnTo>
                  <a:pt x="54889" y="2679"/>
                </a:lnTo>
                <a:cubicBezTo>
                  <a:pt x="53936" y="2120"/>
                  <a:pt x="53341" y="1096"/>
                  <a:pt x="53341" y="1"/>
                </a:cubicBezTo>
                <a:lnTo>
                  <a:pt x="49948" y="1"/>
                </a:lnTo>
                <a:cubicBezTo>
                  <a:pt x="49948" y="1096"/>
                  <a:pt x="49364" y="2120"/>
                  <a:pt x="48400" y="2679"/>
                </a:cubicBezTo>
                <a:lnTo>
                  <a:pt x="45483" y="2679"/>
                </a:lnTo>
                <a:cubicBezTo>
                  <a:pt x="44530" y="2120"/>
                  <a:pt x="43935" y="1096"/>
                  <a:pt x="43935" y="1"/>
                </a:cubicBezTo>
                <a:lnTo>
                  <a:pt x="40542" y="1"/>
                </a:lnTo>
                <a:cubicBezTo>
                  <a:pt x="40542" y="1096"/>
                  <a:pt x="39958" y="2120"/>
                  <a:pt x="38994" y="2679"/>
                </a:cubicBezTo>
                <a:lnTo>
                  <a:pt x="36077" y="2679"/>
                </a:lnTo>
                <a:cubicBezTo>
                  <a:pt x="35124" y="2120"/>
                  <a:pt x="34529" y="1096"/>
                  <a:pt x="34529" y="1"/>
                </a:cubicBezTo>
                <a:lnTo>
                  <a:pt x="31136" y="1"/>
                </a:lnTo>
                <a:cubicBezTo>
                  <a:pt x="31136" y="1096"/>
                  <a:pt x="30552" y="2120"/>
                  <a:pt x="29588" y="2679"/>
                </a:cubicBezTo>
                <a:lnTo>
                  <a:pt x="26671" y="2679"/>
                </a:lnTo>
                <a:cubicBezTo>
                  <a:pt x="25707" y="2120"/>
                  <a:pt x="25123" y="1096"/>
                  <a:pt x="25123" y="1"/>
                </a:cubicBezTo>
                <a:lnTo>
                  <a:pt x="21730" y="1"/>
                </a:lnTo>
                <a:cubicBezTo>
                  <a:pt x="21718" y="1096"/>
                  <a:pt x="21135" y="2120"/>
                  <a:pt x="20182" y="2679"/>
                </a:cubicBezTo>
                <a:lnTo>
                  <a:pt x="17253" y="2679"/>
                </a:lnTo>
                <a:cubicBezTo>
                  <a:pt x="16301" y="2120"/>
                  <a:pt x="15717" y="1096"/>
                  <a:pt x="15717" y="1"/>
                </a:cubicBezTo>
                <a:lnTo>
                  <a:pt x="12514" y="1"/>
                </a:lnTo>
                <a:cubicBezTo>
                  <a:pt x="12514" y="1096"/>
                  <a:pt x="11919" y="2120"/>
                  <a:pt x="10967" y="2679"/>
                </a:cubicBezTo>
                <a:lnTo>
                  <a:pt x="7847" y="2679"/>
                </a:lnTo>
                <a:cubicBezTo>
                  <a:pt x="6895" y="2120"/>
                  <a:pt x="6311" y="1096"/>
                  <a:pt x="6311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/>
          <p:nvPr/>
        </p:nvSpPr>
        <p:spPr>
          <a:xfrm>
            <a:off x="315966" y="188850"/>
            <a:ext cx="8512068" cy="4765782"/>
          </a:xfrm>
          <a:custGeom>
            <a:avLst/>
            <a:gdLst/>
            <a:ahLst/>
            <a:cxnLst/>
            <a:rect l="l" t="t" r="r" b="b"/>
            <a:pathLst>
              <a:path w="76618" h="40232" extrusionOk="0">
                <a:moveTo>
                  <a:pt x="3097" y="1"/>
                </a:moveTo>
                <a:cubicBezTo>
                  <a:pt x="3097" y="1096"/>
                  <a:pt x="2513" y="2120"/>
                  <a:pt x="1561" y="2679"/>
                </a:cubicBezTo>
                <a:lnTo>
                  <a:pt x="1" y="2679"/>
                </a:lnTo>
                <a:lnTo>
                  <a:pt x="1" y="37553"/>
                </a:lnTo>
                <a:lnTo>
                  <a:pt x="1561" y="37553"/>
                </a:lnTo>
                <a:cubicBezTo>
                  <a:pt x="2513" y="38112"/>
                  <a:pt x="3097" y="39124"/>
                  <a:pt x="3097" y="40232"/>
                </a:cubicBezTo>
                <a:lnTo>
                  <a:pt x="6311" y="40232"/>
                </a:lnTo>
                <a:cubicBezTo>
                  <a:pt x="6311" y="39124"/>
                  <a:pt x="6895" y="38112"/>
                  <a:pt x="7847" y="37553"/>
                </a:cubicBezTo>
                <a:lnTo>
                  <a:pt x="10967" y="37553"/>
                </a:lnTo>
                <a:cubicBezTo>
                  <a:pt x="11919" y="38112"/>
                  <a:pt x="12514" y="39124"/>
                  <a:pt x="12514" y="40232"/>
                </a:cubicBezTo>
                <a:lnTo>
                  <a:pt x="15717" y="40232"/>
                </a:lnTo>
                <a:cubicBezTo>
                  <a:pt x="15717" y="39124"/>
                  <a:pt x="16301" y="38112"/>
                  <a:pt x="17253" y="37553"/>
                </a:cubicBezTo>
                <a:lnTo>
                  <a:pt x="20182" y="37553"/>
                </a:lnTo>
                <a:cubicBezTo>
                  <a:pt x="21135" y="38112"/>
                  <a:pt x="21718" y="39124"/>
                  <a:pt x="21730" y="40232"/>
                </a:cubicBezTo>
                <a:lnTo>
                  <a:pt x="25123" y="40232"/>
                </a:lnTo>
                <a:cubicBezTo>
                  <a:pt x="25123" y="39124"/>
                  <a:pt x="25707" y="38112"/>
                  <a:pt x="26671" y="37553"/>
                </a:cubicBezTo>
                <a:lnTo>
                  <a:pt x="29588" y="37553"/>
                </a:lnTo>
                <a:cubicBezTo>
                  <a:pt x="30541" y="38112"/>
                  <a:pt x="31136" y="39124"/>
                  <a:pt x="31136" y="40232"/>
                </a:cubicBezTo>
                <a:lnTo>
                  <a:pt x="34529" y="40232"/>
                </a:lnTo>
                <a:cubicBezTo>
                  <a:pt x="34529" y="39124"/>
                  <a:pt x="35113" y="38112"/>
                  <a:pt x="36077" y="37553"/>
                </a:cubicBezTo>
                <a:lnTo>
                  <a:pt x="38994" y="37553"/>
                </a:lnTo>
                <a:cubicBezTo>
                  <a:pt x="39946" y="38112"/>
                  <a:pt x="40542" y="39124"/>
                  <a:pt x="40542" y="40232"/>
                </a:cubicBezTo>
                <a:lnTo>
                  <a:pt x="43935" y="40232"/>
                </a:lnTo>
                <a:cubicBezTo>
                  <a:pt x="43935" y="39124"/>
                  <a:pt x="44518" y="38112"/>
                  <a:pt x="45483" y="37553"/>
                </a:cubicBezTo>
                <a:lnTo>
                  <a:pt x="48400" y="37553"/>
                </a:lnTo>
                <a:cubicBezTo>
                  <a:pt x="49352" y="38112"/>
                  <a:pt x="49948" y="39124"/>
                  <a:pt x="49948" y="40232"/>
                </a:cubicBezTo>
                <a:lnTo>
                  <a:pt x="53341" y="40232"/>
                </a:lnTo>
                <a:cubicBezTo>
                  <a:pt x="53341" y="39124"/>
                  <a:pt x="53924" y="38112"/>
                  <a:pt x="54889" y="37553"/>
                </a:cubicBezTo>
                <a:lnTo>
                  <a:pt x="57806" y="37553"/>
                </a:lnTo>
                <a:cubicBezTo>
                  <a:pt x="58758" y="38112"/>
                  <a:pt x="59354" y="39124"/>
                  <a:pt x="59354" y="40232"/>
                </a:cubicBezTo>
                <a:lnTo>
                  <a:pt x="62556" y="40232"/>
                </a:lnTo>
                <a:cubicBezTo>
                  <a:pt x="62556" y="39124"/>
                  <a:pt x="63140" y="38112"/>
                  <a:pt x="64104" y="37553"/>
                </a:cubicBezTo>
                <a:lnTo>
                  <a:pt x="67212" y="37553"/>
                </a:lnTo>
                <a:cubicBezTo>
                  <a:pt x="68164" y="38112"/>
                  <a:pt x="68760" y="39124"/>
                  <a:pt x="68760" y="40232"/>
                </a:cubicBezTo>
                <a:lnTo>
                  <a:pt x="71962" y="40232"/>
                </a:lnTo>
                <a:cubicBezTo>
                  <a:pt x="71962" y="39124"/>
                  <a:pt x="72546" y="38112"/>
                  <a:pt x="73510" y="37553"/>
                </a:cubicBezTo>
                <a:lnTo>
                  <a:pt x="76618" y="37553"/>
                </a:lnTo>
                <a:lnTo>
                  <a:pt x="76618" y="2679"/>
                </a:lnTo>
                <a:lnTo>
                  <a:pt x="73510" y="2679"/>
                </a:lnTo>
                <a:cubicBezTo>
                  <a:pt x="72558" y="2120"/>
                  <a:pt x="71962" y="1096"/>
                  <a:pt x="71962" y="1"/>
                </a:cubicBezTo>
                <a:lnTo>
                  <a:pt x="68760" y="1"/>
                </a:lnTo>
                <a:cubicBezTo>
                  <a:pt x="68760" y="1096"/>
                  <a:pt x="68176" y="2120"/>
                  <a:pt x="67224" y="2679"/>
                </a:cubicBezTo>
                <a:lnTo>
                  <a:pt x="64104" y="2679"/>
                </a:lnTo>
                <a:cubicBezTo>
                  <a:pt x="63152" y="2120"/>
                  <a:pt x="62556" y="1096"/>
                  <a:pt x="62556" y="1"/>
                </a:cubicBezTo>
                <a:lnTo>
                  <a:pt x="59354" y="1"/>
                </a:lnTo>
                <a:cubicBezTo>
                  <a:pt x="59354" y="1096"/>
                  <a:pt x="58770" y="2120"/>
                  <a:pt x="57806" y="2679"/>
                </a:cubicBezTo>
                <a:lnTo>
                  <a:pt x="54889" y="2679"/>
                </a:lnTo>
                <a:cubicBezTo>
                  <a:pt x="53936" y="2120"/>
                  <a:pt x="53341" y="1096"/>
                  <a:pt x="53341" y="1"/>
                </a:cubicBezTo>
                <a:lnTo>
                  <a:pt x="49948" y="1"/>
                </a:lnTo>
                <a:cubicBezTo>
                  <a:pt x="49948" y="1096"/>
                  <a:pt x="49364" y="2120"/>
                  <a:pt x="48400" y="2679"/>
                </a:cubicBezTo>
                <a:lnTo>
                  <a:pt x="45483" y="2679"/>
                </a:lnTo>
                <a:cubicBezTo>
                  <a:pt x="44530" y="2120"/>
                  <a:pt x="43935" y="1096"/>
                  <a:pt x="43935" y="1"/>
                </a:cubicBezTo>
                <a:lnTo>
                  <a:pt x="40542" y="1"/>
                </a:lnTo>
                <a:cubicBezTo>
                  <a:pt x="40542" y="1096"/>
                  <a:pt x="39958" y="2120"/>
                  <a:pt x="38994" y="2679"/>
                </a:cubicBezTo>
                <a:lnTo>
                  <a:pt x="36077" y="2679"/>
                </a:lnTo>
                <a:cubicBezTo>
                  <a:pt x="35124" y="2120"/>
                  <a:pt x="34529" y="1096"/>
                  <a:pt x="34529" y="1"/>
                </a:cubicBezTo>
                <a:lnTo>
                  <a:pt x="31136" y="1"/>
                </a:lnTo>
                <a:cubicBezTo>
                  <a:pt x="31136" y="1096"/>
                  <a:pt x="30552" y="2120"/>
                  <a:pt x="29588" y="2679"/>
                </a:cubicBezTo>
                <a:lnTo>
                  <a:pt x="26671" y="2679"/>
                </a:lnTo>
                <a:cubicBezTo>
                  <a:pt x="25707" y="2120"/>
                  <a:pt x="25123" y="1096"/>
                  <a:pt x="25123" y="1"/>
                </a:cubicBezTo>
                <a:lnTo>
                  <a:pt x="21730" y="1"/>
                </a:lnTo>
                <a:cubicBezTo>
                  <a:pt x="21718" y="1096"/>
                  <a:pt x="21135" y="2120"/>
                  <a:pt x="20182" y="2679"/>
                </a:cubicBezTo>
                <a:lnTo>
                  <a:pt x="17253" y="2679"/>
                </a:lnTo>
                <a:cubicBezTo>
                  <a:pt x="16301" y="2120"/>
                  <a:pt x="15717" y="1096"/>
                  <a:pt x="15717" y="1"/>
                </a:cubicBezTo>
                <a:lnTo>
                  <a:pt x="12514" y="1"/>
                </a:lnTo>
                <a:cubicBezTo>
                  <a:pt x="12514" y="1096"/>
                  <a:pt x="11919" y="2120"/>
                  <a:pt x="10967" y="2679"/>
                </a:cubicBezTo>
                <a:lnTo>
                  <a:pt x="7847" y="2679"/>
                </a:lnTo>
                <a:cubicBezTo>
                  <a:pt x="6895" y="2120"/>
                  <a:pt x="6311" y="1096"/>
                  <a:pt x="6311" y="1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Fredoka One"/>
              <a:buNone/>
              <a:defRPr sz="350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Bebas Neue"/>
              <a:buNone/>
              <a:defRPr sz="3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■"/>
              <a:defRPr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●"/>
              <a:defRPr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fortaa"/>
              <a:buChar char="○"/>
              <a:defRPr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omfortaa"/>
              <a:buChar char="■"/>
              <a:defRPr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6" r:id="rId4"/>
    <p:sldLayoutId id="2147483657" r:id="rId5"/>
    <p:sldLayoutId id="2147483658" r:id="rId6"/>
    <p:sldLayoutId id="2147483679" r:id="rId7"/>
    <p:sldLayoutId id="2147483680" r:id="rId8"/>
    <p:sldLayoutId id="214748368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alecón turístico Quibdó">
            <a:extLst>
              <a:ext uri="{FF2B5EF4-FFF2-40B4-BE49-F238E27FC236}">
                <a16:creationId xmlns:a16="http://schemas.microsoft.com/office/drawing/2014/main" id="{E905FBE1-F20D-C903-5BD4-249015C46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08" y="2066505"/>
            <a:ext cx="3124787" cy="234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4" name="Google Shape;664;p45"/>
          <p:cNvSpPr/>
          <p:nvPr/>
        </p:nvSpPr>
        <p:spPr>
          <a:xfrm>
            <a:off x="4206680" y="539550"/>
            <a:ext cx="4217223" cy="4064398"/>
          </a:xfrm>
          <a:custGeom>
            <a:avLst/>
            <a:gdLst/>
            <a:ahLst/>
            <a:cxnLst/>
            <a:rect l="l" t="t" r="r" b="b"/>
            <a:pathLst>
              <a:path w="61259" h="42458" extrusionOk="0">
                <a:moveTo>
                  <a:pt x="3275" y="0"/>
                </a:moveTo>
                <a:cubicBezTo>
                  <a:pt x="3275" y="1167"/>
                  <a:pt x="2644" y="2250"/>
                  <a:pt x="1632" y="2834"/>
                </a:cubicBezTo>
                <a:lnTo>
                  <a:pt x="1" y="2834"/>
                </a:lnTo>
                <a:lnTo>
                  <a:pt x="1" y="39624"/>
                </a:lnTo>
                <a:lnTo>
                  <a:pt x="1632" y="39624"/>
                </a:lnTo>
                <a:cubicBezTo>
                  <a:pt x="2644" y="40208"/>
                  <a:pt x="3275" y="41291"/>
                  <a:pt x="3275" y="42458"/>
                </a:cubicBezTo>
                <a:lnTo>
                  <a:pt x="6656" y="42458"/>
                </a:lnTo>
                <a:cubicBezTo>
                  <a:pt x="6656" y="41291"/>
                  <a:pt x="7276" y="40208"/>
                  <a:pt x="8288" y="39624"/>
                </a:cubicBezTo>
                <a:lnTo>
                  <a:pt x="11574" y="39624"/>
                </a:lnTo>
                <a:cubicBezTo>
                  <a:pt x="12586" y="40208"/>
                  <a:pt x="13205" y="41291"/>
                  <a:pt x="13205" y="42458"/>
                </a:cubicBezTo>
                <a:lnTo>
                  <a:pt x="16586" y="42458"/>
                </a:lnTo>
                <a:cubicBezTo>
                  <a:pt x="16586" y="41291"/>
                  <a:pt x="17217" y="40208"/>
                  <a:pt x="18229" y="39624"/>
                </a:cubicBezTo>
                <a:lnTo>
                  <a:pt x="21515" y="39624"/>
                </a:lnTo>
                <a:cubicBezTo>
                  <a:pt x="22528" y="40208"/>
                  <a:pt x="23147" y="41291"/>
                  <a:pt x="23147" y="42458"/>
                </a:cubicBezTo>
                <a:lnTo>
                  <a:pt x="26528" y="42458"/>
                </a:lnTo>
                <a:cubicBezTo>
                  <a:pt x="26528" y="41291"/>
                  <a:pt x="27159" y="40208"/>
                  <a:pt x="28171" y="39624"/>
                </a:cubicBezTo>
                <a:lnTo>
                  <a:pt x="31493" y="39624"/>
                </a:lnTo>
                <a:cubicBezTo>
                  <a:pt x="32505" y="40208"/>
                  <a:pt x="33124" y="41291"/>
                  <a:pt x="33136" y="42458"/>
                </a:cubicBezTo>
                <a:lnTo>
                  <a:pt x="36505" y="42458"/>
                </a:lnTo>
                <a:cubicBezTo>
                  <a:pt x="36517" y="41291"/>
                  <a:pt x="37136" y="40208"/>
                  <a:pt x="38149" y="39624"/>
                </a:cubicBezTo>
                <a:lnTo>
                  <a:pt x="41435" y="39624"/>
                </a:lnTo>
                <a:cubicBezTo>
                  <a:pt x="42435" y="40208"/>
                  <a:pt x="43066" y="41291"/>
                  <a:pt x="43066" y="42458"/>
                </a:cubicBezTo>
                <a:lnTo>
                  <a:pt x="46447" y="42458"/>
                </a:lnTo>
                <a:cubicBezTo>
                  <a:pt x="46447" y="41291"/>
                  <a:pt x="47066" y="40208"/>
                  <a:pt x="48078" y="39624"/>
                </a:cubicBezTo>
                <a:lnTo>
                  <a:pt x="51364" y="39624"/>
                </a:lnTo>
                <a:cubicBezTo>
                  <a:pt x="52376" y="40208"/>
                  <a:pt x="52996" y="41291"/>
                  <a:pt x="52996" y="42458"/>
                </a:cubicBezTo>
                <a:lnTo>
                  <a:pt x="56353" y="42458"/>
                </a:lnTo>
                <a:cubicBezTo>
                  <a:pt x="56353" y="41291"/>
                  <a:pt x="56972" y="40208"/>
                  <a:pt x="57984" y="39624"/>
                </a:cubicBezTo>
                <a:lnTo>
                  <a:pt x="61259" y="39624"/>
                </a:lnTo>
                <a:lnTo>
                  <a:pt x="61259" y="2834"/>
                </a:lnTo>
                <a:lnTo>
                  <a:pt x="57972" y="2834"/>
                </a:lnTo>
                <a:cubicBezTo>
                  <a:pt x="56960" y="2250"/>
                  <a:pt x="56341" y="1167"/>
                  <a:pt x="56341" y="0"/>
                </a:cubicBezTo>
                <a:lnTo>
                  <a:pt x="52960" y="0"/>
                </a:lnTo>
                <a:cubicBezTo>
                  <a:pt x="52960" y="1167"/>
                  <a:pt x="52329" y="2250"/>
                  <a:pt x="51317" y="2834"/>
                </a:cubicBezTo>
                <a:lnTo>
                  <a:pt x="48031" y="2834"/>
                </a:lnTo>
                <a:cubicBezTo>
                  <a:pt x="47019" y="2250"/>
                  <a:pt x="46400" y="1167"/>
                  <a:pt x="46400" y="0"/>
                </a:cubicBezTo>
                <a:lnTo>
                  <a:pt x="43018" y="0"/>
                </a:lnTo>
                <a:cubicBezTo>
                  <a:pt x="43018" y="1167"/>
                  <a:pt x="42399" y="2239"/>
                  <a:pt x="41387" y="2834"/>
                </a:cubicBezTo>
                <a:lnTo>
                  <a:pt x="38101" y="2834"/>
                </a:lnTo>
                <a:cubicBezTo>
                  <a:pt x="37089" y="2250"/>
                  <a:pt x="36470" y="1167"/>
                  <a:pt x="36470" y="0"/>
                </a:cubicBezTo>
                <a:lnTo>
                  <a:pt x="33088" y="0"/>
                </a:lnTo>
                <a:cubicBezTo>
                  <a:pt x="33088" y="1167"/>
                  <a:pt x="32457" y="2250"/>
                  <a:pt x="31445" y="2834"/>
                </a:cubicBezTo>
                <a:lnTo>
                  <a:pt x="28171" y="2834"/>
                </a:lnTo>
                <a:cubicBezTo>
                  <a:pt x="27159" y="2250"/>
                  <a:pt x="26528" y="1167"/>
                  <a:pt x="26528" y="0"/>
                </a:cubicBezTo>
                <a:lnTo>
                  <a:pt x="23147" y="0"/>
                </a:lnTo>
                <a:cubicBezTo>
                  <a:pt x="23147" y="1167"/>
                  <a:pt x="22528" y="2250"/>
                  <a:pt x="21515" y="2834"/>
                </a:cubicBezTo>
                <a:lnTo>
                  <a:pt x="18229" y="2834"/>
                </a:lnTo>
                <a:cubicBezTo>
                  <a:pt x="17217" y="2250"/>
                  <a:pt x="16586" y="1167"/>
                  <a:pt x="16586" y="0"/>
                </a:cubicBezTo>
                <a:lnTo>
                  <a:pt x="13205" y="0"/>
                </a:lnTo>
                <a:cubicBezTo>
                  <a:pt x="13205" y="1167"/>
                  <a:pt x="12586" y="2250"/>
                  <a:pt x="11574" y="2834"/>
                </a:cubicBezTo>
                <a:lnTo>
                  <a:pt x="8288" y="2834"/>
                </a:lnTo>
                <a:cubicBezTo>
                  <a:pt x="7276" y="2250"/>
                  <a:pt x="6656" y="1167"/>
                  <a:pt x="6656" y="0"/>
                </a:cubicBezTo>
                <a:close/>
              </a:path>
            </a:pathLst>
          </a:custGeom>
          <a:solidFill>
            <a:srgbClr val="005A35">
              <a:alpha val="5030"/>
            </a:srgbClr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65" name="Google Shape;665;p45"/>
          <p:cNvSpPr txBox="1">
            <a:spLocks noGrp="1"/>
          </p:cNvSpPr>
          <p:nvPr>
            <p:ph type="title"/>
          </p:nvPr>
        </p:nvSpPr>
        <p:spPr>
          <a:xfrm>
            <a:off x="720000" y="548640"/>
            <a:ext cx="2769300" cy="10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¿Sabías que…</a:t>
            </a:r>
            <a:endParaRPr dirty="0"/>
          </a:p>
        </p:txBody>
      </p:sp>
      <p:sp>
        <p:nvSpPr>
          <p:cNvPr id="666" name="Google Shape;666;p45"/>
          <p:cNvSpPr txBox="1">
            <a:spLocks noGrp="1"/>
          </p:cNvSpPr>
          <p:nvPr>
            <p:ph type="body" idx="1"/>
          </p:nvPr>
        </p:nvSpPr>
        <p:spPr>
          <a:xfrm>
            <a:off x="4653325" y="1119450"/>
            <a:ext cx="3224740" cy="17930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chemeClr val="lt1"/>
                </a:solidFill>
              </a:rPr>
              <a:t>Quibdó, la capital del departamento del chocó cuanta con 195 barrios divididos en 6 comunas y mas del 80% de los barrios, es decir, 156  barrios tienen problemáticas de basuras en las calles 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O" sz="18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lt1"/>
              </a:solidFill>
            </a:endParaRPr>
          </a:p>
        </p:txBody>
      </p:sp>
      <p:grpSp>
        <p:nvGrpSpPr>
          <p:cNvPr id="668" name="Google Shape;668;p45"/>
          <p:cNvGrpSpPr/>
          <p:nvPr/>
        </p:nvGrpSpPr>
        <p:grpSpPr>
          <a:xfrm rot="-1621947">
            <a:off x="2915371" y="4143661"/>
            <a:ext cx="554356" cy="541796"/>
            <a:chOff x="3672599" y="619795"/>
            <a:chExt cx="766044" cy="748688"/>
          </a:xfrm>
        </p:grpSpPr>
        <p:sp>
          <p:nvSpPr>
            <p:cNvPr id="669" name="Google Shape;669;p45"/>
            <p:cNvSpPr/>
            <p:nvPr/>
          </p:nvSpPr>
          <p:spPr>
            <a:xfrm>
              <a:off x="3672599" y="619795"/>
              <a:ext cx="766044" cy="748688"/>
            </a:xfrm>
            <a:custGeom>
              <a:avLst/>
              <a:gdLst/>
              <a:ahLst/>
              <a:cxnLst/>
              <a:rect l="l" t="t" r="r" b="b"/>
              <a:pathLst>
                <a:path w="7187" h="7024" extrusionOk="0">
                  <a:moveTo>
                    <a:pt x="1682" y="0"/>
                  </a:moveTo>
                  <a:cubicBezTo>
                    <a:pt x="1169" y="0"/>
                    <a:pt x="655" y="103"/>
                    <a:pt x="173" y="309"/>
                  </a:cubicBezTo>
                  <a:cubicBezTo>
                    <a:pt x="0" y="363"/>
                    <a:pt x="53" y="614"/>
                    <a:pt x="217" y="614"/>
                  </a:cubicBezTo>
                  <a:cubicBezTo>
                    <a:pt x="233" y="614"/>
                    <a:pt x="250" y="612"/>
                    <a:pt x="269" y="606"/>
                  </a:cubicBezTo>
                  <a:cubicBezTo>
                    <a:pt x="273" y="606"/>
                    <a:pt x="300" y="603"/>
                    <a:pt x="342" y="603"/>
                  </a:cubicBezTo>
                  <a:cubicBezTo>
                    <a:pt x="554" y="603"/>
                    <a:pt x="1154" y="669"/>
                    <a:pt x="1293" y="1452"/>
                  </a:cubicBezTo>
                  <a:cubicBezTo>
                    <a:pt x="1328" y="1821"/>
                    <a:pt x="1328" y="2178"/>
                    <a:pt x="1269" y="2547"/>
                  </a:cubicBezTo>
                  <a:cubicBezTo>
                    <a:pt x="1162" y="3618"/>
                    <a:pt x="1019" y="4952"/>
                    <a:pt x="2293" y="6166"/>
                  </a:cubicBezTo>
                  <a:cubicBezTo>
                    <a:pt x="2865" y="6716"/>
                    <a:pt x="3621" y="7024"/>
                    <a:pt x="4415" y="7024"/>
                  </a:cubicBezTo>
                  <a:cubicBezTo>
                    <a:pt x="4430" y="7024"/>
                    <a:pt x="4445" y="7024"/>
                    <a:pt x="4460" y="7024"/>
                  </a:cubicBezTo>
                  <a:cubicBezTo>
                    <a:pt x="4805" y="7024"/>
                    <a:pt x="5162" y="6976"/>
                    <a:pt x="5495" y="6869"/>
                  </a:cubicBezTo>
                  <a:cubicBezTo>
                    <a:pt x="6365" y="6619"/>
                    <a:pt x="7043" y="6083"/>
                    <a:pt x="7174" y="5547"/>
                  </a:cubicBezTo>
                  <a:cubicBezTo>
                    <a:pt x="7186" y="5488"/>
                    <a:pt x="7162" y="5416"/>
                    <a:pt x="7103" y="5381"/>
                  </a:cubicBezTo>
                  <a:cubicBezTo>
                    <a:pt x="7079" y="5363"/>
                    <a:pt x="7049" y="5354"/>
                    <a:pt x="7019" y="5354"/>
                  </a:cubicBezTo>
                  <a:cubicBezTo>
                    <a:pt x="6990" y="5354"/>
                    <a:pt x="6960" y="5363"/>
                    <a:pt x="6936" y="5381"/>
                  </a:cubicBezTo>
                  <a:cubicBezTo>
                    <a:pt x="6917" y="5393"/>
                    <a:pt x="6731" y="5511"/>
                    <a:pt x="6459" y="5511"/>
                  </a:cubicBezTo>
                  <a:cubicBezTo>
                    <a:pt x="6215" y="5511"/>
                    <a:pt x="5901" y="5415"/>
                    <a:pt x="5579" y="5059"/>
                  </a:cubicBezTo>
                  <a:cubicBezTo>
                    <a:pt x="5364" y="4821"/>
                    <a:pt x="5281" y="4309"/>
                    <a:pt x="5186" y="3702"/>
                  </a:cubicBezTo>
                  <a:cubicBezTo>
                    <a:pt x="4995" y="2547"/>
                    <a:pt x="4757" y="1118"/>
                    <a:pt x="3459" y="439"/>
                  </a:cubicBezTo>
                  <a:cubicBezTo>
                    <a:pt x="2908" y="147"/>
                    <a:pt x="2296" y="0"/>
                    <a:pt x="1682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0" name="Google Shape;670;p45"/>
            <p:cNvGrpSpPr/>
            <p:nvPr/>
          </p:nvGrpSpPr>
          <p:grpSpPr>
            <a:xfrm>
              <a:off x="3693969" y="636418"/>
              <a:ext cx="726820" cy="715219"/>
              <a:chOff x="2709350" y="1196600"/>
              <a:chExt cx="170475" cy="167750"/>
            </a:xfrm>
          </p:grpSpPr>
          <p:sp>
            <p:nvSpPr>
              <p:cNvPr id="671" name="Google Shape;671;p45"/>
              <p:cNvSpPr/>
              <p:nvPr/>
            </p:nvSpPr>
            <p:spPr>
              <a:xfrm>
                <a:off x="2710450" y="1196600"/>
                <a:ext cx="169375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6710" extrusionOk="0">
                    <a:moveTo>
                      <a:pt x="1442" y="0"/>
                    </a:moveTo>
                    <a:cubicBezTo>
                      <a:pt x="954" y="0"/>
                      <a:pt x="464" y="96"/>
                      <a:pt x="0" y="290"/>
                    </a:cubicBezTo>
                    <a:cubicBezTo>
                      <a:pt x="0" y="290"/>
                      <a:pt x="37" y="286"/>
                      <a:pt x="98" y="286"/>
                    </a:cubicBezTo>
                    <a:cubicBezTo>
                      <a:pt x="354" y="286"/>
                      <a:pt x="1039" y="371"/>
                      <a:pt x="1203" y="1267"/>
                    </a:cubicBezTo>
                    <a:cubicBezTo>
                      <a:pt x="1405" y="2374"/>
                      <a:pt x="441" y="4255"/>
                      <a:pt x="2167" y="5898"/>
                    </a:cubicBezTo>
                    <a:cubicBezTo>
                      <a:pt x="2784" y="6485"/>
                      <a:pt x="3521" y="6710"/>
                      <a:pt x="4224" y="6710"/>
                    </a:cubicBezTo>
                    <a:cubicBezTo>
                      <a:pt x="5474" y="6710"/>
                      <a:pt x="6615" y="5999"/>
                      <a:pt x="6775" y="5351"/>
                    </a:cubicBezTo>
                    <a:lnTo>
                      <a:pt x="6775" y="5351"/>
                    </a:lnTo>
                    <a:cubicBezTo>
                      <a:pt x="6775" y="5351"/>
                      <a:pt x="6546" y="5502"/>
                      <a:pt x="6212" y="5502"/>
                    </a:cubicBezTo>
                    <a:cubicBezTo>
                      <a:pt x="5932" y="5502"/>
                      <a:pt x="5580" y="5396"/>
                      <a:pt x="5227" y="5005"/>
                    </a:cubicBezTo>
                    <a:cubicBezTo>
                      <a:pt x="4549" y="4255"/>
                      <a:pt x="5060" y="1433"/>
                      <a:pt x="3155" y="421"/>
                    </a:cubicBezTo>
                    <a:cubicBezTo>
                      <a:pt x="2621" y="141"/>
                      <a:pt x="2033" y="0"/>
                      <a:pt x="1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45"/>
              <p:cNvSpPr/>
              <p:nvPr/>
            </p:nvSpPr>
            <p:spPr>
              <a:xfrm>
                <a:off x="2709350" y="1198025"/>
                <a:ext cx="110050" cy="11687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4675" extrusionOk="0">
                    <a:moveTo>
                      <a:pt x="1038" y="0"/>
                    </a:moveTo>
                    <a:cubicBezTo>
                      <a:pt x="696" y="0"/>
                      <a:pt x="353" y="69"/>
                      <a:pt x="32" y="210"/>
                    </a:cubicBezTo>
                    <a:lnTo>
                      <a:pt x="44" y="210"/>
                    </a:lnTo>
                    <a:cubicBezTo>
                      <a:pt x="0" y="221"/>
                      <a:pt x="17" y="282"/>
                      <a:pt x="58" y="282"/>
                    </a:cubicBezTo>
                    <a:cubicBezTo>
                      <a:pt x="61" y="282"/>
                      <a:pt x="64" y="282"/>
                      <a:pt x="68" y="281"/>
                    </a:cubicBezTo>
                    <a:cubicBezTo>
                      <a:pt x="296" y="222"/>
                      <a:pt x="532" y="191"/>
                      <a:pt x="769" y="191"/>
                    </a:cubicBezTo>
                    <a:cubicBezTo>
                      <a:pt x="1101" y="191"/>
                      <a:pt x="1434" y="251"/>
                      <a:pt x="1747" y="376"/>
                    </a:cubicBezTo>
                    <a:cubicBezTo>
                      <a:pt x="2271" y="591"/>
                      <a:pt x="2723" y="960"/>
                      <a:pt x="3033" y="1424"/>
                    </a:cubicBezTo>
                    <a:lnTo>
                      <a:pt x="3164" y="1591"/>
                    </a:lnTo>
                    <a:lnTo>
                      <a:pt x="3271" y="1781"/>
                    </a:lnTo>
                    <a:lnTo>
                      <a:pt x="3485" y="2150"/>
                    </a:lnTo>
                    <a:cubicBezTo>
                      <a:pt x="3592" y="2424"/>
                      <a:pt x="3723" y="2686"/>
                      <a:pt x="3819" y="2960"/>
                    </a:cubicBezTo>
                    <a:lnTo>
                      <a:pt x="3961" y="3377"/>
                    </a:lnTo>
                    <a:cubicBezTo>
                      <a:pt x="4009" y="3508"/>
                      <a:pt x="4057" y="3651"/>
                      <a:pt x="4092" y="3793"/>
                    </a:cubicBezTo>
                    <a:cubicBezTo>
                      <a:pt x="4176" y="4079"/>
                      <a:pt x="4235" y="4365"/>
                      <a:pt x="4331" y="4639"/>
                    </a:cubicBezTo>
                    <a:cubicBezTo>
                      <a:pt x="4331" y="4663"/>
                      <a:pt x="4342" y="4674"/>
                      <a:pt x="4366" y="4674"/>
                    </a:cubicBezTo>
                    <a:cubicBezTo>
                      <a:pt x="4378" y="4663"/>
                      <a:pt x="4402" y="4651"/>
                      <a:pt x="4402" y="4627"/>
                    </a:cubicBezTo>
                    <a:cubicBezTo>
                      <a:pt x="4366" y="4329"/>
                      <a:pt x="4331" y="4032"/>
                      <a:pt x="4283" y="3734"/>
                    </a:cubicBezTo>
                    <a:cubicBezTo>
                      <a:pt x="4235" y="3448"/>
                      <a:pt x="4140" y="3162"/>
                      <a:pt x="4069" y="2865"/>
                    </a:cubicBezTo>
                    <a:cubicBezTo>
                      <a:pt x="4033" y="2722"/>
                      <a:pt x="3985" y="2579"/>
                      <a:pt x="3926" y="2436"/>
                    </a:cubicBezTo>
                    <a:lnTo>
                      <a:pt x="3759" y="2019"/>
                    </a:lnTo>
                    <a:lnTo>
                      <a:pt x="3533" y="1615"/>
                    </a:lnTo>
                    <a:lnTo>
                      <a:pt x="3426" y="1412"/>
                    </a:lnTo>
                    <a:lnTo>
                      <a:pt x="3283" y="1234"/>
                    </a:lnTo>
                    <a:cubicBezTo>
                      <a:pt x="2938" y="710"/>
                      <a:pt x="2426" y="329"/>
                      <a:pt x="1830" y="126"/>
                    </a:cubicBezTo>
                    <a:cubicBezTo>
                      <a:pt x="1574" y="43"/>
                      <a:pt x="1306" y="0"/>
                      <a:pt x="10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5"/>
              <p:cNvSpPr/>
              <p:nvPr/>
            </p:nvSpPr>
            <p:spPr>
              <a:xfrm>
                <a:off x="2719375" y="1201725"/>
                <a:ext cx="45875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074" extrusionOk="0">
                    <a:moveTo>
                      <a:pt x="336" y="1"/>
                    </a:moveTo>
                    <a:cubicBezTo>
                      <a:pt x="225" y="1"/>
                      <a:pt x="113" y="8"/>
                      <a:pt x="1" y="26"/>
                    </a:cubicBezTo>
                    <a:cubicBezTo>
                      <a:pt x="1" y="26"/>
                      <a:pt x="858" y="466"/>
                      <a:pt x="1001" y="1074"/>
                    </a:cubicBezTo>
                    <a:cubicBezTo>
                      <a:pt x="1001" y="1074"/>
                      <a:pt x="1281" y="368"/>
                      <a:pt x="1694" y="368"/>
                    </a:cubicBezTo>
                    <a:cubicBezTo>
                      <a:pt x="1739" y="368"/>
                      <a:pt x="1786" y="376"/>
                      <a:pt x="1834" y="395"/>
                    </a:cubicBezTo>
                    <a:cubicBezTo>
                      <a:pt x="1834" y="395"/>
                      <a:pt x="1128" y="1"/>
                      <a:pt x="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74" name="Google Shape;674;p45"/>
          <p:cNvGrpSpPr/>
          <p:nvPr/>
        </p:nvGrpSpPr>
        <p:grpSpPr>
          <a:xfrm rot="-1918765">
            <a:off x="4420682" y="94996"/>
            <a:ext cx="302636" cy="285884"/>
            <a:chOff x="2802525" y="581025"/>
            <a:chExt cx="587970" cy="555424"/>
          </a:xfrm>
        </p:grpSpPr>
        <p:sp>
          <p:nvSpPr>
            <p:cNvPr id="675" name="Google Shape;675;p45"/>
            <p:cNvSpPr/>
            <p:nvPr/>
          </p:nvSpPr>
          <p:spPr>
            <a:xfrm>
              <a:off x="2802525" y="581025"/>
              <a:ext cx="587970" cy="555424"/>
            </a:xfrm>
            <a:custGeom>
              <a:avLst/>
              <a:gdLst/>
              <a:ahLst/>
              <a:cxnLst/>
              <a:rect l="l" t="t" r="r" b="b"/>
              <a:pathLst>
                <a:path w="9665" h="9130" extrusionOk="0">
                  <a:moveTo>
                    <a:pt x="4509" y="1060"/>
                  </a:moveTo>
                  <a:lnTo>
                    <a:pt x="4533" y="1096"/>
                  </a:lnTo>
                  <a:cubicBezTo>
                    <a:pt x="4521" y="1084"/>
                    <a:pt x="4509" y="1072"/>
                    <a:pt x="4509" y="1060"/>
                  </a:cubicBezTo>
                  <a:close/>
                  <a:moveTo>
                    <a:pt x="5140" y="1048"/>
                  </a:moveTo>
                  <a:cubicBezTo>
                    <a:pt x="5152" y="1060"/>
                    <a:pt x="5140" y="1072"/>
                    <a:pt x="5116" y="1096"/>
                  </a:cubicBezTo>
                  <a:lnTo>
                    <a:pt x="5140" y="1048"/>
                  </a:lnTo>
                  <a:close/>
                  <a:moveTo>
                    <a:pt x="4842" y="1"/>
                  </a:moveTo>
                  <a:cubicBezTo>
                    <a:pt x="4580" y="167"/>
                    <a:pt x="4390" y="417"/>
                    <a:pt x="4295" y="715"/>
                  </a:cubicBezTo>
                  <a:lnTo>
                    <a:pt x="4223" y="1060"/>
                  </a:lnTo>
                  <a:cubicBezTo>
                    <a:pt x="4164" y="1286"/>
                    <a:pt x="4080" y="1501"/>
                    <a:pt x="3985" y="1715"/>
                  </a:cubicBezTo>
                  <a:cubicBezTo>
                    <a:pt x="3783" y="2132"/>
                    <a:pt x="3509" y="2513"/>
                    <a:pt x="3175" y="2846"/>
                  </a:cubicBezTo>
                  <a:cubicBezTo>
                    <a:pt x="2509" y="3489"/>
                    <a:pt x="1628" y="3953"/>
                    <a:pt x="711" y="4001"/>
                  </a:cubicBezTo>
                  <a:lnTo>
                    <a:pt x="663" y="4001"/>
                  </a:lnTo>
                  <a:cubicBezTo>
                    <a:pt x="0" y="4048"/>
                    <a:pt x="43" y="5025"/>
                    <a:pt x="699" y="5025"/>
                  </a:cubicBezTo>
                  <a:cubicBezTo>
                    <a:pt x="703" y="5025"/>
                    <a:pt x="707" y="5025"/>
                    <a:pt x="711" y="5025"/>
                  </a:cubicBezTo>
                  <a:cubicBezTo>
                    <a:pt x="723" y="5025"/>
                    <a:pt x="735" y="5025"/>
                    <a:pt x="747" y="5025"/>
                  </a:cubicBezTo>
                  <a:cubicBezTo>
                    <a:pt x="1675" y="5025"/>
                    <a:pt x="2565" y="5474"/>
                    <a:pt x="3223" y="6120"/>
                  </a:cubicBezTo>
                  <a:cubicBezTo>
                    <a:pt x="3902" y="6775"/>
                    <a:pt x="4366" y="7692"/>
                    <a:pt x="4330" y="8633"/>
                  </a:cubicBezTo>
                  <a:cubicBezTo>
                    <a:pt x="4342" y="8963"/>
                    <a:pt x="4594" y="9130"/>
                    <a:pt x="4845" y="9130"/>
                  </a:cubicBezTo>
                  <a:cubicBezTo>
                    <a:pt x="5091" y="9130"/>
                    <a:pt x="5336" y="8969"/>
                    <a:pt x="5354" y="8645"/>
                  </a:cubicBezTo>
                  <a:lnTo>
                    <a:pt x="5354" y="8633"/>
                  </a:lnTo>
                  <a:cubicBezTo>
                    <a:pt x="5366" y="7704"/>
                    <a:pt x="5842" y="6811"/>
                    <a:pt x="6509" y="6168"/>
                  </a:cubicBezTo>
                  <a:cubicBezTo>
                    <a:pt x="7176" y="5513"/>
                    <a:pt x="8045" y="5061"/>
                    <a:pt x="8962" y="5013"/>
                  </a:cubicBezTo>
                  <a:lnTo>
                    <a:pt x="9009" y="5013"/>
                  </a:lnTo>
                  <a:cubicBezTo>
                    <a:pt x="9664" y="4965"/>
                    <a:pt x="9629" y="3989"/>
                    <a:pt x="8962" y="3989"/>
                  </a:cubicBezTo>
                  <a:lnTo>
                    <a:pt x="8974" y="4001"/>
                  </a:lnTo>
                  <a:cubicBezTo>
                    <a:pt x="8045" y="3989"/>
                    <a:pt x="7164" y="3489"/>
                    <a:pt x="6533" y="2822"/>
                  </a:cubicBezTo>
                  <a:cubicBezTo>
                    <a:pt x="6211" y="2489"/>
                    <a:pt x="5938" y="2108"/>
                    <a:pt x="5735" y="1691"/>
                  </a:cubicBezTo>
                  <a:cubicBezTo>
                    <a:pt x="5640" y="1477"/>
                    <a:pt x="5557" y="1263"/>
                    <a:pt x="5485" y="1048"/>
                  </a:cubicBezTo>
                  <a:lnTo>
                    <a:pt x="5402" y="703"/>
                  </a:lnTo>
                  <a:cubicBezTo>
                    <a:pt x="5307" y="405"/>
                    <a:pt x="5104" y="155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5"/>
            <p:cNvSpPr/>
            <p:nvPr/>
          </p:nvSpPr>
          <p:spPr>
            <a:xfrm>
              <a:off x="2854844" y="613570"/>
              <a:ext cx="483152" cy="483882"/>
            </a:xfrm>
            <a:custGeom>
              <a:avLst/>
              <a:gdLst/>
              <a:ahLst/>
              <a:cxnLst/>
              <a:rect l="l" t="t" r="r" b="b"/>
              <a:pathLst>
                <a:path w="7942" h="7954" extrusionOk="0">
                  <a:moveTo>
                    <a:pt x="3977" y="0"/>
                  </a:moveTo>
                  <a:cubicBezTo>
                    <a:pt x="3393" y="1905"/>
                    <a:pt x="1905" y="3394"/>
                    <a:pt x="0" y="3977"/>
                  </a:cubicBezTo>
                  <a:cubicBezTo>
                    <a:pt x="1905" y="4560"/>
                    <a:pt x="3393" y="6049"/>
                    <a:pt x="3977" y="7954"/>
                  </a:cubicBezTo>
                  <a:cubicBezTo>
                    <a:pt x="4560" y="6049"/>
                    <a:pt x="6048" y="4560"/>
                    <a:pt x="7942" y="3977"/>
                  </a:cubicBezTo>
                  <a:cubicBezTo>
                    <a:pt x="6048" y="3394"/>
                    <a:pt x="4560" y="1905"/>
                    <a:pt x="39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7" name="Google Shape;677;p45"/>
          <p:cNvGrpSpPr/>
          <p:nvPr/>
        </p:nvGrpSpPr>
        <p:grpSpPr>
          <a:xfrm>
            <a:off x="3856597" y="306225"/>
            <a:ext cx="513239" cy="484829"/>
            <a:chOff x="2802525" y="581025"/>
            <a:chExt cx="587970" cy="555424"/>
          </a:xfrm>
        </p:grpSpPr>
        <p:sp>
          <p:nvSpPr>
            <p:cNvPr id="678" name="Google Shape;678;p45"/>
            <p:cNvSpPr/>
            <p:nvPr/>
          </p:nvSpPr>
          <p:spPr>
            <a:xfrm>
              <a:off x="2802525" y="581025"/>
              <a:ext cx="587970" cy="555424"/>
            </a:xfrm>
            <a:custGeom>
              <a:avLst/>
              <a:gdLst/>
              <a:ahLst/>
              <a:cxnLst/>
              <a:rect l="l" t="t" r="r" b="b"/>
              <a:pathLst>
                <a:path w="9665" h="9130" extrusionOk="0">
                  <a:moveTo>
                    <a:pt x="4509" y="1060"/>
                  </a:moveTo>
                  <a:lnTo>
                    <a:pt x="4533" y="1096"/>
                  </a:lnTo>
                  <a:cubicBezTo>
                    <a:pt x="4521" y="1084"/>
                    <a:pt x="4509" y="1072"/>
                    <a:pt x="4509" y="1060"/>
                  </a:cubicBezTo>
                  <a:close/>
                  <a:moveTo>
                    <a:pt x="5140" y="1048"/>
                  </a:moveTo>
                  <a:cubicBezTo>
                    <a:pt x="5152" y="1060"/>
                    <a:pt x="5140" y="1072"/>
                    <a:pt x="5116" y="1096"/>
                  </a:cubicBezTo>
                  <a:lnTo>
                    <a:pt x="5140" y="1048"/>
                  </a:lnTo>
                  <a:close/>
                  <a:moveTo>
                    <a:pt x="4842" y="1"/>
                  </a:moveTo>
                  <a:cubicBezTo>
                    <a:pt x="4580" y="167"/>
                    <a:pt x="4390" y="417"/>
                    <a:pt x="4295" y="715"/>
                  </a:cubicBezTo>
                  <a:lnTo>
                    <a:pt x="4223" y="1060"/>
                  </a:lnTo>
                  <a:cubicBezTo>
                    <a:pt x="4164" y="1286"/>
                    <a:pt x="4080" y="1501"/>
                    <a:pt x="3985" y="1715"/>
                  </a:cubicBezTo>
                  <a:cubicBezTo>
                    <a:pt x="3783" y="2132"/>
                    <a:pt x="3509" y="2513"/>
                    <a:pt x="3175" y="2846"/>
                  </a:cubicBezTo>
                  <a:cubicBezTo>
                    <a:pt x="2509" y="3489"/>
                    <a:pt x="1628" y="3953"/>
                    <a:pt x="711" y="4001"/>
                  </a:cubicBezTo>
                  <a:lnTo>
                    <a:pt x="663" y="4001"/>
                  </a:lnTo>
                  <a:cubicBezTo>
                    <a:pt x="0" y="4048"/>
                    <a:pt x="43" y="5025"/>
                    <a:pt x="699" y="5025"/>
                  </a:cubicBezTo>
                  <a:cubicBezTo>
                    <a:pt x="703" y="5025"/>
                    <a:pt x="707" y="5025"/>
                    <a:pt x="711" y="5025"/>
                  </a:cubicBezTo>
                  <a:cubicBezTo>
                    <a:pt x="723" y="5025"/>
                    <a:pt x="735" y="5025"/>
                    <a:pt x="747" y="5025"/>
                  </a:cubicBezTo>
                  <a:cubicBezTo>
                    <a:pt x="1675" y="5025"/>
                    <a:pt x="2565" y="5474"/>
                    <a:pt x="3223" y="6120"/>
                  </a:cubicBezTo>
                  <a:cubicBezTo>
                    <a:pt x="3902" y="6775"/>
                    <a:pt x="4366" y="7692"/>
                    <a:pt x="4330" y="8633"/>
                  </a:cubicBezTo>
                  <a:cubicBezTo>
                    <a:pt x="4342" y="8963"/>
                    <a:pt x="4594" y="9130"/>
                    <a:pt x="4845" y="9130"/>
                  </a:cubicBezTo>
                  <a:cubicBezTo>
                    <a:pt x="5091" y="9130"/>
                    <a:pt x="5336" y="8969"/>
                    <a:pt x="5354" y="8645"/>
                  </a:cubicBezTo>
                  <a:lnTo>
                    <a:pt x="5354" y="8633"/>
                  </a:lnTo>
                  <a:cubicBezTo>
                    <a:pt x="5366" y="7704"/>
                    <a:pt x="5842" y="6811"/>
                    <a:pt x="6509" y="6168"/>
                  </a:cubicBezTo>
                  <a:cubicBezTo>
                    <a:pt x="7176" y="5513"/>
                    <a:pt x="8045" y="5061"/>
                    <a:pt x="8962" y="5013"/>
                  </a:cubicBezTo>
                  <a:lnTo>
                    <a:pt x="9009" y="5013"/>
                  </a:lnTo>
                  <a:cubicBezTo>
                    <a:pt x="9664" y="4965"/>
                    <a:pt x="9629" y="3989"/>
                    <a:pt x="8962" y="3989"/>
                  </a:cubicBezTo>
                  <a:lnTo>
                    <a:pt x="8974" y="4001"/>
                  </a:lnTo>
                  <a:cubicBezTo>
                    <a:pt x="8045" y="3989"/>
                    <a:pt x="7164" y="3489"/>
                    <a:pt x="6533" y="2822"/>
                  </a:cubicBezTo>
                  <a:cubicBezTo>
                    <a:pt x="6211" y="2489"/>
                    <a:pt x="5938" y="2108"/>
                    <a:pt x="5735" y="1691"/>
                  </a:cubicBezTo>
                  <a:cubicBezTo>
                    <a:pt x="5640" y="1477"/>
                    <a:pt x="5557" y="1263"/>
                    <a:pt x="5485" y="1048"/>
                  </a:cubicBezTo>
                  <a:lnTo>
                    <a:pt x="5402" y="703"/>
                  </a:lnTo>
                  <a:cubicBezTo>
                    <a:pt x="5307" y="405"/>
                    <a:pt x="5104" y="155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2854844" y="613570"/>
              <a:ext cx="483152" cy="483882"/>
            </a:xfrm>
            <a:custGeom>
              <a:avLst/>
              <a:gdLst/>
              <a:ahLst/>
              <a:cxnLst/>
              <a:rect l="l" t="t" r="r" b="b"/>
              <a:pathLst>
                <a:path w="7942" h="7954" extrusionOk="0">
                  <a:moveTo>
                    <a:pt x="3977" y="0"/>
                  </a:moveTo>
                  <a:cubicBezTo>
                    <a:pt x="3393" y="1905"/>
                    <a:pt x="1905" y="3394"/>
                    <a:pt x="0" y="3977"/>
                  </a:cubicBezTo>
                  <a:cubicBezTo>
                    <a:pt x="1905" y="4560"/>
                    <a:pt x="3393" y="6049"/>
                    <a:pt x="3977" y="7954"/>
                  </a:cubicBezTo>
                  <a:cubicBezTo>
                    <a:pt x="4560" y="6049"/>
                    <a:pt x="6048" y="4560"/>
                    <a:pt x="7942" y="3977"/>
                  </a:cubicBezTo>
                  <a:cubicBezTo>
                    <a:pt x="6048" y="3394"/>
                    <a:pt x="4560" y="1905"/>
                    <a:pt x="39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45"/>
          <p:cNvGrpSpPr/>
          <p:nvPr/>
        </p:nvGrpSpPr>
        <p:grpSpPr>
          <a:xfrm rot="634061">
            <a:off x="8524097" y="1662375"/>
            <a:ext cx="302646" cy="285893"/>
            <a:chOff x="2802525" y="581025"/>
            <a:chExt cx="587970" cy="555424"/>
          </a:xfrm>
        </p:grpSpPr>
        <p:sp>
          <p:nvSpPr>
            <p:cNvPr id="712" name="Google Shape;712;p45"/>
            <p:cNvSpPr/>
            <p:nvPr/>
          </p:nvSpPr>
          <p:spPr>
            <a:xfrm>
              <a:off x="2802525" y="581025"/>
              <a:ext cx="587970" cy="555424"/>
            </a:xfrm>
            <a:custGeom>
              <a:avLst/>
              <a:gdLst/>
              <a:ahLst/>
              <a:cxnLst/>
              <a:rect l="l" t="t" r="r" b="b"/>
              <a:pathLst>
                <a:path w="9665" h="9130" extrusionOk="0">
                  <a:moveTo>
                    <a:pt x="4509" y="1060"/>
                  </a:moveTo>
                  <a:lnTo>
                    <a:pt x="4533" y="1096"/>
                  </a:lnTo>
                  <a:cubicBezTo>
                    <a:pt x="4521" y="1084"/>
                    <a:pt x="4509" y="1072"/>
                    <a:pt x="4509" y="1060"/>
                  </a:cubicBezTo>
                  <a:close/>
                  <a:moveTo>
                    <a:pt x="5140" y="1048"/>
                  </a:moveTo>
                  <a:cubicBezTo>
                    <a:pt x="5152" y="1060"/>
                    <a:pt x="5140" y="1072"/>
                    <a:pt x="5116" y="1096"/>
                  </a:cubicBezTo>
                  <a:lnTo>
                    <a:pt x="5140" y="1048"/>
                  </a:lnTo>
                  <a:close/>
                  <a:moveTo>
                    <a:pt x="4842" y="1"/>
                  </a:moveTo>
                  <a:cubicBezTo>
                    <a:pt x="4580" y="167"/>
                    <a:pt x="4390" y="417"/>
                    <a:pt x="4295" y="715"/>
                  </a:cubicBezTo>
                  <a:lnTo>
                    <a:pt x="4223" y="1060"/>
                  </a:lnTo>
                  <a:cubicBezTo>
                    <a:pt x="4164" y="1286"/>
                    <a:pt x="4080" y="1501"/>
                    <a:pt x="3985" y="1715"/>
                  </a:cubicBezTo>
                  <a:cubicBezTo>
                    <a:pt x="3783" y="2132"/>
                    <a:pt x="3509" y="2513"/>
                    <a:pt x="3175" y="2846"/>
                  </a:cubicBezTo>
                  <a:cubicBezTo>
                    <a:pt x="2509" y="3489"/>
                    <a:pt x="1628" y="3953"/>
                    <a:pt x="711" y="4001"/>
                  </a:cubicBezTo>
                  <a:lnTo>
                    <a:pt x="663" y="4001"/>
                  </a:lnTo>
                  <a:cubicBezTo>
                    <a:pt x="0" y="4048"/>
                    <a:pt x="43" y="5025"/>
                    <a:pt x="699" y="5025"/>
                  </a:cubicBezTo>
                  <a:cubicBezTo>
                    <a:pt x="703" y="5025"/>
                    <a:pt x="707" y="5025"/>
                    <a:pt x="711" y="5025"/>
                  </a:cubicBezTo>
                  <a:cubicBezTo>
                    <a:pt x="723" y="5025"/>
                    <a:pt x="735" y="5025"/>
                    <a:pt x="747" y="5025"/>
                  </a:cubicBezTo>
                  <a:cubicBezTo>
                    <a:pt x="1675" y="5025"/>
                    <a:pt x="2565" y="5474"/>
                    <a:pt x="3223" y="6120"/>
                  </a:cubicBezTo>
                  <a:cubicBezTo>
                    <a:pt x="3902" y="6775"/>
                    <a:pt x="4366" y="7692"/>
                    <a:pt x="4330" y="8633"/>
                  </a:cubicBezTo>
                  <a:cubicBezTo>
                    <a:pt x="4342" y="8963"/>
                    <a:pt x="4594" y="9130"/>
                    <a:pt x="4845" y="9130"/>
                  </a:cubicBezTo>
                  <a:cubicBezTo>
                    <a:pt x="5091" y="9130"/>
                    <a:pt x="5336" y="8969"/>
                    <a:pt x="5354" y="8645"/>
                  </a:cubicBezTo>
                  <a:lnTo>
                    <a:pt x="5354" y="8633"/>
                  </a:lnTo>
                  <a:cubicBezTo>
                    <a:pt x="5366" y="7704"/>
                    <a:pt x="5842" y="6811"/>
                    <a:pt x="6509" y="6168"/>
                  </a:cubicBezTo>
                  <a:cubicBezTo>
                    <a:pt x="7176" y="5513"/>
                    <a:pt x="8045" y="5061"/>
                    <a:pt x="8962" y="5013"/>
                  </a:cubicBezTo>
                  <a:lnTo>
                    <a:pt x="9009" y="5013"/>
                  </a:lnTo>
                  <a:cubicBezTo>
                    <a:pt x="9664" y="4965"/>
                    <a:pt x="9629" y="3989"/>
                    <a:pt x="8962" y="3989"/>
                  </a:cubicBezTo>
                  <a:lnTo>
                    <a:pt x="8974" y="4001"/>
                  </a:lnTo>
                  <a:cubicBezTo>
                    <a:pt x="8045" y="3989"/>
                    <a:pt x="7164" y="3489"/>
                    <a:pt x="6533" y="2822"/>
                  </a:cubicBezTo>
                  <a:cubicBezTo>
                    <a:pt x="6211" y="2489"/>
                    <a:pt x="5938" y="2108"/>
                    <a:pt x="5735" y="1691"/>
                  </a:cubicBezTo>
                  <a:cubicBezTo>
                    <a:pt x="5640" y="1477"/>
                    <a:pt x="5557" y="1263"/>
                    <a:pt x="5485" y="1048"/>
                  </a:cubicBezTo>
                  <a:lnTo>
                    <a:pt x="5402" y="703"/>
                  </a:lnTo>
                  <a:cubicBezTo>
                    <a:pt x="5307" y="405"/>
                    <a:pt x="5104" y="155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5"/>
            <p:cNvSpPr/>
            <p:nvPr/>
          </p:nvSpPr>
          <p:spPr>
            <a:xfrm>
              <a:off x="2854844" y="613570"/>
              <a:ext cx="483152" cy="483882"/>
            </a:xfrm>
            <a:custGeom>
              <a:avLst/>
              <a:gdLst/>
              <a:ahLst/>
              <a:cxnLst/>
              <a:rect l="l" t="t" r="r" b="b"/>
              <a:pathLst>
                <a:path w="7942" h="7954" extrusionOk="0">
                  <a:moveTo>
                    <a:pt x="3977" y="0"/>
                  </a:moveTo>
                  <a:cubicBezTo>
                    <a:pt x="3393" y="1905"/>
                    <a:pt x="1905" y="3394"/>
                    <a:pt x="0" y="3977"/>
                  </a:cubicBezTo>
                  <a:cubicBezTo>
                    <a:pt x="1905" y="4560"/>
                    <a:pt x="3393" y="6049"/>
                    <a:pt x="3977" y="7954"/>
                  </a:cubicBezTo>
                  <a:cubicBezTo>
                    <a:pt x="4560" y="6049"/>
                    <a:pt x="6048" y="4560"/>
                    <a:pt x="7942" y="3977"/>
                  </a:cubicBezTo>
                  <a:cubicBezTo>
                    <a:pt x="6048" y="3394"/>
                    <a:pt x="4560" y="1905"/>
                    <a:pt x="39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7ED53C36-0D6B-9EFF-4C48-2F0FF1F1F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349" y="381092"/>
            <a:ext cx="1528193" cy="15281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/>
          <p:nvPr/>
        </p:nvSpPr>
        <p:spPr>
          <a:xfrm>
            <a:off x="2309850" y="3250075"/>
            <a:ext cx="4524300" cy="465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9"/>
          <p:cNvSpPr txBox="1">
            <a:spLocks noGrp="1"/>
          </p:cNvSpPr>
          <p:nvPr>
            <p:ph type="ctrTitle"/>
          </p:nvPr>
        </p:nvSpPr>
        <p:spPr>
          <a:xfrm>
            <a:off x="1927050" y="1008250"/>
            <a:ext cx="52899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/>
              <a:t>E</a:t>
            </a:r>
            <a:r>
              <a:rPr lang="en" sz="8800" dirty="0">
                <a:solidFill>
                  <a:schemeClr val="lt1"/>
                </a:solidFill>
              </a:rPr>
              <a:t>coTech</a:t>
            </a:r>
            <a:r>
              <a:rPr lang="en" sz="9300" dirty="0">
                <a:solidFill>
                  <a:schemeClr val="dk1"/>
                </a:solidFill>
              </a:rPr>
              <a:t> </a:t>
            </a:r>
            <a:r>
              <a:rPr lang="en" sz="5400" dirty="0">
                <a:solidFill>
                  <a:schemeClr val="lt1"/>
                </a:solidFill>
              </a:rPr>
              <a:t>Quibdó</a:t>
            </a:r>
            <a:endParaRPr sz="5400" dirty="0">
              <a:solidFill>
                <a:schemeClr val="lt1"/>
              </a:solidFill>
            </a:endParaRPr>
          </a:p>
        </p:txBody>
      </p:sp>
      <p:sp>
        <p:nvSpPr>
          <p:cNvPr id="220" name="Google Shape;220;p39"/>
          <p:cNvSpPr txBox="1">
            <a:spLocks noGrp="1"/>
          </p:cNvSpPr>
          <p:nvPr>
            <p:ph type="title" idx="2"/>
          </p:nvPr>
        </p:nvSpPr>
        <p:spPr>
          <a:xfrm>
            <a:off x="2682750" y="3250077"/>
            <a:ext cx="37785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Tecnologia para el reciclaje</a:t>
            </a:r>
            <a:endParaRPr sz="1800" dirty="0"/>
          </a:p>
        </p:txBody>
      </p:sp>
      <p:sp>
        <p:nvSpPr>
          <p:cNvPr id="221" name="Google Shape;221;p39"/>
          <p:cNvSpPr/>
          <p:nvPr/>
        </p:nvSpPr>
        <p:spPr>
          <a:xfrm>
            <a:off x="2709495" y="3257427"/>
            <a:ext cx="2060" cy="82"/>
          </a:xfrm>
          <a:custGeom>
            <a:avLst/>
            <a:gdLst/>
            <a:ahLst/>
            <a:cxnLst/>
            <a:rect l="l" t="t" r="r" b="b"/>
            <a:pathLst>
              <a:path w="25" h="1" extrusionOk="0">
                <a:moveTo>
                  <a:pt x="25" y="0"/>
                </a:moveTo>
                <a:lnTo>
                  <a:pt x="1" y="0"/>
                </a:lnTo>
                <a:close/>
              </a:path>
            </a:pathLst>
          </a:custGeom>
          <a:solidFill>
            <a:srgbClr val="335A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9"/>
          <p:cNvGrpSpPr/>
          <p:nvPr/>
        </p:nvGrpSpPr>
        <p:grpSpPr>
          <a:xfrm rot="-2098128">
            <a:off x="1615867" y="1454723"/>
            <a:ext cx="519298" cy="564918"/>
            <a:chOff x="1455269" y="2238997"/>
            <a:chExt cx="611768" cy="665512"/>
          </a:xfrm>
        </p:grpSpPr>
        <p:sp>
          <p:nvSpPr>
            <p:cNvPr id="223" name="Google Shape;223;p39"/>
            <p:cNvSpPr/>
            <p:nvPr/>
          </p:nvSpPr>
          <p:spPr>
            <a:xfrm>
              <a:off x="1455269" y="2239225"/>
              <a:ext cx="611768" cy="665050"/>
            </a:xfrm>
            <a:custGeom>
              <a:avLst/>
              <a:gdLst/>
              <a:ahLst/>
              <a:cxnLst/>
              <a:rect l="l" t="t" r="r" b="b"/>
              <a:pathLst>
                <a:path w="10609" h="11533" extrusionOk="0">
                  <a:moveTo>
                    <a:pt x="5978" y="0"/>
                  </a:moveTo>
                  <a:cubicBezTo>
                    <a:pt x="5869" y="0"/>
                    <a:pt x="5763" y="16"/>
                    <a:pt x="5668" y="48"/>
                  </a:cubicBezTo>
                  <a:cubicBezTo>
                    <a:pt x="5215" y="179"/>
                    <a:pt x="4894" y="643"/>
                    <a:pt x="4894" y="1239"/>
                  </a:cubicBezTo>
                  <a:lnTo>
                    <a:pt x="4894" y="1334"/>
                  </a:lnTo>
                  <a:lnTo>
                    <a:pt x="4894" y="1358"/>
                  </a:lnTo>
                  <a:cubicBezTo>
                    <a:pt x="4894" y="1370"/>
                    <a:pt x="4894" y="1417"/>
                    <a:pt x="4906" y="1441"/>
                  </a:cubicBezTo>
                  <a:cubicBezTo>
                    <a:pt x="4906" y="1477"/>
                    <a:pt x="4906" y="1465"/>
                    <a:pt x="4906" y="1477"/>
                  </a:cubicBezTo>
                  <a:cubicBezTo>
                    <a:pt x="4906" y="1501"/>
                    <a:pt x="4906" y="1548"/>
                    <a:pt x="4918" y="1572"/>
                  </a:cubicBezTo>
                  <a:cubicBezTo>
                    <a:pt x="4918" y="1584"/>
                    <a:pt x="4918" y="1596"/>
                    <a:pt x="4918" y="1608"/>
                  </a:cubicBezTo>
                  <a:cubicBezTo>
                    <a:pt x="4929" y="1655"/>
                    <a:pt x="4929" y="1703"/>
                    <a:pt x="4941" y="1751"/>
                  </a:cubicBezTo>
                  <a:lnTo>
                    <a:pt x="4941" y="1763"/>
                  </a:lnTo>
                  <a:cubicBezTo>
                    <a:pt x="4953" y="1810"/>
                    <a:pt x="4965" y="1846"/>
                    <a:pt x="4977" y="1894"/>
                  </a:cubicBezTo>
                  <a:cubicBezTo>
                    <a:pt x="4977" y="1905"/>
                    <a:pt x="4977" y="1917"/>
                    <a:pt x="4989" y="1941"/>
                  </a:cubicBezTo>
                  <a:cubicBezTo>
                    <a:pt x="5001" y="1977"/>
                    <a:pt x="5001" y="2013"/>
                    <a:pt x="5013" y="2048"/>
                  </a:cubicBezTo>
                  <a:lnTo>
                    <a:pt x="5025" y="2096"/>
                  </a:lnTo>
                  <a:cubicBezTo>
                    <a:pt x="5037" y="2144"/>
                    <a:pt x="5049" y="2191"/>
                    <a:pt x="5072" y="2251"/>
                  </a:cubicBezTo>
                  <a:cubicBezTo>
                    <a:pt x="5072" y="2251"/>
                    <a:pt x="5072" y="2263"/>
                    <a:pt x="5072" y="2263"/>
                  </a:cubicBezTo>
                  <a:cubicBezTo>
                    <a:pt x="5084" y="2322"/>
                    <a:pt x="5108" y="2382"/>
                    <a:pt x="5120" y="2441"/>
                  </a:cubicBezTo>
                  <a:cubicBezTo>
                    <a:pt x="5144" y="2501"/>
                    <a:pt x="5156" y="2560"/>
                    <a:pt x="5179" y="2620"/>
                  </a:cubicBezTo>
                  <a:lnTo>
                    <a:pt x="5179" y="2632"/>
                  </a:lnTo>
                  <a:cubicBezTo>
                    <a:pt x="5322" y="3072"/>
                    <a:pt x="5489" y="3525"/>
                    <a:pt x="5656" y="3894"/>
                  </a:cubicBezTo>
                  <a:cubicBezTo>
                    <a:pt x="5608" y="3906"/>
                    <a:pt x="5572" y="3930"/>
                    <a:pt x="5537" y="3941"/>
                  </a:cubicBezTo>
                  <a:cubicBezTo>
                    <a:pt x="5430" y="3608"/>
                    <a:pt x="5287" y="3227"/>
                    <a:pt x="5132" y="2858"/>
                  </a:cubicBezTo>
                  <a:lnTo>
                    <a:pt x="5132" y="2834"/>
                  </a:lnTo>
                  <a:cubicBezTo>
                    <a:pt x="5108" y="2787"/>
                    <a:pt x="5084" y="2727"/>
                    <a:pt x="5072" y="2679"/>
                  </a:cubicBezTo>
                  <a:cubicBezTo>
                    <a:pt x="5072" y="2667"/>
                    <a:pt x="5060" y="2656"/>
                    <a:pt x="5049" y="2656"/>
                  </a:cubicBezTo>
                  <a:cubicBezTo>
                    <a:pt x="5025" y="2596"/>
                    <a:pt x="5013" y="2548"/>
                    <a:pt x="4989" y="2501"/>
                  </a:cubicBezTo>
                  <a:cubicBezTo>
                    <a:pt x="4989" y="2489"/>
                    <a:pt x="4989" y="2489"/>
                    <a:pt x="4977" y="2477"/>
                  </a:cubicBezTo>
                  <a:cubicBezTo>
                    <a:pt x="4953" y="2417"/>
                    <a:pt x="4929" y="2370"/>
                    <a:pt x="4906" y="2310"/>
                  </a:cubicBezTo>
                  <a:lnTo>
                    <a:pt x="4882" y="2275"/>
                  </a:lnTo>
                  <a:lnTo>
                    <a:pt x="4834" y="2167"/>
                  </a:lnTo>
                  <a:lnTo>
                    <a:pt x="4798" y="2108"/>
                  </a:lnTo>
                  <a:cubicBezTo>
                    <a:pt x="4787" y="2072"/>
                    <a:pt x="4775" y="2048"/>
                    <a:pt x="4751" y="2013"/>
                  </a:cubicBezTo>
                  <a:lnTo>
                    <a:pt x="4727" y="1965"/>
                  </a:lnTo>
                  <a:lnTo>
                    <a:pt x="4679" y="1858"/>
                  </a:lnTo>
                  <a:cubicBezTo>
                    <a:pt x="4679" y="1846"/>
                    <a:pt x="4668" y="1834"/>
                    <a:pt x="4656" y="1822"/>
                  </a:cubicBezTo>
                  <a:lnTo>
                    <a:pt x="4584" y="1703"/>
                  </a:lnTo>
                  <a:lnTo>
                    <a:pt x="4560" y="1667"/>
                  </a:lnTo>
                  <a:lnTo>
                    <a:pt x="4525" y="1596"/>
                  </a:lnTo>
                  <a:lnTo>
                    <a:pt x="4489" y="1560"/>
                  </a:lnTo>
                  <a:cubicBezTo>
                    <a:pt x="4477" y="1536"/>
                    <a:pt x="4465" y="1513"/>
                    <a:pt x="4453" y="1489"/>
                  </a:cubicBezTo>
                  <a:lnTo>
                    <a:pt x="4429" y="1465"/>
                  </a:lnTo>
                  <a:cubicBezTo>
                    <a:pt x="4406" y="1441"/>
                    <a:pt x="4394" y="1417"/>
                    <a:pt x="4370" y="1393"/>
                  </a:cubicBezTo>
                  <a:cubicBezTo>
                    <a:pt x="4016" y="973"/>
                    <a:pt x="3516" y="745"/>
                    <a:pt x="3042" y="745"/>
                  </a:cubicBezTo>
                  <a:cubicBezTo>
                    <a:pt x="2751" y="745"/>
                    <a:pt x="2470" y="831"/>
                    <a:pt x="2239" y="1012"/>
                  </a:cubicBezTo>
                  <a:cubicBezTo>
                    <a:pt x="2155" y="1084"/>
                    <a:pt x="2072" y="1155"/>
                    <a:pt x="2012" y="1239"/>
                  </a:cubicBezTo>
                  <a:cubicBezTo>
                    <a:pt x="1608" y="1774"/>
                    <a:pt x="1679" y="2620"/>
                    <a:pt x="2251" y="3239"/>
                  </a:cubicBezTo>
                  <a:cubicBezTo>
                    <a:pt x="2274" y="3263"/>
                    <a:pt x="2298" y="3287"/>
                    <a:pt x="2334" y="3310"/>
                  </a:cubicBezTo>
                  <a:lnTo>
                    <a:pt x="2358" y="3334"/>
                  </a:lnTo>
                  <a:lnTo>
                    <a:pt x="2429" y="3394"/>
                  </a:lnTo>
                  <a:lnTo>
                    <a:pt x="2465" y="3418"/>
                  </a:lnTo>
                  <a:cubicBezTo>
                    <a:pt x="2489" y="3441"/>
                    <a:pt x="2512" y="3465"/>
                    <a:pt x="2548" y="3489"/>
                  </a:cubicBezTo>
                  <a:lnTo>
                    <a:pt x="2572" y="3513"/>
                  </a:lnTo>
                  <a:lnTo>
                    <a:pt x="2691" y="3596"/>
                  </a:lnTo>
                  <a:lnTo>
                    <a:pt x="2727" y="3608"/>
                  </a:lnTo>
                  <a:lnTo>
                    <a:pt x="2834" y="3679"/>
                  </a:lnTo>
                  <a:lnTo>
                    <a:pt x="2870" y="3715"/>
                  </a:lnTo>
                  <a:cubicBezTo>
                    <a:pt x="2917" y="3739"/>
                    <a:pt x="2953" y="3763"/>
                    <a:pt x="2989" y="3775"/>
                  </a:cubicBezTo>
                  <a:lnTo>
                    <a:pt x="3024" y="3799"/>
                  </a:lnTo>
                  <a:cubicBezTo>
                    <a:pt x="3132" y="3858"/>
                    <a:pt x="3239" y="3930"/>
                    <a:pt x="3358" y="3989"/>
                  </a:cubicBezTo>
                  <a:lnTo>
                    <a:pt x="3370" y="3989"/>
                  </a:lnTo>
                  <a:cubicBezTo>
                    <a:pt x="3834" y="4251"/>
                    <a:pt x="4322" y="4477"/>
                    <a:pt x="4822" y="4680"/>
                  </a:cubicBezTo>
                  <a:cubicBezTo>
                    <a:pt x="4798" y="4727"/>
                    <a:pt x="4787" y="4775"/>
                    <a:pt x="4775" y="4811"/>
                  </a:cubicBezTo>
                  <a:cubicBezTo>
                    <a:pt x="4287" y="4561"/>
                    <a:pt x="3798" y="4334"/>
                    <a:pt x="3286" y="4144"/>
                  </a:cubicBezTo>
                  <a:cubicBezTo>
                    <a:pt x="3155" y="4096"/>
                    <a:pt x="3036" y="4049"/>
                    <a:pt x="2917" y="4013"/>
                  </a:cubicBezTo>
                  <a:lnTo>
                    <a:pt x="2882" y="4001"/>
                  </a:lnTo>
                  <a:lnTo>
                    <a:pt x="2751" y="3965"/>
                  </a:lnTo>
                  <a:lnTo>
                    <a:pt x="2703" y="3941"/>
                  </a:lnTo>
                  <a:lnTo>
                    <a:pt x="2584" y="3906"/>
                  </a:lnTo>
                  <a:lnTo>
                    <a:pt x="2548" y="3894"/>
                  </a:lnTo>
                  <a:lnTo>
                    <a:pt x="2393" y="3858"/>
                  </a:lnTo>
                  <a:lnTo>
                    <a:pt x="2358" y="3846"/>
                  </a:lnTo>
                  <a:lnTo>
                    <a:pt x="2262" y="3834"/>
                  </a:lnTo>
                  <a:lnTo>
                    <a:pt x="2215" y="3822"/>
                  </a:lnTo>
                  <a:lnTo>
                    <a:pt x="2131" y="3810"/>
                  </a:lnTo>
                  <a:lnTo>
                    <a:pt x="2084" y="3810"/>
                  </a:lnTo>
                  <a:cubicBezTo>
                    <a:pt x="2048" y="3810"/>
                    <a:pt x="2012" y="3799"/>
                    <a:pt x="1989" y="3799"/>
                  </a:cubicBezTo>
                  <a:cubicBezTo>
                    <a:pt x="1944" y="3795"/>
                    <a:pt x="1899" y="3794"/>
                    <a:pt x="1854" y="3794"/>
                  </a:cubicBezTo>
                  <a:cubicBezTo>
                    <a:pt x="1214" y="3794"/>
                    <a:pt x="618" y="4110"/>
                    <a:pt x="262" y="4644"/>
                  </a:cubicBezTo>
                  <a:cubicBezTo>
                    <a:pt x="119" y="4870"/>
                    <a:pt x="24" y="5120"/>
                    <a:pt x="12" y="5382"/>
                  </a:cubicBezTo>
                  <a:cubicBezTo>
                    <a:pt x="0" y="5477"/>
                    <a:pt x="0" y="5561"/>
                    <a:pt x="12" y="5644"/>
                  </a:cubicBezTo>
                  <a:cubicBezTo>
                    <a:pt x="48" y="5977"/>
                    <a:pt x="203" y="6299"/>
                    <a:pt x="441" y="6525"/>
                  </a:cubicBezTo>
                  <a:cubicBezTo>
                    <a:pt x="780" y="6854"/>
                    <a:pt x="1241" y="7041"/>
                    <a:pt x="1711" y="7041"/>
                  </a:cubicBezTo>
                  <a:cubicBezTo>
                    <a:pt x="1752" y="7041"/>
                    <a:pt x="1793" y="7040"/>
                    <a:pt x="1834" y="7037"/>
                  </a:cubicBezTo>
                  <a:lnTo>
                    <a:pt x="1989" y="7037"/>
                  </a:lnTo>
                  <a:lnTo>
                    <a:pt x="2084" y="7013"/>
                  </a:lnTo>
                  <a:lnTo>
                    <a:pt x="2131" y="7013"/>
                  </a:lnTo>
                  <a:lnTo>
                    <a:pt x="2239" y="6978"/>
                  </a:lnTo>
                  <a:lnTo>
                    <a:pt x="2274" y="6978"/>
                  </a:lnTo>
                  <a:lnTo>
                    <a:pt x="2417" y="6930"/>
                  </a:lnTo>
                  <a:lnTo>
                    <a:pt x="2453" y="6918"/>
                  </a:lnTo>
                  <a:lnTo>
                    <a:pt x="2584" y="6882"/>
                  </a:lnTo>
                  <a:lnTo>
                    <a:pt x="2632" y="6870"/>
                  </a:lnTo>
                  <a:lnTo>
                    <a:pt x="2786" y="6823"/>
                  </a:lnTo>
                  <a:lnTo>
                    <a:pt x="2810" y="6811"/>
                  </a:lnTo>
                  <a:cubicBezTo>
                    <a:pt x="2929" y="6775"/>
                    <a:pt x="3060" y="6727"/>
                    <a:pt x="3191" y="6668"/>
                  </a:cubicBezTo>
                  <a:cubicBezTo>
                    <a:pt x="3751" y="6466"/>
                    <a:pt x="4287" y="6216"/>
                    <a:pt x="4822" y="5954"/>
                  </a:cubicBezTo>
                  <a:cubicBezTo>
                    <a:pt x="4834" y="5989"/>
                    <a:pt x="4846" y="6037"/>
                    <a:pt x="4870" y="6085"/>
                  </a:cubicBezTo>
                  <a:cubicBezTo>
                    <a:pt x="4346" y="6299"/>
                    <a:pt x="3834" y="6549"/>
                    <a:pt x="3334" y="6823"/>
                  </a:cubicBezTo>
                  <a:cubicBezTo>
                    <a:pt x="3215" y="6894"/>
                    <a:pt x="3096" y="6966"/>
                    <a:pt x="2977" y="7025"/>
                  </a:cubicBezTo>
                  <a:lnTo>
                    <a:pt x="2953" y="7049"/>
                  </a:lnTo>
                  <a:lnTo>
                    <a:pt x="2822" y="7120"/>
                  </a:lnTo>
                  <a:lnTo>
                    <a:pt x="2774" y="7156"/>
                  </a:lnTo>
                  <a:lnTo>
                    <a:pt x="2667" y="7228"/>
                  </a:lnTo>
                  <a:lnTo>
                    <a:pt x="2632" y="7251"/>
                  </a:lnTo>
                  <a:lnTo>
                    <a:pt x="2501" y="7347"/>
                  </a:lnTo>
                  <a:lnTo>
                    <a:pt x="2465" y="7370"/>
                  </a:lnTo>
                  <a:lnTo>
                    <a:pt x="2382" y="7430"/>
                  </a:lnTo>
                  <a:lnTo>
                    <a:pt x="2334" y="7466"/>
                  </a:lnTo>
                  <a:lnTo>
                    <a:pt x="2262" y="7525"/>
                  </a:lnTo>
                  <a:lnTo>
                    <a:pt x="2239" y="7561"/>
                  </a:lnTo>
                  <a:cubicBezTo>
                    <a:pt x="2203" y="7585"/>
                    <a:pt x="2167" y="7609"/>
                    <a:pt x="2143" y="7644"/>
                  </a:cubicBezTo>
                  <a:cubicBezTo>
                    <a:pt x="2060" y="7728"/>
                    <a:pt x="1977" y="7835"/>
                    <a:pt x="1905" y="7942"/>
                  </a:cubicBezTo>
                  <a:cubicBezTo>
                    <a:pt x="1643" y="8299"/>
                    <a:pt x="1500" y="8728"/>
                    <a:pt x="1500" y="9168"/>
                  </a:cubicBezTo>
                  <a:lnTo>
                    <a:pt x="1500" y="9192"/>
                  </a:lnTo>
                  <a:cubicBezTo>
                    <a:pt x="1489" y="9585"/>
                    <a:pt x="1643" y="9966"/>
                    <a:pt x="1929" y="10240"/>
                  </a:cubicBezTo>
                  <a:cubicBezTo>
                    <a:pt x="2036" y="10347"/>
                    <a:pt x="2179" y="10430"/>
                    <a:pt x="2322" y="10490"/>
                  </a:cubicBezTo>
                  <a:cubicBezTo>
                    <a:pt x="2334" y="10490"/>
                    <a:pt x="2346" y="10502"/>
                    <a:pt x="2370" y="10502"/>
                  </a:cubicBezTo>
                  <a:cubicBezTo>
                    <a:pt x="2405" y="10514"/>
                    <a:pt x="2441" y="10526"/>
                    <a:pt x="2477" y="10537"/>
                  </a:cubicBezTo>
                  <a:cubicBezTo>
                    <a:pt x="2580" y="10562"/>
                    <a:pt x="2688" y="10575"/>
                    <a:pt x="2799" y="10575"/>
                  </a:cubicBezTo>
                  <a:cubicBezTo>
                    <a:pt x="3322" y="10575"/>
                    <a:pt x="3897" y="10299"/>
                    <a:pt x="4310" y="9787"/>
                  </a:cubicBezTo>
                  <a:cubicBezTo>
                    <a:pt x="4334" y="9764"/>
                    <a:pt x="4358" y="9728"/>
                    <a:pt x="4382" y="9692"/>
                  </a:cubicBezTo>
                  <a:lnTo>
                    <a:pt x="4406" y="9668"/>
                  </a:lnTo>
                  <a:cubicBezTo>
                    <a:pt x="4417" y="9633"/>
                    <a:pt x="4441" y="9609"/>
                    <a:pt x="4465" y="9573"/>
                  </a:cubicBezTo>
                  <a:cubicBezTo>
                    <a:pt x="4477" y="9549"/>
                    <a:pt x="4477" y="9561"/>
                    <a:pt x="4477" y="9549"/>
                  </a:cubicBezTo>
                  <a:cubicBezTo>
                    <a:pt x="4501" y="9514"/>
                    <a:pt x="4525" y="9478"/>
                    <a:pt x="4548" y="9430"/>
                  </a:cubicBezTo>
                  <a:cubicBezTo>
                    <a:pt x="4548" y="9430"/>
                    <a:pt x="4548" y="9418"/>
                    <a:pt x="4560" y="9418"/>
                  </a:cubicBezTo>
                  <a:cubicBezTo>
                    <a:pt x="4584" y="9371"/>
                    <a:pt x="4608" y="9323"/>
                    <a:pt x="4644" y="9264"/>
                  </a:cubicBezTo>
                  <a:lnTo>
                    <a:pt x="4644" y="9252"/>
                  </a:lnTo>
                  <a:cubicBezTo>
                    <a:pt x="4668" y="9204"/>
                    <a:pt x="4691" y="9156"/>
                    <a:pt x="4715" y="9109"/>
                  </a:cubicBezTo>
                  <a:lnTo>
                    <a:pt x="4727" y="9073"/>
                  </a:lnTo>
                  <a:cubicBezTo>
                    <a:pt x="4751" y="9025"/>
                    <a:pt x="4775" y="8978"/>
                    <a:pt x="4798" y="8918"/>
                  </a:cubicBezTo>
                  <a:lnTo>
                    <a:pt x="4810" y="8906"/>
                  </a:lnTo>
                  <a:cubicBezTo>
                    <a:pt x="5108" y="8240"/>
                    <a:pt x="5370" y="7561"/>
                    <a:pt x="5584" y="6870"/>
                  </a:cubicBezTo>
                  <a:cubicBezTo>
                    <a:pt x="5632" y="6894"/>
                    <a:pt x="5668" y="6906"/>
                    <a:pt x="5715" y="6930"/>
                  </a:cubicBezTo>
                  <a:cubicBezTo>
                    <a:pt x="5513" y="7406"/>
                    <a:pt x="5299" y="8001"/>
                    <a:pt x="5144" y="8561"/>
                  </a:cubicBezTo>
                  <a:cubicBezTo>
                    <a:pt x="5096" y="8704"/>
                    <a:pt x="5060" y="8835"/>
                    <a:pt x="5025" y="8966"/>
                  </a:cubicBezTo>
                  <a:lnTo>
                    <a:pt x="5013" y="9002"/>
                  </a:lnTo>
                  <a:lnTo>
                    <a:pt x="4977" y="9144"/>
                  </a:lnTo>
                  <a:cubicBezTo>
                    <a:pt x="4977" y="9156"/>
                    <a:pt x="4977" y="9180"/>
                    <a:pt x="4965" y="9192"/>
                  </a:cubicBezTo>
                  <a:cubicBezTo>
                    <a:pt x="4965" y="9240"/>
                    <a:pt x="4953" y="9275"/>
                    <a:pt x="4941" y="9323"/>
                  </a:cubicBezTo>
                  <a:cubicBezTo>
                    <a:pt x="4941" y="9335"/>
                    <a:pt x="4941" y="9347"/>
                    <a:pt x="4929" y="9371"/>
                  </a:cubicBezTo>
                  <a:lnTo>
                    <a:pt x="4906" y="9514"/>
                  </a:lnTo>
                  <a:lnTo>
                    <a:pt x="4906" y="9549"/>
                  </a:lnTo>
                  <a:cubicBezTo>
                    <a:pt x="4906" y="9585"/>
                    <a:pt x="4894" y="9621"/>
                    <a:pt x="4882" y="9656"/>
                  </a:cubicBezTo>
                  <a:cubicBezTo>
                    <a:pt x="4882" y="9692"/>
                    <a:pt x="4882" y="9692"/>
                    <a:pt x="4882" y="9716"/>
                  </a:cubicBezTo>
                  <a:cubicBezTo>
                    <a:pt x="4882" y="9728"/>
                    <a:pt x="4882" y="9764"/>
                    <a:pt x="4882" y="9799"/>
                  </a:cubicBezTo>
                  <a:cubicBezTo>
                    <a:pt x="4870" y="9823"/>
                    <a:pt x="4882" y="9823"/>
                    <a:pt x="4882" y="9847"/>
                  </a:cubicBezTo>
                  <a:lnTo>
                    <a:pt x="4882" y="9942"/>
                  </a:lnTo>
                  <a:lnTo>
                    <a:pt x="4882" y="9954"/>
                  </a:lnTo>
                  <a:cubicBezTo>
                    <a:pt x="4858" y="10323"/>
                    <a:pt x="4965" y="10692"/>
                    <a:pt x="5156" y="11002"/>
                  </a:cubicBezTo>
                  <a:cubicBezTo>
                    <a:pt x="5348" y="11336"/>
                    <a:pt x="5695" y="11532"/>
                    <a:pt x="6073" y="11532"/>
                  </a:cubicBezTo>
                  <a:cubicBezTo>
                    <a:pt x="6140" y="11532"/>
                    <a:pt x="6207" y="11526"/>
                    <a:pt x="6275" y="11514"/>
                  </a:cubicBezTo>
                  <a:cubicBezTo>
                    <a:pt x="6620" y="11430"/>
                    <a:pt x="6930" y="11216"/>
                    <a:pt x="7120" y="10918"/>
                  </a:cubicBezTo>
                  <a:cubicBezTo>
                    <a:pt x="7287" y="10680"/>
                    <a:pt x="7406" y="10418"/>
                    <a:pt x="7465" y="10133"/>
                  </a:cubicBezTo>
                  <a:cubicBezTo>
                    <a:pt x="7513" y="9954"/>
                    <a:pt x="7525" y="9775"/>
                    <a:pt x="7525" y="9585"/>
                  </a:cubicBezTo>
                  <a:lnTo>
                    <a:pt x="7525" y="9478"/>
                  </a:lnTo>
                  <a:cubicBezTo>
                    <a:pt x="7525" y="9478"/>
                    <a:pt x="7525" y="9466"/>
                    <a:pt x="7525" y="9454"/>
                  </a:cubicBezTo>
                  <a:cubicBezTo>
                    <a:pt x="7525" y="9418"/>
                    <a:pt x="7525" y="9394"/>
                    <a:pt x="7513" y="9359"/>
                  </a:cubicBezTo>
                  <a:cubicBezTo>
                    <a:pt x="7513" y="9347"/>
                    <a:pt x="7513" y="9335"/>
                    <a:pt x="7513" y="9323"/>
                  </a:cubicBezTo>
                  <a:cubicBezTo>
                    <a:pt x="7513" y="9287"/>
                    <a:pt x="7513" y="9264"/>
                    <a:pt x="7501" y="9228"/>
                  </a:cubicBezTo>
                  <a:cubicBezTo>
                    <a:pt x="7501" y="9216"/>
                    <a:pt x="7501" y="9204"/>
                    <a:pt x="7501" y="9192"/>
                  </a:cubicBezTo>
                  <a:cubicBezTo>
                    <a:pt x="7489" y="9144"/>
                    <a:pt x="7477" y="9097"/>
                    <a:pt x="7465" y="9037"/>
                  </a:cubicBezTo>
                  <a:cubicBezTo>
                    <a:pt x="7465" y="9002"/>
                    <a:pt x="7454" y="8942"/>
                    <a:pt x="7442" y="8894"/>
                  </a:cubicBezTo>
                  <a:cubicBezTo>
                    <a:pt x="7442" y="8883"/>
                    <a:pt x="7430" y="8871"/>
                    <a:pt x="7430" y="8847"/>
                  </a:cubicBezTo>
                  <a:lnTo>
                    <a:pt x="7394" y="8728"/>
                  </a:lnTo>
                  <a:cubicBezTo>
                    <a:pt x="7394" y="8716"/>
                    <a:pt x="7382" y="8704"/>
                    <a:pt x="7382" y="8692"/>
                  </a:cubicBezTo>
                  <a:lnTo>
                    <a:pt x="7346" y="8549"/>
                  </a:lnTo>
                  <a:cubicBezTo>
                    <a:pt x="7335" y="8537"/>
                    <a:pt x="7335" y="8525"/>
                    <a:pt x="7346" y="8525"/>
                  </a:cubicBezTo>
                  <a:cubicBezTo>
                    <a:pt x="7323" y="8466"/>
                    <a:pt x="7311" y="8406"/>
                    <a:pt x="7287" y="8347"/>
                  </a:cubicBezTo>
                  <a:cubicBezTo>
                    <a:pt x="7263" y="8287"/>
                    <a:pt x="7251" y="8228"/>
                    <a:pt x="7227" y="8168"/>
                  </a:cubicBezTo>
                  <a:lnTo>
                    <a:pt x="7215" y="8144"/>
                  </a:lnTo>
                  <a:cubicBezTo>
                    <a:pt x="7204" y="8085"/>
                    <a:pt x="7192" y="8037"/>
                    <a:pt x="7168" y="7990"/>
                  </a:cubicBezTo>
                  <a:lnTo>
                    <a:pt x="7156" y="7966"/>
                  </a:lnTo>
                  <a:cubicBezTo>
                    <a:pt x="7096" y="7775"/>
                    <a:pt x="7025" y="7597"/>
                    <a:pt x="6965" y="7418"/>
                  </a:cubicBezTo>
                  <a:lnTo>
                    <a:pt x="6965" y="7406"/>
                  </a:lnTo>
                  <a:cubicBezTo>
                    <a:pt x="6942" y="7347"/>
                    <a:pt x="6918" y="7287"/>
                    <a:pt x="6894" y="7228"/>
                  </a:cubicBezTo>
                  <a:cubicBezTo>
                    <a:pt x="6846" y="7120"/>
                    <a:pt x="6799" y="7001"/>
                    <a:pt x="6751" y="6894"/>
                  </a:cubicBezTo>
                  <a:cubicBezTo>
                    <a:pt x="6799" y="6882"/>
                    <a:pt x="6834" y="6858"/>
                    <a:pt x="6870" y="6835"/>
                  </a:cubicBezTo>
                  <a:cubicBezTo>
                    <a:pt x="6989" y="7228"/>
                    <a:pt x="7168" y="7680"/>
                    <a:pt x="7335" y="8085"/>
                  </a:cubicBezTo>
                  <a:lnTo>
                    <a:pt x="7335" y="8109"/>
                  </a:lnTo>
                  <a:cubicBezTo>
                    <a:pt x="7394" y="8216"/>
                    <a:pt x="7442" y="8335"/>
                    <a:pt x="7489" y="8442"/>
                  </a:cubicBezTo>
                  <a:lnTo>
                    <a:pt x="7489" y="8454"/>
                  </a:lnTo>
                  <a:lnTo>
                    <a:pt x="7549" y="8585"/>
                  </a:lnTo>
                  <a:cubicBezTo>
                    <a:pt x="7549" y="8597"/>
                    <a:pt x="7561" y="8621"/>
                    <a:pt x="7573" y="8632"/>
                  </a:cubicBezTo>
                  <a:cubicBezTo>
                    <a:pt x="7596" y="8668"/>
                    <a:pt x="7608" y="8704"/>
                    <a:pt x="7632" y="8740"/>
                  </a:cubicBezTo>
                  <a:cubicBezTo>
                    <a:pt x="7632" y="8752"/>
                    <a:pt x="7644" y="8763"/>
                    <a:pt x="7644" y="8775"/>
                  </a:cubicBezTo>
                  <a:cubicBezTo>
                    <a:pt x="7668" y="8811"/>
                    <a:pt x="7692" y="8847"/>
                    <a:pt x="7704" y="8883"/>
                  </a:cubicBezTo>
                  <a:lnTo>
                    <a:pt x="7704" y="8906"/>
                  </a:lnTo>
                  <a:lnTo>
                    <a:pt x="7775" y="9013"/>
                  </a:lnTo>
                  <a:cubicBezTo>
                    <a:pt x="7775" y="9025"/>
                    <a:pt x="7787" y="9037"/>
                    <a:pt x="7799" y="9049"/>
                  </a:cubicBezTo>
                  <a:cubicBezTo>
                    <a:pt x="7799" y="9049"/>
                    <a:pt x="7823" y="9097"/>
                    <a:pt x="7846" y="9121"/>
                  </a:cubicBezTo>
                  <a:cubicBezTo>
                    <a:pt x="7858" y="9144"/>
                    <a:pt x="7858" y="9144"/>
                    <a:pt x="7858" y="9156"/>
                  </a:cubicBezTo>
                  <a:cubicBezTo>
                    <a:pt x="7882" y="9180"/>
                    <a:pt x="7894" y="9192"/>
                    <a:pt x="7906" y="9216"/>
                  </a:cubicBezTo>
                  <a:lnTo>
                    <a:pt x="7930" y="9240"/>
                  </a:lnTo>
                  <a:cubicBezTo>
                    <a:pt x="7942" y="9264"/>
                    <a:pt x="7966" y="9287"/>
                    <a:pt x="7989" y="9311"/>
                  </a:cubicBezTo>
                  <a:cubicBezTo>
                    <a:pt x="8223" y="9561"/>
                    <a:pt x="8504" y="9682"/>
                    <a:pt x="8776" y="9682"/>
                  </a:cubicBezTo>
                  <a:cubicBezTo>
                    <a:pt x="9101" y="9682"/>
                    <a:pt x="9413" y="9510"/>
                    <a:pt x="9621" y="9180"/>
                  </a:cubicBezTo>
                  <a:cubicBezTo>
                    <a:pt x="9990" y="8549"/>
                    <a:pt x="9930" y="7763"/>
                    <a:pt x="9478" y="7192"/>
                  </a:cubicBezTo>
                  <a:lnTo>
                    <a:pt x="9418" y="7132"/>
                  </a:lnTo>
                  <a:lnTo>
                    <a:pt x="9394" y="7108"/>
                  </a:lnTo>
                  <a:cubicBezTo>
                    <a:pt x="9382" y="7097"/>
                    <a:pt x="9359" y="7085"/>
                    <a:pt x="9347" y="7061"/>
                  </a:cubicBezTo>
                  <a:lnTo>
                    <a:pt x="9323" y="7049"/>
                  </a:lnTo>
                  <a:cubicBezTo>
                    <a:pt x="9299" y="7025"/>
                    <a:pt x="9275" y="7013"/>
                    <a:pt x="9263" y="7001"/>
                  </a:cubicBezTo>
                  <a:lnTo>
                    <a:pt x="9240" y="6978"/>
                  </a:lnTo>
                  <a:lnTo>
                    <a:pt x="9144" y="6918"/>
                  </a:lnTo>
                  <a:cubicBezTo>
                    <a:pt x="9109" y="6894"/>
                    <a:pt x="9073" y="6870"/>
                    <a:pt x="9037" y="6847"/>
                  </a:cubicBezTo>
                  <a:lnTo>
                    <a:pt x="9013" y="6823"/>
                  </a:lnTo>
                  <a:lnTo>
                    <a:pt x="8930" y="6775"/>
                  </a:lnTo>
                  <a:lnTo>
                    <a:pt x="8894" y="6751"/>
                  </a:lnTo>
                  <a:lnTo>
                    <a:pt x="8811" y="6704"/>
                  </a:lnTo>
                  <a:lnTo>
                    <a:pt x="8775" y="6680"/>
                  </a:lnTo>
                  <a:lnTo>
                    <a:pt x="8644" y="6608"/>
                  </a:lnTo>
                  <a:lnTo>
                    <a:pt x="8513" y="6537"/>
                  </a:lnTo>
                  <a:lnTo>
                    <a:pt x="8489" y="6525"/>
                  </a:lnTo>
                  <a:lnTo>
                    <a:pt x="8382" y="6466"/>
                  </a:lnTo>
                  <a:lnTo>
                    <a:pt x="8347" y="6454"/>
                  </a:lnTo>
                  <a:lnTo>
                    <a:pt x="8180" y="6394"/>
                  </a:lnTo>
                  <a:lnTo>
                    <a:pt x="8156" y="6382"/>
                  </a:lnTo>
                  <a:cubicBezTo>
                    <a:pt x="8001" y="6311"/>
                    <a:pt x="7870" y="6251"/>
                    <a:pt x="7727" y="6180"/>
                  </a:cubicBezTo>
                  <a:lnTo>
                    <a:pt x="7716" y="6180"/>
                  </a:lnTo>
                  <a:lnTo>
                    <a:pt x="7585" y="6132"/>
                  </a:lnTo>
                  <a:lnTo>
                    <a:pt x="7442" y="6073"/>
                  </a:lnTo>
                  <a:cubicBezTo>
                    <a:pt x="7465" y="6025"/>
                    <a:pt x="7477" y="5989"/>
                    <a:pt x="7489" y="5942"/>
                  </a:cubicBezTo>
                  <a:lnTo>
                    <a:pt x="7596" y="6001"/>
                  </a:lnTo>
                  <a:lnTo>
                    <a:pt x="7632" y="6013"/>
                  </a:lnTo>
                  <a:lnTo>
                    <a:pt x="7727" y="6061"/>
                  </a:lnTo>
                  <a:lnTo>
                    <a:pt x="7775" y="6085"/>
                  </a:lnTo>
                  <a:lnTo>
                    <a:pt x="7870" y="6132"/>
                  </a:lnTo>
                  <a:lnTo>
                    <a:pt x="7906" y="6144"/>
                  </a:lnTo>
                  <a:lnTo>
                    <a:pt x="8037" y="6204"/>
                  </a:lnTo>
                  <a:lnTo>
                    <a:pt x="8180" y="6263"/>
                  </a:lnTo>
                  <a:lnTo>
                    <a:pt x="8216" y="6287"/>
                  </a:lnTo>
                  <a:lnTo>
                    <a:pt x="8311" y="6323"/>
                  </a:lnTo>
                  <a:lnTo>
                    <a:pt x="8358" y="6346"/>
                  </a:lnTo>
                  <a:lnTo>
                    <a:pt x="8466" y="6382"/>
                  </a:lnTo>
                  <a:lnTo>
                    <a:pt x="8501" y="6406"/>
                  </a:lnTo>
                  <a:cubicBezTo>
                    <a:pt x="8585" y="6442"/>
                    <a:pt x="8680" y="6477"/>
                    <a:pt x="8763" y="6501"/>
                  </a:cubicBezTo>
                  <a:lnTo>
                    <a:pt x="8799" y="6513"/>
                  </a:lnTo>
                  <a:cubicBezTo>
                    <a:pt x="8835" y="6525"/>
                    <a:pt x="8859" y="6537"/>
                    <a:pt x="8894" y="6549"/>
                  </a:cubicBezTo>
                  <a:lnTo>
                    <a:pt x="8930" y="6561"/>
                  </a:lnTo>
                  <a:lnTo>
                    <a:pt x="9025" y="6585"/>
                  </a:lnTo>
                  <a:lnTo>
                    <a:pt x="9049" y="6597"/>
                  </a:lnTo>
                  <a:cubicBezTo>
                    <a:pt x="9132" y="6620"/>
                    <a:pt x="9204" y="6644"/>
                    <a:pt x="9275" y="6656"/>
                  </a:cubicBezTo>
                  <a:lnTo>
                    <a:pt x="9299" y="6656"/>
                  </a:lnTo>
                  <a:lnTo>
                    <a:pt x="9370" y="6668"/>
                  </a:lnTo>
                  <a:lnTo>
                    <a:pt x="9406" y="6668"/>
                  </a:lnTo>
                  <a:lnTo>
                    <a:pt x="9466" y="6680"/>
                  </a:lnTo>
                  <a:lnTo>
                    <a:pt x="9561" y="6680"/>
                  </a:lnTo>
                  <a:cubicBezTo>
                    <a:pt x="10156" y="6644"/>
                    <a:pt x="10609" y="6073"/>
                    <a:pt x="10561" y="5394"/>
                  </a:cubicBezTo>
                  <a:cubicBezTo>
                    <a:pt x="10525" y="4811"/>
                    <a:pt x="10156" y="4322"/>
                    <a:pt x="9668" y="4180"/>
                  </a:cubicBezTo>
                  <a:lnTo>
                    <a:pt x="9644" y="4180"/>
                  </a:lnTo>
                  <a:cubicBezTo>
                    <a:pt x="9573" y="4168"/>
                    <a:pt x="9513" y="4156"/>
                    <a:pt x="9454" y="4156"/>
                  </a:cubicBezTo>
                  <a:lnTo>
                    <a:pt x="9263" y="4156"/>
                  </a:lnTo>
                  <a:lnTo>
                    <a:pt x="9204" y="4168"/>
                  </a:lnTo>
                  <a:lnTo>
                    <a:pt x="9168" y="4168"/>
                  </a:lnTo>
                  <a:lnTo>
                    <a:pt x="9085" y="4191"/>
                  </a:lnTo>
                  <a:lnTo>
                    <a:pt x="9073" y="4191"/>
                  </a:lnTo>
                  <a:lnTo>
                    <a:pt x="8966" y="4227"/>
                  </a:lnTo>
                  <a:lnTo>
                    <a:pt x="8930" y="4239"/>
                  </a:lnTo>
                  <a:lnTo>
                    <a:pt x="8847" y="4263"/>
                  </a:lnTo>
                  <a:lnTo>
                    <a:pt x="8811" y="4275"/>
                  </a:lnTo>
                  <a:lnTo>
                    <a:pt x="8716" y="4311"/>
                  </a:lnTo>
                  <a:lnTo>
                    <a:pt x="8692" y="4322"/>
                  </a:lnTo>
                  <a:lnTo>
                    <a:pt x="8561" y="4358"/>
                  </a:lnTo>
                  <a:lnTo>
                    <a:pt x="8430" y="4418"/>
                  </a:lnTo>
                  <a:lnTo>
                    <a:pt x="8299" y="4477"/>
                  </a:lnTo>
                  <a:lnTo>
                    <a:pt x="8275" y="4477"/>
                  </a:lnTo>
                  <a:lnTo>
                    <a:pt x="8156" y="4537"/>
                  </a:lnTo>
                  <a:lnTo>
                    <a:pt x="8144" y="4537"/>
                  </a:lnTo>
                  <a:cubicBezTo>
                    <a:pt x="7906" y="4644"/>
                    <a:pt x="7680" y="4751"/>
                    <a:pt x="7477" y="4858"/>
                  </a:cubicBezTo>
                  <a:cubicBezTo>
                    <a:pt x="7454" y="4822"/>
                    <a:pt x="7442" y="4787"/>
                    <a:pt x="7430" y="4739"/>
                  </a:cubicBezTo>
                  <a:cubicBezTo>
                    <a:pt x="7644" y="4656"/>
                    <a:pt x="7870" y="4549"/>
                    <a:pt x="8108" y="4430"/>
                  </a:cubicBezTo>
                  <a:lnTo>
                    <a:pt x="8239" y="4370"/>
                  </a:lnTo>
                  <a:lnTo>
                    <a:pt x="8251" y="4358"/>
                  </a:lnTo>
                  <a:lnTo>
                    <a:pt x="8382" y="4299"/>
                  </a:lnTo>
                  <a:cubicBezTo>
                    <a:pt x="8466" y="4251"/>
                    <a:pt x="8549" y="4203"/>
                    <a:pt x="8620" y="4156"/>
                  </a:cubicBezTo>
                  <a:lnTo>
                    <a:pt x="8656" y="4144"/>
                  </a:lnTo>
                  <a:lnTo>
                    <a:pt x="8739" y="4096"/>
                  </a:lnTo>
                  <a:lnTo>
                    <a:pt x="8775" y="4072"/>
                  </a:lnTo>
                  <a:lnTo>
                    <a:pt x="8847" y="4025"/>
                  </a:lnTo>
                  <a:lnTo>
                    <a:pt x="8882" y="4001"/>
                  </a:lnTo>
                  <a:lnTo>
                    <a:pt x="8978" y="3941"/>
                  </a:lnTo>
                  <a:cubicBezTo>
                    <a:pt x="9013" y="3918"/>
                    <a:pt x="9037" y="3906"/>
                    <a:pt x="9061" y="3882"/>
                  </a:cubicBezTo>
                  <a:lnTo>
                    <a:pt x="9085" y="3858"/>
                  </a:lnTo>
                  <a:lnTo>
                    <a:pt x="9132" y="3822"/>
                  </a:lnTo>
                  <a:lnTo>
                    <a:pt x="9156" y="3799"/>
                  </a:lnTo>
                  <a:lnTo>
                    <a:pt x="9204" y="3763"/>
                  </a:lnTo>
                  <a:lnTo>
                    <a:pt x="9228" y="3739"/>
                  </a:lnTo>
                  <a:cubicBezTo>
                    <a:pt x="9240" y="3715"/>
                    <a:pt x="9263" y="3703"/>
                    <a:pt x="9275" y="3679"/>
                  </a:cubicBezTo>
                  <a:cubicBezTo>
                    <a:pt x="9323" y="3620"/>
                    <a:pt x="9370" y="3560"/>
                    <a:pt x="9406" y="3489"/>
                  </a:cubicBezTo>
                  <a:cubicBezTo>
                    <a:pt x="9668" y="2977"/>
                    <a:pt x="9609" y="2370"/>
                    <a:pt x="9263" y="1917"/>
                  </a:cubicBezTo>
                  <a:cubicBezTo>
                    <a:pt x="9079" y="1664"/>
                    <a:pt x="8773" y="1500"/>
                    <a:pt x="8452" y="1500"/>
                  </a:cubicBezTo>
                  <a:cubicBezTo>
                    <a:pt x="8440" y="1500"/>
                    <a:pt x="8429" y="1500"/>
                    <a:pt x="8418" y="1501"/>
                  </a:cubicBezTo>
                  <a:cubicBezTo>
                    <a:pt x="8168" y="1501"/>
                    <a:pt x="7930" y="1620"/>
                    <a:pt x="7751" y="1798"/>
                  </a:cubicBezTo>
                  <a:lnTo>
                    <a:pt x="7704" y="1858"/>
                  </a:lnTo>
                  <a:lnTo>
                    <a:pt x="7680" y="1882"/>
                  </a:lnTo>
                  <a:cubicBezTo>
                    <a:pt x="7668" y="1905"/>
                    <a:pt x="7656" y="1917"/>
                    <a:pt x="7644" y="1941"/>
                  </a:cubicBezTo>
                  <a:lnTo>
                    <a:pt x="7620" y="1965"/>
                  </a:lnTo>
                  <a:lnTo>
                    <a:pt x="7585" y="2025"/>
                  </a:lnTo>
                  <a:lnTo>
                    <a:pt x="7573" y="2060"/>
                  </a:lnTo>
                  <a:lnTo>
                    <a:pt x="7513" y="2144"/>
                  </a:lnTo>
                  <a:lnTo>
                    <a:pt x="7513" y="2167"/>
                  </a:lnTo>
                  <a:cubicBezTo>
                    <a:pt x="7489" y="2203"/>
                    <a:pt x="7477" y="2239"/>
                    <a:pt x="7454" y="2275"/>
                  </a:cubicBezTo>
                  <a:cubicBezTo>
                    <a:pt x="7442" y="2286"/>
                    <a:pt x="7442" y="2298"/>
                    <a:pt x="7430" y="2310"/>
                  </a:cubicBezTo>
                  <a:lnTo>
                    <a:pt x="7394" y="2394"/>
                  </a:lnTo>
                  <a:lnTo>
                    <a:pt x="7370" y="2441"/>
                  </a:lnTo>
                  <a:lnTo>
                    <a:pt x="7335" y="2525"/>
                  </a:lnTo>
                  <a:cubicBezTo>
                    <a:pt x="7335" y="2548"/>
                    <a:pt x="7311" y="2560"/>
                    <a:pt x="7311" y="2572"/>
                  </a:cubicBezTo>
                  <a:lnTo>
                    <a:pt x="7251" y="2703"/>
                  </a:lnTo>
                  <a:cubicBezTo>
                    <a:pt x="7251" y="2703"/>
                    <a:pt x="7251" y="2703"/>
                    <a:pt x="7251" y="2715"/>
                  </a:cubicBezTo>
                  <a:cubicBezTo>
                    <a:pt x="7239" y="2763"/>
                    <a:pt x="7215" y="2810"/>
                    <a:pt x="7192" y="2858"/>
                  </a:cubicBezTo>
                  <a:lnTo>
                    <a:pt x="7180" y="2906"/>
                  </a:lnTo>
                  <a:cubicBezTo>
                    <a:pt x="7168" y="2941"/>
                    <a:pt x="7156" y="2977"/>
                    <a:pt x="7132" y="3013"/>
                  </a:cubicBezTo>
                  <a:lnTo>
                    <a:pt x="7120" y="3060"/>
                  </a:lnTo>
                  <a:lnTo>
                    <a:pt x="7073" y="3168"/>
                  </a:lnTo>
                  <a:cubicBezTo>
                    <a:pt x="7073" y="3179"/>
                    <a:pt x="7061" y="3203"/>
                    <a:pt x="7061" y="3215"/>
                  </a:cubicBezTo>
                  <a:cubicBezTo>
                    <a:pt x="7025" y="3322"/>
                    <a:pt x="6977" y="3418"/>
                    <a:pt x="6942" y="3525"/>
                  </a:cubicBezTo>
                  <a:lnTo>
                    <a:pt x="6942" y="3549"/>
                  </a:lnTo>
                  <a:lnTo>
                    <a:pt x="6894" y="3679"/>
                  </a:lnTo>
                  <a:lnTo>
                    <a:pt x="6882" y="3715"/>
                  </a:lnTo>
                  <a:lnTo>
                    <a:pt x="6846" y="3846"/>
                  </a:lnTo>
                  <a:lnTo>
                    <a:pt x="6846" y="3858"/>
                  </a:lnTo>
                  <a:cubicBezTo>
                    <a:pt x="6823" y="3906"/>
                    <a:pt x="6811" y="3965"/>
                    <a:pt x="6799" y="4013"/>
                  </a:cubicBezTo>
                  <a:cubicBezTo>
                    <a:pt x="6763" y="3989"/>
                    <a:pt x="6727" y="3965"/>
                    <a:pt x="6692" y="3953"/>
                  </a:cubicBezTo>
                  <a:cubicBezTo>
                    <a:pt x="6727" y="3858"/>
                    <a:pt x="6763" y="3751"/>
                    <a:pt x="6811" y="3656"/>
                  </a:cubicBezTo>
                  <a:lnTo>
                    <a:pt x="6811" y="3644"/>
                  </a:lnTo>
                  <a:lnTo>
                    <a:pt x="6870" y="3489"/>
                  </a:lnTo>
                  <a:cubicBezTo>
                    <a:pt x="6906" y="3382"/>
                    <a:pt x="6942" y="3263"/>
                    <a:pt x="6977" y="3156"/>
                  </a:cubicBezTo>
                  <a:lnTo>
                    <a:pt x="6977" y="3144"/>
                  </a:lnTo>
                  <a:cubicBezTo>
                    <a:pt x="7001" y="3096"/>
                    <a:pt x="7013" y="3048"/>
                    <a:pt x="7037" y="3001"/>
                  </a:cubicBezTo>
                  <a:lnTo>
                    <a:pt x="7037" y="2977"/>
                  </a:lnTo>
                  <a:cubicBezTo>
                    <a:pt x="7049" y="2917"/>
                    <a:pt x="7061" y="2870"/>
                    <a:pt x="7084" y="2822"/>
                  </a:cubicBezTo>
                  <a:lnTo>
                    <a:pt x="7084" y="2810"/>
                  </a:lnTo>
                  <a:cubicBezTo>
                    <a:pt x="7108" y="2703"/>
                    <a:pt x="7144" y="2596"/>
                    <a:pt x="7168" y="2489"/>
                  </a:cubicBezTo>
                  <a:cubicBezTo>
                    <a:pt x="7168" y="2477"/>
                    <a:pt x="7168" y="2477"/>
                    <a:pt x="7168" y="2465"/>
                  </a:cubicBezTo>
                  <a:cubicBezTo>
                    <a:pt x="7180" y="2429"/>
                    <a:pt x="7192" y="2382"/>
                    <a:pt x="7204" y="2346"/>
                  </a:cubicBezTo>
                  <a:lnTo>
                    <a:pt x="7215" y="2310"/>
                  </a:lnTo>
                  <a:lnTo>
                    <a:pt x="7239" y="2203"/>
                  </a:lnTo>
                  <a:cubicBezTo>
                    <a:pt x="7239" y="2191"/>
                    <a:pt x="7239" y="2179"/>
                    <a:pt x="7239" y="2167"/>
                  </a:cubicBezTo>
                  <a:cubicBezTo>
                    <a:pt x="7263" y="2072"/>
                    <a:pt x="7275" y="1989"/>
                    <a:pt x="7287" y="1905"/>
                  </a:cubicBezTo>
                  <a:lnTo>
                    <a:pt x="7287" y="1870"/>
                  </a:lnTo>
                  <a:cubicBezTo>
                    <a:pt x="7287" y="1846"/>
                    <a:pt x="7299" y="1822"/>
                    <a:pt x="7299" y="1786"/>
                  </a:cubicBezTo>
                  <a:lnTo>
                    <a:pt x="7299" y="1751"/>
                  </a:lnTo>
                  <a:lnTo>
                    <a:pt x="7299" y="1679"/>
                  </a:lnTo>
                  <a:lnTo>
                    <a:pt x="7299" y="1655"/>
                  </a:lnTo>
                  <a:lnTo>
                    <a:pt x="7299" y="1572"/>
                  </a:lnTo>
                  <a:cubicBezTo>
                    <a:pt x="7299" y="1179"/>
                    <a:pt x="7156" y="810"/>
                    <a:pt x="6918" y="512"/>
                  </a:cubicBezTo>
                  <a:cubicBezTo>
                    <a:pt x="6882" y="465"/>
                    <a:pt x="6834" y="405"/>
                    <a:pt x="6787" y="358"/>
                  </a:cubicBezTo>
                  <a:cubicBezTo>
                    <a:pt x="6608" y="191"/>
                    <a:pt x="6382" y="60"/>
                    <a:pt x="6144" y="12"/>
                  </a:cubicBezTo>
                  <a:cubicBezTo>
                    <a:pt x="6088" y="4"/>
                    <a:pt x="6033" y="0"/>
                    <a:pt x="5978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4" name="Google Shape;224;p39"/>
            <p:cNvGrpSpPr/>
            <p:nvPr/>
          </p:nvGrpSpPr>
          <p:grpSpPr>
            <a:xfrm>
              <a:off x="1456340" y="2238997"/>
              <a:ext cx="609634" cy="665512"/>
              <a:chOff x="3639475" y="1326950"/>
              <a:chExt cx="264300" cy="288525"/>
            </a:xfrm>
          </p:grpSpPr>
          <p:sp>
            <p:nvSpPr>
              <p:cNvPr id="225" name="Google Shape;225;p39"/>
              <p:cNvSpPr/>
              <p:nvPr/>
            </p:nvSpPr>
            <p:spPr>
              <a:xfrm>
                <a:off x="3760000" y="1477400"/>
                <a:ext cx="66975" cy="13807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5523" extrusionOk="0">
                    <a:moveTo>
                      <a:pt x="1369" y="0"/>
                    </a:moveTo>
                    <a:cubicBezTo>
                      <a:pt x="1131" y="0"/>
                      <a:pt x="24" y="2965"/>
                      <a:pt x="12" y="3953"/>
                    </a:cubicBezTo>
                    <a:cubicBezTo>
                      <a:pt x="1" y="4860"/>
                      <a:pt x="529" y="5522"/>
                      <a:pt x="1195" y="5522"/>
                    </a:cubicBezTo>
                    <a:cubicBezTo>
                      <a:pt x="1264" y="5522"/>
                      <a:pt x="1334" y="5515"/>
                      <a:pt x="1405" y="5501"/>
                    </a:cubicBezTo>
                    <a:cubicBezTo>
                      <a:pt x="2131" y="5358"/>
                      <a:pt x="2679" y="4465"/>
                      <a:pt x="2667" y="3572"/>
                    </a:cubicBezTo>
                    <a:cubicBezTo>
                      <a:pt x="2643" y="2679"/>
                      <a:pt x="1559" y="0"/>
                      <a:pt x="1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9"/>
              <p:cNvSpPr/>
              <p:nvPr/>
            </p:nvSpPr>
            <p:spPr>
              <a:xfrm>
                <a:off x="3799875" y="1472275"/>
                <a:ext cx="87825" cy="96575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3863" extrusionOk="0">
                    <a:moveTo>
                      <a:pt x="222" y="0"/>
                    </a:moveTo>
                    <a:cubicBezTo>
                      <a:pt x="195" y="0"/>
                      <a:pt x="176" y="5"/>
                      <a:pt x="167" y="15"/>
                    </a:cubicBezTo>
                    <a:cubicBezTo>
                      <a:pt x="0" y="217"/>
                      <a:pt x="977" y="2920"/>
                      <a:pt x="1500" y="3491"/>
                    </a:cubicBezTo>
                    <a:cubicBezTo>
                      <a:pt x="1734" y="3741"/>
                      <a:pt x="2015" y="3862"/>
                      <a:pt x="2288" y="3862"/>
                    </a:cubicBezTo>
                    <a:cubicBezTo>
                      <a:pt x="2614" y="3862"/>
                      <a:pt x="2930" y="3691"/>
                      <a:pt x="3143" y="3360"/>
                    </a:cubicBezTo>
                    <a:cubicBezTo>
                      <a:pt x="3513" y="2729"/>
                      <a:pt x="3453" y="1932"/>
                      <a:pt x="2989" y="1360"/>
                    </a:cubicBezTo>
                    <a:cubicBezTo>
                      <a:pt x="2556" y="861"/>
                      <a:pt x="594" y="0"/>
                      <a:pt x="2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9"/>
              <p:cNvSpPr/>
              <p:nvPr/>
            </p:nvSpPr>
            <p:spPr>
              <a:xfrm>
                <a:off x="3807900" y="1430950"/>
                <a:ext cx="9587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2526" extrusionOk="0">
                    <a:moveTo>
                      <a:pt x="2671" y="0"/>
                    </a:moveTo>
                    <a:cubicBezTo>
                      <a:pt x="2016" y="0"/>
                      <a:pt x="1" y="1028"/>
                      <a:pt x="1" y="1239"/>
                    </a:cubicBezTo>
                    <a:cubicBezTo>
                      <a:pt x="1" y="1498"/>
                      <a:pt x="2131" y="2525"/>
                      <a:pt x="2789" y="2525"/>
                    </a:cubicBezTo>
                    <a:cubicBezTo>
                      <a:pt x="2796" y="2525"/>
                      <a:pt x="2803" y="2525"/>
                      <a:pt x="2811" y="2525"/>
                    </a:cubicBezTo>
                    <a:cubicBezTo>
                      <a:pt x="3406" y="2501"/>
                      <a:pt x="3834" y="1918"/>
                      <a:pt x="3799" y="1251"/>
                    </a:cubicBezTo>
                    <a:cubicBezTo>
                      <a:pt x="3763" y="584"/>
                      <a:pt x="3275" y="25"/>
                      <a:pt x="2703" y="1"/>
                    </a:cubicBezTo>
                    <a:cubicBezTo>
                      <a:pt x="2693" y="0"/>
                      <a:pt x="2682" y="0"/>
                      <a:pt x="26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9"/>
              <p:cNvSpPr/>
              <p:nvPr/>
            </p:nvSpPr>
            <p:spPr>
              <a:xfrm>
                <a:off x="3800475" y="1364450"/>
                <a:ext cx="80375" cy="87100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3484" extrusionOk="0">
                    <a:moveTo>
                      <a:pt x="1999" y="0"/>
                    </a:moveTo>
                    <a:cubicBezTo>
                      <a:pt x="1753" y="0"/>
                      <a:pt x="1506" y="101"/>
                      <a:pt x="1298" y="315"/>
                    </a:cubicBezTo>
                    <a:cubicBezTo>
                      <a:pt x="833" y="792"/>
                      <a:pt x="0" y="3316"/>
                      <a:pt x="131" y="3459"/>
                    </a:cubicBezTo>
                    <a:cubicBezTo>
                      <a:pt x="146" y="3476"/>
                      <a:pt x="176" y="3483"/>
                      <a:pt x="219" y="3483"/>
                    </a:cubicBezTo>
                    <a:cubicBezTo>
                      <a:pt x="659" y="3483"/>
                      <a:pt x="2442" y="2652"/>
                      <a:pt x="2822" y="2197"/>
                    </a:cubicBezTo>
                    <a:cubicBezTo>
                      <a:pt x="3215" y="1673"/>
                      <a:pt x="3215" y="946"/>
                      <a:pt x="2822" y="434"/>
                    </a:cubicBezTo>
                    <a:cubicBezTo>
                      <a:pt x="2599" y="152"/>
                      <a:pt x="2300" y="0"/>
                      <a:pt x="19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9"/>
              <p:cNvSpPr/>
              <p:nvPr/>
            </p:nvSpPr>
            <p:spPr>
              <a:xfrm>
                <a:off x="3762075" y="1326950"/>
                <a:ext cx="6102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781" extrusionOk="0">
                    <a:moveTo>
                      <a:pt x="1072" y="1"/>
                    </a:moveTo>
                    <a:cubicBezTo>
                      <a:pt x="482" y="1"/>
                      <a:pt x="23" y="500"/>
                      <a:pt x="12" y="1244"/>
                    </a:cubicBezTo>
                    <a:cubicBezTo>
                      <a:pt x="0" y="2065"/>
                      <a:pt x="1095" y="4780"/>
                      <a:pt x="1286" y="4780"/>
                    </a:cubicBezTo>
                    <a:cubicBezTo>
                      <a:pt x="1512" y="4780"/>
                      <a:pt x="2441" y="2327"/>
                      <a:pt x="2429" y="1565"/>
                    </a:cubicBezTo>
                    <a:cubicBezTo>
                      <a:pt x="2405" y="827"/>
                      <a:pt x="1893" y="137"/>
                      <a:pt x="1262" y="18"/>
                    </a:cubicBezTo>
                    <a:cubicBezTo>
                      <a:pt x="1198" y="6"/>
                      <a:pt x="1134" y="1"/>
                      <a:pt x="1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9"/>
              <p:cNvSpPr/>
              <p:nvPr/>
            </p:nvSpPr>
            <p:spPr>
              <a:xfrm>
                <a:off x="3680500" y="1345475"/>
                <a:ext cx="108075" cy="105500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220" extrusionOk="0">
                    <a:moveTo>
                      <a:pt x="1440" y="0"/>
                    </a:moveTo>
                    <a:cubicBezTo>
                      <a:pt x="1151" y="0"/>
                      <a:pt x="873" y="85"/>
                      <a:pt x="644" y="265"/>
                    </a:cubicBezTo>
                    <a:cubicBezTo>
                      <a:pt x="1" y="765"/>
                      <a:pt x="13" y="1801"/>
                      <a:pt x="656" y="2491"/>
                    </a:cubicBezTo>
                    <a:cubicBezTo>
                      <a:pt x="1260" y="3140"/>
                      <a:pt x="3692" y="4220"/>
                      <a:pt x="4103" y="4220"/>
                    </a:cubicBezTo>
                    <a:cubicBezTo>
                      <a:pt x="4129" y="4220"/>
                      <a:pt x="4147" y="4215"/>
                      <a:pt x="4156" y="4206"/>
                    </a:cubicBezTo>
                    <a:cubicBezTo>
                      <a:pt x="4323" y="4027"/>
                      <a:pt x="3346" y="1301"/>
                      <a:pt x="2775" y="646"/>
                    </a:cubicBezTo>
                    <a:cubicBezTo>
                      <a:pt x="2419" y="231"/>
                      <a:pt x="1916" y="0"/>
                      <a:pt x="1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9"/>
              <p:cNvSpPr/>
              <p:nvPr/>
            </p:nvSpPr>
            <p:spPr>
              <a:xfrm>
                <a:off x="3639475" y="1421650"/>
                <a:ext cx="140775" cy="81125"/>
              </a:xfrm>
              <a:custGeom>
                <a:avLst/>
                <a:gdLst/>
                <a:ahLst/>
                <a:cxnLst/>
                <a:rect l="l" t="t" r="r" b="b"/>
                <a:pathLst>
                  <a:path w="5631" h="3245" extrusionOk="0">
                    <a:moveTo>
                      <a:pt x="1913" y="0"/>
                    </a:moveTo>
                    <a:cubicBezTo>
                      <a:pt x="951" y="0"/>
                      <a:pt x="115" y="673"/>
                      <a:pt x="58" y="1587"/>
                    </a:cubicBezTo>
                    <a:cubicBezTo>
                      <a:pt x="1" y="2511"/>
                      <a:pt x="794" y="3244"/>
                      <a:pt x="1797" y="3244"/>
                    </a:cubicBezTo>
                    <a:cubicBezTo>
                      <a:pt x="1829" y="3244"/>
                      <a:pt x="1860" y="3244"/>
                      <a:pt x="1892" y="3242"/>
                    </a:cubicBezTo>
                    <a:cubicBezTo>
                      <a:pt x="2880" y="3195"/>
                      <a:pt x="5630" y="1825"/>
                      <a:pt x="5630" y="1599"/>
                    </a:cubicBezTo>
                    <a:cubicBezTo>
                      <a:pt x="5630" y="1325"/>
                      <a:pt x="2975" y="51"/>
                      <a:pt x="2035" y="4"/>
                    </a:cubicBezTo>
                    <a:cubicBezTo>
                      <a:pt x="1994" y="1"/>
                      <a:pt x="1953" y="0"/>
                      <a:pt x="19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9"/>
              <p:cNvSpPr/>
              <p:nvPr/>
            </p:nvSpPr>
            <p:spPr>
              <a:xfrm>
                <a:off x="3671275" y="1472450"/>
                <a:ext cx="116700" cy="118825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4753" extrusionOk="0">
                    <a:moveTo>
                      <a:pt x="4452" y="0"/>
                    </a:moveTo>
                    <a:cubicBezTo>
                      <a:pt x="3971" y="0"/>
                      <a:pt x="1522" y="1131"/>
                      <a:pt x="846" y="1818"/>
                    </a:cubicBezTo>
                    <a:cubicBezTo>
                      <a:pt x="84" y="2615"/>
                      <a:pt x="1" y="3818"/>
                      <a:pt x="632" y="4413"/>
                    </a:cubicBezTo>
                    <a:cubicBezTo>
                      <a:pt x="875" y="4643"/>
                      <a:pt x="1187" y="4752"/>
                      <a:pt x="1515" y="4752"/>
                    </a:cubicBezTo>
                    <a:cubicBezTo>
                      <a:pt x="2038" y="4752"/>
                      <a:pt x="2604" y="4477"/>
                      <a:pt x="3013" y="3973"/>
                    </a:cubicBezTo>
                    <a:cubicBezTo>
                      <a:pt x="3644" y="3199"/>
                      <a:pt x="4668" y="163"/>
                      <a:pt x="4525" y="20"/>
                    </a:cubicBezTo>
                    <a:cubicBezTo>
                      <a:pt x="4513" y="6"/>
                      <a:pt x="4488" y="0"/>
                      <a:pt x="44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9"/>
              <p:cNvSpPr/>
              <p:nvPr/>
            </p:nvSpPr>
            <p:spPr>
              <a:xfrm>
                <a:off x="3757000" y="1422875"/>
                <a:ext cx="71175" cy="7927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71" extrusionOk="0">
                    <a:moveTo>
                      <a:pt x="1402" y="0"/>
                    </a:moveTo>
                    <a:cubicBezTo>
                      <a:pt x="660" y="0"/>
                      <a:pt x="24" y="675"/>
                      <a:pt x="13" y="1550"/>
                    </a:cubicBezTo>
                    <a:cubicBezTo>
                      <a:pt x="1" y="2457"/>
                      <a:pt x="659" y="3171"/>
                      <a:pt x="1433" y="3171"/>
                    </a:cubicBezTo>
                    <a:cubicBezTo>
                      <a:pt x="1451" y="3171"/>
                      <a:pt x="1470" y="3170"/>
                      <a:pt x="1489" y="3170"/>
                    </a:cubicBezTo>
                    <a:cubicBezTo>
                      <a:pt x="2275" y="3134"/>
                      <a:pt x="2846" y="2384"/>
                      <a:pt x="2834" y="1562"/>
                    </a:cubicBezTo>
                    <a:cubicBezTo>
                      <a:pt x="2822" y="729"/>
                      <a:pt x="2227" y="38"/>
                      <a:pt x="1477" y="2"/>
                    </a:cubicBezTo>
                    <a:cubicBezTo>
                      <a:pt x="1452" y="1"/>
                      <a:pt x="1427" y="0"/>
                      <a:pt x="14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39"/>
          <p:cNvGrpSpPr/>
          <p:nvPr/>
        </p:nvGrpSpPr>
        <p:grpSpPr>
          <a:xfrm>
            <a:off x="7216960" y="1669166"/>
            <a:ext cx="368821" cy="357234"/>
            <a:chOff x="7309235" y="1973966"/>
            <a:chExt cx="368821" cy="357234"/>
          </a:xfrm>
        </p:grpSpPr>
        <p:sp>
          <p:nvSpPr>
            <p:cNvPr id="235" name="Google Shape;235;p39"/>
            <p:cNvSpPr/>
            <p:nvPr/>
          </p:nvSpPr>
          <p:spPr>
            <a:xfrm rot="943422">
              <a:off x="7342313" y="2009627"/>
              <a:ext cx="302665" cy="285911"/>
            </a:xfrm>
            <a:custGeom>
              <a:avLst/>
              <a:gdLst/>
              <a:ahLst/>
              <a:cxnLst/>
              <a:rect l="l" t="t" r="r" b="b"/>
              <a:pathLst>
                <a:path w="9665" h="9130" extrusionOk="0">
                  <a:moveTo>
                    <a:pt x="4509" y="1060"/>
                  </a:moveTo>
                  <a:lnTo>
                    <a:pt x="4533" y="1096"/>
                  </a:lnTo>
                  <a:cubicBezTo>
                    <a:pt x="4521" y="1084"/>
                    <a:pt x="4509" y="1072"/>
                    <a:pt x="4509" y="1060"/>
                  </a:cubicBezTo>
                  <a:close/>
                  <a:moveTo>
                    <a:pt x="5140" y="1048"/>
                  </a:moveTo>
                  <a:cubicBezTo>
                    <a:pt x="5152" y="1060"/>
                    <a:pt x="5140" y="1072"/>
                    <a:pt x="5116" y="1096"/>
                  </a:cubicBezTo>
                  <a:lnTo>
                    <a:pt x="5140" y="1048"/>
                  </a:lnTo>
                  <a:close/>
                  <a:moveTo>
                    <a:pt x="4842" y="1"/>
                  </a:moveTo>
                  <a:cubicBezTo>
                    <a:pt x="4580" y="167"/>
                    <a:pt x="4390" y="417"/>
                    <a:pt x="4295" y="715"/>
                  </a:cubicBezTo>
                  <a:lnTo>
                    <a:pt x="4223" y="1060"/>
                  </a:lnTo>
                  <a:cubicBezTo>
                    <a:pt x="4164" y="1286"/>
                    <a:pt x="4080" y="1501"/>
                    <a:pt x="3985" y="1715"/>
                  </a:cubicBezTo>
                  <a:cubicBezTo>
                    <a:pt x="3783" y="2132"/>
                    <a:pt x="3509" y="2513"/>
                    <a:pt x="3175" y="2846"/>
                  </a:cubicBezTo>
                  <a:cubicBezTo>
                    <a:pt x="2509" y="3489"/>
                    <a:pt x="1628" y="3953"/>
                    <a:pt x="711" y="4001"/>
                  </a:cubicBezTo>
                  <a:lnTo>
                    <a:pt x="663" y="4001"/>
                  </a:lnTo>
                  <a:cubicBezTo>
                    <a:pt x="0" y="4048"/>
                    <a:pt x="43" y="5025"/>
                    <a:pt x="699" y="5025"/>
                  </a:cubicBezTo>
                  <a:cubicBezTo>
                    <a:pt x="703" y="5025"/>
                    <a:pt x="707" y="5025"/>
                    <a:pt x="711" y="5025"/>
                  </a:cubicBezTo>
                  <a:cubicBezTo>
                    <a:pt x="723" y="5025"/>
                    <a:pt x="735" y="5025"/>
                    <a:pt x="747" y="5025"/>
                  </a:cubicBezTo>
                  <a:cubicBezTo>
                    <a:pt x="1675" y="5025"/>
                    <a:pt x="2565" y="5474"/>
                    <a:pt x="3223" y="6120"/>
                  </a:cubicBezTo>
                  <a:cubicBezTo>
                    <a:pt x="3902" y="6775"/>
                    <a:pt x="4366" y="7692"/>
                    <a:pt x="4330" y="8633"/>
                  </a:cubicBezTo>
                  <a:cubicBezTo>
                    <a:pt x="4342" y="8963"/>
                    <a:pt x="4594" y="9130"/>
                    <a:pt x="4845" y="9130"/>
                  </a:cubicBezTo>
                  <a:cubicBezTo>
                    <a:pt x="5091" y="9130"/>
                    <a:pt x="5336" y="8969"/>
                    <a:pt x="5354" y="8645"/>
                  </a:cubicBezTo>
                  <a:lnTo>
                    <a:pt x="5354" y="8633"/>
                  </a:lnTo>
                  <a:cubicBezTo>
                    <a:pt x="5366" y="7704"/>
                    <a:pt x="5842" y="6811"/>
                    <a:pt x="6509" y="6168"/>
                  </a:cubicBezTo>
                  <a:cubicBezTo>
                    <a:pt x="7176" y="5513"/>
                    <a:pt x="8045" y="5061"/>
                    <a:pt x="8962" y="5013"/>
                  </a:cubicBezTo>
                  <a:lnTo>
                    <a:pt x="9009" y="5013"/>
                  </a:lnTo>
                  <a:cubicBezTo>
                    <a:pt x="9664" y="4965"/>
                    <a:pt x="9629" y="3989"/>
                    <a:pt x="8962" y="3989"/>
                  </a:cubicBezTo>
                  <a:lnTo>
                    <a:pt x="8974" y="4001"/>
                  </a:lnTo>
                  <a:cubicBezTo>
                    <a:pt x="8045" y="3989"/>
                    <a:pt x="7164" y="3489"/>
                    <a:pt x="6533" y="2822"/>
                  </a:cubicBezTo>
                  <a:cubicBezTo>
                    <a:pt x="6211" y="2489"/>
                    <a:pt x="5938" y="2108"/>
                    <a:pt x="5735" y="1691"/>
                  </a:cubicBezTo>
                  <a:cubicBezTo>
                    <a:pt x="5640" y="1477"/>
                    <a:pt x="5557" y="1263"/>
                    <a:pt x="5485" y="1048"/>
                  </a:cubicBezTo>
                  <a:lnTo>
                    <a:pt x="5402" y="703"/>
                  </a:lnTo>
                  <a:cubicBezTo>
                    <a:pt x="5307" y="405"/>
                    <a:pt x="5104" y="155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9"/>
            <p:cNvSpPr/>
            <p:nvPr/>
          </p:nvSpPr>
          <p:spPr>
            <a:xfrm rot="943422">
              <a:off x="7369696" y="2026430"/>
              <a:ext cx="248708" cy="249084"/>
            </a:xfrm>
            <a:custGeom>
              <a:avLst/>
              <a:gdLst/>
              <a:ahLst/>
              <a:cxnLst/>
              <a:rect l="l" t="t" r="r" b="b"/>
              <a:pathLst>
                <a:path w="7942" h="7954" extrusionOk="0">
                  <a:moveTo>
                    <a:pt x="3977" y="0"/>
                  </a:moveTo>
                  <a:cubicBezTo>
                    <a:pt x="3393" y="1905"/>
                    <a:pt x="1905" y="3394"/>
                    <a:pt x="0" y="3977"/>
                  </a:cubicBezTo>
                  <a:cubicBezTo>
                    <a:pt x="1905" y="4560"/>
                    <a:pt x="3393" y="6049"/>
                    <a:pt x="3977" y="7954"/>
                  </a:cubicBezTo>
                  <a:cubicBezTo>
                    <a:pt x="4560" y="6049"/>
                    <a:pt x="6048" y="4560"/>
                    <a:pt x="7942" y="3977"/>
                  </a:cubicBezTo>
                  <a:cubicBezTo>
                    <a:pt x="6048" y="3394"/>
                    <a:pt x="4560" y="1905"/>
                    <a:pt x="397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39"/>
          <p:cNvGrpSpPr/>
          <p:nvPr/>
        </p:nvGrpSpPr>
        <p:grpSpPr>
          <a:xfrm rot="-1169834">
            <a:off x="2182004" y="3309144"/>
            <a:ext cx="228662" cy="216004"/>
            <a:chOff x="2802525" y="581025"/>
            <a:chExt cx="587970" cy="555424"/>
          </a:xfrm>
        </p:grpSpPr>
        <p:sp>
          <p:nvSpPr>
            <p:cNvPr id="238" name="Google Shape;238;p39"/>
            <p:cNvSpPr/>
            <p:nvPr/>
          </p:nvSpPr>
          <p:spPr>
            <a:xfrm>
              <a:off x="2802525" y="581025"/>
              <a:ext cx="587970" cy="555424"/>
            </a:xfrm>
            <a:custGeom>
              <a:avLst/>
              <a:gdLst/>
              <a:ahLst/>
              <a:cxnLst/>
              <a:rect l="l" t="t" r="r" b="b"/>
              <a:pathLst>
                <a:path w="9665" h="9130" extrusionOk="0">
                  <a:moveTo>
                    <a:pt x="4509" y="1060"/>
                  </a:moveTo>
                  <a:lnTo>
                    <a:pt x="4533" y="1096"/>
                  </a:lnTo>
                  <a:cubicBezTo>
                    <a:pt x="4521" y="1084"/>
                    <a:pt x="4509" y="1072"/>
                    <a:pt x="4509" y="1060"/>
                  </a:cubicBezTo>
                  <a:close/>
                  <a:moveTo>
                    <a:pt x="5140" y="1048"/>
                  </a:moveTo>
                  <a:cubicBezTo>
                    <a:pt x="5152" y="1060"/>
                    <a:pt x="5140" y="1072"/>
                    <a:pt x="5116" y="1096"/>
                  </a:cubicBezTo>
                  <a:lnTo>
                    <a:pt x="5140" y="1048"/>
                  </a:lnTo>
                  <a:close/>
                  <a:moveTo>
                    <a:pt x="4842" y="1"/>
                  </a:moveTo>
                  <a:cubicBezTo>
                    <a:pt x="4580" y="167"/>
                    <a:pt x="4390" y="417"/>
                    <a:pt x="4295" y="715"/>
                  </a:cubicBezTo>
                  <a:lnTo>
                    <a:pt x="4223" y="1060"/>
                  </a:lnTo>
                  <a:cubicBezTo>
                    <a:pt x="4164" y="1286"/>
                    <a:pt x="4080" y="1501"/>
                    <a:pt x="3985" y="1715"/>
                  </a:cubicBezTo>
                  <a:cubicBezTo>
                    <a:pt x="3783" y="2132"/>
                    <a:pt x="3509" y="2513"/>
                    <a:pt x="3175" y="2846"/>
                  </a:cubicBezTo>
                  <a:cubicBezTo>
                    <a:pt x="2509" y="3489"/>
                    <a:pt x="1628" y="3953"/>
                    <a:pt x="711" y="4001"/>
                  </a:cubicBezTo>
                  <a:lnTo>
                    <a:pt x="663" y="4001"/>
                  </a:lnTo>
                  <a:cubicBezTo>
                    <a:pt x="0" y="4048"/>
                    <a:pt x="43" y="5025"/>
                    <a:pt x="699" y="5025"/>
                  </a:cubicBezTo>
                  <a:cubicBezTo>
                    <a:pt x="703" y="5025"/>
                    <a:pt x="707" y="5025"/>
                    <a:pt x="711" y="5025"/>
                  </a:cubicBezTo>
                  <a:cubicBezTo>
                    <a:pt x="723" y="5025"/>
                    <a:pt x="735" y="5025"/>
                    <a:pt x="747" y="5025"/>
                  </a:cubicBezTo>
                  <a:cubicBezTo>
                    <a:pt x="1675" y="5025"/>
                    <a:pt x="2565" y="5474"/>
                    <a:pt x="3223" y="6120"/>
                  </a:cubicBezTo>
                  <a:cubicBezTo>
                    <a:pt x="3902" y="6775"/>
                    <a:pt x="4366" y="7692"/>
                    <a:pt x="4330" y="8633"/>
                  </a:cubicBezTo>
                  <a:cubicBezTo>
                    <a:pt x="4342" y="8963"/>
                    <a:pt x="4594" y="9130"/>
                    <a:pt x="4845" y="9130"/>
                  </a:cubicBezTo>
                  <a:cubicBezTo>
                    <a:pt x="5091" y="9130"/>
                    <a:pt x="5336" y="8969"/>
                    <a:pt x="5354" y="8645"/>
                  </a:cubicBezTo>
                  <a:lnTo>
                    <a:pt x="5354" y="8633"/>
                  </a:lnTo>
                  <a:cubicBezTo>
                    <a:pt x="5366" y="7704"/>
                    <a:pt x="5842" y="6811"/>
                    <a:pt x="6509" y="6168"/>
                  </a:cubicBezTo>
                  <a:cubicBezTo>
                    <a:pt x="7176" y="5513"/>
                    <a:pt x="8045" y="5061"/>
                    <a:pt x="8962" y="5013"/>
                  </a:cubicBezTo>
                  <a:lnTo>
                    <a:pt x="9009" y="5013"/>
                  </a:lnTo>
                  <a:cubicBezTo>
                    <a:pt x="9664" y="4965"/>
                    <a:pt x="9629" y="3989"/>
                    <a:pt x="8962" y="3989"/>
                  </a:cubicBezTo>
                  <a:lnTo>
                    <a:pt x="8974" y="4001"/>
                  </a:lnTo>
                  <a:cubicBezTo>
                    <a:pt x="8045" y="3989"/>
                    <a:pt x="7164" y="3489"/>
                    <a:pt x="6533" y="2822"/>
                  </a:cubicBezTo>
                  <a:cubicBezTo>
                    <a:pt x="6211" y="2489"/>
                    <a:pt x="5938" y="2108"/>
                    <a:pt x="5735" y="1691"/>
                  </a:cubicBezTo>
                  <a:cubicBezTo>
                    <a:pt x="5640" y="1477"/>
                    <a:pt x="5557" y="1263"/>
                    <a:pt x="5485" y="1048"/>
                  </a:cubicBezTo>
                  <a:lnTo>
                    <a:pt x="5402" y="703"/>
                  </a:lnTo>
                  <a:cubicBezTo>
                    <a:pt x="5307" y="405"/>
                    <a:pt x="5104" y="155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9"/>
            <p:cNvSpPr/>
            <p:nvPr/>
          </p:nvSpPr>
          <p:spPr>
            <a:xfrm>
              <a:off x="2854844" y="613570"/>
              <a:ext cx="483152" cy="483882"/>
            </a:xfrm>
            <a:custGeom>
              <a:avLst/>
              <a:gdLst/>
              <a:ahLst/>
              <a:cxnLst/>
              <a:rect l="l" t="t" r="r" b="b"/>
              <a:pathLst>
                <a:path w="7942" h="7954" extrusionOk="0">
                  <a:moveTo>
                    <a:pt x="3977" y="0"/>
                  </a:moveTo>
                  <a:cubicBezTo>
                    <a:pt x="3393" y="1905"/>
                    <a:pt x="1905" y="3394"/>
                    <a:pt x="0" y="3977"/>
                  </a:cubicBezTo>
                  <a:cubicBezTo>
                    <a:pt x="1905" y="4560"/>
                    <a:pt x="3393" y="6049"/>
                    <a:pt x="3977" y="7954"/>
                  </a:cubicBezTo>
                  <a:cubicBezTo>
                    <a:pt x="4560" y="6049"/>
                    <a:pt x="6048" y="4560"/>
                    <a:pt x="7942" y="3977"/>
                  </a:cubicBezTo>
                  <a:cubicBezTo>
                    <a:pt x="6048" y="3394"/>
                    <a:pt x="4560" y="1905"/>
                    <a:pt x="39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" name="Google Shape;240;p39"/>
          <p:cNvGrpSpPr/>
          <p:nvPr/>
        </p:nvGrpSpPr>
        <p:grpSpPr>
          <a:xfrm rot="-1743738">
            <a:off x="7689497" y="420622"/>
            <a:ext cx="554316" cy="541757"/>
            <a:chOff x="3672599" y="619795"/>
            <a:chExt cx="766044" cy="748688"/>
          </a:xfrm>
        </p:grpSpPr>
        <p:sp>
          <p:nvSpPr>
            <p:cNvPr id="241" name="Google Shape;241;p39"/>
            <p:cNvSpPr/>
            <p:nvPr/>
          </p:nvSpPr>
          <p:spPr>
            <a:xfrm>
              <a:off x="3672599" y="619795"/>
              <a:ext cx="766044" cy="748688"/>
            </a:xfrm>
            <a:custGeom>
              <a:avLst/>
              <a:gdLst/>
              <a:ahLst/>
              <a:cxnLst/>
              <a:rect l="l" t="t" r="r" b="b"/>
              <a:pathLst>
                <a:path w="7187" h="7024" extrusionOk="0">
                  <a:moveTo>
                    <a:pt x="1682" y="0"/>
                  </a:moveTo>
                  <a:cubicBezTo>
                    <a:pt x="1169" y="0"/>
                    <a:pt x="655" y="103"/>
                    <a:pt x="173" y="309"/>
                  </a:cubicBezTo>
                  <a:cubicBezTo>
                    <a:pt x="0" y="363"/>
                    <a:pt x="53" y="614"/>
                    <a:pt x="217" y="614"/>
                  </a:cubicBezTo>
                  <a:cubicBezTo>
                    <a:pt x="233" y="614"/>
                    <a:pt x="250" y="612"/>
                    <a:pt x="269" y="606"/>
                  </a:cubicBezTo>
                  <a:cubicBezTo>
                    <a:pt x="273" y="606"/>
                    <a:pt x="300" y="603"/>
                    <a:pt x="342" y="603"/>
                  </a:cubicBezTo>
                  <a:cubicBezTo>
                    <a:pt x="554" y="603"/>
                    <a:pt x="1154" y="669"/>
                    <a:pt x="1293" y="1452"/>
                  </a:cubicBezTo>
                  <a:cubicBezTo>
                    <a:pt x="1328" y="1821"/>
                    <a:pt x="1328" y="2178"/>
                    <a:pt x="1269" y="2547"/>
                  </a:cubicBezTo>
                  <a:cubicBezTo>
                    <a:pt x="1162" y="3618"/>
                    <a:pt x="1019" y="4952"/>
                    <a:pt x="2293" y="6166"/>
                  </a:cubicBezTo>
                  <a:cubicBezTo>
                    <a:pt x="2865" y="6716"/>
                    <a:pt x="3621" y="7024"/>
                    <a:pt x="4415" y="7024"/>
                  </a:cubicBezTo>
                  <a:cubicBezTo>
                    <a:pt x="4430" y="7024"/>
                    <a:pt x="4445" y="7024"/>
                    <a:pt x="4460" y="7024"/>
                  </a:cubicBezTo>
                  <a:cubicBezTo>
                    <a:pt x="4805" y="7024"/>
                    <a:pt x="5162" y="6976"/>
                    <a:pt x="5495" y="6869"/>
                  </a:cubicBezTo>
                  <a:cubicBezTo>
                    <a:pt x="6365" y="6619"/>
                    <a:pt x="7043" y="6083"/>
                    <a:pt x="7174" y="5547"/>
                  </a:cubicBezTo>
                  <a:cubicBezTo>
                    <a:pt x="7186" y="5488"/>
                    <a:pt x="7162" y="5416"/>
                    <a:pt x="7103" y="5381"/>
                  </a:cubicBezTo>
                  <a:cubicBezTo>
                    <a:pt x="7079" y="5363"/>
                    <a:pt x="7049" y="5354"/>
                    <a:pt x="7019" y="5354"/>
                  </a:cubicBezTo>
                  <a:cubicBezTo>
                    <a:pt x="6990" y="5354"/>
                    <a:pt x="6960" y="5363"/>
                    <a:pt x="6936" y="5381"/>
                  </a:cubicBezTo>
                  <a:cubicBezTo>
                    <a:pt x="6917" y="5393"/>
                    <a:pt x="6731" y="5511"/>
                    <a:pt x="6459" y="5511"/>
                  </a:cubicBezTo>
                  <a:cubicBezTo>
                    <a:pt x="6215" y="5511"/>
                    <a:pt x="5901" y="5415"/>
                    <a:pt x="5579" y="5059"/>
                  </a:cubicBezTo>
                  <a:cubicBezTo>
                    <a:pt x="5364" y="4821"/>
                    <a:pt x="5281" y="4309"/>
                    <a:pt x="5186" y="3702"/>
                  </a:cubicBezTo>
                  <a:cubicBezTo>
                    <a:pt x="4995" y="2547"/>
                    <a:pt x="4757" y="1118"/>
                    <a:pt x="3459" y="439"/>
                  </a:cubicBezTo>
                  <a:cubicBezTo>
                    <a:pt x="2908" y="147"/>
                    <a:pt x="2296" y="0"/>
                    <a:pt x="1682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39"/>
            <p:cNvGrpSpPr/>
            <p:nvPr/>
          </p:nvGrpSpPr>
          <p:grpSpPr>
            <a:xfrm>
              <a:off x="3693969" y="636418"/>
              <a:ext cx="726820" cy="715219"/>
              <a:chOff x="2709350" y="1196600"/>
              <a:chExt cx="170475" cy="167750"/>
            </a:xfrm>
          </p:grpSpPr>
          <p:sp>
            <p:nvSpPr>
              <p:cNvPr id="243" name="Google Shape;243;p39"/>
              <p:cNvSpPr/>
              <p:nvPr/>
            </p:nvSpPr>
            <p:spPr>
              <a:xfrm>
                <a:off x="2710450" y="1196600"/>
                <a:ext cx="169375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6710" extrusionOk="0">
                    <a:moveTo>
                      <a:pt x="1442" y="0"/>
                    </a:moveTo>
                    <a:cubicBezTo>
                      <a:pt x="954" y="0"/>
                      <a:pt x="464" y="96"/>
                      <a:pt x="0" y="290"/>
                    </a:cubicBezTo>
                    <a:cubicBezTo>
                      <a:pt x="0" y="290"/>
                      <a:pt x="37" y="286"/>
                      <a:pt x="98" y="286"/>
                    </a:cubicBezTo>
                    <a:cubicBezTo>
                      <a:pt x="354" y="286"/>
                      <a:pt x="1039" y="371"/>
                      <a:pt x="1203" y="1267"/>
                    </a:cubicBezTo>
                    <a:cubicBezTo>
                      <a:pt x="1405" y="2374"/>
                      <a:pt x="441" y="4255"/>
                      <a:pt x="2167" y="5898"/>
                    </a:cubicBezTo>
                    <a:cubicBezTo>
                      <a:pt x="2784" y="6485"/>
                      <a:pt x="3521" y="6710"/>
                      <a:pt x="4224" y="6710"/>
                    </a:cubicBezTo>
                    <a:cubicBezTo>
                      <a:pt x="5474" y="6710"/>
                      <a:pt x="6615" y="5999"/>
                      <a:pt x="6775" y="5351"/>
                    </a:cubicBezTo>
                    <a:lnTo>
                      <a:pt x="6775" y="5351"/>
                    </a:lnTo>
                    <a:cubicBezTo>
                      <a:pt x="6775" y="5351"/>
                      <a:pt x="6546" y="5502"/>
                      <a:pt x="6212" y="5502"/>
                    </a:cubicBezTo>
                    <a:cubicBezTo>
                      <a:pt x="5932" y="5502"/>
                      <a:pt x="5580" y="5396"/>
                      <a:pt x="5227" y="5005"/>
                    </a:cubicBezTo>
                    <a:cubicBezTo>
                      <a:pt x="4549" y="4255"/>
                      <a:pt x="5060" y="1433"/>
                      <a:pt x="3155" y="421"/>
                    </a:cubicBezTo>
                    <a:cubicBezTo>
                      <a:pt x="2621" y="141"/>
                      <a:pt x="2033" y="0"/>
                      <a:pt x="1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9"/>
              <p:cNvSpPr/>
              <p:nvPr/>
            </p:nvSpPr>
            <p:spPr>
              <a:xfrm>
                <a:off x="2709350" y="1198025"/>
                <a:ext cx="110050" cy="11687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4675" extrusionOk="0">
                    <a:moveTo>
                      <a:pt x="1038" y="0"/>
                    </a:moveTo>
                    <a:cubicBezTo>
                      <a:pt x="696" y="0"/>
                      <a:pt x="353" y="69"/>
                      <a:pt x="32" y="210"/>
                    </a:cubicBezTo>
                    <a:lnTo>
                      <a:pt x="44" y="210"/>
                    </a:lnTo>
                    <a:cubicBezTo>
                      <a:pt x="0" y="221"/>
                      <a:pt x="17" y="282"/>
                      <a:pt x="58" y="282"/>
                    </a:cubicBezTo>
                    <a:cubicBezTo>
                      <a:pt x="61" y="282"/>
                      <a:pt x="64" y="282"/>
                      <a:pt x="68" y="281"/>
                    </a:cubicBezTo>
                    <a:cubicBezTo>
                      <a:pt x="296" y="222"/>
                      <a:pt x="532" y="191"/>
                      <a:pt x="769" y="191"/>
                    </a:cubicBezTo>
                    <a:cubicBezTo>
                      <a:pt x="1101" y="191"/>
                      <a:pt x="1434" y="251"/>
                      <a:pt x="1747" y="376"/>
                    </a:cubicBezTo>
                    <a:cubicBezTo>
                      <a:pt x="2271" y="591"/>
                      <a:pt x="2723" y="960"/>
                      <a:pt x="3033" y="1424"/>
                    </a:cubicBezTo>
                    <a:lnTo>
                      <a:pt x="3164" y="1591"/>
                    </a:lnTo>
                    <a:lnTo>
                      <a:pt x="3271" y="1781"/>
                    </a:lnTo>
                    <a:lnTo>
                      <a:pt x="3485" y="2150"/>
                    </a:lnTo>
                    <a:cubicBezTo>
                      <a:pt x="3592" y="2424"/>
                      <a:pt x="3723" y="2686"/>
                      <a:pt x="3819" y="2960"/>
                    </a:cubicBezTo>
                    <a:lnTo>
                      <a:pt x="3961" y="3377"/>
                    </a:lnTo>
                    <a:cubicBezTo>
                      <a:pt x="4009" y="3508"/>
                      <a:pt x="4057" y="3651"/>
                      <a:pt x="4092" y="3793"/>
                    </a:cubicBezTo>
                    <a:cubicBezTo>
                      <a:pt x="4176" y="4079"/>
                      <a:pt x="4235" y="4365"/>
                      <a:pt x="4331" y="4639"/>
                    </a:cubicBezTo>
                    <a:cubicBezTo>
                      <a:pt x="4331" y="4663"/>
                      <a:pt x="4342" y="4674"/>
                      <a:pt x="4366" y="4674"/>
                    </a:cubicBezTo>
                    <a:cubicBezTo>
                      <a:pt x="4378" y="4663"/>
                      <a:pt x="4402" y="4651"/>
                      <a:pt x="4402" y="4627"/>
                    </a:cubicBezTo>
                    <a:cubicBezTo>
                      <a:pt x="4366" y="4329"/>
                      <a:pt x="4331" y="4032"/>
                      <a:pt x="4283" y="3734"/>
                    </a:cubicBezTo>
                    <a:cubicBezTo>
                      <a:pt x="4235" y="3448"/>
                      <a:pt x="4140" y="3162"/>
                      <a:pt x="4069" y="2865"/>
                    </a:cubicBezTo>
                    <a:cubicBezTo>
                      <a:pt x="4033" y="2722"/>
                      <a:pt x="3985" y="2579"/>
                      <a:pt x="3926" y="2436"/>
                    </a:cubicBezTo>
                    <a:lnTo>
                      <a:pt x="3759" y="2019"/>
                    </a:lnTo>
                    <a:lnTo>
                      <a:pt x="3533" y="1615"/>
                    </a:lnTo>
                    <a:lnTo>
                      <a:pt x="3426" y="1412"/>
                    </a:lnTo>
                    <a:lnTo>
                      <a:pt x="3283" y="1234"/>
                    </a:lnTo>
                    <a:cubicBezTo>
                      <a:pt x="2938" y="710"/>
                      <a:pt x="2426" y="329"/>
                      <a:pt x="1830" y="126"/>
                    </a:cubicBezTo>
                    <a:cubicBezTo>
                      <a:pt x="1574" y="43"/>
                      <a:pt x="1306" y="0"/>
                      <a:pt x="10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" name="Google Shape;245;p39"/>
          <p:cNvGrpSpPr/>
          <p:nvPr/>
        </p:nvGrpSpPr>
        <p:grpSpPr>
          <a:xfrm>
            <a:off x="7011059" y="2117459"/>
            <a:ext cx="1683538" cy="2497373"/>
            <a:chOff x="8258809" y="2008759"/>
            <a:chExt cx="1683538" cy="2497373"/>
          </a:xfrm>
        </p:grpSpPr>
        <p:sp>
          <p:nvSpPr>
            <p:cNvPr id="246" name="Google Shape;246;p39"/>
            <p:cNvSpPr/>
            <p:nvPr/>
          </p:nvSpPr>
          <p:spPr>
            <a:xfrm rot="463605" flipH="1">
              <a:off x="8469357" y="2087694"/>
              <a:ext cx="1321711" cy="2339485"/>
            </a:xfrm>
            <a:custGeom>
              <a:avLst/>
              <a:gdLst/>
              <a:ahLst/>
              <a:cxnLst/>
              <a:rect l="l" t="t" r="r" b="b"/>
              <a:pathLst>
                <a:path w="20182" h="35723" extrusionOk="0">
                  <a:moveTo>
                    <a:pt x="1572" y="11562"/>
                  </a:moveTo>
                  <a:lnTo>
                    <a:pt x="2858" y="11598"/>
                  </a:lnTo>
                  <a:lnTo>
                    <a:pt x="3156" y="13253"/>
                  </a:lnTo>
                  <a:cubicBezTo>
                    <a:pt x="2882" y="12955"/>
                    <a:pt x="2596" y="12657"/>
                    <a:pt x="2322" y="12348"/>
                  </a:cubicBezTo>
                  <a:lnTo>
                    <a:pt x="1572" y="11562"/>
                  </a:lnTo>
                  <a:close/>
                  <a:moveTo>
                    <a:pt x="15836" y="11109"/>
                  </a:moveTo>
                  <a:cubicBezTo>
                    <a:pt x="15860" y="11181"/>
                    <a:pt x="15896" y="11264"/>
                    <a:pt x="15919" y="11336"/>
                  </a:cubicBezTo>
                  <a:cubicBezTo>
                    <a:pt x="16062" y="11609"/>
                    <a:pt x="16634" y="11895"/>
                    <a:pt x="17146" y="11895"/>
                  </a:cubicBezTo>
                  <a:lnTo>
                    <a:pt x="17265" y="11895"/>
                  </a:lnTo>
                  <a:cubicBezTo>
                    <a:pt x="17324" y="11895"/>
                    <a:pt x="17384" y="11883"/>
                    <a:pt x="17455" y="11860"/>
                  </a:cubicBezTo>
                  <a:cubicBezTo>
                    <a:pt x="17515" y="12074"/>
                    <a:pt x="17622" y="12288"/>
                    <a:pt x="17717" y="12336"/>
                  </a:cubicBezTo>
                  <a:cubicBezTo>
                    <a:pt x="17908" y="12419"/>
                    <a:pt x="18122" y="12467"/>
                    <a:pt x="18336" y="12467"/>
                  </a:cubicBezTo>
                  <a:cubicBezTo>
                    <a:pt x="18384" y="12872"/>
                    <a:pt x="18432" y="13276"/>
                    <a:pt x="18479" y="13681"/>
                  </a:cubicBezTo>
                  <a:lnTo>
                    <a:pt x="18622" y="14765"/>
                  </a:lnTo>
                  <a:lnTo>
                    <a:pt x="17301" y="13765"/>
                  </a:lnTo>
                  <a:lnTo>
                    <a:pt x="15812" y="12645"/>
                  </a:lnTo>
                  <a:lnTo>
                    <a:pt x="15836" y="11109"/>
                  </a:lnTo>
                  <a:close/>
                  <a:moveTo>
                    <a:pt x="12717" y="20063"/>
                  </a:moveTo>
                  <a:lnTo>
                    <a:pt x="12800" y="28635"/>
                  </a:lnTo>
                  <a:lnTo>
                    <a:pt x="10490" y="25814"/>
                  </a:lnTo>
                  <a:cubicBezTo>
                    <a:pt x="10431" y="25504"/>
                    <a:pt x="10228" y="25242"/>
                    <a:pt x="9942" y="25111"/>
                  </a:cubicBezTo>
                  <a:cubicBezTo>
                    <a:pt x="9907" y="25087"/>
                    <a:pt x="9871" y="25075"/>
                    <a:pt x="9835" y="25064"/>
                  </a:cubicBezTo>
                  <a:lnTo>
                    <a:pt x="9835" y="20622"/>
                  </a:lnTo>
                  <a:lnTo>
                    <a:pt x="12717" y="20063"/>
                  </a:lnTo>
                  <a:close/>
                  <a:moveTo>
                    <a:pt x="4835" y="1"/>
                  </a:moveTo>
                  <a:lnTo>
                    <a:pt x="4216" y="168"/>
                  </a:lnTo>
                  <a:cubicBezTo>
                    <a:pt x="4192" y="168"/>
                    <a:pt x="4168" y="180"/>
                    <a:pt x="4156" y="203"/>
                  </a:cubicBezTo>
                  <a:lnTo>
                    <a:pt x="1406" y="4751"/>
                  </a:lnTo>
                  <a:cubicBezTo>
                    <a:pt x="1370" y="4799"/>
                    <a:pt x="1394" y="4871"/>
                    <a:pt x="1453" y="4894"/>
                  </a:cubicBezTo>
                  <a:lnTo>
                    <a:pt x="1680" y="4990"/>
                  </a:lnTo>
                  <a:lnTo>
                    <a:pt x="2703" y="10681"/>
                  </a:lnTo>
                  <a:lnTo>
                    <a:pt x="2525" y="10669"/>
                  </a:lnTo>
                  <a:lnTo>
                    <a:pt x="1334" y="10621"/>
                  </a:lnTo>
                  <a:lnTo>
                    <a:pt x="739" y="10597"/>
                  </a:lnTo>
                  <a:lnTo>
                    <a:pt x="513" y="10597"/>
                  </a:lnTo>
                  <a:cubicBezTo>
                    <a:pt x="477" y="10597"/>
                    <a:pt x="441" y="10597"/>
                    <a:pt x="417" y="10609"/>
                  </a:cubicBezTo>
                  <a:cubicBezTo>
                    <a:pt x="286" y="10633"/>
                    <a:pt x="179" y="10705"/>
                    <a:pt x="108" y="10812"/>
                  </a:cubicBezTo>
                  <a:lnTo>
                    <a:pt x="96" y="10836"/>
                  </a:lnTo>
                  <a:lnTo>
                    <a:pt x="84" y="10847"/>
                  </a:lnTo>
                  <a:cubicBezTo>
                    <a:pt x="1" y="11014"/>
                    <a:pt x="13" y="11217"/>
                    <a:pt x="132" y="11371"/>
                  </a:cubicBezTo>
                  <a:cubicBezTo>
                    <a:pt x="239" y="11479"/>
                    <a:pt x="322" y="11574"/>
                    <a:pt x="429" y="11681"/>
                  </a:cubicBezTo>
                  <a:lnTo>
                    <a:pt x="1001" y="12300"/>
                  </a:lnTo>
                  <a:lnTo>
                    <a:pt x="2156" y="13526"/>
                  </a:lnTo>
                  <a:cubicBezTo>
                    <a:pt x="2394" y="13776"/>
                    <a:pt x="2632" y="14026"/>
                    <a:pt x="2870" y="14265"/>
                  </a:cubicBezTo>
                  <a:cubicBezTo>
                    <a:pt x="2846" y="14324"/>
                    <a:pt x="2834" y="14384"/>
                    <a:pt x="2834" y="14443"/>
                  </a:cubicBezTo>
                  <a:cubicBezTo>
                    <a:pt x="2751" y="14527"/>
                    <a:pt x="2692" y="14610"/>
                    <a:pt x="2632" y="14717"/>
                  </a:cubicBezTo>
                  <a:cubicBezTo>
                    <a:pt x="2513" y="14919"/>
                    <a:pt x="2501" y="15181"/>
                    <a:pt x="2608" y="15396"/>
                  </a:cubicBezTo>
                  <a:cubicBezTo>
                    <a:pt x="2727" y="15610"/>
                    <a:pt x="2894" y="15800"/>
                    <a:pt x="3096" y="15943"/>
                  </a:cubicBezTo>
                  <a:lnTo>
                    <a:pt x="3096" y="15967"/>
                  </a:lnTo>
                  <a:cubicBezTo>
                    <a:pt x="2999" y="15941"/>
                    <a:pt x="2896" y="15929"/>
                    <a:pt x="2794" y="15929"/>
                  </a:cubicBezTo>
                  <a:cubicBezTo>
                    <a:pt x="2658" y="15929"/>
                    <a:pt x="2522" y="15950"/>
                    <a:pt x="2394" y="15991"/>
                  </a:cubicBezTo>
                  <a:cubicBezTo>
                    <a:pt x="1989" y="16158"/>
                    <a:pt x="1882" y="16717"/>
                    <a:pt x="1977" y="17039"/>
                  </a:cubicBezTo>
                  <a:cubicBezTo>
                    <a:pt x="2096" y="17301"/>
                    <a:pt x="2299" y="17515"/>
                    <a:pt x="2561" y="17658"/>
                  </a:cubicBezTo>
                  <a:cubicBezTo>
                    <a:pt x="2682" y="17702"/>
                    <a:pt x="2810" y="17724"/>
                    <a:pt x="2938" y="17724"/>
                  </a:cubicBezTo>
                  <a:cubicBezTo>
                    <a:pt x="3123" y="17724"/>
                    <a:pt x="3308" y="17678"/>
                    <a:pt x="3477" y="17586"/>
                  </a:cubicBezTo>
                  <a:cubicBezTo>
                    <a:pt x="3513" y="17563"/>
                    <a:pt x="3537" y="17551"/>
                    <a:pt x="3573" y="17527"/>
                  </a:cubicBezTo>
                  <a:lnTo>
                    <a:pt x="3644" y="17539"/>
                  </a:lnTo>
                  <a:cubicBezTo>
                    <a:pt x="3704" y="17551"/>
                    <a:pt x="3811" y="17575"/>
                    <a:pt x="3954" y="17586"/>
                  </a:cubicBezTo>
                  <a:lnTo>
                    <a:pt x="4347" y="19825"/>
                  </a:lnTo>
                  <a:cubicBezTo>
                    <a:pt x="4347" y="19860"/>
                    <a:pt x="4382" y="19896"/>
                    <a:pt x="4430" y="19908"/>
                  </a:cubicBezTo>
                  <a:lnTo>
                    <a:pt x="8395" y="20873"/>
                  </a:lnTo>
                  <a:lnTo>
                    <a:pt x="8466" y="20873"/>
                  </a:lnTo>
                  <a:lnTo>
                    <a:pt x="8919" y="20789"/>
                  </a:lnTo>
                  <a:lnTo>
                    <a:pt x="8919" y="26718"/>
                  </a:lnTo>
                  <a:cubicBezTo>
                    <a:pt x="8859" y="27254"/>
                    <a:pt x="8811" y="27885"/>
                    <a:pt x="8788" y="28516"/>
                  </a:cubicBezTo>
                  <a:cubicBezTo>
                    <a:pt x="8788" y="28790"/>
                    <a:pt x="8835" y="29064"/>
                    <a:pt x="8919" y="29326"/>
                  </a:cubicBezTo>
                  <a:lnTo>
                    <a:pt x="8919" y="33731"/>
                  </a:lnTo>
                  <a:lnTo>
                    <a:pt x="8907" y="33815"/>
                  </a:lnTo>
                  <a:cubicBezTo>
                    <a:pt x="8847" y="34160"/>
                    <a:pt x="8752" y="34731"/>
                    <a:pt x="9061" y="35100"/>
                  </a:cubicBezTo>
                  <a:cubicBezTo>
                    <a:pt x="9371" y="35458"/>
                    <a:pt x="11157" y="35720"/>
                    <a:pt x="12193" y="35720"/>
                  </a:cubicBezTo>
                  <a:cubicBezTo>
                    <a:pt x="12229" y="35722"/>
                    <a:pt x="12264" y="35723"/>
                    <a:pt x="12300" y="35723"/>
                  </a:cubicBezTo>
                  <a:cubicBezTo>
                    <a:pt x="12467" y="35723"/>
                    <a:pt x="12633" y="35701"/>
                    <a:pt x="12800" y="35672"/>
                  </a:cubicBezTo>
                  <a:cubicBezTo>
                    <a:pt x="13014" y="35601"/>
                    <a:pt x="13157" y="35398"/>
                    <a:pt x="13157" y="35172"/>
                  </a:cubicBezTo>
                  <a:cubicBezTo>
                    <a:pt x="13193" y="34660"/>
                    <a:pt x="12776" y="33934"/>
                    <a:pt x="12109" y="33660"/>
                  </a:cubicBezTo>
                  <a:cubicBezTo>
                    <a:pt x="12048" y="33632"/>
                    <a:pt x="11977" y="33621"/>
                    <a:pt x="11898" y="33621"/>
                  </a:cubicBezTo>
                  <a:cubicBezTo>
                    <a:pt x="11669" y="33621"/>
                    <a:pt x="11375" y="33720"/>
                    <a:pt x="11074" y="33826"/>
                  </a:cubicBezTo>
                  <a:cubicBezTo>
                    <a:pt x="10778" y="33931"/>
                    <a:pt x="10438" y="34048"/>
                    <a:pt x="10197" y="34048"/>
                  </a:cubicBezTo>
                  <a:cubicBezTo>
                    <a:pt x="10108" y="34048"/>
                    <a:pt x="10033" y="34032"/>
                    <a:pt x="9978" y="33993"/>
                  </a:cubicBezTo>
                  <a:cubicBezTo>
                    <a:pt x="9883" y="33898"/>
                    <a:pt x="9835" y="33779"/>
                    <a:pt x="9847" y="33648"/>
                  </a:cubicBezTo>
                  <a:lnTo>
                    <a:pt x="9847" y="30350"/>
                  </a:lnTo>
                  <a:cubicBezTo>
                    <a:pt x="9931" y="30338"/>
                    <a:pt x="10014" y="30314"/>
                    <a:pt x="10085" y="30267"/>
                  </a:cubicBezTo>
                  <a:cubicBezTo>
                    <a:pt x="10538" y="29981"/>
                    <a:pt x="10716" y="29028"/>
                    <a:pt x="10454" y="28314"/>
                  </a:cubicBezTo>
                  <a:cubicBezTo>
                    <a:pt x="10264" y="27885"/>
                    <a:pt x="10204" y="27409"/>
                    <a:pt x="10276" y="26945"/>
                  </a:cubicBezTo>
                  <a:lnTo>
                    <a:pt x="10276" y="26945"/>
                  </a:lnTo>
                  <a:lnTo>
                    <a:pt x="12705" y="30052"/>
                  </a:lnTo>
                  <a:cubicBezTo>
                    <a:pt x="12788" y="30147"/>
                    <a:pt x="12883" y="30243"/>
                    <a:pt x="13002" y="30302"/>
                  </a:cubicBezTo>
                  <a:cubicBezTo>
                    <a:pt x="13062" y="30338"/>
                    <a:pt x="13133" y="30362"/>
                    <a:pt x="13205" y="30362"/>
                  </a:cubicBezTo>
                  <a:lnTo>
                    <a:pt x="13229" y="30362"/>
                  </a:lnTo>
                  <a:cubicBezTo>
                    <a:pt x="13348" y="30350"/>
                    <a:pt x="13443" y="30314"/>
                    <a:pt x="13526" y="30243"/>
                  </a:cubicBezTo>
                  <a:cubicBezTo>
                    <a:pt x="13657" y="30159"/>
                    <a:pt x="13717" y="30005"/>
                    <a:pt x="13681" y="29862"/>
                  </a:cubicBezTo>
                  <a:cubicBezTo>
                    <a:pt x="13681" y="29826"/>
                    <a:pt x="13681" y="29802"/>
                    <a:pt x="13681" y="29766"/>
                  </a:cubicBezTo>
                  <a:lnTo>
                    <a:pt x="13681" y="19872"/>
                  </a:lnTo>
                  <a:lnTo>
                    <a:pt x="15574" y="19515"/>
                  </a:lnTo>
                  <a:cubicBezTo>
                    <a:pt x="15622" y="19503"/>
                    <a:pt x="15657" y="19468"/>
                    <a:pt x="15657" y="19420"/>
                  </a:cubicBezTo>
                  <a:lnTo>
                    <a:pt x="15777" y="13681"/>
                  </a:lnTo>
                  <a:cubicBezTo>
                    <a:pt x="16324" y="14134"/>
                    <a:pt x="16860" y="14562"/>
                    <a:pt x="17420" y="15003"/>
                  </a:cubicBezTo>
                  <a:lnTo>
                    <a:pt x="18313" y="15705"/>
                  </a:lnTo>
                  <a:lnTo>
                    <a:pt x="18753" y="16051"/>
                  </a:lnTo>
                  <a:lnTo>
                    <a:pt x="18872" y="16134"/>
                  </a:lnTo>
                  <a:cubicBezTo>
                    <a:pt x="18908" y="16170"/>
                    <a:pt x="18967" y="16205"/>
                    <a:pt x="19015" y="16229"/>
                  </a:cubicBezTo>
                  <a:cubicBezTo>
                    <a:pt x="19075" y="16253"/>
                    <a:pt x="19137" y="16265"/>
                    <a:pt x="19198" y="16265"/>
                  </a:cubicBezTo>
                  <a:cubicBezTo>
                    <a:pt x="19259" y="16265"/>
                    <a:pt x="19319" y="16253"/>
                    <a:pt x="19372" y="16229"/>
                  </a:cubicBezTo>
                  <a:lnTo>
                    <a:pt x="19396" y="16217"/>
                  </a:lnTo>
                  <a:lnTo>
                    <a:pt x="19408" y="16217"/>
                  </a:lnTo>
                  <a:lnTo>
                    <a:pt x="19420" y="16205"/>
                  </a:lnTo>
                  <a:cubicBezTo>
                    <a:pt x="19587" y="16134"/>
                    <a:pt x="19694" y="15955"/>
                    <a:pt x="19682" y="15765"/>
                  </a:cubicBezTo>
                  <a:cubicBezTo>
                    <a:pt x="19670" y="15610"/>
                    <a:pt x="19646" y="15479"/>
                    <a:pt x="19634" y="15336"/>
                  </a:cubicBezTo>
                  <a:lnTo>
                    <a:pt x="19539" y="14515"/>
                  </a:lnTo>
                  <a:lnTo>
                    <a:pt x="19325" y="12836"/>
                  </a:lnTo>
                  <a:cubicBezTo>
                    <a:pt x="19301" y="12622"/>
                    <a:pt x="19265" y="12395"/>
                    <a:pt x="19241" y="12181"/>
                  </a:cubicBezTo>
                  <a:cubicBezTo>
                    <a:pt x="19384" y="12086"/>
                    <a:pt x="19491" y="11955"/>
                    <a:pt x="19551" y="11800"/>
                  </a:cubicBezTo>
                  <a:cubicBezTo>
                    <a:pt x="19598" y="11657"/>
                    <a:pt x="19479" y="11431"/>
                    <a:pt x="19348" y="11228"/>
                  </a:cubicBezTo>
                  <a:lnTo>
                    <a:pt x="19444" y="11169"/>
                  </a:lnTo>
                  <a:cubicBezTo>
                    <a:pt x="20182" y="10562"/>
                    <a:pt x="19789" y="9454"/>
                    <a:pt x="19741" y="9288"/>
                  </a:cubicBezTo>
                  <a:cubicBezTo>
                    <a:pt x="19717" y="8942"/>
                    <a:pt x="19670" y="8597"/>
                    <a:pt x="19575" y="8264"/>
                  </a:cubicBezTo>
                  <a:cubicBezTo>
                    <a:pt x="19384" y="7561"/>
                    <a:pt x="18765" y="7514"/>
                    <a:pt x="18563" y="7502"/>
                  </a:cubicBezTo>
                  <a:cubicBezTo>
                    <a:pt x="18527" y="7502"/>
                    <a:pt x="18503" y="7502"/>
                    <a:pt x="18479" y="7514"/>
                  </a:cubicBezTo>
                  <a:cubicBezTo>
                    <a:pt x="18420" y="7430"/>
                    <a:pt x="18348" y="7371"/>
                    <a:pt x="18265" y="7323"/>
                  </a:cubicBezTo>
                  <a:cubicBezTo>
                    <a:pt x="18146" y="7240"/>
                    <a:pt x="18003" y="7192"/>
                    <a:pt x="17860" y="7157"/>
                  </a:cubicBezTo>
                  <a:cubicBezTo>
                    <a:pt x="17253" y="6811"/>
                    <a:pt x="16277" y="6371"/>
                    <a:pt x="16217" y="6347"/>
                  </a:cubicBezTo>
                  <a:lnTo>
                    <a:pt x="16205" y="6335"/>
                  </a:lnTo>
                  <a:cubicBezTo>
                    <a:pt x="16193" y="6335"/>
                    <a:pt x="16086" y="6311"/>
                    <a:pt x="15955" y="6299"/>
                  </a:cubicBezTo>
                  <a:lnTo>
                    <a:pt x="15991" y="4585"/>
                  </a:lnTo>
                  <a:lnTo>
                    <a:pt x="16348" y="4192"/>
                  </a:lnTo>
                  <a:lnTo>
                    <a:pt x="16348" y="4180"/>
                  </a:lnTo>
                  <a:cubicBezTo>
                    <a:pt x="16348" y="4168"/>
                    <a:pt x="16360" y="4156"/>
                    <a:pt x="16360" y="4144"/>
                  </a:cubicBezTo>
                  <a:cubicBezTo>
                    <a:pt x="16360" y="4132"/>
                    <a:pt x="16360" y="4132"/>
                    <a:pt x="16360" y="4120"/>
                  </a:cubicBezTo>
                  <a:cubicBezTo>
                    <a:pt x="16360" y="4109"/>
                    <a:pt x="16360" y="4109"/>
                    <a:pt x="16360" y="4109"/>
                  </a:cubicBezTo>
                  <a:cubicBezTo>
                    <a:pt x="16360" y="4097"/>
                    <a:pt x="16348" y="4085"/>
                    <a:pt x="16348" y="4085"/>
                  </a:cubicBezTo>
                  <a:lnTo>
                    <a:pt x="16336" y="4073"/>
                  </a:lnTo>
                  <a:cubicBezTo>
                    <a:pt x="16336" y="4073"/>
                    <a:pt x="16336" y="4061"/>
                    <a:pt x="16336" y="4061"/>
                  </a:cubicBezTo>
                  <a:lnTo>
                    <a:pt x="14372" y="2073"/>
                  </a:lnTo>
                  <a:cubicBezTo>
                    <a:pt x="14360" y="2061"/>
                    <a:pt x="14348" y="2049"/>
                    <a:pt x="14348" y="2049"/>
                  </a:cubicBezTo>
                  <a:lnTo>
                    <a:pt x="14002" y="1870"/>
                  </a:lnTo>
                  <a:lnTo>
                    <a:pt x="13979" y="1870"/>
                  </a:lnTo>
                  <a:lnTo>
                    <a:pt x="4882" y="1"/>
                  </a:ln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" name="Google Shape;247;p39"/>
            <p:cNvGrpSpPr/>
            <p:nvPr/>
          </p:nvGrpSpPr>
          <p:grpSpPr>
            <a:xfrm rot="463548" flipH="1">
              <a:off x="8409329" y="2091098"/>
              <a:ext cx="1382498" cy="2332695"/>
              <a:chOff x="-929307" y="2277152"/>
              <a:chExt cx="1464559" cy="2471157"/>
            </a:xfrm>
          </p:grpSpPr>
          <p:grpSp>
            <p:nvGrpSpPr>
              <p:cNvPr id="248" name="Google Shape;248;p39"/>
              <p:cNvGrpSpPr/>
              <p:nvPr/>
            </p:nvGrpSpPr>
            <p:grpSpPr>
              <a:xfrm>
                <a:off x="-929307" y="2277152"/>
                <a:ext cx="1464559" cy="2471157"/>
                <a:chOff x="285150" y="2272250"/>
                <a:chExt cx="527750" cy="890475"/>
              </a:xfrm>
            </p:grpSpPr>
            <p:sp>
              <p:nvSpPr>
                <p:cNvPr id="249" name="Google Shape;249;p39"/>
                <p:cNvSpPr/>
                <p:nvPr/>
              </p:nvSpPr>
              <p:spPr>
                <a:xfrm>
                  <a:off x="507275" y="2747500"/>
                  <a:ext cx="119000" cy="2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60" h="11240" extrusionOk="0">
                      <a:moveTo>
                        <a:pt x="4319" y="0"/>
                      </a:moveTo>
                      <a:cubicBezTo>
                        <a:pt x="3998" y="0"/>
                        <a:pt x="3974" y="453"/>
                        <a:pt x="3974" y="453"/>
                      </a:cubicBezTo>
                      <a:lnTo>
                        <a:pt x="4045" y="9906"/>
                      </a:lnTo>
                      <a:lnTo>
                        <a:pt x="4045" y="9906"/>
                      </a:lnTo>
                      <a:lnTo>
                        <a:pt x="1533" y="6846"/>
                      </a:lnTo>
                      <a:cubicBezTo>
                        <a:pt x="1497" y="6549"/>
                        <a:pt x="1307" y="6299"/>
                        <a:pt x="1033" y="6179"/>
                      </a:cubicBezTo>
                      <a:cubicBezTo>
                        <a:pt x="984" y="6153"/>
                        <a:pt x="934" y="6140"/>
                        <a:pt x="884" y="6140"/>
                      </a:cubicBezTo>
                      <a:cubicBezTo>
                        <a:pt x="599" y="6140"/>
                        <a:pt x="327" y="6556"/>
                        <a:pt x="235" y="7144"/>
                      </a:cubicBezTo>
                      <a:cubicBezTo>
                        <a:pt x="116" y="7930"/>
                        <a:pt x="45" y="8716"/>
                        <a:pt x="21" y="9501"/>
                      </a:cubicBezTo>
                      <a:cubicBezTo>
                        <a:pt x="0" y="10189"/>
                        <a:pt x="435" y="11223"/>
                        <a:pt x="943" y="11223"/>
                      </a:cubicBezTo>
                      <a:cubicBezTo>
                        <a:pt x="1016" y="11223"/>
                        <a:pt x="1090" y="11202"/>
                        <a:pt x="1164" y="11156"/>
                      </a:cubicBezTo>
                      <a:cubicBezTo>
                        <a:pt x="1581" y="10894"/>
                        <a:pt x="1736" y="9989"/>
                        <a:pt x="1497" y="9323"/>
                      </a:cubicBezTo>
                      <a:cubicBezTo>
                        <a:pt x="1224" y="8585"/>
                        <a:pt x="1259" y="8037"/>
                        <a:pt x="1366" y="7692"/>
                      </a:cubicBezTo>
                      <a:lnTo>
                        <a:pt x="1366" y="7692"/>
                      </a:lnTo>
                      <a:lnTo>
                        <a:pt x="3950" y="10966"/>
                      </a:lnTo>
                      <a:cubicBezTo>
                        <a:pt x="4022" y="11061"/>
                        <a:pt x="4105" y="11144"/>
                        <a:pt x="4212" y="11192"/>
                      </a:cubicBezTo>
                      <a:cubicBezTo>
                        <a:pt x="4260" y="11228"/>
                        <a:pt x="4319" y="11240"/>
                        <a:pt x="4379" y="11240"/>
                      </a:cubicBezTo>
                      <a:cubicBezTo>
                        <a:pt x="4474" y="11240"/>
                        <a:pt x="4557" y="11216"/>
                        <a:pt x="4629" y="11156"/>
                      </a:cubicBezTo>
                      <a:cubicBezTo>
                        <a:pt x="4724" y="11085"/>
                        <a:pt x="4760" y="10966"/>
                        <a:pt x="4736" y="10859"/>
                      </a:cubicBezTo>
                      <a:cubicBezTo>
                        <a:pt x="4736" y="10823"/>
                        <a:pt x="4736" y="10787"/>
                        <a:pt x="4736" y="10763"/>
                      </a:cubicBezTo>
                      <a:lnTo>
                        <a:pt x="4736" y="572"/>
                      </a:lnTo>
                      <a:cubicBezTo>
                        <a:pt x="4736" y="572"/>
                        <a:pt x="4760" y="12"/>
                        <a:pt x="431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39"/>
                <p:cNvSpPr/>
                <p:nvPr/>
              </p:nvSpPr>
              <p:spPr>
                <a:xfrm>
                  <a:off x="606600" y="2767125"/>
                  <a:ext cx="19075" cy="3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3" h="1525" extrusionOk="0">
                      <a:moveTo>
                        <a:pt x="763" y="1"/>
                      </a:moveTo>
                      <a:lnTo>
                        <a:pt x="1" y="144"/>
                      </a:lnTo>
                      <a:lnTo>
                        <a:pt x="1" y="1525"/>
                      </a:lnTo>
                      <a:lnTo>
                        <a:pt x="763" y="572"/>
                      </a:lnTo>
                      <a:lnTo>
                        <a:pt x="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39"/>
                <p:cNvSpPr/>
                <p:nvPr/>
              </p:nvSpPr>
              <p:spPr>
                <a:xfrm>
                  <a:off x="506300" y="2755900"/>
                  <a:ext cx="113125" cy="40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5" h="16273" extrusionOk="0">
                      <a:moveTo>
                        <a:pt x="554" y="1"/>
                      </a:moveTo>
                      <a:cubicBezTo>
                        <a:pt x="382" y="1"/>
                        <a:pt x="209" y="111"/>
                        <a:pt x="191" y="331"/>
                      </a:cubicBezTo>
                      <a:lnTo>
                        <a:pt x="191" y="14380"/>
                      </a:lnTo>
                      <a:cubicBezTo>
                        <a:pt x="143" y="14690"/>
                        <a:pt x="1" y="15309"/>
                        <a:pt x="310" y="15678"/>
                      </a:cubicBezTo>
                      <a:cubicBezTo>
                        <a:pt x="598" y="16014"/>
                        <a:pt x="2405" y="16273"/>
                        <a:pt x="3399" y="16273"/>
                      </a:cubicBezTo>
                      <a:cubicBezTo>
                        <a:pt x="3637" y="16273"/>
                        <a:pt x="3829" y="16258"/>
                        <a:pt x="3942" y="16226"/>
                      </a:cubicBezTo>
                      <a:cubicBezTo>
                        <a:pt x="4525" y="16059"/>
                        <a:pt x="4156" y="14785"/>
                        <a:pt x="3251" y="14404"/>
                      </a:cubicBezTo>
                      <a:cubicBezTo>
                        <a:pt x="3204" y="14384"/>
                        <a:pt x="3149" y="14375"/>
                        <a:pt x="3086" y="14375"/>
                      </a:cubicBezTo>
                      <a:cubicBezTo>
                        <a:pt x="2649" y="14375"/>
                        <a:pt x="1868" y="14803"/>
                        <a:pt x="1373" y="14803"/>
                      </a:cubicBezTo>
                      <a:cubicBezTo>
                        <a:pt x="1103" y="14803"/>
                        <a:pt x="917" y="14676"/>
                        <a:pt x="917" y="14285"/>
                      </a:cubicBezTo>
                      <a:lnTo>
                        <a:pt x="917" y="331"/>
                      </a:lnTo>
                      <a:cubicBezTo>
                        <a:pt x="899" y="111"/>
                        <a:pt x="727" y="1"/>
                        <a:pt x="55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39"/>
                <p:cNvSpPr/>
                <p:nvPr/>
              </p:nvSpPr>
              <p:spPr>
                <a:xfrm>
                  <a:off x="511075" y="2785300"/>
                  <a:ext cx="181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7" h="2049" extrusionOk="0">
                      <a:moveTo>
                        <a:pt x="726" y="0"/>
                      </a:moveTo>
                      <a:lnTo>
                        <a:pt x="0" y="143"/>
                      </a:lnTo>
                      <a:lnTo>
                        <a:pt x="0" y="2048"/>
                      </a:lnTo>
                      <a:lnTo>
                        <a:pt x="726" y="774"/>
                      </a:lnTo>
                      <a:lnTo>
                        <a:pt x="72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39"/>
                <p:cNvSpPr/>
                <p:nvPr/>
              </p:nvSpPr>
              <p:spPr>
                <a:xfrm>
                  <a:off x="407175" y="2274825"/>
                  <a:ext cx="284900" cy="11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96" h="4442" extrusionOk="0">
                      <a:moveTo>
                        <a:pt x="1" y="0"/>
                      </a:moveTo>
                      <a:lnTo>
                        <a:pt x="1537" y="3036"/>
                      </a:lnTo>
                      <a:lnTo>
                        <a:pt x="11014" y="4441"/>
                      </a:lnTo>
                      <a:lnTo>
                        <a:pt x="11395" y="4012"/>
                      </a:lnTo>
                      <a:lnTo>
                        <a:pt x="9431" y="2036"/>
                      </a:lnTo>
                      <a:lnTo>
                        <a:pt x="9097" y="186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A6C83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39"/>
                <p:cNvSpPr/>
                <p:nvPr/>
              </p:nvSpPr>
              <p:spPr>
                <a:xfrm>
                  <a:off x="462550" y="2287625"/>
                  <a:ext cx="163725" cy="63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2548" extrusionOk="0">
                      <a:moveTo>
                        <a:pt x="0" y="0"/>
                      </a:moveTo>
                      <a:lnTo>
                        <a:pt x="869" y="1643"/>
                      </a:lnTo>
                      <a:lnTo>
                        <a:pt x="6549" y="2548"/>
                      </a:lnTo>
                      <a:lnTo>
                        <a:pt x="5656" y="11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39"/>
                <p:cNvSpPr/>
                <p:nvPr/>
              </p:nvSpPr>
              <p:spPr>
                <a:xfrm>
                  <a:off x="330100" y="2350725"/>
                  <a:ext cx="166100" cy="44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4" h="17634" extrusionOk="0">
                      <a:moveTo>
                        <a:pt x="4620" y="0"/>
                      </a:moveTo>
                      <a:lnTo>
                        <a:pt x="0" y="1762"/>
                      </a:lnTo>
                      <a:lnTo>
                        <a:pt x="2655" y="16657"/>
                      </a:lnTo>
                      <a:lnTo>
                        <a:pt x="6644" y="17633"/>
                      </a:lnTo>
                      <a:lnTo>
                        <a:pt x="6644" y="17633"/>
                      </a:lnTo>
                      <a:lnTo>
                        <a:pt x="462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39"/>
                <p:cNvSpPr/>
                <p:nvPr/>
              </p:nvSpPr>
              <p:spPr>
                <a:xfrm>
                  <a:off x="445575" y="2350725"/>
                  <a:ext cx="236975" cy="440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79" h="17634" extrusionOk="0">
                      <a:moveTo>
                        <a:pt x="1" y="0"/>
                      </a:moveTo>
                      <a:lnTo>
                        <a:pt x="2025" y="17633"/>
                      </a:lnTo>
                      <a:lnTo>
                        <a:pt x="9168" y="16276"/>
                      </a:lnTo>
                      <a:lnTo>
                        <a:pt x="9478" y="140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39"/>
                <p:cNvSpPr/>
                <p:nvPr/>
              </p:nvSpPr>
              <p:spPr>
                <a:xfrm>
                  <a:off x="570900" y="2631650"/>
                  <a:ext cx="34250" cy="3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" h="1312" extrusionOk="0">
                      <a:moveTo>
                        <a:pt x="801" y="0"/>
                      </a:moveTo>
                      <a:cubicBezTo>
                        <a:pt x="761" y="0"/>
                        <a:pt x="720" y="16"/>
                        <a:pt x="691" y="50"/>
                      </a:cubicBezTo>
                      <a:lnTo>
                        <a:pt x="560" y="253"/>
                      </a:lnTo>
                      <a:lnTo>
                        <a:pt x="334" y="181"/>
                      </a:lnTo>
                      <a:cubicBezTo>
                        <a:pt x="318" y="176"/>
                        <a:pt x="302" y="174"/>
                        <a:pt x="287" y="174"/>
                      </a:cubicBezTo>
                      <a:cubicBezTo>
                        <a:pt x="192" y="174"/>
                        <a:pt x="126" y="267"/>
                        <a:pt x="167" y="360"/>
                      </a:cubicBezTo>
                      <a:lnTo>
                        <a:pt x="274" y="574"/>
                      </a:lnTo>
                      <a:lnTo>
                        <a:pt x="84" y="729"/>
                      </a:lnTo>
                      <a:cubicBezTo>
                        <a:pt x="0" y="812"/>
                        <a:pt x="48" y="943"/>
                        <a:pt x="155" y="955"/>
                      </a:cubicBezTo>
                      <a:lnTo>
                        <a:pt x="393" y="979"/>
                      </a:lnTo>
                      <a:lnTo>
                        <a:pt x="453" y="1205"/>
                      </a:lnTo>
                      <a:cubicBezTo>
                        <a:pt x="466" y="1275"/>
                        <a:pt x="521" y="1312"/>
                        <a:pt x="575" y="1312"/>
                      </a:cubicBezTo>
                      <a:cubicBezTo>
                        <a:pt x="615" y="1312"/>
                        <a:pt x="654" y="1293"/>
                        <a:pt x="679" y="1253"/>
                      </a:cubicBezTo>
                      <a:lnTo>
                        <a:pt x="822" y="1062"/>
                      </a:lnTo>
                      <a:lnTo>
                        <a:pt x="1048" y="1134"/>
                      </a:lnTo>
                      <a:cubicBezTo>
                        <a:pt x="1062" y="1139"/>
                        <a:pt x="1076" y="1141"/>
                        <a:pt x="1090" y="1141"/>
                      </a:cubicBezTo>
                      <a:cubicBezTo>
                        <a:pt x="1178" y="1141"/>
                        <a:pt x="1244" y="1048"/>
                        <a:pt x="1203" y="955"/>
                      </a:cubicBezTo>
                      <a:lnTo>
                        <a:pt x="1107" y="741"/>
                      </a:lnTo>
                      <a:lnTo>
                        <a:pt x="1286" y="586"/>
                      </a:lnTo>
                      <a:cubicBezTo>
                        <a:pt x="1369" y="503"/>
                        <a:pt x="1322" y="360"/>
                        <a:pt x="1203" y="360"/>
                      </a:cubicBezTo>
                      <a:lnTo>
                        <a:pt x="977" y="336"/>
                      </a:lnTo>
                      <a:lnTo>
                        <a:pt x="929" y="98"/>
                      </a:lnTo>
                      <a:cubicBezTo>
                        <a:pt x="915" y="34"/>
                        <a:pt x="859" y="0"/>
                        <a:pt x="80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39"/>
                <p:cNvSpPr/>
                <p:nvPr/>
              </p:nvSpPr>
              <p:spPr>
                <a:xfrm>
                  <a:off x="570900" y="2699875"/>
                  <a:ext cx="34250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0" h="1313" extrusionOk="0">
                      <a:moveTo>
                        <a:pt x="804" y="1"/>
                      </a:moveTo>
                      <a:cubicBezTo>
                        <a:pt x="763" y="1"/>
                        <a:pt x="721" y="20"/>
                        <a:pt x="691" y="60"/>
                      </a:cubicBezTo>
                      <a:lnTo>
                        <a:pt x="560" y="250"/>
                      </a:lnTo>
                      <a:lnTo>
                        <a:pt x="334" y="179"/>
                      </a:lnTo>
                      <a:cubicBezTo>
                        <a:pt x="318" y="174"/>
                        <a:pt x="302" y="172"/>
                        <a:pt x="287" y="172"/>
                      </a:cubicBezTo>
                      <a:cubicBezTo>
                        <a:pt x="192" y="172"/>
                        <a:pt x="126" y="265"/>
                        <a:pt x="167" y="357"/>
                      </a:cubicBezTo>
                      <a:lnTo>
                        <a:pt x="274" y="572"/>
                      </a:lnTo>
                      <a:lnTo>
                        <a:pt x="84" y="738"/>
                      </a:lnTo>
                      <a:cubicBezTo>
                        <a:pt x="0" y="810"/>
                        <a:pt x="48" y="953"/>
                        <a:pt x="155" y="953"/>
                      </a:cubicBezTo>
                      <a:lnTo>
                        <a:pt x="393" y="976"/>
                      </a:lnTo>
                      <a:lnTo>
                        <a:pt x="453" y="1215"/>
                      </a:lnTo>
                      <a:cubicBezTo>
                        <a:pt x="467" y="1278"/>
                        <a:pt x="523" y="1312"/>
                        <a:pt x="578" y="1312"/>
                      </a:cubicBezTo>
                      <a:cubicBezTo>
                        <a:pt x="617" y="1312"/>
                        <a:pt x="655" y="1296"/>
                        <a:pt x="679" y="1262"/>
                      </a:cubicBezTo>
                      <a:lnTo>
                        <a:pt x="822" y="1060"/>
                      </a:lnTo>
                      <a:lnTo>
                        <a:pt x="1048" y="1143"/>
                      </a:lnTo>
                      <a:cubicBezTo>
                        <a:pt x="1061" y="1148"/>
                        <a:pt x="1074" y="1150"/>
                        <a:pt x="1087" y="1150"/>
                      </a:cubicBezTo>
                      <a:cubicBezTo>
                        <a:pt x="1177" y="1150"/>
                        <a:pt x="1244" y="1048"/>
                        <a:pt x="1203" y="965"/>
                      </a:cubicBezTo>
                      <a:lnTo>
                        <a:pt x="1107" y="738"/>
                      </a:lnTo>
                      <a:lnTo>
                        <a:pt x="1286" y="584"/>
                      </a:lnTo>
                      <a:cubicBezTo>
                        <a:pt x="1369" y="512"/>
                        <a:pt x="1322" y="369"/>
                        <a:pt x="1203" y="357"/>
                      </a:cubicBezTo>
                      <a:lnTo>
                        <a:pt x="977" y="334"/>
                      </a:lnTo>
                      <a:lnTo>
                        <a:pt x="929" y="107"/>
                      </a:lnTo>
                      <a:cubicBezTo>
                        <a:pt x="915" y="38"/>
                        <a:pt x="861" y="1"/>
                        <a:pt x="80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39"/>
                <p:cNvSpPr/>
                <p:nvPr/>
              </p:nvSpPr>
              <p:spPr>
                <a:xfrm>
                  <a:off x="322950" y="2274825"/>
                  <a:ext cx="122650" cy="11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06" h="4799" extrusionOk="0">
                      <a:moveTo>
                        <a:pt x="3370" y="0"/>
                      </a:moveTo>
                      <a:lnTo>
                        <a:pt x="2751" y="155"/>
                      </a:lnTo>
                      <a:lnTo>
                        <a:pt x="0" y="4679"/>
                      </a:lnTo>
                      <a:lnTo>
                        <a:pt x="286" y="4798"/>
                      </a:lnTo>
                      <a:lnTo>
                        <a:pt x="4906" y="3036"/>
                      </a:lnTo>
                      <a:lnTo>
                        <a:pt x="337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39"/>
                <p:cNvSpPr/>
                <p:nvPr/>
              </p:nvSpPr>
              <p:spPr>
                <a:xfrm>
                  <a:off x="320275" y="2272425"/>
                  <a:ext cx="375050" cy="5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2" h="20885" extrusionOk="0">
                      <a:moveTo>
                        <a:pt x="3489" y="203"/>
                      </a:moveTo>
                      <a:lnTo>
                        <a:pt x="12549" y="2061"/>
                      </a:lnTo>
                      <a:lnTo>
                        <a:pt x="12859" y="2215"/>
                      </a:lnTo>
                      <a:lnTo>
                        <a:pt x="14740" y="4108"/>
                      </a:lnTo>
                      <a:lnTo>
                        <a:pt x="14431" y="4454"/>
                      </a:lnTo>
                      <a:cubicBezTo>
                        <a:pt x="14407" y="4478"/>
                        <a:pt x="14395" y="4501"/>
                        <a:pt x="14395" y="4525"/>
                      </a:cubicBezTo>
                      <a:lnTo>
                        <a:pt x="14085" y="19325"/>
                      </a:lnTo>
                      <a:lnTo>
                        <a:pt x="7049" y="20658"/>
                      </a:lnTo>
                      <a:lnTo>
                        <a:pt x="3143" y="19706"/>
                      </a:lnTo>
                      <a:lnTo>
                        <a:pt x="500" y="4882"/>
                      </a:lnTo>
                      <a:cubicBezTo>
                        <a:pt x="500" y="4847"/>
                        <a:pt x="476" y="4811"/>
                        <a:pt x="441" y="4799"/>
                      </a:cubicBezTo>
                      <a:lnTo>
                        <a:pt x="274" y="4739"/>
                      </a:lnTo>
                      <a:lnTo>
                        <a:pt x="2929" y="346"/>
                      </a:lnTo>
                      <a:lnTo>
                        <a:pt x="3489" y="203"/>
                      </a:lnTo>
                      <a:close/>
                      <a:moveTo>
                        <a:pt x="3453" y="1"/>
                      </a:moveTo>
                      <a:lnTo>
                        <a:pt x="2846" y="156"/>
                      </a:lnTo>
                      <a:cubicBezTo>
                        <a:pt x="2810" y="168"/>
                        <a:pt x="2786" y="179"/>
                        <a:pt x="2774" y="203"/>
                      </a:cubicBezTo>
                      <a:lnTo>
                        <a:pt x="24" y="4739"/>
                      </a:lnTo>
                      <a:cubicBezTo>
                        <a:pt x="0" y="4787"/>
                        <a:pt x="24" y="4859"/>
                        <a:pt x="83" y="4882"/>
                      </a:cubicBezTo>
                      <a:lnTo>
                        <a:pt x="310" y="4966"/>
                      </a:lnTo>
                      <a:lnTo>
                        <a:pt x="2953" y="19813"/>
                      </a:lnTo>
                      <a:cubicBezTo>
                        <a:pt x="2965" y="19848"/>
                        <a:pt x="2989" y="19884"/>
                        <a:pt x="3036" y="19896"/>
                      </a:cubicBezTo>
                      <a:lnTo>
                        <a:pt x="7025" y="20872"/>
                      </a:lnTo>
                      <a:lnTo>
                        <a:pt x="7049" y="20872"/>
                      </a:lnTo>
                      <a:lnTo>
                        <a:pt x="7061" y="20884"/>
                      </a:lnTo>
                      <a:lnTo>
                        <a:pt x="14204" y="19527"/>
                      </a:lnTo>
                      <a:cubicBezTo>
                        <a:pt x="14252" y="19515"/>
                        <a:pt x="14288" y="19479"/>
                        <a:pt x="14288" y="19420"/>
                      </a:cubicBezTo>
                      <a:lnTo>
                        <a:pt x="14597" y="4585"/>
                      </a:lnTo>
                      <a:lnTo>
                        <a:pt x="14966" y="4192"/>
                      </a:lnTo>
                      <a:cubicBezTo>
                        <a:pt x="15002" y="4156"/>
                        <a:pt x="15002" y="4085"/>
                        <a:pt x="14966" y="4049"/>
                      </a:cubicBezTo>
                      <a:lnTo>
                        <a:pt x="12990" y="2061"/>
                      </a:lnTo>
                      <a:cubicBezTo>
                        <a:pt x="12990" y="2061"/>
                        <a:pt x="12978" y="2049"/>
                        <a:pt x="12966" y="2049"/>
                      </a:cubicBezTo>
                      <a:lnTo>
                        <a:pt x="12621" y="1870"/>
                      </a:lnTo>
                      <a:lnTo>
                        <a:pt x="12597" y="1870"/>
                      </a:lnTo>
                      <a:lnTo>
                        <a:pt x="350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39"/>
                <p:cNvSpPr/>
                <p:nvPr/>
              </p:nvSpPr>
              <p:spPr>
                <a:xfrm>
                  <a:off x="560775" y="2575225"/>
                  <a:ext cx="39300" cy="1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2" h="797" extrusionOk="0">
                      <a:moveTo>
                        <a:pt x="1550" y="0"/>
                      </a:moveTo>
                      <a:cubicBezTo>
                        <a:pt x="1542" y="0"/>
                        <a:pt x="1536" y="3"/>
                        <a:pt x="1536" y="9"/>
                      </a:cubicBezTo>
                      <a:cubicBezTo>
                        <a:pt x="1346" y="224"/>
                        <a:pt x="1108" y="402"/>
                        <a:pt x="858" y="509"/>
                      </a:cubicBezTo>
                      <a:cubicBezTo>
                        <a:pt x="727" y="569"/>
                        <a:pt x="596" y="605"/>
                        <a:pt x="453" y="628"/>
                      </a:cubicBezTo>
                      <a:cubicBezTo>
                        <a:pt x="393" y="640"/>
                        <a:pt x="322" y="640"/>
                        <a:pt x="250" y="652"/>
                      </a:cubicBezTo>
                      <a:cubicBezTo>
                        <a:pt x="215" y="658"/>
                        <a:pt x="176" y="658"/>
                        <a:pt x="137" y="658"/>
                      </a:cubicBezTo>
                      <a:cubicBezTo>
                        <a:pt x="99" y="658"/>
                        <a:pt x="60" y="658"/>
                        <a:pt x="24" y="664"/>
                      </a:cubicBezTo>
                      <a:cubicBezTo>
                        <a:pt x="12" y="664"/>
                        <a:pt x="12" y="676"/>
                        <a:pt x="0" y="688"/>
                      </a:cubicBezTo>
                      <a:cubicBezTo>
                        <a:pt x="0" y="700"/>
                        <a:pt x="0" y="712"/>
                        <a:pt x="24" y="712"/>
                      </a:cubicBezTo>
                      <a:cubicBezTo>
                        <a:pt x="168" y="769"/>
                        <a:pt x="319" y="797"/>
                        <a:pt x="468" y="797"/>
                      </a:cubicBezTo>
                      <a:cubicBezTo>
                        <a:pt x="786" y="797"/>
                        <a:pt x="1099" y="669"/>
                        <a:pt x="1334" y="426"/>
                      </a:cubicBezTo>
                      <a:cubicBezTo>
                        <a:pt x="1441" y="319"/>
                        <a:pt x="1524" y="188"/>
                        <a:pt x="1572" y="33"/>
                      </a:cubicBezTo>
                      <a:cubicBezTo>
                        <a:pt x="1572" y="21"/>
                        <a:pt x="1572" y="21"/>
                        <a:pt x="1572" y="9"/>
                      </a:cubicBezTo>
                      <a:cubicBezTo>
                        <a:pt x="1566" y="3"/>
                        <a:pt x="1557" y="0"/>
                        <a:pt x="15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39"/>
                <p:cNvSpPr/>
                <p:nvPr/>
              </p:nvSpPr>
              <p:spPr>
                <a:xfrm>
                  <a:off x="521600" y="2525300"/>
                  <a:ext cx="95150" cy="3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6" h="1552" extrusionOk="0">
                      <a:moveTo>
                        <a:pt x="828" y="1"/>
                      </a:moveTo>
                      <a:cubicBezTo>
                        <a:pt x="34" y="1"/>
                        <a:pt x="1" y="971"/>
                        <a:pt x="698" y="1292"/>
                      </a:cubicBezTo>
                      <a:cubicBezTo>
                        <a:pt x="1010" y="1428"/>
                        <a:pt x="1714" y="1552"/>
                        <a:pt x="2360" y="1552"/>
                      </a:cubicBezTo>
                      <a:cubicBezTo>
                        <a:pt x="2847" y="1552"/>
                        <a:pt x="3302" y="1481"/>
                        <a:pt x="3532" y="1292"/>
                      </a:cubicBezTo>
                      <a:cubicBezTo>
                        <a:pt x="3806" y="1066"/>
                        <a:pt x="3734" y="125"/>
                        <a:pt x="3734" y="125"/>
                      </a:cubicBezTo>
                      <a:lnTo>
                        <a:pt x="3734" y="125"/>
                      </a:lnTo>
                      <a:cubicBezTo>
                        <a:pt x="3405" y="160"/>
                        <a:pt x="3075" y="177"/>
                        <a:pt x="2744" y="177"/>
                      </a:cubicBezTo>
                      <a:cubicBezTo>
                        <a:pt x="2166" y="177"/>
                        <a:pt x="1588" y="124"/>
                        <a:pt x="1020" y="18"/>
                      </a:cubicBezTo>
                      <a:cubicBezTo>
                        <a:pt x="951" y="6"/>
                        <a:pt x="887" y="1"/>
                        <a:pt x="82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39"/>
                <p:cNvSpPr/>
                <p:nvPr/>
              </p:nvSpPr>
              <p:spPr>
                <a:xfrm>
                  <a:off x="523575" y="2507575"/>
                  <a:ext cx="107475" cy="5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9" h="2347" extrusionOk="0">
                      <a:moveTo>
                        <a:pt x="714" y="798"/>
                      </a:moveTo>
                      <a:cubicBezTo>
                        <a:pt x="905" y="798"/>
                        <a:pt x="1095" y="822"/>
                        <a:pt x="1286" y="858"/>
                      </a:cubicBezTo>
                      <a:cubicBezTo>
                        <a:pt x="1476" y="882"/>
                        <a:pt x="1679" y="906"/>
                        <a:pt x="1881" y="918"/>
                      </a:cubicBezTo>
                      <a:cubicBezTo>
                        <a:pt x="2135" y="944"/>
                        <a:pt x="2389" y="957"/>
                        <a:pt x="2642" y="957"/>
                      </a:cubicBezTo>
                      <a:cubicBezTo>
                        <a:pt x="2972" y="957"/>
                        <a:pt x="3301" y="935"/>
                        <a:pt x="3628" y="890"/>
                      </a:cubicBezTo>
                      <a:lnTo>
                        <a:pt x="3628" y="890"/>
                      </a:lnTo>
                      <a:cubicBezTo>
                        <a:pt x="3615" y="1072"/>
                        <a:pt x="3594" y="1245"/>
                        <a:pt x="3572" y="1418"/>
                      </a:cubicBezTo>
                      <a:cubicBezTo>
                        <a:pt x="3560" y="1513"/>
                        <a:pt x="3536" y="1608"/>
                        <a:pt x="3512" y="1703"/>
                      </a:cubicBezTo>
                      <a:cubicBezTo>
                        <a:pt x="3489" y="1775"/>
                        <a:pt x="3453" y="1846"/>
                        <a:pt x="3405" y="1906"/>
                      </a:cubicBezTo>
                      <a:cubicBezTo>
                        <a:pt x="3251" y="2013"/>
                        <a:pt x="3084" y="2072"/>
                        <a:pt x="2905" y="2096"/>
                      </a:cubicBezTo>
                      <a:cubicBezTo>
                        <a:pt x="2715" y="2132"/>
                        <a:pt x="2524" y="2156"/>
                        <a:pt x="2334" y="2156"/>
                      </a:cubicBezTo>
                      <a:cubicBezTo>
                        <a:pt x="1941" y="2156"/>
                        <a:pt x="1548" y="2120"/>
                        <a:pt x="1167" y="2049"/>
                      </a:cubicBezTo>
                      <a:cubicBezTo>
                        <a:pt x="976" y="2013"/>
                        <a:pt x="798" y="1965"/>
                        <a:pt x="631" y="1882"/>
                      </a:cubicBezTo>
                      <a:cubicBezTo>
                        <a:pt x="464" y="1810"/>
                        <a:pt x="345" y="1668"/>
                        <a:pt x="274" y="1513"/>
                      </a:cubicBezTo>
                      <a:cubicBezTo>
                        <a:pt x="191" y="1358"/>
                        <a:pt x="203" y="1179"/>
                        <a:pt x="286" y="1025"/>
                      </a:cubicBezTo>
                      <a:cubicBezTo>
                        <a:pt x="381" y="882"/>
                        <a:pt x="536" y="798"/>
                        <a:pt x="714" y="798"/>
                      </a:cubicBezTo>
                      <a:close/>
                      <a:moveTo>
                        <a:pt x="3501" y="1"/>
                      </a:moveTo>
                      <a:cubicBezTo>
                        <a:pt x="3489" y="13"/>
                        <a:pt x="3489" y="25"/>
                        <a:pt x="3501" y="36"/>
                      </a:cubicBezTo>
                      <a:cubicBezTo>
                        <a:pt x="3596" y="179"/>
                        <a:pt x="3703" y="310"/>
                        <a:pt x="3834" y="429"/>
                      </a:cubicBezTo>
                      <a:cubicBezTo>
                        <a:pt x="3929" y="534"/>
                        <a:pt x="4032" y="624"/>
                        <a:pt x="4149" y="698"/>
                      </a:cubicBezTo>
                      <a:lnTo>
                        <a:pt x="4149" y="698"/>
                      </a:lnTo>
                      <a:cubicBezTo>
                        <a:pt x="3787" y="770"/>
                        <a:pt x="3435" y="810"/>
                        <a:pt x="3072" y="810"/>
                      </a:cubicBezTo>
                      <a:cubicBezTo>
                        <a:pt x="3002" y="812"/>
                        <a:pt x="2933" y="813"/>
                        <a:pt x="2863" y="813"/>
                      </a:cubicBezTo>
                      <a:cubicBezTo>
                        <a:pt x="2540" y="813"/>
                        <a:pt x="2217" y="792"/>
                        <a:pt x="1893" y="763"/>
                      </a:cubicBezTo>
                      <a:cubicBezTo>
                        <a:pt x="1691" y="739"/>
                        <a:pt x="1500" y="715"/>
                        <a:pt x="1310" y="691"/>
                      </a:cubicBezTo>
                      <a:lnTo>
                        <a:pt x="1012" y="644"/>
                      </a:lnTo>
                      <a:cubicBezTo>
                        <a:pt x="953" y="632"/>
                        <a:pt x="905" y="632"/>
                        <a:pt x="857" y="620"/>
                      </a:cubicBezTo>
                      <a:cubicBezTo>
                        <a:pt x="810" y="608"/>
                        <a:pt x="750" y="608"/>
                        <a:pt x="703" y="608"/>
                      </a:cubicBezTo>
                      <a:cubicBezTo>
                        <a:pt x="464" y="608"/>
                        <a:pt x="250" y="727"/>
                        <a:pt x="119" y="918"/>
                      </a:cubicBezTo>
                      <a:cubicBezTo>
                        <a:pt x="12" y="1120"/>
                        <a:pt x="0" y="1370"/>
                        <a:pt x="95" y="1572"/>
                      </a:cubicBezTo>
                      <a:cubicBezTo>
                        <a:pt x="179" y="1775"/>
                        <a:pt x="333" y="1941"/>
                        <a:pt x="536" y="2049"/>
                      </a:cubicBezTo>
                      <a:cubicBezTo>
                        <a:pt x="726" y="2132"/>
                        <a:pt x="929" y="2191"/>
                        <a:pt x="1131" y="2227"/>
                      </a:cubicBezTo>
                      <a:cubicBezTo>
                        <a:pt x="1524" y="2311"/>
                        <a:pt x="1929" y="2346"/>
                        <a:pt x="2334" y="2346"/>
                      </a:cubicBezTo>
                      <a:cubicBezTo>
                        <a:pt x="2536" y="2346"/>
                        <a:pt x="2739" y="2334"/>
                        <a:pt x="2941" y="2299"/>
                      </a:cubicBezTo>
                      <a:cubicBezTo>
                        <a:pt x="3155" y="2275"/>
                        <a:pt x="3370" y="2191"/>
                        <a:pt x="3536" y="2049"/>
                      </a:cubicBezTo>
                      <a:cubicBezTo>
                        <a:pt x="3620" y="1965"/>
                        <a:pt x="3667" y="1858"/>
                        <a:pt x="3691" y="1739"/>
                      </a:cubicBezTo>
                      <a:cubicBezTo>
                        <a:pt x="3715" y="1632"/>
                        <a:pt x="3727" y="1537"/>
                        <a:pt x="3727" y="1429"/>
                      </a:cubicBezTo>
                      <a:cubicBezTo>
                        <a:pt x="3727" y="1244"/>
                        <a:pt x="3717" y="1058"/>
                        <a:pt x="3688" y="882"/>
                      </a:cubicBezTo>
                      <a:lnTo>
                        <a:pt x="3688" y="882"/>
                      </a:lnTo>
                      <a:cubicBezTo>
                        <a:pt x="3880" y="854"/>
                        <a:pt x="4072" y="818"/>
                        <a:pt x="4263" y="775"/>
                      </a:cubicBezTo>
                      <a:cubicBezTo>
                        <a:pt x="4274" y="763"/>
                        <a:pt x="4274" y="763"/>
                        <a:pt x="4286" y="751"/>
                      </a:cubicBezTo>
                      <a:cubicBezTo>
                        <a:pt x="4298" y="727"/>
                        <a:pt x="4286" y="703"/>
                        <a:pt x="4263" y="691"/>
                      </a:cubicBezTo>
                      <a:cubicBezTo>
                        <a:pt x="4120" y="608"/>
                        <a:pt x="3989" y="513"/>
                        <a:pt x="3870" y="394"/>
                      </a:cubicBezTo>
                      <a:cubicBezTo>
                        <a:pt x="3751" y="275"/>
                        <a:pt x="3632" y="156"/>
                        <a:pt x="3524" y="25"/>
                      </a:cubicBezTo>
                      <a:cubicBezTo>
                        <a:pt x="3524" y="1"/>
                        <a:pt x="3512" y="1"/>
                        <a:pt x="35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39"/>
                <p:cNvSpPr/>
                <p:nvPr/>
              </p:nvSpPr>
              <p:spPr>
                <a:xfrm>
                  <a:off x="598575" y="2529300"/>
                  <a:ext cx="2100" cy="3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323" extrusionOk="0">
                      <a:moveTo>
                        <a:pt x="60" y="1"/>
                      </a:moveTo>
                      <a:cubicBezTo>
                        <a:pt x="48" y="1"/>
                        <a:pt x="48" y="1"/>
                        <a:pt x="48" y="13"/>
                      </a:cubicBezTo>
                      <a:cubicBezTo>
                        <a:pt x="12" y="227"/>
                        <a:pt x="0" y="441"/>
                        <a:pt x="0" y="656"/>
                      </a:cubicBezTo>
                      <a:cubicBezTo>
                        <a:pt x="0" y="882"/>
                        <a:pt x="0" y="1096"/>
                        <a:pt x="12" y="1311"/>
                      </a:cubicBezTo>
                      <a:cubicBezTo>
                        <a:pt x="12" y="1311"/>
                        <a:pt x="24" y="1322"/>
                        <a:pt x="24" y="1322"/>
                      </a:cubicBezTo>
                      <a:lnTo>
                        <a:pt x="36" y="1322"/>
                      </a:lnTo>
                      <a:cubicBezTo>
                        <a:pt x="60" y="1108"/>
                        <a:pt x="72" y="882"/>
                        <a:pt x="72" y="668"/>
                      </a:cubicBezTo>
                      <a:cubicBezTo>
                        <a:pt x="84" y="453"/>
                        <a:pt x="84" y="239"/>
                        <a:pt x="60" y="25"/>
                      </a:cubicBezTo>
                      <a:lnTo>
                        <a:pt x="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39"/>
                <p:cNvSpPr/>
                <p:nvPr/>
              </p:nvSpPr>
              <p:spPr>
                <a:xfrm>
                  <a:off x="572675" y="2529000"/>
                  <a:ext cx="2100" cy="3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1406" extrusionOk="0">
                      <a:moveTo>
                        <a:pt x="48" y="1"/>
                      </a:moveTo>
                      <a:cubicBezTo>
                        <a:pt x="24" y="239"/>
                        <a:pt x="13" y="465"/>
                        <a:pt x="13" y="703"/>
                      </a:cubicBezTo>
                      <a:cubicBezTo>
                        <a:pt x="13" y="930"/>
                        <a:pt x="1" y="1168"/>
                        <a:pt x="24" y="1394"/>
                      </a:cubicBezTo>
                      <a:cubicBezTo>
                        <a:pt x="24" y="1394"/>
                        <a:pt x="24" y="1406"/>
                        <a:pt x="24" y="1406"/>
                      </a:cubicBezTo>
                      <a:cubicBezTo>
                        <a:pt x="24" y="1406"/>
                        <a:pt x="36" y="1394"/>
                        <a:pt x="36" y="1394"/>
                      </a:cubicBezTo>
                      <a:cubicBezTo>
                        <a:pt x="60" y="1168"/>
                        <a:pt x="72" y="930"/>
                        <a:pt x="72" y="703"/>
                      </a:cubicBezTo>
                      <a:cubicBezTo>
                        <a:pt x="72" y="465"/>
                        <a:pt x="84" y="239"/>
                        <a:pt x="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39"/>
                <p:cNvSpPr/>
                <p:nvPr/>
              </p:nvSpPr>
              <p:spPr>
                <a:xfrm>
                  <a:off x="549450" y="2526325"/>
                  <a:ext cx="2125" cy="3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1394" extrusionOk="0">
                      <a:moveTo>
                        <a:pt x="60" y="1"/>
                      </a:moveTo>
                      <a:cubicBezTo>
                        <a:pt x="25" y="239"/>
                        <a:pt x="13" y="465"/>
                        <a:pt x="1" y="691"/>
                      </a:cubicBezTo>
                      <a:cubicBezTo>
                        <a:pt x="1" y="918"/>
                        <a:pt x="1" y="1156"/>
                        <a:pt x="13" y="1382"/>
                      </a:cubicBezTo>
                      <a:cubicBezTo>
                        <a:pt x="13" y="1382"/>
                        <a:pt x="13" y="1382"/>
                        <a:pt x="13" y="1394"/>
                      </a:cubicBezTo>
                      <a:cubicBezTo>
                        <a:pt x="13" y="1394"/>
                        <a:pt x="25" y="1382"/>
                        <a:pt x="25" y="1382"/>
                      </a:cubicBezTo>
                      <a:cubicBezTo>
                        <a:pt x="60" y="1156"/>
                        <a:pt x="60" y="918"/>
                        <a:pt x="72" y="691"/>
                      </a:cubicBezTo>
                      <a:cubicBezTo>
                        <a:pt x="84" y="465"/>
                        <a:pt x="84" y="239"/>
                        <a:pt x="7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39"/>
                <p:cNvSpPr/>
                <p:nvPr/>
              </p:nvSpPr>
              <p:spPr>
                <a:xfrm>
                  <a:off x="444675" y="2350425"/>
                  <a:ext cx="54200" cy="44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17753" extrusionOk="0">
                      <a:moveTo>
                        <a:pt x="25" y="0"/>
                      </a:moveTo>
                      <a:cubicBezTo>
                        <a:pt x="13" y="0"/>
                        <a:pt x="1" y="12"/>
                        <a:pt x="13" y="24"/>
                      </a:cubicBezTo>
                      <a:cubicBezTo>
                        <a:pt x="144" y="1500"/>
                        <a:pt x="299" y="2977"/>
                        <a:pt x="453" y="4441"/>
                      </a:cubicBezTo>
                      <a:lnTo>
                        <a:pt x="942" y="8847"/>
                      </a:lnTo>
                      <a:lnTo>
                        <a:pt x="1442" y="13252"/>
                      </a:lnTo>
                      <a:lnTo>
                        <a:pt x="1965" y="17657"/>
                      </a:lnTo>
                      <a:cubicBezTo>
                        <a:pt x="1965" y="17717"/>
                        <a:pt x="2025" y="17752"/>
                        <a:pt x="2073" y="17752"/>
                      </a:cubicBezTo>
                      <a:cubicBezTo>
                        <a:pt x="2132" y="17741"/>
                        <a:pt x="2168" y="17693"/>
                        <a:pt x="2168" y="17633"/>
                      </a:cubicBezTo>
                      <a:lnTo>
                        <a:pt x="1668" y="13228"/>
                      </a:lnTo>
                      <a:lnTo>
                        <a:pt x="1156" y="8823"/>
                      </a:lnTo>
                      <a:lnTo>
                        <a:pt x="632" y="4417"/>
                      </a:lnTo>
                      <a:cubicBezTo>
                        <a:pt x="453" y="2953"/>
                        <a:pt x="263" y="1489"/>
                        <a:pt x="60" y="24"/>
                      </a:cubicBezTo>
                      <a:cubicBezTo>
                        <a:pt x="49" y="12"/>
                        <a:pt x="49" y="0"/>
                        <a:pt x="25" y="0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39"/>
                <p:cNvSpPr/>
                <p:nvPr/>
              </p:nvSpPr>
              <p:spPr>
                <a:xfrm>
                  <a:off x="472825" y="2406425"/>
                  <a:ext cx="92425" cy="77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7" h="3102" extrusionOk="0">
                      <a:moveTo>
                        <a:pt x="1653" y="1"/>
                      </a:moveTo>
                      <a:cubicBezTo>
                        <a:pt x="878" y="1"/>
                        <a:pt x="202" y="581"/>
                        <a:pt x="113" y="1368"/>
                      </a:cubicBezTo>
                      <a:cubicBezTo>
                        <a:pt x="1" y="2369"/>
                        <a:pt x="797" y="3102"/>
                        <a:pt x="1655" y="3102"/>
                      </a:cubicBezTo>
                      <a:cubicBezTo>
                        <a:pt x="1981" y="3102"/>
                        <a:pt x="2316" y="2996"/>
                        <a:pt x="2614" y="2761"/>
                      </a:cubicBezTo>
                      <a:cubicBezTo>
                        <a:pt x="3697" y="1904"/>
                        <a:pt x="3209" y="165"/>
                        <a:pt x="1828" y="11"/>
                      </a:cubicBezTo>
                      <a:cubicBezTo>
                        <a:pt x="1769" y="4"/>
                        <a:pt x="1711" y="1"/>
                        <a:pt x="165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39"/>
                <p:cNvSpPr/>
                <p:nvPr/>
              </p:nvSpPr>
              <p:spPr>
                <a:xfrm>
                  <a:off x="475950" y="2411750"/>
                  <a:ext cx="72775" cy="6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1" h="2633" extrusionOk="0">
                      <a:moveTo>
                        <a:pt x="1495" y="1"/>
                      </a:moveTo>
                      <a:cubicBezTo>
                        <a:pt x="1088" y="1"/>
                        <a:pt x="686" y="191"/>
                        <a:pt x="429" y="548"/>
                      </a:cubicBezTo>
                      <a:cubicBezTo>
                        <a:pt x="0" y="1143"/>
                        <a:pt x="155" y="1976"/>
                        <a:pt x="774" y="2381"/>
                      </a:cubicBezTo>
                      <a:lnTo>
                        <a:pt x="774" y="2393"/>
                      </a:lnTo>
                      <a:cubicBezTo>
                        <a:pt x="1009" y="2558"/>
                        <a:pt x="1266" y="2632"/>
                        <a:pt x="1517" y="2632"/>
                      </a:cubicBezTo>
                      <a:cubicBezTo>
                        <a:pt x="2242" y="2632"/>
                        <a:pt x="2910" y="2011"/>
                        <a:pt x="2822" y="1179"/>
                      </a:cubicBezTo>
                      <a:lnTo>
                        <a:pt x="2393" y="1143"/>
                      </a:lnTo>
                      <a:lnTo>
                        <a:pt x="1857" y="1095"/>
                      </a:lnTo>
                      <a:lnTo>
                        <a:pt x="2381" y="357"/>
                      </a:lnTo>
                      <a:cubicBezTo>
                        <a:pt x="2346" y="321"/>
                        <a:pt x="2310" y="298"/>
                        <a:pt x="2274" y="262"/>
                      </a:cubicBezTo>
                      <a:cubicBezTo>
                        <a:pt x="2041" y="85"/>
                        <a:pt x="1767" y="1"/>
                        <a:pt x="14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39"/>
                <p:cNvSpPr/>
                <p:nvPr/>
              </p:nvSpPr>
              <p:spPr>
                <a:xfrm>
                  <a:off x="482229" y="2395921"/>
                  <a:ext cx="74725" cy="2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902" extrusionOk="0">
                      <a:moveTo>
                        <a:pt x="1690" y="1"/>
                      </a:moveTo>
                      <a:cubicBezTo>
                        <a:pt x="1587" y="1"/>
                        <a:pt x="1484" y="7"/>
                        <a:pt x="1382" y="21"/>
                      </a:cubicBezTo>
                      <a:cubicBezTo>
                        <a:pt x="1096" y="45"/>
                        <a:pt x="834" y="140"/>
                        <a:pt x="584" y="283"/>
                      </a:cubicBezTo>
                      <a:cubicBezTo>
                        <a:pt x="346" y="426"/>
                        <a:pt x="143" y="628"/>
                        <a:pt x="12" y="866"/>
                      </a:cubicBezTo>
                      <a:cubicBezTo>
                        <a:pt x="1" y="878"/>
                        <a:pt x="12" y="890"/>
                        <a:pt x="12" y="902"/>
                      </a:cubicBezTo>
                      <a:lnTo>
                        <a:pt x="48" y="902"/>
                      </a:lnTo>
                      <a:cubicBezTo>
                        <a:pt x="227" y="699"/>
                        <a:pt x="441" y="545"/>
                        <a:pt x="667" y="438"/>
                      </a:cubicBezTo>
                      <a:cubicBezTo>
                        <a:pt x="905" y="318"/>
                        <a:pt x="1144" y="259"/>
                        <a:pt x="1405" y="223"/>
                      </a:cubicBezTo>
                      <a:lnTo>
                        <a:pt x="1596" y="211"/>
                      </a:lnTo>
                      <a:lnTo>
                        <a:pt x="1786" y="211"/>
                      </a:lnTo>
                      <a:cubicBezTo>
                        <a:pt x="1917" y="211"/>
                        <a:pt x="2048" y="211"/>
                        <a:pt x="2179" y="235"/>
                      </a:cubicBezTo>
                      <a:cubicBezTo>
                        <a:pt x="2298" y="247"/>
                        <a:pt x="2429" y="271"/>
                        <a:pt x="2560" y="295"/>
                      </a:cubicBezTo>
                      <a:cubicBezTo>
                        <a:pt x="2691" y="318"/>
                        <a:pt x="2822" y="354"/>
                        <a:pt x="2953" y="378"/>
                      </a:cubicBezTo>
                      <a:cubicBezTo>
                        <a:pt x="2965" y="378"/>
                        <a:pt x="2977" y="378"/>
                        <a:pt x="2977" y="366"/>
                      </a:cubicBezTo>
                      <a:cubicBezTo>
                        <a:pt x="2989" y="354"/>
                        <a:pt x="2989" y="342"/>
                        <a:pt x="2977" y="330"/>
                      </a:cubicBezTo>
                      <a:cubicBezTo>
                        <a:pt x="2846" y="271"/>
                        <a:pt x="2727" y="211"/>
                        <a:pt x="2596" y="164"/>
                      </a:cubicBezTo>
                      <a:cubicBezTo>
                        <a:pt x="2465" y="128"/>
                        <a:pt x="2334" y="92"/>
                        <a:pt x="2203" y="57"/>
                      </a:cubicBezTo>
                      <a:cubicBezTo>
                        <a:pt x="2032" y="19"/>
                        <a:pt x="1861" y="1"/>
                        <a:pt x="16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39"/>
                <p:cNvSpPr/>
                <p:nvPr/>
              </p:nvSpPr>
              <p:spPr>
                <a:xfrm>
                  <a:off x="599175" y="2419875"/>
                  <a:ext cx="61325" cy="7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3" h="3086" extrusionOk="0">
                      <a:moveTo>
                        <a:pt x="1146" y="1"/>
                      </a:moveTo>
                      <a:cubicBezTo>
                        <a:pt x="1110" y="1"/>
                        <a:pt x="1073" y="3"/>
                        <a:pt x="1036" y="8"/>
                      </a:cubicBezTo>
                      <a:cubicBezTo>
                        <a:pt x="417" y="80"/>
                        <a:pt x="0" y="830"/>
                        <a:pt x="107" y="1687"/>
                      </a:cubicBezTo>
                      <a:cubicBezTo>
                        <a:pt x="209" y="2488"/>
                        <a:pt x="738" y="3086"/>
                        <a:pt x="1320" y="3086"/>
                      </a:cubicBezTo>
                      <a:cubicBezTo>
                        <a:pt x="1352" y="3086"/>
                        <a:pt x="1385" y="3084"/>
                        <a:pt x="1417" y="3080"/>
                      </a:cubicBezTo>
                      <a:cubicBezTo>
                        <a:pt x="2036" y="2997"/>
                        <a:pt x="2453" y="2247"/>
                        <a:pt x="2346" y="1401"/>
                      </a:cubicBezTo>
                      <a:cubicBezTo>
                        <a:pt x="2245" y="606"/>
                        <a:pt x="1723" y="1"/>
                        <a:pt x="114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39"/>
                <p:cNvSpPr/>
                <p:nvPr/>
              </p:nvSpPr>
              <p:spPr>
                <a:xfrm>
                  <a:off x="604225" y="2425600"/>
                  <a:ext cx="49750" cy="6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" h="2594" extrusionOk="0">
                      <a:moveTo>
                        <a:pt x="1110" y="1"/>
                      </a:moveTo>
                      <a:cubicBezTo>
                        <a:pt x="618" y="1"/>
                        <a:pt x="175" y="507"/>
                        <a:pt x="96" y="1184"/>
                      </a:cubicBezTo>
                      <a:cubicBezTo>
                        <a:pt x="1" y="1887"/>
                        <a:pt x="346" y="2518"/>
                        <a:pt x="870" y="2589"/>
                      </a:cubicBezTo>
                      <a:cubicBezTo>
                        <a:pt x="896" y="2592"/>
                        <a:pt x="923" y="2594"/>
                        <a:pt x="949" y="2594"/>
                      </a:cubicBezTo>
                      <a:cubicBezTo>
                        <a:pt x="1433" y="2594"/>
                        <a:pt x="1886" y="2088"/>
                        <a:pt x="1965" y="1410"/>
                      </a:cubicBezTo>
                      <a:cubicBezTo>
                        <a:pt x="1989" y="1208"/>
                        <a:pt x="1977" y="1006"/>
                        <a:pt x="1941" y="815"/>
                      </a:cubicBezTo>
                      <a:lnTo>
                        <a:pt x="1656" y="863"/>
                      </a:lnTo>
                      <a:lnTo>
                        <a:pt x="1156" y="970"/>
                      </a:lnTo>
                      <a:lnTo>
                        <a:pt x="1322" y="482"/>
                      </a:lnTo>
                      <a:lnTo>
                        <a:pt x="1453" y="101"/>
                      </a:lnTo>
                      <a:cubicBezTo>
                        <a:pt x="1370" y="53"/>
                        <a:pt x="1287" y="17"/>
                        <a:pt x="1191" y="6"/>
                      </a:cubicBezTo>
                      <a:cubicBezTo>
                        <a:pt x="1164" y="2"/>
                        <a:pt x="1137" y="1"/>
                        <a:pt x="111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39"/>
                <p:cNvSpPr/>
                <p:nvPr/>
              </p:nvSpPr>
              <p:spPr>
                <a:xfrm>
                  <a:off x="606954" y="2410021"/>
                  <a:ext cx="45550" cy="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2" h="755" extrusionOk="0">
                      <a:moveTo>
                        <a:pt x="734" y="1"/>
                      </a:moveTo>
                      <a:cubicBezTo>
                        <a:pt x="660" y="1"/>
                        <a:pt x="586" y="7"/>
                        <a:pt x="512" y="16"/>
                      </a:cubicBezTo>
                      <a:cubicBezTo>
                        <a:pt x="429" y="28"/>
                        <a:pt x="346" y="40"/>
                        <a:pt x="262" y="64"/>
                      </a:cubicBezTo>
                      <a:cubicBezTo>
                        <a:pt x="179" y="100"/>
                        <a:pt x="95" y="124"/>
                        <a:pt x="12" y="159"/>
                      </a:cubicBezTo>
                      <a:cubicBezTo>
                        <a:pt x="12" y="171"/>
                        <a:pt x="0" y="171"/>
                        <a:pt x="0" y="183"/>
                      </a:cubicBezTo>
                      <a:cubicBezTo>
                        <a:pt x="0" y="195"/>
                        <a:pt x="12" y="207"/>
                        <a:pt x="24" y="207"/>
                      </a:cubicBezTo>
                      <a:cubicBezTo>
                        <a:pt x="107" y="207"/>
                        <a:pt x="191" y="195"/>
                        <a:pt x="274" y="195"/>
                      </a:cubicBezTo>
                      <a:lnTo>
                        <a:pt x="524" y="195"/>
                      </a:lnTo>
                      <a:cubicBezTo>
                        <a:pt x="596" y="195"/>
                        <a:pt x="679" y="195"/>
                        <a:pt x="762" y="207"/>
                      </a:cubicBezTo>
                      <a:cubicBezTo>
                        <a:pt x="834" y="219"/>
                        <a:pt x="917" y="231"/>
                        <a:pt x="988" y="243"/>
                      </a:cubicBezTo>
                      <a:cubicBezTo>
                        <a:pt x="1298" y="326"/>
                        <a:pt x="1572" y="505"/>
                        <a:pt x="1774" y="755"/>
                      </a:cubicBezTo>
                      <a:lnTo>
                        <a:pt x="1774" y="743"/>
                      </a:lnTo>
                      <a:cubicBezTo>
                        <a:pt x="1786" y="755"/>
                        <a:pt x="1798" y="755"/>
                        <a:pt x="1810" y="755"/>
                      </a:cubicBezTo>
                      <a:cubicBezTo>
                        <a:pt x="1822" y="755"/>
                        <a:pt x="1822" y="743"/>
                        <a:pt x="1822" y="731"/>
                      </a:cubicBezTo>
                      <a:cubicBezTo>
                        <a:pt x="1762" y="552"/>
                        <a:pt x="1667" y="397"/>
                        <a:pt x="1524" y="290"/>
                      </a:cubicBezTo>
                      <a:cubicBezTo>
                        <a:pt x="1381" y="171"/>
                        <a:pt x="1227" y="88"/>
                        <a:pt x="1048" y="40"/>
                      </a:cubicBezTo>
                      <a:cubicBezTo>
                        <a:pt x="943" y="12"/>
                        <a:pt x="839" y="1"/>
                        <a:pt x="73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39"/>
                <p:cNvSpPr/>
                <p:nvPr/>
              </p:nvSpPr>
              <p:spPr>
                <a:xfrm>
                  <a:off x="610550" y="2485050"/>
                  <a:ext cx="39250" cy="1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0" h="576" extrusionOk="0">
                      <a:moveTo>
                        <a:pt x="29" y="1"/>
                      </a:moveTo>
                      <a:cubicBezTo>
                        <a:pt x="12" y="1"/>
                        <a:pt x="0" y="26"/>
                        <a:pt x="10" y="44"/>
                      </a:cubicBezTo>
                      <a:cubicBezTo>
                        <a:pt x="153" y="330"/>
                        <a:pt x="426" y="533"/>
                        <a:pt x="748" y="568"/>
                      </a:cubicBezTo>
                      <a:cubicBezTo>
                        <a:pt x="783" y="573"/>
                        <a:pt x="817" y="576"/>
                        <a:pt x="852" y="576"/>
                      </a:cubicBezTo>
                      <a:cubicBezTo>
                        <a:pt x="983" y="576"/>
                        <a:pt x="1111" y="542"/>
                        <a:pt x="1224" y="485"/>
                      </a:cubicBezTo>
                      <a:cubicBezTo>
                        <a:pt x="1367" y="402"/>
                        <a:pt x="1486" y="295"/>
                        <a:pt x="1557" y="152"/>
                      </a:cubicBezTo>
                      <a:cubicBezTo>
                        <a:pt x="1569" y="140"/>
                        <a:pt x="1569" y="140"/>
                        <a:pt x="1557" y="128"/>
                      </a:cubicBezTo>
                      <a:cubicBezTo>
                        <a:pt x="1551" y="122"/>
                        <a:pt x="1546" y="119"/>
                        <a:pt x="1540" y="119"/>
                      </a:cubicBezTo>
                      <a:cubicBezTo>
                        <a:pt x="1534" y="119"/>
                        <a:pt x="1528" y="122"/>
                        <a:pt x="1522" y="128"/>
                      </a:cubicBezTo>
                      <a:cubicBezTo>
                        <a:pt x="1415" y="211"/>
                        <a:pt x="1296" y="283"/>
                        <a:pt x="1165" y="330"/>
                      </a:cubicBezTo>
                      <a:cubicBezTo>
                        <a:pt x="1066" y="357"/>
                        <a:pt x="968" y="370"/>
                        <a:pt x="875" y="370"/>
                      </a:cubicBezTo>
                      <a:cubicBezTo>
                        <a:pt x="844" y="370"/>
                        <a:pt x="813" y="369"/>
                        <a:pt x="784" y="366"/>
                      </a:cubicBezTo>
                      <a:cubicBezTo>
                        <a:pt x="641" y="354"/>
                        <a:pt x="522" y="318"/>
                        <a:pt x="403" y="259"/>
                      </a:cubicBezTo>
                      <a:cubicBezTo>
                        <a:pt x="283" y="187"/>
                        <a:pt x="164" y="104"/>
                        <a:pt x="57" y="21"/>
                      </a:cubicBezTo>
                      <a:lnTo>
                        <a:pt x="45" y="9"/>
                      </a:lnTo>
                      <a:cubicBezTo>
                        <a:pt x="40" y="3"/>
                        <a:pt x="34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39"/>
                <p:cNvSpPr/>
                <p:nvPr/>
              </p:nvSpPr>
              <p:spPr>
                <a:xfrm>
                  <a:off x="487250" y="2468650"/>
                  <a:ext cx="62525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1" h="1039" extrusionOk="0">
                      <a:moveTo>
                        <a:pt x="24" y="1"/>
                      </a:moveTo>
                      <a:cubicBezTo>
                        <a:pt x="18" y="1"/>
                        <a:pt x="12" y="4"/>
                        <a:pt x="12" y="10"/>
                      </a:cubicBezTo>
                      <a:cubicBezTo>
                        <a:pt x="1" y="10"/>
                        <a:pt x="1" y="22"/>
                        <a:pt x="1" y="22"/>
                      </a:cubicBezTo>
                      <a:cubicBezTo>
                        <a:pt x="72" y="272"/>
                        <a:pt x="215" y="486"/>
                        <a:pt x="405" y="665"/>
                      </a:cubicBezTo>
                      <a:cubicBezTo>
                        <a:pt x="596" y="831"/>
                        <a:pt x="834" y="951"/>
                        <a:pt x="1096" y="1010"/>
                      </a:cubicBezTo>
                      <a:cubicBezTo>
                        <a:pt x="1196" y="1029"/>
                        <a:pt x="1298" y="1039"/>
                        <a:pt x="1400" y="1039"/>
                      </a:cubicBezTo>
                      <a:cubicBezTo>
                        <a:pt x="1554" y="1039"/>
                        <a:pt x="1708" y="1017"/>
                        <a:pt x="1858" y="974"/>
                      </a:cubicBezTo>
                      <a:cubicBezTo>
                        <a:pt x="2108" y="891"/>
                        <a:pt x="2322" y="748"/>
                        <a:pt x="2489" y="558"/>
                      </a:cubicBezTo>
                      <a:cubicBezTo>
                        <a:pt x="2501" y="546"/>
                        <a:pt x="2501" y="534"/>
                        <a:pt x="2489" y="522"/>
                      </a:cubicBezTo>
                      <a:cubicBezTo>
                        <a:pt x="2489" y="516"/>
                        <a:pt x="2483" y="513"/>
                        <a:pt x="2476" y="513"/>
                      </a:cubicBezTo>
                      <a:cubicBezTo>
                        <a:pt x="2468" y="513"/>
                        <a:pt x="2459" y="516"/>
                        <a:pt x="2453" y="522"/>
                      </a:cubicBezTo>
                      <a:cubicBezTo>
                        <a:pt x="2263" y="653"/>
                        <a:pt x="2048" y="760"/>
                        <a:pt x="1810" y="808"/>
                      </a:cubicBezTo>
                      <a:cubicBezTo>
                        <a:pt x="1703" y="831"/>
                        <a:pt x="1590" y="843"/>
                        <a:pt x="1475" y="843"/>
                      </a:cubicBezTo>
                      <a:cubicBezTo>
                        <a:pt x="1361" y="843"/>
                        <a:pt x="1245" y="831"/>
                        <a:pt x="1132" y="808"/>
                      </a:cubicBezTo>
                      <a:cubicBezTo>
                        <a:pt x="679" y="700"/>
                        <a:pt x="274" y="415"/>
                        <a:pt x="36" y="10"/>
                      </a:cubicBezTo>
                      <a:cubicBezTo>
                        <a:pt x="36" y="4"/>
                        <a:pt x="30" y="1"/>
                        <a:pt x="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39"/>
                <p:cNvSpPr/>
                <p:nvPr/>
              </p:nvSpPr>
              <p:spPr>
                <a:xfrm>
                  <a:off x="471607" y="2296772"/>
                  <a:ext cx="166425" cy="6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7" h="2649" extrusionOk="0">
                      <a:moveTo>
                        <a:pt x="12" y="0"/>
                      </a:moveTo>
                      <a:cubicBezTo>
                        <a:pt x="1" y="12"/>
                        <a:pt x="1" y="24"/>
                        <a:pt x="1" y="36"/>
                      </a:cubicBezTo>
                      <a:cubicBezTo>
                        <a:pt x="131" y="322"/>
                        <a:pt x="274" y="596"/>
                        <a:pt x="405" y="881"/>
                      </a:cubicBezTo>
                      <a:lnTo>
                        <a:pt x="822" y="1703"/>
                      </a:lnTo>
                      <a:cubicBezTo>
                        <a:pt x="834" y="1715"/>
                        <a:pt x="846" y="1739"/>
                        <a:pt x="870" y="1739"/>
                      </a:cubicBezTo>
                      <a:cubicBezTo>
                        <a:pt x="1346" y="1822"/>
                        <a:pt x="1822" y="1905"/>
                        <a:pt x="2298" y="1989"/>
                      </a:cubicBezTo>
                      <a:cubicBezTo>
                        <a:pt x="2763" y="2072"/>
                        <a:pt x="3239" y="2143"/>
                        <a:pt x="3715" y="2215"/>
                      </a:cubicBezTo>
                      <a:lnTo>
                        <a:pt x="5144" y="2441"/>
                      </a:lnTo>
                      <a:cubicBezTo>
                        <a:pt x="5620" y="2512"/>
                        <a:pt x="6085" y="2584"/>
                        <a:pt x="6561" y="2643"/>
                      </a:cubicBezTo>
                      <a:cubicBezTo>
                        <a:pt x="6568" y="2647"/>
                        <a:pt x="6574" y="2648"/>
                        <a:pt x="6579" y="2648"/>
                      </a:cubicBezTo>
                      <a:cubicBezTo>
                        <a:pt x="6593" y="2648"/>
                        <a:pt x="6604" y="2640"/>
                        <a:pt x="6620" y="2632"/>
                      </a:cubicBezTo>
                      <a:cubicBezTo>
                        <a:pt x="6644" y="2620"/>
                        <a:pt x="6656" y="2572"/>
                        <a:pt x="6632" y="2536"/>
                      </a:cubicBezTo>
                      <a:cubicBezTo>
                        <a:pt x="6335" y="2060"/>
                        <a:pt x="6013" y="1584"/>
                        <a:pt x="5704" y="1119"/>
                      </a:cubicBezTo>
                      <a:cubicBezTo>
                        <a:pt x="5692" y="1108"/>
                        <a:pt x="5668" y="1108"/>
                        <a:pt x="5656" y="1108"/>
                      </a:cubicBezTo>
                      <a:cubicBezTo>
                        <a:pt x="5644" y="1119"/>
                        <a:pt x="5644" y="1131"/>
                        <a:pt x="5656" y="1143"/>
                      </a:cubicBezTo>
                      <a:cubicBezTo>
                        <a:pt x="5902" y="1592"/>
                        <a:pt x="6158" y="2032"/>
                        <a:pt x="6414" y="2471"/>
                      </a:cubicBezTo>
                      <a:lnTo>
                        <a:pt x="6414" y="2471"/>
                      </a:lnTo>
                      <a:cubicBezTo>
                        <a:pt x="5997" y="2397"/>
                        <a:pt x="5587" y="2325"/>
                        <a:pt x="5168" y="2262"/>
                      </a:cubicBezTo>
                      <a:lnTo>
                        <a:pt x="3739" y="2024"/>
                      </a:lnTo>
                      <a:cubicBezTo>
                        <a:pt x="3275" y="1953"/>
                        <a:pt x="2798" y="1870"/>
                        <a:pt x="2322" y="1798"/>
                      </a:cubicBezTo>
                      <a:cubicBezTo>
                        <a:pt x="1858" y="1728"/>
                        <a:pt x="1394" y="1659"/>
                        <a:pt x="930" y="1589"/>
                      </a:cubicBezTo>
                      <a:lnTo>
                        <a:pt x="930" y="1589"/>
                      </a:lnTo>
                      <a:lnTo>
                        <a:pt x="512" y="822"/>
                      </a:lnTo>
                      <a:cubicBezTo>
                        <a:pt x="358" y="548"/>
                        <a:pt x="203" y="274"/>
                        <a:pt x="48" y="12"/>
                      </a:cubicBezTo>
                      <a:cubicBezTo>
                        <a:pt x="36" y="0"/>
                        <a:pt x="24" y="0"/>
                        <a:pt x="1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39"/>
                <p:cNvSpPr/>
                <p:nvPr/>
              </p:nvSpPr>
              <p:spPr>
                <a:xfrm>
                  <a:off x="460450" y="2285825"/>
                  <a:ext cx="188750" cy="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0" h="2239" extrusionOk="0">
                      <a:moveTo>
                        <a:pt x="1" y="1"/>
                      </a:moveTo>
                      <a:lnTo>
                        <a:pt x="1692" y="1120"/>
                      </a:lnTo>
                      <a:lnTo>
                        <a:pt x="7550" y="2239"/>
                      </a:lnTo>
                      <a:lnTo>
                        <a:pt x="5609" y="114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39"/>
                <p:cNvSpPr/>
                <p:nvPr/>
              </p:nvSpPr>
              <p:spPr>
                <a:xfrm>
                  <a:off x="458375" y="2284903"/>
                  <a:ext cx="192900" cy="5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16" h="2394" extrusionOk="0">
                      <a:moveTo>
                        <a:pt x="441" y="238"/>
                      </a:moveTo>
                      <a:lnTo>
                        <a:pt x="5656" y="1310"/>
                      </a:lnTo>
                      <a:lnTo>
                        <a:pt x="7204" y="2167"/>
                      </a:lnTo>
                      <a:lnTo>
                        <a:pt x="1798" y="1131"/>
                      </a:lnTo>
                      <a:lnTo>
                        <a:pt x="441" y="238"/>
                      </a:lnTo>
                      <a:close/>
                      <a:moveTo>
                        <a:pt x="96" y="0"/>
                      </a:moveTo>
                      <a:cubicBezTo>
                        <a:pt x="60" y="0"/>
                        <a:pt x="24" y="12"/>
                        <a:pt x="13" y="48"/>
                      </a:cubicBezTo>
                      <a:cubicBezTo>
                        <a:pt x="1" y="84"/>
                        <a:pt x="13" y="119"/>
                        <a:pt x="36" y="143"/>
                      </a:cubicBezTo>
                      <a:lnTo>
                        <a:pt x="1727" y="1262"/>
                      </a:lnTo>
                      <a:cubicBezTo>
                        <a:pt x="1739" y="1262"/>
                        <a:pt x="1751" y="1274"/>
                        <a:pt x="1763" y="1274"/>
                      </a:cubicBezTo>
                      <a:lnTo>
                        <a:pt x="7621" y="2393"/>
                      </a:lnTo>
                      <a:lnTo>
                        <a:pt x="7633" y="2393"/>
                      </a:lnTo>
                      <a:cubicBezTo>
                        <a:pt x="7656" y="2393"/>
                        <a:pt x="7692" y="2382"/>
                        <a:pt x="7704" y="2346"/>
                      </a:cubicBezTo>
                      <a:cubicBezTo>
                        <a:pt x="7716" y="2310"/>
                        <a:pt x="7704" y="2274"/>
                        <a:pt x="7668" y="2262"/>
                      </a:cubicBezTo>
                      <a:lnTo>
                        <a:pt x="5728" y="1167"/>
                      </a:lnTo>
                      <a:lnTo>
                        <a:pt x="5704" y="1155"/>
                      </a:lnTo>
                      <a:lnTo>
                        <a:pt x="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39"/>
                <p:cNvSpPr/>
                <p:nvPr/>
              </p:nvSpPr>
              <p:spPr>
                <a:xfrm>
                  <a:off x="502125" y="2358450"/>
                  <a:ext cx="184400" cy="2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6" h="1194" extrusionOk="0">
                      <a:moveTo>
                        <a:pt x="25" y="1"/>
                      </a:moveTo>
                      <a:cubicBezTo>
                        <a:pt x="13" y="1"/>
                        <a:pt x="1" y="13"/>
                        <a:pt x="1" y="25"/>
                      </a:cubicBezTo>
                      <a:cubicBezTo>
                        <a:pt x="1" y="36"/>
                        <a:pt x="13" y="48"/>
                        <a:pt x="25" y="60"/>
                      </a:cubicBezTo>
                      <a:cubicBezTo>
                        <a:pt x="620" y="179"/>
                        <a:pt x="1215" y="286"/>
                        <a:pt x="1811" y="382"/>
                      </a:cubicBezTo>
                      <a:cubicBezTo>
                        <a:pt x="2406" y="489"/>
                        <a:pt x="3013" y="584"/>
                        <a:pt x="3608" y="667"/>
                      </a:cubicBezTo>
                      <a:cubicBezTo>
                        <a:pt x="4204" y="763"/>
                        <a:pt x="4811" y="858"/>
                        <a:pt x="5406" y="941"/>
                      </a:cubicBezTo>
                      <a:cubicBezTo>
                        <a:pt x="6014" y="1037"/>
                        <a:pt x="6621" y="1108"/>
                        <a:pt x="7216" y="1191"/>
                      </a:cubicBezTo>
                      <a:cubicBezTo>
                        <a:pt x="7224" y="1193"/>
                        <a:pt x="7231" y="1193"/>
                        <a:pt x="7239" y="1193"/>
                      </a:cubicBezTo>
                      <a:cubicBezTo>
                        <a:pt x="7361" y="1193"/>
                        <a:pt x="7375" y="1011"/>
                        <a:pt x="7252" y="989"/>
                      </a:cubicBezTo>
                      <a:cubicBezTo>
                        <a:pt x="6645" y="894"/>
                        <a:pt x="6049" y="798"/>
                        <a:pt x="5454" y="703"/>
                      </a:cubicBezTo>
                      <a:cubicBezTo>
                        <a:pt x="4847" y="620"/>
                        <a:pt x="4251" y="536"/>
                        <a:pt x="3644" y="453"/>
                      </a:cubicBezTo>
                      <a:cubicBezTo>
                        <a:pt x="3049" y="370"/>
                        <a:pt x="2442" y="275"/>
                        <a:pt x="1846" y="203"/>
                      </a:cubicBezTo>
                      <a:cubicBezTo>
                        <a:pt x="1239" y="132"/>
                        <a:pt x="632" y="60"/>
                        <a:pt x="2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39"/>
                <p:cNvSpPr/>
                <p:nvPr/>
              </p:nvSpPr>
              <p:spPr>
                <a:xfrm>
                  <a:off x="404100" y="2272250"/>
                  <a:ext cx="32875" cy="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2431" extrusionOk="0">
                      <a:moveTo>
                        <a:pt x="139" y="1"/>
                      </a:moveTo>
                      <a:cubicBezTo>
                        <a:pt x="69" y="1"/>
                        <a:pt x="0" y="70"/>
                        <a:pt x="40" y="151"/>
                      </a:cubicBezTo>
                      <a:cubicBezTo>
                        <a:pt x="219" y="544"/>
                        <a:pt x="410" y="925"/>
                        <a:pt x="612" y="1306"/>
                      </a:cubicBezTo>
                      <a:cubicBezTo>
                        <a:pt x="707" y="1496"/>
                        <a:pt x="814" y="1687"/>
                        <a:pt x="921" y="1877"/>
                      </a:cubicBezTo>
                      <a:cubicBezTo>
                        <a:pt x="1029" y="2068"/>
                        <a:pt x="1136" y="2246"/>
                        <a:pt x="1267" y="2425"/>
                      </a:cubicBezTo>
                      <a:cubicBezTo>
                        <a:pt x="1275" y="2425"/>
                        <a:pt x="1277" y="2430"/>
                        <a:pt x="1282" y="2430"/>
                      </a:cubicBezTo>
                      <a:cubicBezTo>
                        <a:pt x="1284" y="2430"/>
                        <a:pt x="1287" y="2429"/>
                        <a:pt x="1291" y="2425"/>
                      </a:cubicBezTo>
                      <a:cubicBezTo>
                        <a:pt x="1302" y="2425"/>
                        <a:pt x="1314" y="2413"/>
                        <a:pt x="1314" y="2401"/>
                      </a:cubicBezTo>
                      <a:cubicBezTo>
                        <a:pt x="1243" y="2199"/>
                        <a:pt x="1172" y="1996"/>
                        <a:pt x="1088" y="1794"/>
                      </a:cubicBezTo>
                      <a:cubicBezTo>
                        <a:pt x="993" y="1591"/>
                        <a:pt x="910" y="1401"/>
                        <a:pt x="814" y="1210"/>
                      </a:cubicBezTo>
                      <a:cubicBezTo>
                        <a:pt x="624" y="817"/>
                        <a:pt x="433" y="436"/>
                        <a:pt x="231" y="55"/>
                      </a:cubicBezTo>
                      <a:cubicBezTo>
                        <a:pt x="208" y="17"/>
                        <a:pt x="173" y="1"/>
                        <a:pt x="13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39"/>
                <p:cNvSpPr/>
                <p:nvPr/>
              </p:nvSpPr>
              <p:spPr>
                <a:xfrm>
                  <a:off x="326275" y="2360125"/>
                  <a:ext cx="94025" cy="37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1490" extrusionOk="0">
                      <a:moveTo>
                        <a:pt x="3735" y="0"/>
                      </a:moveTo>
                      <a:cubicBezTo>
                        <a:pt x="3732" y="0"/>
                        <a:pt x="3728" y="2"/>
                        <a:pt x="3725" y="5"/>
                      </a:cubicBezTo>
                      <a:cubicBezTo>
                        <a:pt x="3415" y="77"/>
                        <a:pt x="3118" y="184"/>
                        <a:pt x="2808" y="279"/>
                      </a:cubicBezTo>
                      <a:cubicBezTo>
                        <a:pt x="2499" y="374"/>
                        <a:pt x="2201" y="493"/>
                        <a:pt x="1903" y="600"/>
                      </a:cubicBezTo>
                      <a:cubicBezTo>
                        <a:pt x="1308" y="815"/>
                        <a:pt x="713" y="1041"/>
                        <a:pt x="117" y="1291"/>
                      </a:cubicBezTo>
                      <a:cubicBezTo>
                        <a:pt x="1" y="1333"/>
                        <a:pt x="54" y="1489"/>
                        <a:pt x="160" y="1489"/>
                      </a:cubicBezTo>
                      <a:cubicBezTo>
                        <a:pt x="173" y="1489"/>
                        <a:pt x="186" y="1487"/>
                        <a:pt x="201" y="1482"/>
                      </a:cubicBezTo>
                      <a:cubicBezTo>
                        <a:pt x="796" y="1267"/>
                        <a:pt x="1391" y="1041"/>
                        <a:pt x="1987" y="803"/>
                      </a:cubicBezTo>
                      <a:cubicBezTo>
                        <a:pt x="2284" y="696"/>
                        <a:pt x="2582" y="577"/>
                        <a:pt x="2880" y="446"/>
                      </a:cubicBezTo>
                      <a:cubicBezTo>
                        <a:pt x="3177" y="327"/>
                        <a:pt x="3463" y="196"/>
                        <a:pt x="3749" y="41"/>
                      </a:cubicBezTo>
                      <a:cubicBezTo>
                        <a:pt x="3761" y="41"/>
                        <a:pt x="3761" y="29"/>
                        <a:pt x="3761" y="17"/>
                      </a:cubicBezTo>
                      <a:cubicBezTo>
                        <a:pt x="3752" y="9"/>
                        <a:pt x="3744" y="0"/>
                        <a:pt x="37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39"/>
                <p:cNvSpPr/>
                <p:nvPr/>
              </p:nvSpPr>
              <p:spPr>
                <a:xfrm>
                  <a:off x="288425" y="2539700"/>
                  <a:ext cx="128900" cy="13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6" h="5314" extrusionOk="0">
                      <a:moveTo>
                        <a:pt x="377" y="0"/>
                      </a:moveTo>
                      <a:cubicBezTo>
                        <a:pt x="257" y="0"/>
                        <a:pt x="151" y="69"/>
                        <a:pt x="95" y="168"/>
                      </a:cubicBezTo>
                      <a:lnTo>
                        <a:pt x="84" y="180"/>
                      </a:lnTo>
                      <a:cubicBezTo>
                        <a:pt x="72" y="192"/>
                        <a:pt x="72" y="204"/>
                        <a:pt x="72" y="204"/>
                      </a:cubicBezTo>
                      <a:cubicBezTo>
                        <a:pt x="0" y="335"/>
                        <a:pt x="12" y="502"/>
                        <a:pt x="131" y="621"/>
                      </a:cubicBezTo>
                      <a:lnTo>
                        <a:pt x="4441" y="5205"/>
                      </a:lnTo>
                      <a:cubicBezTo>
                        <a:pt x="4508" y="5278"/>
                        <a:pt x="4600" y="5313"/>
                        <a:pt x="4693" y="5313"/>
                      </a:cubicBezTo>
                      <a:cubicBezTo>
                        <a:pt x="4782" y="5313"/>
                        <a:pt x="4871" y="5281"/>
                        <a:pt x="4941" y="5217"/>
                      </a:cubicBezTo>
                      <a:cubicBezTo>
                        <a:pt x="5096" y="5086"/>
                        <a:pt x="5096" y="4859"/>
                        <a:pt x="4965" y="4716"/>
                      </a:cubicBezTo>
                      <a:lnTo>
                        <a:pt x="1203" y="728"/>
                      </a:lnTo>
                      <a:lnTo>
                        <a:pt x="1203" y="728"/>
                      </a:lnTo>
                      <a:lnTo>
                        <a:pt x="4775" y="835"/>
                      </a:lnTo>
                      <a:cubicBezTo>
                        <a:pt x="4977" y="835"/>
                        <a:pt x="5144" y="680"/>
                        <a:pt x="5144" y="490"/>
                      </a:cubicBezTo>
                      <a:cubicBezTo>
                        <a:pt x="5156" y="287"/>
                        <a:pt x="5001" y="121"/>
                        <a:pt x="4798" y="121"/>
                      </a:cubicBezTo>
                      <a:lnTo>
                        <a:pt x="405" y="2"/>
                      </a:lnTo>
                      <a:cubicBezTo>
                        <a:pt x="395" y="1"/>
                        <a:pt x="386" y="0"/>
                        <a:pt x="37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39"/>
                <p:cNvSpPr/>
                <p:nvPr/>
              </p:nvSpPr>
              <p:spPr>
                <a:xfrm>
                  <a:off x="285150" y="2536750"/>
                  <a:ext cx="123550" cy="1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2" h="5420" extrusionOk="0">
                      <a:moveTo>
                        <a:pt x="524" y="1"/>
                      </a:moveTo>
                      <a:cubicBezTo>
                        <a:pt x="500" y="1"/>
                        <a:pt x="465" y="1"/>
                        <a:pt x="429" y="12"/>
                      </a:cubicBezTo>
                      <a:cubicBezTo>
                        <a:pt x="298" y="36"/>
                        <a:pt x="191" y="120"/>
                        <a:pt x="119" y="227"/>
                      </a:cubicBezTo>
                      <a:lnTo>
                        <a:pt x="107" y="251"/>
                      </a:lnTo>
                      <a:lnTo>
                        <a:pt x="95" y="274"/>
                      </a:lnTo>
                      <a:lnTo>
                        <a:pt x="95" y="262"/>
                      </a:lnTo>
                      <a:lnTo>
                        <a:pt x="95" y="262"/>
                      </a:lnTo>
                      <a:cubicBezTo>
                        <a:pt x="0" y="429"/>
                        <a:pt x="24" y="632"/>
                        <a:pt x="131" y="786"/>
                      </a:cubicBezTo>
                      <a:cubicBezTo>
                        <a:pt x="250" y="905"/>
                        <a:pt x="334" y="989"/>
                        <a:pt x="429" y="1096"/>
                      </a:cubicBezTo>
                      <a:lnTo>
                        <a:pt x="1012" y="1715"/>
                      </a:lnTo>
                      <a:lnTo>
                        <a:pt x="2167" y="2941"/>
                      </a:lnTo>
                      <a:cubicBezTo>
                        <a:pt x="2941" y="3763"/>
                        <a:pt x="3715" y="4573"/>
                        <a:pt x="4489" y="5382"/>
                      </a:cubicBezTo>
                      <a:cubicBezTo>
                        <a:pt x="4514" y="5408"/>
                        <a:pt x="4547" y="5420"/>
                        <a:pt x="4577" y="5420"/>
                      </a:cubicBezTo>
                      <a:cubicBezTo>
                        <a:pt x="4603" y="5420"/>
                        <a:pt x="4627" y="5411"/>
                        <a:pt x="4644" y="5394"/>
                      </a:cubicBezTo>
                      <a:cubicBezTo>
                        <a:pt x="4691" y="5346"/>
                        <a:pt x="4691" y="5287"/>
                        <a:pt x="4644" y="5239"/>
                      </a:cubicBezTo>
                      <a:cubicBezTo>
                        <a:pt x="3882" y="4418"/>
                        <a:pt x="3120" y="3596"/>
                        <a:pt x="2346" y="2775"/>
                      </a:cubicBezTo>
                      <a:lnTo>
                        <a:pt x="1179" y="1560"/>
                      </a:lnTo>
                      <a:lnTo>
                        <a:pt x="596" y="941"/>
                      </a:lnTo>
                      <a:lnTo>
                        <a:pt x="310" y="643"/>
                      </a:lnTo>
                      <a:cubicBezTo>
                        <a:pt x="250" y="560"/>
                        <a:pt x="238" y="453"/>
                        <a:pt x="298" y="370"/>
                      </a:cubicBezTo>
                      <a:lnTo>
                        <a:pt x="298" y="358"/>
                      </a:lnTo>
                      <a:lnTo>
                        <a:pt x="298" y="346"/>
                      </a:lnTo>
                      <a:lnTo>
                        <a:pt x="298" y="334"/>
                      </a:lnTo>
                      <a:cubicBezTo>
                        <a:pt x="334" y="274"/>
                        <a:pt x="393" y="239"/>
                        <a:pt x="465" y="227"/>
                      </a:cubicBezTo>
                      <a:cubicBezTo>
                        <a:pt x="470" y="221"/>
                        <a:pt x="479" y="218"/>
                        <a:pt x="488" y="218"/>
                      </a:cubicBezTo>
                      <a:cubicBezTo>
                        <a:pt x="497" y="218"/>
                        <a:pt x="506" y="221"/>
                        <a:pt x="512" y="227"/>
                      </a:cubicBezTo>
                      <a:lnTo>
                        <a:pt x="738" y="227"/>
                      </a:lnTo>
                      <a:lnTo>
                        <a:pt x="1334" y="239"/>
                      </a:lnTo>
                      <a:lnTo>
                        <a:pt x="2524" y="251"/>
                      </a:lnTo>
                      <a:cubicBezTo>
                        <a:pt x="2923" y="257"/>
                        <a:pt x="3322" y="260"/>
                        <a:pt x="3721" y="260"/>
                      </a:cubicBezTo>
                      <a:cubicBezTo>
                        <a:pt x="4120" y="260"/>
                        <a:pt x="4519" y="257"/>
                        <a:pt x="4917" y="251"/>
                      </a:cubicBezTo>
                      <a:cubicBezTo>
                        <a:pt x="4929" y="251"/>
                        <a:pt x="4941" y="239"/>
                        <a:pt x="4941" y="227"/>
                      </a:cubicBezTo>
                      <a:cubicBezTo>
                        <a:pt x="4941" y="215"/>
                        <a:pt x="4929" y="203"/>
                        <a:pt x="4917" y="203"/>
                      </a:cubicBezTo>
                      <a:cubicBezTo>
                        <a:pt x="4132" y="155"/>
                        <a:pt x="3334" y="108"/>
                        <a:pt x="2536" y="72"/>
                      </a:cubicBezTo>
                      <a:lnTo>
                        <a:pt x="1346" y="24"/>
                      </a:lnTo>
                      <a:lnTo>
                        <a:pt x="7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39"/>
                <p:cNvSpPr/>
                <p:nvPr/>
              </p:nvSpPr>
              <p:spPr>
                <a:xfrm>
                  <a:off x="311362" y="2558882"/>
                  <a:ext cx="97950" cy="10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8" h="4130" extrusionOk="0">
                      <a:moveTo>
                        <a:pt x="132" y="1"/>
                      </a:moveTo>
                      <a:cubicBezTo>
                        <a:pt x="96" y="1"/>
                        <a:pt x="60" y="13"/>
                        <a:pt x="48" y="37"/>
                      </a:cubicBezTo>
                      <a:cubicBezTo>
                        <a:pt x="1" y="84"/>
                        <a:pt x="1" y="156"/>
                        <a:pt x="48" y="203"/>
                      </a:cubicBezTo>
                      <a:lnTo>
                        <a:pt x="1001" y="1191"/>
                      </a:lnTo>
                      <a:cubicBezTo>
                        <a:pt x="1310" y="1525"/>
                        <a:pt x="1620" y="1858"/>
                        <a:pt x="1941" y="2180"/>
                      </a:cubicBezTo>
                      <a:cubicBezTo>
                        <a:pt x="2263" y="2501"/>
                        <a:pt x="2572" y="2835"/>
                        <a:pt x="2906" y="3156"/>
                      </a:cubicBezTo>
                      <a:cubicBezTo>
                        <a:pt x="3227" y="3477"/>
                        <a:pt x="3549" y="3799"/>
                        <a:pt x="3870" y="4120"/>
                      </a:cubicBezTo>
                      <a:cubicBezTo>
                        <a:pt x="3876" y="4126"/>
                        <a:pt x="3882" y="4129"/>
                        <a:pt x="3888" y="4129"/>
                      </a:cubicBezTo>
                      <a:cubicBezTo>
                        <a:pt x="3894" y="4129"/>
                        <a:pt x="3900" y="4126"/>
                        <a:pt x="3906" y="4120"/>
                      </a:cubicBezTo>
                      <a:cubicBezTo>
                        <a:pt x="3918" y="4108"/>
                        <a:pt x="3918" y="4097"/>
                        <a:pt x="3906" y="4085"/>
                      </a:cubicBezTo>
                      <a:cubicBezTo>
                        <a:pt x="3608" y="3739"/>
                        <a:pt x="3311" y="3394"/>
                        <a:pt x="3001" y="3061"/>
                      </a:cubicBezTo>
                      <a:cubicBezTo>
                        <a:pt x="2703" y="2715"/>
                        <a:pt x="2394" y="2382"/>
                        <a:pt x="2084" y="2049"/>
                      </a:cubicBezTo>
                      <a:cubicBezTo>
                        <a:pt x="1775" y="1703"/>
                        <a:pt x="1465" y="1370"/>
                        <a:pt x="1156" y="1037"/>
                      </a:cubicBezTo>
                      <a:lnTo>
                        <a:pt x="412" y="246"/>
                      </a:lnTo>
                      <a:lnTo>
                        <a:pt x="412" y="246"/>
                      </a:lnTo>
                      <a:lnTo>
                        <a:pt x="1918" y="287"/>
                      </a:lnTo>
                      <a:lnTo>
                        <a:pt x="3704" y="322"/>
                      </a:lnTo>
                      <a:cubicBezTo>
                        <a:pt x="3751" y="322"/>
                        <a:pt x="3799" y="275"/>
                        <a:pt x="3799" y="227"/>
                      </a:cubicBezTo>
                      <a:cubicBezTo>
                        <a:pt x="3799" y="168"/>
                        <a:pt x="3751" y="120"/>
                        <a:pt x="3704" y="120"/>
                      </a:cubicBezTo>
                      <a:lnTo>
                        <a:pt x="1918" y="48"/>
                      </a:lnTo>
                      <a:lnTo>
                        <a:pt x="13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39"/>
                <p:cNvSpPr/>
                <p:nvPr/>
              </p:nvSpPr>
              <p:spPr>
                <a:xfrm>
                  <a:off x="355100" y="2613725"/>
                  <a:ext cx="47050" cy="3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2" h="1599" extrusionOk="0">
                      <a:moveTo>
                        <a:pt x="1035" y="0"/>
                      </a:moveTo>
                      <a:cubicBezTo>
                        <a:pt x="779" y="0"/>
                        <a:pt x="525" y="111"/>
                        <a:pt x="357" y="315"/>
                      </a:cubicBezTo>
                      <a:cubicBezTo>
                        <a:pt x="0" y="720"/>
                        <a:pt x="143" y="1160"/>
                        <a:pt x="476" y="1446"/>
                      </a:cubicBezTo>
                      <a:cubicBezTo>
                        <a:pt x="593" y="1551"/>
                        <a:pt x="720" y="1599"/>
                        <a:pt x="860" y="1599"/>
                      </a:cubicBezTo>
                      <a:cubicBezTo>
                        <a:pt x="1035" y="1599"/>
                        <a:pt x="1229" y="1524"/>
                        <a:pt x="1441" y="1398"/>
                      </a:cubicBezTo>
                      <a:cubicBezTo>
                        <a:pt x="1822" y="1160"/>
                        <a:pt x="1881" y="743"/>
                        <a:pt x="1774" y="517"/>
                      </a:cubicBezTo>
                      <a:cubicBezTo>
                        <a:pt x="1655" y="315"/>
                        <a:pt x="1500" y="160"/>
                        <a:pt x="1298" y="41"/>
                      </a:cubicBezTo>
                      <a:cubicBezTo>
                        <a:pt x="1212" y="13"/>
                        <a:pt x="1123" y="0"/>
                        <a:pt x="10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39"/>
                <p:cNvSpPr/>
                <p:nvPr/>
              </p:nvSpPr>
              <p:spPr>
                <a:xfrm>
                  <a:off x="350325" y="2621525"/>
                  <a:ext cx="90525" cy="4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1" h="1932" extrusionOk="0">
                      <a:moveTo>
                        <a:pt x="1989" y="39"/>
                      </a:moveTo>
                      <a:lnTo>
                        <a:pt x="1989" y="50"/>
                      </a:lnTo>
                      <a:cubicBezTo>
                        <a:pt x="2430" y="50"/>
                        <a:pt x="3156" y="170"/>
                        <a:pt x="3561" y="896"/>
                      </a:cubicBezTo>
                      <a:cubicBezTo>
                        <a:pt x="3561" y="908"/>
                        <a:pt x="3549" y="979"/>
                        <a:pt x="3442" y="1086"/>
                      </a:cubicBezTo>
                      <a:cubicBezTo>
                        <a:pt x="3358" y="1158"/>
                        <a:pt x="3072" y="1336"/>
                        <a:pt x="2834" y="1503"/>
                      </a:cubicBezTo>
                      <a:cubicBezTo>
                        <a:pt x="2680" y="1586"/>
                        <a:pt x="2549" y="1682"/>
                        <a:pt x="2406" y="1789"/>
                      </a:cubicBezTo>
                      <a:cubicBezTo>
                        <a:pt x="2346" y="1836"/>
                        <a:pt x="1263" y="1872"/>
                        <a:pt x="596" y="1884"/>
                      </a:cubicBezTo>
                      <a:cubicBezTo>
                        <a:pt x="405" y="1753"/>
                        <a:pt x="239" y="1574"/>
                        <a:pt x="120" y="1360"/>
                      </a:cubicBezTo>
                      <a:cubicBezTo>
                        <a:pt x="36" y="1182"/>
                        <a:pt x="48" y="967"/>
                        <a:pt x="144" y="789"/>
                      </a:cubicBezTo>
                      <a:cubicBezTo>
                        <a:pt x="263" y="574"/>
                        <a:pt x="608" y="193"/>
                        <a:pt x="1620" y="74"/>
                      </a:cubicBezTo>
                      <a:cubicBezTo>
                        <a:pt x="1739" y="50"/>
                        <a:pt x="1870" y="39"/>
                        <a:pt x="1989" y="39"/>
                      </a:cubicBezTo>
                      <a:close/>
                      <a:moveTo>
                        <a:pt x="1990" y="0"/>
                      </a:moveTo>
                      <a:cubicBezTo>
                        <a:pt x="1780" y="0"/>
                        <a:pt x="1635" y="27"/>
                        <a:pt x="1620" y="27"/>
                      </a:cubicBezTo>
                      <a:cubicBezTo>
                        <a:pt x="644" y="146"/>
                        <a:pt x="263" y="503"/>
                        <a:pt x="120" y="777"/>
                      </a:cubicBezTo>
                      <a:cubicBezTo>
                        <a:pt x="1" y="967"/>
                        <a:pt x="1" y="1193"/>
                        <a:pt x="84" y="1384"/>
                      </a:cubicBezTo>
                      <a:cubicBezTo>
                        <a:pt x="203" y="1598"/>
                        <a:pt x="382" y="1789"/>
                        <a:pt x="584" y="1932"/>
                      </a:cubicBezTo>
                      <a:lnTo>
                        <a:pt x="596" y="1932"/>
                      </a:lnTo>
                      <a:cubicBezTo>
                        <a:pt x="1013" y="1920"/>
                        <a:pt x="2382" y="1884"/>
                        <a:pt x="2441" y="1813"/>
                      </a:cubicBezTo>
                      <a:cubicBezTo>
                        <a:pt x="2465" y="1789"/>
                        <a:pt x="2668" y="1658"/>
                        <a:pt x="2858" y="1527"/>
                      </a:cubicBezTo>
                      <a:cubicBezTo>
                        <a:pt x="3108" y="1372"/>
                        <a:pt x="3382" y="1182"/>
                        <a:pt x="3465" y="1110"/>
                      </a:cubicBezTo>
                      <a:cubicBezTo>
                        <a:pt x="3620" y="967"/>
                        <a:pt x="3596" y="884"/>
                        <a:pt x="3596" y="884"/>
                      </a:cubicBezTo>
                      <a:cubicBezTo>
                        <a:pt x="3183" y="122"/>
                        <a:pt x="2438" y="0"/>
                        <a:pt x="1990" y="0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39"/>
                <p:cNvSpPr/>
                <p:nvPr/>
              </p:nvSpPr>
              <p:spPr>
                <a:xfrm>
                  <a:off x="428325" y="2633200"/>
                  <a:ext cx="65200" cy="5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8" h="2314" extrusionOk="0">
                      <a:moveTo>
                        <a:pt x="167" y="48"/>
                      </a:moveTo>
                      <a:lnTo>
                        <a:pt x="167" y="48"/>
                      </a:lnTo>
                      <a:cubicBezTo>
                        <a:pt x="393" y="167"/>
                        <a:pt x="2012" y="976"/>
                        <a:pt x="2227" y="1060"/>
                      </a:cubicBezTo>
                      <a:cubicBezTo>
                        <a:pt x="2441" y="1143"/>
                        <a:pt x="2572" y="1572"/>
                        <a:pt x="2489" y="1869"/>
                      </a:cubicBezTo>
                      <a:cubicBezTo>
                        <a:pt x="2441" y="2024"/>
                        <a:pt x="2346" y="2143"/>
                        <a:pt x="2215" y="2227"/>
                      </a:cubicBezTo>
                      <a:cubicBezTo>
                        <a:pt x="2136" y="2258"/>
                        <a:pt x="2052" y="2274"/>
                        <a:pt x="1969" y="2274"/>
                      </a:cubicBezTo>
                      <a:cubicBezTo>
                        <a:pt x="1864" y="2274"/>
                        <a:pt x="1760" y="2249"/>
                        <a:pt x="1667" y="2203"/>
                      </a:cubicBezTo>
                      <a:cubicBezTo>
                        <a:pt x="1429" y="2131"/>
                        <a:pt x="1215" y="1977"/>
                        <a:pt x="1072" y="1762"/>
                      </a:cubicBezTo>
                      <a:cubicBezTo>
                        <a:pt x="1036" y="1715"/>
                        <a:pt x="988" y="1667"/>
                        <a:pt x="941" y="1631"/>
                      </a:cubicBezTo>
                      <a:cubicBezTo>
                        <a:pt x="798" y="1524"/>
                        <a:pt x="548" y="1334"/>
                        <a:pt x="524" y="1322"/>
                      </a:cubicBezTo>
                      <a:cubicBezTo>
                        <a:pt x="488" y="1262"/>
                        <a:pt x="60" y="584"/>
                        <a:pt x="167" y="48"/>
                      </a:cubicBezTo>
                      <a:close/>
                      <a:moveTo>
                        <a:pt x="131" y="0"/>
                      </a:moveTo>
                      <a:lnTo>
                        <a:pt x="131" y="24"/>
                      </a:lnTo>
                      <a:cubicBezTo>
                        <a:pt x="0" y="607"/>
                        <a:pt x="464" y="1322"/>
                        <a:pt x="488" y="1357"/>
                      </a:cubicBezTo>
                      <a:cubicBezTo>
                        <a:pt x="500" y="1357"/>
                        <a:pt x="774" y="1548"/>
                        <a:pt x="917" y="1667"/>
                      </a:cubicBezTo>
                      <a:cubicBezTo>
                        <a:pt x="965" y="1703"/>
                        <a:pt x="1000" y="1750"/>
                        <a:pt x="1036" y="1798"/>
                      </a:cubicBezTo>
                      <a:cubicBezTo>
                        <a:pt x="1191" y="2012"/>
                        <a:pt x="1405" y="2167"/>
                        <a:pt x="1655" y="2239"/>
                      </a:cubicBezTo>
                      <a:cubicBezTo>
                        <a:pt x="1762" y="2286"/>
                        <a:pt x="1869" y="2310"/>
                        <a:pt x="1988" y="2310"/>
                      </a:cubicBezTo>
                      <a:cubicBezTo>
                        <a:pt x="2004" y="2312"/>
                        <a:pt x="2019" y="2313"/>
                        <a:pt x="2034" y="2313"/>
                      </a:cubicBezTo>
                      <a:cubicBezTo>
                        <a:pt x="2102" y="2313"/>
                        <a:pt x="2168" y="2294"/>
                        <a:pt x="2227" y="2274"/>
                      </a:cubicBezTo>
                      <a:cubicBezTo>
                        <a:pt x="2369" y="2191"/>
                        <a:pt x="2477" y="2048"/>
                        <a:pt x="2524" y="1893"/>
                      </a:cubicBezTo>
                      <a:cubicBezTo>
                        <a:pt x="2608" y="1596"/>
                        <a:pt x="2489" y="1131"/>
                        <a:pt x="2238" y="1036"/>
                      </a:cubicBezTo>
                      <a:cubicBezTo>
                        <a:pt x="2012" y="941"/>
                        <a:pt x="167" y="24"/>
                        <a:pt x="155" y="12"/>
                      </a:cubicBezTo>
                      <a:lnTo>
                        <a:pt x="131" y="0"/>
                      </a:ln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39"/>
                <p:cNvSpPr/>
                <p:nvPr/>
              </p:nvSpPr>
              <p:spPr>
                <a:xfrm>
                  <a:off x="335150" y="2622225"/>
                  <a:ext cx="158075" cy="12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23" h="4807" extrusionOk="0">
                      <a:moveTo>
                        <a:pt x="2613" y="0"/>
                      </a:moveTo>
                      <a:cubicBezTo>
                        <a:pt x="2383" y="0"/>
                        <a:pt x="2227" y="34"/>
                        <a:pt x="2227" y="34"/>
                      </a:cubicBezTo>
                      <a:cubicBezTo>
                        <a:pt x="679" y="213"/>
                        <a:pt x="524" y="1011"/>
                        <a:pt x="703" y="1356"/>
                      </a:cubicBezTo>
                      <a:cubicBezTo>
                        <a:pt x="822" y="1570"/>
                        <a:pt x="989" y="1749"/>
                        <a:pt x="1191" y="1892"/>
                      </a:cubicBezTo>
                      <a:cubicBezTo>
                        <a:pt x="1227" y="2058"/>
                        <a:pt x="1251" y="2118"/>
                        <a:pt x="1251" y="2118"/>
                      </a:cubicBezTo>
                      <a:cubicBezTo>
                        <a:pt x="1251" y="2118"/>
                        <a:pt x="1005" y="2032"/>
                        <a:pt x="743" y="2032"/>
                      </a:cubicBezTo>
                      <a:cubicBezTo>
                        <a:pt x="640" y="2032"/>
                        <a:pt x="535" y="2045"/>
                        <a:pt x="441" y="2082"/>
                      </a:cubicBezTo>
                      <a:cubicBezTo>
                        <a:pt x="108" y="2225"/>
                        <a:pt x="0" y="2713"/>
                        <a:pt x="96" y="2999"/>
                      </a:cubicBezTo>
                      <a:cubicBezTo>
                        <a:pt x="191" y="3237"/>
                        <a:pt x="381" y="3428"/>
                        <a:pt x="608" y="3547"/>
                      </a:cubicBezTo>
                      <a:cubicBezTo>
                        <a:pt x="722" y="3591"/>
                        <a:pt x="840" y="3613"/>
                        <a:pt x="958" y="3613"/>
                      </a:cubicBezTo>
                      <a:cubicBezTo>
                        <a:pt x="1124" y="3613"/>
                        <a:pt x="1288" y="3570"/>
                        <a:pt x="1441" y="3487"/>
                      </a:cubicBezTo>
                      <a:cubicBezTo>
                        <a:pt x="1477" y="3463"/>
                        <a:pt x="1524" y="3440"/>
                        <a:pt x="1572" y="3404"/>
                      </a:cubicBezTo>
                      <a:cubicBezTo>
                        <a:pt x="1608" y="3416"/>
                        <a:pt x="1644" y="3428"/>
                        <a:pt x="1667" y="3428"/>
                      </a:cubicBezTo>
                      <a:cubicBezTo>
                        <a:pt x="1894" y="3475"/>
                        <a:pt x="2977" y="3642"/>
                        <a:pt x="3394" y="3666"/>
                      </a:cubicBezTo>
                      <a:lnTo>
                        <a:pt x="3394" y="3797"/>
                      </a:lnTo>
                      <a:cubicBezTo>
                        <a:pt x="3358" y="4106"/>
                        <a:pt x="3465" y="4416"/>
                        <a:pt x="3679" y="4642"/>
                      </a:cubicBezTo>
                      <a:cubicBezTo>
                        <a:pt x="3800" y="4763"/>
                        <a:pt x="3972" y="4807"/>
                        <a:pt x="4146" y="4807"/>
                      </a:cubicBezTo>
                      <a:cubicBezTo>
                        <a:pt x="4453" y="4807"/>
                        <a:pt x="4765" y="4669"/>
                        <a:pt x="4811" y="4571"/>
                      </a:cubicBezTo>
                      <a:cubicBezTo>
                        <a:pt x="4882" y="4404"/>
                        <a:pt x="4775" y="4035"/>
                        <a:pt x="4608" y="3392"/>
                      </a:cubicBezTo>
                      <a:cubicBezTo>
                        <a:pt x="4525" y="3082"/>
                        <a:pt x="4453" y="2439"/>
                        <a:pt x="4370" y="1868"/>
                      </a:cubicBezTo>
                      <a:lnTo>
                        <a:pt x="4370" y="1868"/>
                      </a:lnTo>
                      <a:lnTo>
                        <a:pt x="4656" y="2082"/>
                      </a:lnTo>
                      <a:cubicBezTo>
                        <a:pt x="4811" y="2201"/>
                        <a:pt x="4846" y="2451"/>
                        <a:pt x="5382" y="2666"/>
                      </a:cubicBezTo>
                      <a:cubicBezTo>
                        <a:pt x="5506" y="2712"/>
                        <a:pt x="5615" y="2732"/>
                        <a:pt x="5710" y="2732"/>
                      </a:cubicBezTo>
                      <a:cubicBezTo>
                        <a:pt x="6005" y="2732"/>
                        <a:pt x="6164" y="2534"/>
                        <a:pt x="6227" y="2308"/>
                      </a:cubicBezTo>
                      <a:cubicBezTo>
                        <a:pt x="6323" y="2023"/>
                        <a:pt x="6192" y="1570"/>
                        <a:pt x="5954" y="1487"/>
                      </a:cubicBezTo>
                      <a:cubicBezTo>
                        <a:pt x="5727" y="1404"/>
                        <a:pt x="3870" y="463"/>
                        <a:pt x="3870" y="463"/>
                      </a:cubicBezTo>
                      <a:cubicBezTo>
                        <a:pt x="3470" y="77"/>
                        <a:pt x="2958" y="0"/>
                        <a:pt x="261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39"/>
                <p:cNvSpPr/>
                <p:nvPr/>
              </p:nvSpPr>
              <p:spPr>
                <a:xfrm>
                  <a:off x="332475" y="2619350"/>
                  <a:ext cx="163425" cy="125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7" h="5031" extrusionOk="0">
                      <a:moveTo>
                        <a:pt x="2720" y="227"/>
                      </a:moveTo>
                      <a:cubicBezTo>
                        <a:pt x="3047" y="227"/>
                        <a:pt x="3540" y="298"/>
                        <a:pt x="3917" y="661"/>
                      </a:cubicBezTo>
                      <a:lnTo>
                        <a:pt x="4096" y="828"/>
                      </a:lnTo>
                      <a:lnTo>
                        <a:pt x="4096" y="757"/>
                      </a:lnTo>
                      <a:cubicBezTo>
                        <a:pt x="4548" y="983"/>
                        <a:pt x="5846" y="1626"/>
                        <a:pt x="6049" y="1709"/>
                      </a:cubicBezTo>
                      <a:cubicBezTo>
                        <a:pt x="6215" y="1781"/>
                        <a:pt x="6334" y="2162"/>
                        <a:pt x="6251" y="2412"/>
                      </a:cubicBezTo>
                      <a:cubicBezTo>
                        <a:pt x="6215" y="2543"/>
                        <a:pt x="6132" y="2650"/>
                        <a:pt x="6025" y="2721"/>
                      </a:cubicBezTo>
                      <a:cubicBezTo>
                        <a:pt x="5955" y="2743"/>
                        <a:pt x="5881" y="2754"/>
                        <a:pt x="5806" y="2754"/>
                      </a:cubicBezTo>
                      <a:cubicBezTo>
                        <a:pt x="5714" y="2754"/>
                        <a:pt x="5622" y="2737"/>
                        <a:pt x="5537" y="2697"/>
                      </a:cubicBezTo>
                      <a:cubicBezTo>
                        <a:pt x="5310" y="2614"/>
                        <a:pt x="5120" y="2471"/>
                        <a:pt x="4977" y="2281"/>
                      </a:cubicBezTo>
                      <a:cubicBezTo>
                        <a:pt x="4941" y="2233"/>
                        <a:pt x="4894" y="2173"/>
                        <a:pt x="4846" y="2138"/>
                      </a:cubicBezTo>
                      <a:cubicBezTo>
                        <a:pt x="4751" y="2066"/>
                        <a:pt x="4632" y="1983"/>
                        <a:pt x="4548" y="1923"/>
                      </a:cubicBezTo>
                      <a:lnTo>
                        <a:pt x="4346" y="1769"/>
                      </a:lnTo>
                      <a:lnTo>
                        <a:pt x="4346" y="1769"/>
                      </a:lnTo>
                      <a:lnTo>
                        <a:pt x="4382" y="2019"/>
                      </a:lnTo>
                      <a:cubicBezTo>
                        <a:pt x="4394" y="2138"/>
                        <a:pt x="4418" y="2269"/>
                        <a:pt x="4429" y="2388"/>
                      </a:cubicBezTo>
                      <a:cubicBezTo>
                        <a:pt x="4489" y="2852"/>
                        <a:pt x="4548" y="3293"/>
                        <a:pt x="4620" y="3543"/>
                      </a:cubicBezTo>
                      <a:lnTo>
                        <a:pt x="4656" y="3697"/>
                      </a:lnTo>
                      <a:cubicBezTo>
                        <a:pt x="4787" y="4186"/>
                        <a:pt x="4870" y="4543"/>
                        <a:pt x="4822" y="4650"/>
                      </a:cubicBezTo>
                      <a:cubicBezTo>
                        <a:pt x="4703" y="4745"/>
                        <a:pt x="4548" y="4805"/>
                        <a:pt x="4394" y="4817"/>
                      </a:cubicBezTo>
                      <a:cubicBezTo>
                        <a:pt x="4344" y="4829"/>
                        <a:pt x="4295" y="4835"/>
                        <a:pt x="4247" y="4835"/>
                      </a:cubicBezTo>
                      <a:cubicBezTo>
                        <a:pt x="4107" y="4835"/>
                        <a:pt x="3973" y="4786"/>
                        <a:pt x="3858" y="4698"/>
                      </a:cubicBezTo>
                      <a:cubicBezTo>
                        <a:pt x="3667" y="4507"/>
                        <a:pt x="3572" y="4221"/>
                        <a:pt x="3608" y="3959"/>
                      </a:cubicBezTo>
                      <a:lnTo>
                        <a:pt x="3608" y="3912"/>
                      </a:lnTo>
                      <a:lnTo>
                        <a:pt x="3608" y="3781"/>
                      </a:lnTo>
                      <a:lnTo>
                        <a:pt x="3608" y="3674"/>
                      </a:lnTo>
                      <a:lnTo>
                        <a:pt x="3513" y="3674"/>
                      </a:lnTo>
                      <a:cubicBezTo>
                        <a:pt x="3108" y="3662"/>
                        <a:pt x="2048" y="3483"/>
                        <a:pt x="1798" y="3435"/>
                      </a:cubicBezTo>
                      <a:cubicBezTo>
                        <a:pt x="1762" y="3435"/>
                        <a:pt x="1739" y="3424"/>
                        <a:pt x="1703" y="3424"/>
                      </a:cubicBezTo>
                      <a:lnTo>
                        <a:pt x="1667" y="3412"/>
                      </a:lnTo>
                      <a:lnTo>
                        <a:pt x="1620" y="3447"/>
                      </a:lnTo>
                      <a:cubicBezTo>
                        <a:pt x="1572" y="3471"/>
                        <a:pt x="1536" y="3495"/>
                        <a:pt x="1500" y="3519"/>
                      </a:cubicBezTo>
                      <a:cubicBezTo>
                        <a:pt x="1368" y="3595"/>
                        <a:pt x="1220" y="3631"/>
                        <a:pt x="1070" y="3631"/>
                      </a:cubicBezTo>
                      <a:cubicBezTo>
                        <a:pt x="962" y="3631"/>
                        <a:pt x="854" y="3613"/>
                        <a:pt x="750" y="3578"/>
                      </a:cubicBezTo>
                      <a:cubicBezTo>
                        <a:pt x="560" y="3471"/>
                        <a:pt x="393" y="3293"/>
                        <a:pt x="310" y="3090"/>
                      </a:cubicBezTo>
                      <a:cubicBezTo>
                        <a:pt x="238" y="2852"/>
                        <a:pt x="322" y="2435"/>
                        <a:pt x="608" y="2304"/>
                      </a:cubicBezTo>
                      <a:cubicBezTo>
                        <a:pt x="687" y="2271"/>
                        <a:pt x="778" y="2259"/>
                        <a:pt x="869" y="2259"/>
                      </a:cubicBezTo>
                      <a:cubicBezTo>
                        <a:pt x="1104" y="2259"/>
                        <a:pt x="1334" y="2340"/>
                        <a:pt x="1334" y="2340"/>
                      </a:cubicBezTo>
                      <a:lnTo>
                        <a:pt x="1524" y="2412"/>
                      </a:lnTo>
                      <a:lnTo>
                        <a:pt x="1465" y="2209"/>
                      </a:lnTo>
                      <a:cubicBezTo>
                        <a:pt x="1465" y="2209"/>
                        <a:pt x="1453" y="2150"/>
                        <a:pt x="1417" y="1995"/>
                      </a:cubicBezTo>
                      <a:lnTo>
                        <a:pt x="1417" y="1947"/>
                      </a:lnTo>
                      <a:lnTo>
                        <a:pt x="1370" y="1923"/>
                      </a:lnTo>
                      <a:cubicBezTo>
                        <a:pt x="1191" y="1792"/>
                        <a:pt x="1024" y="1626"/>
                        <a:pt x="917" y="1423"/>
                      </a:cubicBezTo>
                      <a:cubicBezTo>
                        <a:pt x="846" y="1269"/>
                        <a:pt x="858" y="1090"/>
                        <a:pt x="941" y="935"/>
                      </a:cubicBezTo>
                      <a:cubicBezTo>
                        <a:pt x="1048" y="733"/>
                        <a:pt x="1381" y="376"/>
                        <a:pt x="2370" y="257"/>
                      </a:cubicBezTo>
                      <a:cubicBezTo>
                        <a:pt x="2370" y="257"/>
                        <a:pt x="2511" y="227"/>
                        <a:pt x="2720" y="227"/>
                      </a:cubicBezTo>
                      <a:close/>
                      <a:moveTo>
                        <a:pt x="2702" y="1"/>
                      </a:moveTo>
                      <a:cubicBezTo>
                        <a:pt x="2481" y="1"/>
                        <a:pt x="2331" y="30"/>
                        <a:pt x="2322" y="30"/>
                      </a:cubicBezTo>
                      <a:cubicBezTo>
                        <a:pt x="1298" y="149"/>
                        <a:pt x="893" y="518"/>
                        <a:pt x="750" y="816"/>
                      </a:cubicBezTo>
                      <a:cubicBezTo>
                        <a:pt x="631" y="1030"/>
                        <a:pt x="619" y="1280"/>
                        <a:pt x="715" y="1507"/>
                      </a:cubicBezTo>
                      <a:cubicBezTo>
                        <a:pt x="846" y="1721"/>
                        <a:pt x="1012" y="1911"/>
                        <a:pt x="1215" y="2054"/>
                      </a:cubicBezTo>
                      <a:lnTo>
                        <a:pt x="1215" y="2078"/>
                      </a:lnTo>
                      <a:cubicBezTo>
                        <a:pt x="1106" y="2051"/>
                        <a:pt x="997" y="2036"/>
                        <a:pt x="888" y="2036"/>
                      </a:cubicBezTo>
                      <a:cubicBezTo>
                        <a:pt x="758" y="2036"/>
                        <a:pt x="629" y="2057"/>
                        <a:pt x="500" y="2102"/>
                      </a:cubicBezTo>
                      <a:cubicBezTo>
                        <a:pt x="107" y="2281"/>
                        <a:pt x="0" y="2828"/>
                        <a:pt x="96" y="3138"/>
                      </a:cubicBezTo>
                      <a:cubicBezTo>
                        <a:pt x="203" y="3412"/>
                        <a:pt x="417" y="3638"/>
                        <a:pt x="679" y="3769"/>
                      </a:cubicBezTo>
                      <a:cubicBezTo>
                        <a:pt x="801" y="3813"/>
                        <a:pt x="928" y="3835"/>
                        <a:pt x="1056" y="3835"/>
                      </a:cubicBezTo>
                      <a:cubicBezTo>
                        <a:pt x="1241" y="3835"/>
                        <a:pt x="1427" y="3789"/>
                        <a:pt x="1596" y="3697"/>
                      </a:cubicBezTo>
                      <a:cubicBezTo>
                        <a:pt x="1631" y="3674"/>
                        <a:pt x="1655" y="3662"/>
                        <a:pt x="1691" y="3638"/>
                      </a:cubicBezTo>
                      <a:lnTo>
                        <a:pt x="1762" y="3650"/>
                      </a:lnTo>
                      <a:cubicBezTo>
                        <a:pt x="1989" y="3697"/>
                        <a:pt x="2929" y="3840"/>
                        <a:pt x="3394" y="3876"/>
                      </a:cubicBezTo>
                      <a:cubicBezTo>
                        <a:pt x="3394" y="3888"/>
                        <a:pt x="3394" y="3900"/>
                        <a:pt x="3394" y="3912"/>
                      </a:cubicBezTo>
                      <a:lnTo>
                        <a:pt x="3394" y="3936"/>
                      </a:lnTo>
                      <a:cubicBezTo>
                        <a:pt x="3358" y="4269"/>
                        <a:pt x="3477" y="4602"/>
                        <a:pt x="3703" y="4828"/>
                      </a:cubicBezTo>
                      <a:cubicBezTo>
                        <a:pt x="3858" y="4971"/>
                        <a:pt x="4048" y="5031"/>
                        <a:pt x="4251" y="5031"/>
                      </a:cubicBezTo>
                      <a:cubicBezTo>
                        <a:pt x="4322" y="5031"/>
                        <a:pt x="4406" y="5019"/>
                        <a:pt x="4477" y="5007"/>
                      </a:cubicBezTo>
                      <a:cubicBezTo>
                        <a:pt x="4703" y="4959"/>
                        <a:pt x="4953" y="4864"/>
                        <a:pt x="5013" y="4721"/>
                      </a:cubicBezTo>
                      <a:cubicBezTo>
                        <a:pt x="5084" y="4555"/>
                        <a:pt x="5013" y="4233"/>
                        <a:pt x="4846" y="3626"/>
                      </a:cubicBezTo>
                      <a:lnTo>
                        <a:pt x="4810" y="3471"/>
                      </a:lnTo>
                      <a:cubicBezTo>
                        <a:pt x="4751" y="3233"/>
                        <a:pt x="4691" y="2781"/>
                        <a:pt x="4632" y="2340"/>
                      </a:cubicBezTo>
                      <a:lnTo>
                        <a:pt x="4608" y="2209"/>
                      </a:lnTo>
                      <a:lnTo>
                        <a:pt x="4608" y="2209"/>
                      </a:lnTo>
                      <a:lnTo>
                        <a:pt x="4703" y="2281"/>
                      </a:lnTo>
                      <a:cubicBezTo>
                        <a:pt x="4739" y="2316"/>
                        <a:pt x="4775" y="2352"/>
                        <a:pt x="4799" y="2388"/>
                      </a:cubicBezTo>
                      <a:cubicBezTo>
                        <a:pt x="4965" y="2614"/>
                        <a:pt x="5191" y="2781"/>
                        <a:pt x="5453" y="2864"/>
                      </a:cubicBezTo>
                      <a:cubicBezTo>
                        <a:pt x="5565" y="2916"/>
                        <a:pt x="5687" y="2944"/>
                        <a:pt x="5808" y="2944"/>
                      </a:cubicBezTo>
                      <a:cubicBezTo>
                        <a:pt x="5907" y="2944"/>
                        <a:pt x="6005" y="2925"/>
                        <a:pt x="6096" y="2888"/>
                      </a:cubicBezTo>
                      <a:cubicBezTo>
                        <a:pt x="6263" y="2793"/>
                        <a:pt x="6394" y="2638"/>
                        <a:pt x="6442" y="2459"/>
                      </a:cubicBezTo>
                      <a:cubicBezTo>
                        <a:pt x="6537" y="2126"/>
                        <a:pt x="6406" y="1614"/>
                        <a:pt x="6108" y="1495"/>
                      </a:cubicBezTo>
                      <a:cubicBezTo>
                        <a:pt x="5894" y="1411"/>
                        <a:pt x="4203" y="566"/>
                        <a:pt x="4037" y="483"/>
                      </a:cubicBezTo>
                      <a:cubicBezTo>
                        <a:pt x="3602" y="78"/>
                        <a:pt x="3059" y="1"/>
                        <a:pt x="270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39"/>
                <p:cNvSpPr/>
                <p:nvPr/>
              </p:nvSpPr>
              <p:spPr>
                <a:xfrm>
                  <a:off x="416700" y="2662500"/>
                  <a:ext cx="19675" cy="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2153" extrusionOk="0">
                      <a:moveTo>
                        <a:pt x="434" y="0"/>
                      </a:moveTo>
                      <a:cubicBezTo>
                        <a:pt x="410" y="0"/>
                        <a:pt x="401" y="33"/>
                        <a:pt x="429" y="43"/>
                      </a:cubicBezTo>
                      <a:cubicBezTo>
                        <a:pt x="584" y="162"/>
                        <a:pt x="668" y="340"/>
                        <a:pt x="656" y="543"/>
                      </a:cubicBezTo>
                      <a:cubicBezTo>
                        <a:pt x="668" y="745"/>
                        <a:pt x="656" y="936"/>
                        <a:pt x="632" y="1138"/>
                      </a:cubicBezTo>
                      <a:cubicBezTo>
                        <a:pt x="596" y="1340"/>
                        <a:pt x="560" y="1531"/>
                        <a:pt x="513" y="1733"/>
                      </a:cubicBezTo>
                      <a:cubicBezTo>
                        <a:pt x="489" y="1805"/>
                        <a:pt x="441" y="1864"/>
                        <a:pt x="370" y="1900"/>
                      </a:cubicBezTo>
                      <a:cubicBezTo>
                        <a:pt x="334" y="1924"/>
                        <a:pt x="298" y="1936"/>
                        <a:pt x="263" y="1948"/>
                      </a:cubicBezTo>
                      <a:lnTo>
                        <a:pt x="144" y="1948"/>
                      </a:lnTo>
                      <a:cubicBezTo>
                        <a:pt x="140" y="1947"/>
                        <a:pt x="136" y="1947"/>
                        <a:pt x="132" y="1947"/>
                      </a:cubicBezTo>
                      <a:cubicBezTo>
                        <a:pt x="1" y="1947"/>
                        <a:pt x="5" y="2150"/>
                        <a:pt x="144" y="2150"/>
                      </a:cubicBezTo>
                      <a:cubicBezTo>
                        <a:pt x="160" y="2152"/>
                        <a:pt x="175" y="2152"/>
                        <a:pt x="191" y="2152"/>
                      </a:cubicBezTo>
                      <a:cubicBezTo>
                        <a:pt x="423" y="2152"/>
                        <a:pt x="636" y="1991"/>
                        <a:pt x="691" y="1757"/>
                      </a:cubicBezTo>
                      <a:cubicBezTo>
                        <a:pt x="715" y="1567"/>
                        <a:pt x="751" y="1364"/>
                        <a:pt x="763" y="1162"/>
                      </a:cubicBezTo>
                      <a:cubicBezTo>
                        <a:pt x="787" y="959"/>
                        <a:pt x="775" y="745"/>
                        <a:pt x="763" y="543"/>
                      </a:cubicBezTo>
                      <a:cubicBezTo>
                        <a:pt x="739" y="436"/>
                        <a:pt x="715" y="340"/>
                        <a:pt x="679" y="245"/>
                      </a:cubicBezTo>
                      <a:cubicBezTo>
                        <a:pt x="668" y="221"/>
                        <a:pt x="656" y="197"/>
                        <a:pt x="632" y="174"/>
                      </a:cubicBezTo>
                      <a:lnTo>
                        <a:pt x="584" y="114"/>
                      </a:lnTo>
                      <a:cubicBezTo>
                        <a:pt x="548" y="78"/>
                        <a:pt x="501" y="43"/>
                        <a:pt x="453" y="19"/>
                      </a:cubicBezTo>
                      <a:lnTo>
                        <a:pt x="453" y="7"/>
                      </a:lnTo>
                      <a:cubicBezTo>
                        <a:pt x="446" y="2"/>
                        <a:pt x="440" y="0"/>
                        <a:pt x="434" y="0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39"/>
                <p:cNvSpPr/>
                <p:nvPr/>
              </p:nvSpPr>
              <p:spPr>
                <a:xfrm>
                  <a:off x="370475" y="2659550"/>
                  <a:ext cx="34050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2" h="2017" extrusionOk="0">
                      <a:moveTo>
                        <a:pt x="993" y="1"/>
                      </a:moveTo>
                      <a:cubicBezTo>
                        <a:pt x="989" y="1"/>
                        <a:pt x="984" y="2"/>
                        <a:pt x="981" y="6"/>
                      </a:cubicBezTo>
                      <a:cubicBezTo>
                        <a:pt x="969" y="6"/>
                        <a:pt x="969" y="30"/>
                        <a:pt x="969" y="42"/>
                      </a:cubicBezTo>
                      <a:cubicBezTo>
                        <a:pt x="1040" y="232"/>
                        <a:pt x="1123" y="423"/>
                        <a:pt x="1183" y="613"/>
                      </a:cubicBezTo>
                      <a:cubicBezTo>
                        <a:pt x="1207" y="661"/>
                        <a:pt x="1219" y="708"/>
                        <a:pt x="1231" y="756"/>
                      </a:cubicBezTo>
                      <a:cubicBezTo>
                        <a:pt x="1243" y="780"/>
                        <a:pt x="1243" y="804"/>
                        <a:pt x="1254" y="827"/>
                      </a:cubicBezTo>
                      <a:lnTo>
                        <a:pt x="1231" y="863"/>
                      </a:lnTo>
                      <a:cubicBezTo>
                        <a:pt x="1171" y="935"/>
                        <a:pt x="1100" y="1006"/>
                        <a:pt x="1016" y="1077"/>
                      </a:cubicBezTo>
                      <a:cubicBezTo>
                        <a:pt x="885" y="1220"/>
                        <a:pt x="719" y="1351"/>
                        <a:pt x="576" y="1470"/>
                      </a:cubicBezTo>
                      <a:cubicBezTo>
                        <a:pt x="421" y="1601"/>
                        <a:pt x="254" y="1720"/>
                        <a:pt x="88" y="1827"/>
                      </a:cubicBezTo>
                      <a:cubicBezTo>
                        <a:pt x="1" y="1895"/>
                        <a:pt x="62" y="2017"/>
                        <a:pt x="152" y="2017"/>
                      </a:cubicBezTo>
                      <a:cubicBezTo>
                        <a:pt x="173" y="2017"/>
                        <a:pt x="196" y="2010"/>
                        <a:pt x="219" y="1994"/>
                      </a:cubicBezTo>
                      <a:cubicBezTo>
                        <a:pt x="385" y="1875"/>
                        <a:pt x="540" y="1744"/>
                        <a:pt x="695" y="1601"/>
                      </a:cubicBezTo>
                      <a:cubicBezTo>
                        <a:pt x="850" y="1458"/>
                        <a:pt x="993" y="1304"/>
                        <a:pt x="1135" y="1161"/>
                      </a:cubicBezTo>
                      <a:cubicBezTo>
                        <a:pt x="1207" y="1077"/>
                        <a:pt x="1266" y="994"/>
                        <a:pt x="1326" y="911"/>
                      </a:cubicBezTo>
                      <a:lnTo>
                        <a:pt x="1350" y="875"/>
                      </a:lnTo>
                      <a:cubicBezTo>
                        <a:pt x="1362" y="851"/>
                        <a:pt x="1362" y="827"/>
                        <a:pt x="1362" y="804"/>
                      </a:cubicBezTo>
                      <a:cubicBezTo>
                        <a:pt x="1350" y="780"/>
                        <a:pt x="1338" y="756"/>
                        <a:pt x="1338" y="732"/>
                      </a:cubicBezTo>
                      <a:cubicBezTo>
                        <a:pt x="1314" y="673"/>
                        <a:pt x="1302" y="625"/>
                        <a:pt x="1278" y="577"/>
                      </a:cubicBezTo>
                      <a:cubicBezTo>
                        <a:pt x="1195" y="387"/>
                        <a:pt x="1112" y="208"/>
                        <a:pt x="1016" y="18"/>
                      </a:cubicBezTo>
                      <a:cubicBezTo>
                        <a:pt x="1016" y="9"/>
                        <a:pt x="1004" y="1"/>
                        <a:pt x="993" y="1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39"/>
                <p:cNvSpPr/>
                <p:nvPr/>
              </p:nvSpPr>
              <p:spPr>
                <a:xfrm>
                  <a:off x="680425" y="2501900"/>
                  <a:ext cx="95575" cy="17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3" h="6971" extrusionOk="0">
                      <a:moveTo>
                        <a:pt x="2632" y="1"/>
                      </a:moveTo>
                      <a:cubicBezTo>
                        <a:pt x="2624" y="1"/>
                        <a:pt x="2616" y="1"/>
                        <a:pt x="2608" y="2"/>
                      </a:cubicBezTo>
                      <a:cubicBezTo>
                        <a:pt x="2406" y="25"/>
                        <a:pt x="2275" y="204"/>
                        <a:pt x="2299" y="406"/>
                      </a:cubicBezTo>
                      <a:lnTo>
                        <a:pt x="3001" y="5836"/>
                      </a:lnTo>
                      <a:lnTo>
                        <a:pt x="25" y="3573"/>
                      </a:lnTo>
                      <a:lnTo>
                        <a:pt x="1" y="4454"/>
                      </a:lnTo>
                      <a:lnTo>
                        <a:pt x="3203" y="6895"/>
                      </a:lnTo>
                      <a:cubicBezTo>
                        <a:pt x="3262" y="6946"/>
                        <a:pt x="3339" y="6971"/>
                        <a:pt x="3417" y="6971"/>
                      </a:cubicBezTo>
                      <a:cubicBezTo>
                        <a:pt x="3465" y="6971"/>
                        <a:pt x="3515" y="6961"/>
                        <a:pt x="3561" y="6943"/>
                      </a:cubicBezTo>
                      <a:lnTo>
                        <a:pt x="3584" y="6931"/>
                      </a:lnTo>
                      <a:lnTo>
                        <a:pt x="3596" y="6931"/>
                      </a:lnTo>
                      <a:cubicBezTo>
                        <a:pt x="3739" y="6871"/>
                        <a:pt x="3823" y="6717"/>
                        <a:pt x="3799" y="6574"/>
                      </a:cubicBezTo>
                      <a:lnTo>
                        <a:pt x="3001" y="323"/>
                      </a:lnTo>
                      <a:cubicBezTo>
                        <a:pt x="2978" y="129"/>
                        <a:pt x="2813" y="1"/>
                        <a:pt x="263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39"/>
                <p:cNvSpPr/>
                <p:nvPr/>
              </p:nvSpPr>
              <p:spPr>
                <a:xfrm>
                  <a:off x="721500" y="2547075"/>
                  <a:ext cx="52125" cy="3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5" h="1374" extrusionOk="0">
                      <a:moveTo>
                        <a:pt x="1485" y="0"/>
                      </a:moveTo>
                      <a:cubicBezTo>
                        <a:pt x="684" y="0"/>
                        <a:pt x="47" y="354"/>
                        <a:pt x="25" y="433"/>
                      </a:cubicBezTo>
                      <a:cubicBezTo>
                        <a:pt x="1" y="504"/>
                        <a:pt x="203" y="1171"/>
                        <a:pt x="334" y="1243"/>
                      </a:cubicBezTo>
                      <a:cubicBezTo>
                        <a:pt x="539" y="1329"/>
                        <a:pt x="753" y="1374"/>
                        <a:pt x="968" y="1374"/>
                      </a:cubicBezTo>
                      <a:cubicBezTo>
                        <a:pt x="1079" y="1374"/>
                        <a:pt x="1189" y="1362"/>
                        <a:pt x="1299" y="1338"/>
                      </a:cubicBezTo>
                      <a:cubicBezTo>
                        <a:pt x="1656" y="1231"/>
                        <a:pt x="1965" y="957"/>
                        <a:pt x="2025" y="766"/>
                      </a:cubicBezTo>
                      <a:cubicBezTo>
                        <a:pt x="2084" y="564"/>
                        <a:pt x="1632" y="4"/>
                        <a:pt x="1632" y="4"/>
                      </a:cubicBezTo>
                      <a:cubicBezTo>
                        <a:pt x="1583" y="2"/>
                        <a:pt x="1534" y="0"/>
                        <a:pt x="148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39"/>
                <p:cNvSpPr/>
                <p:nvPr/>
              </p:nvSpPr>
              <p:spPr>
                <a:xfrm>
                  <a:off x="647400" y="2431200"/>
                  <a:ext cx="101825" cy="5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3" h="2272" extrusionOk="0">
                      <a:moveTo>
                        <a:pt x="984" y="0"/>
                      </a:moveTo>
                      <a:cubicBezTo>
                        <a:pt x="519" y="0"/>
                        <a:pt x="0" y="102"/>
                        <a:pt x="0" y="555"/>
                      </a:cubicBezTo>
                      <a:cubicBezTo>
                        <a:pt x="0" y="555"/>
                        <a:pt x="143" y="1484"/>
                        <a:pt x="822" y="1532"/>
                      </a:cubicBezTo>
                      <a:cubicBezTo>
                        <a:pt x="879" y="1535"/>
                        <a:pt x="932" y="1536"/>
                        <a:pt x="982" y="1536"/>
                      </a:cubicBezTo>
                      <a:cubicBezTo>
                        <a:pt x="1516" y="1536"/>
                        <a:pt x="1655" y="1377"/>
                        <a:pt x="1655" y="1377"/>
                      </a:cubicBezTo>
                      <a:lnTo>
                        <a:pt x="2822" y="2187"/>
                      </a:lnTo>
                      <a:cubicBezTo>
                        <a:pt x="2822" y="2187"/>
                        <a:pt x="2891" y="2271"/>
                        <a:pt x="3007" y="2271"/>
                      </a:cubicBezTo>
                      <a:cubicBezTo>
                        <a:pt x="3065" y="2271"/>
                        <a:pt x="3135" y="2250"/>
                        <a:pt x="3215" y="2187"/>
                      </a:cubicBezTo>
                      <a:cubicBezTo>
                        <a:pt x="3453" y="2008"/>
                        <a:pt x="4072" y="1484"/>
                        <a:pt x="3727" y="1151"/>
                      </a:cubicBezTo>
                      <a:cubicBezTo>
                        <a:pt x="3370" y="817"/>
                        <a:pt x="1703" y="67"/>
                        <a:pt x="1703" y="67"/>
                      </a:cubicBezTo>
                      <a:cubicBezTo>
                        <a:pt x="1703" y="67"/>
                        <a:pt x="1361" y="0"/>
                        <a:pt x="98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39"/>
                <p:cNvSpPr/>
                <p:nvPr/>
              </p:nvSpPr>
              <p:spPr>
                <a:xfrm>
                  <a:off x="644700" y="2428675"/>
                  <a:ext cx="101250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0" h="2490" extrusionOk="0">
                      <a:moveTo>
                        <a:pt x="1094" y="213"/>
                      </a:moveTo>
                      <a:cubicBezTo>
                        <a:pt x="1369" y="213"/>
                        <a:pt x="1638" y="247"/>
                        <a:pt x="1787" y="275"/>
                      </a:cubicBezTo>
                      <a:cubicBezTo>
                        <a:pt x="1930" y="347"/>
                        <a:pt x="3442" y="1037"/>
                        <a:pt x="3763" y="1335"/>
                      </a:cubicBezTo>
                      <a:cubicBezTo>
                        <a:pt x="3811" y="1371"/>
                        <a:pt x="3835" y="1430"/>
                        <a:pt x="3835" y="1502"/>
                      </a:cubicBezTo>
                      <a:cubicBezTo>
                        <a:pt x="3823" y="1597"/>
                        <a:pt x="3751" y="1835"/>
                        <a:pt x="3251" y="2216"/>
                      </a:cubicBezTo>
                      <a:cubicBezTo>
                        <a:pt x="3194" y="2259"/>
                        <a:pt x="3148" y="2273"/>
                        <a:pt x="3112" y="2273"/>
                      </a:cubicBezTo>
                      <a:cubicBezTo>
                        <a:pt x="3059" y="2273"/>
                        <a:pt x="3027" y="2242"/>
                        <a:pt x="3013" y="2228"/>
                      </a:cubicBezTo>
                      <a:lnTo>
                        <a:pt x="1823" y="1395"/>
                      </a:lnTo>
                      <a:lnTo>
                        <a:pt x="1751" y="1359"/>
                      </a:lnTo>
                      <a:lnTo>
                        <a:pt x="1692" y="1418"/>
                      </a:lnTo>
                      <a:cubicBezTo>
                        <a:pt x="1692" y="1418"/>
                        <a:pt x="1560" y="1531"/>
                        <a:pt x="1113" y="1531"/>
                      </a:cubicBezTo>
                      <a:cubicBezTo>
                        <a:pt x="1057" y="1531"/>
                        <a:pt x="996" y="1530"/>
                        <a:pt x="930" y="1526"/>
                      </a:cubicBezTo>
                      <a:cubicBezTo>
                        <a:pt x="382" y="1490"/>
                        <a:pt x="227" y="728"/>
                        <a:pt x="215" y="645"/>
                      </a:cubicBezTo>
                      <a:cubicBezTo>
                        <a:pt x="215" y="549"/>
                        <a:pt x="251" y="454"/>
                        <a:pt x="334" y="383"/>
                      </a:cubicBezTo>
                      <a:cubicBezTo>
                        <a:pt x="495" y="253"/>
                        <a:pt x="798" y="213"/>
                        <a:pt x="1094" y="213"/>
                      </a:cubicBezTo>
                      <a:close/>
                      <a:moveTo>
                        <a:pt x="1086" y="0"/>
                      </a:moveTo>
                      <a:cubicBezTo>
                        <a:pt x="761" y="0"/>
                        <a:pt x="410" y="47"/>
                        <a:pt x="203" y="216"/>
                      </a:cubicBezTo>
                      <a:cubicBezTo>
                        <a:pt x="72" y="323"/>
                        <a:pt x="1" y="490"/>
                        <a:pt x="13" y="656"/>
                      </a:cubicBezTo>
                      <a:lnTo>
                        <a:pt x="13" y="668"/>
                      </a:lnTo>
                      <a:cubicBezTo>
                        <a:pt x="13" y="704"/>
                        <a:pt x="180" y="1680"/>
                        <a:pt x="930" y="1728"/>
                      </a:cubicBezTo>
                      <a:cubicBezTo>
                        <a:pt x="1010" y="1734"/>
                        <a:pt x="1084" y="1737"/>
                        <a:pt x="1151" y="1737"/>
                      </a:cubicBezTo>
                      <a:cubicBezTo>
                        <a:pt x="1493" y="1737"/>
                        <a:pt x="1676" y="1669"/>
                        <a:pt x="1775" y="1609"/>
                      </a:cubicBezTo>
                      <a:lnTo>
                        <a:pt x="2882" y="2383"/>
                      </a:lnTo>
                      <a:cubicBezTo>
                        <a:pt x="2930" y="2430"/>
                        <a:pt x="3001" y="2478"/>
                        <a:pt x="3085" y="2490"/>
                      </a:cubicBezTo>
                      <a:lnTo>
                        <a:pt x="3120" y="2490"/>
                      </a:lnTo>
                      <a:cubicBezTo>
                        <a:pt x="3216" y="2478"/>
                        <a:pt x="3311" y="2442"/>
                        <a:pt x="3394" y="2371"/>
                      </a:cubicBezTo>
                      <a:cubicBezTo>
                        <a:pt x="3811" y="2038"/>
                        <a:pt x="4037" y="1752"/>
                        <a:pt x="4049" y="1502"/>
                      </a:cubicBezTo>
                      <a:cubicBezTo>
                        <a:pt x="4049" y="1383"/>
                        <a:pt x="4001" y="1252"/>
                        <a:pt x="3906" y="1180"/>
                      </a:cubicBezTo>
                      <a:cubicBezTo>
                        <a:pt x="3549" y="835"/>
                        <a:pt x="1930" y="109"/>
                        <a:pt x="1870" y="73"/>
                      </a:cubicBezTo>
                      <a:lnTo>
                        <a:pt x="1846" y="73"/>
                      </a:lnTo>
                      <a:cubicBezTo>
                        <a:pt x="1821" y="67"/>
                        <a:pt x="1472" y="0"/>
                        <a:pt x="1086" y="0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39"/>
                <p:cNvSpPr/>
                <p:nvPr/>
              </p:nvSpPr>
              <p:spPr>
                <a:xfrm>
                  <a:off x="673433" y="2462109"/>
                  <a:ext cx="115225" cy="10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9" h="4197" extrusionOk="0">
                      <a:moveTo>
                        <a:pt x="3043" y="1"/>
                      </a:moveTo>
                      <a:cubicBezTo>
                        <a:pt x="2920" y="1"/>
                        <a:pt x="2628" y="341"/>
                        <a:pt x="2382" y="715"/>
                      </a:cubicBezTo>
                      <a:cubicBezTo>
                        <a:pt x="2037" y="715"/>
                        <a:pt x="1704" y="739"/>
                        <a:pt x="1370" y="799"/>
                      </a:cubicBezTo>
                      <a:cubicBezTo>
                        <a:pt x="787" y="906"/>
                        <a:pt x="299" y="1227"/>
                        <a:pt x="144" y="1549"/>
                      </a:cubicBezTo>
                      <a:cubicBezTo>
                        <a:pt x="1" y="1870"/>
                        <a:pt x="406" y="3442"/>
                        <a:pt x="525" y="3692"/>
                      </a:cubicBezTo>
                      <a:cubicBezTo>
                        <a:pt x="636" y="3913"/>
                        <a:pt x="1169" y="4197"/>
                        <a:pt x="1655" y="4197"/>
                      </a:cubicBezTo>
                      <a:cubicBezTo>
                        <a:pt x="1691" y="4197"/>
                        <a:pt x="1727" y="4195"/>
                        <a:pt x="1763" y="4192"/>
                      </a:cubicBezTo>
                      <a:cubicBezTo>
                        <a:pt x="2037" y="4180"/>
                        <a:pt x="2287" y="4049"/>
                        <a:pt x="2454" y="3823"/>
                      </a:cubicBezTo>
                      <a:cubicBezTo>
                        <a:pt x="2454" y="3823"/>
                        <a:pt x="2602" y="3879"/>
                        <a:pt x="2833" y="3879"/>
                      </a:cubicBezTo>
                      <a:cubicBezTo>
                        <a:pt x="3101" y="3879"/>
                        <a:pt x="3481" y="3804"/>
                        <a:pt x="3870" y="3478"/>
                      </a:cubicBezTo>
                      <a:cubicBezTo>
                        <a:pt x="4609" y="2882"/>
                        <a:pt x="4132" y="1704"/>
                        <a:pt x="4132" y="1704"/>
                      </a:cubicBezTo>
                      <a:cubicBezTo>
                        <a:pt x="4121" y="1358"/>
                        <a:pt x="4061" y="1025"/>
                        <a:pt x="3966" y="692"/>
                      </a:cubicBezTo>
                      <a:cubicBezTo>
                        <a:pt x="3811" y="84"/>
                        <a:pt x="3299" y="25"/>
                        <a:pt x="3049" y="1"/>
                      </a:cubicBezTo>
                      <a:cubicBezTo>
                        <a:pt x="3047" y="1"/>
                        <a:pt x="3045" y="1"/>
                        <a:pt x="30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39"/>
                <p:cNvSpPr/>
                <p:nvPr/>
              </p:nvSpPr>
              <p:spPr>
                <a:xfrm>
                  <a:off x="670300" y="2459625"/>
                  <a:ext cx="120000" cy="10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0" h="4396" extrusionOk="0">
                      <a:moveTo>
                        <a:pt x="3168" y="204"/>
                      </a:moveTo>
                      <a:cubicBezTo>
                        <a:pt x="3489" y="228"/>
                        <a:pt x="3870" y="323"/>
                        <a:pt x="4001" y="823"/>
                      </a:cubicBezTo>
                      <a:cubicBezTo>
                        <a:pt x="4085" y="1145"/>
                        <a:pt x="4132" y="1478"/>
                        <a:pt x="4156" y="1812"/>
                      </a:cubicBezTo>
                      <a:lnTo>
                        <a:pt x="4156" y="1835"/>
                      </a:lnTo>
                      <a:lnTo>
                        <a:pt x="4156" y="1847"/>
                      </a:lnTo>
                      <a:cubicBezTo>
                        <a:pt x="4156" y="1871"/>
                        <a:pt x="4609" y="2955"/>
                        <a:pt x="3930" y="3502"/>
                      </a:cubicBezTo>
                      <a:cubicBezTo>
                        <a:pt x="3551" y="3814"/>
                        <a:pt x="3191" y="3886"/>
                        <a:pt x="2943" y="3886"/>
                      </a:cubicBezTo>
                      <a:cubicBezTo>
                        <a:pt x="2746" y="3886"/>
                        <a:pt x="2619" y="3841"/>
                        <a:pt x="2608" y="3836"/>
                      </a:cubicBezTo>
                      <a:lnTo>
                        <a:pt x="2537" y="3812"/>
                      </a:lnTo>
                      <a:lnTo>
                        <a:pt x="2489" y="3883"/>
                      </a:lnTo>
                      <a:cubicBezTo>
                        <a:pt x="2335" y="4062"/>
                        <a:pt x="2108" y="4181"/>
                        <a:pt x="1870" y="4193"/>
                      </a:cubicBezTo>
                      <a:cubicBezTo>
                        <a:pt x="1843" y="4195"/>
                        <a:pt x="1816" y="4196"/>
                        <a:pt x="1789" y="4196"/>
                      </a:cubicBezTo>
                      <a:cubicBezTo>
                        <a:pt x="1341" y="4196"/>
                        <a:pt x="828" y="3931"/>
                        <a:pt x="727" y="3740"/>
                      </a:cubicBezTo>
                      <a:lnTo>
                        <a:pt x="739" y="3740"/>
                      </a:lnTo>
                      <a:cubicBezTo>
                        <a:pt x="608" y="3502"/>
                        <a:pt x="251" y="1954"/>
                        <a:pt x="370" y="1693"/>
                      </a:cubicBezTo>
                      <a:cubicBezTo>
                        <a:pt x="489" y="1431"/>
                        <a:pt x="918" y="1121"/>
                        <a:pt x="1513" y="1014"/>
                      </a:cubicBezTo>
                      <a:cubicBezTo>
                        <a:pt x="1834" y="954"/>
                        <a:pt x="2168" y="919"/>
                        <a:pt x="2501" y="919"/>
                      </a:cubicBezTo>
                      <a:lnTo>
                        <a:pt x="2561" y="919"/>
                      </a:lnTo>
                      <a:lnTo>
                        <a:pt x="2596" y="871"/>
                      </a:lnTo>
                      <a:cubicBezTo>
                        <a:pt x="2882" y="442"/>
                        <a:pt x="3108" y="228"/>
                        <a:pt x="3168" y="204"/>
                      </a:cubicBezTo>
                      <a:close/>
                      <a:moveTo>
                        <a:pt x="3151" y="1"/>
                      </a:moveTo>
                      <a:cubicBezTo>
                        <a:pt x="2960" y="1"/>
                        <a:pt x="2661" y="381"/>
                        <a:pt x="2442" y="704"/>
                      </a:cubicBezTo>
                      <a:cubicBezTo>
                        <a:pt x="2108" y="716"/>
                        <a:pt x="1787" y="740"/>
                        <a:pt x="1465" y="800"/>
                      </a:cubicBezTo>
                      <a:cubicBezTo>
                        <a:pt x="870" y="907"/>
                        <a:pt x="334" y="1228"/>
                        <a:pt x="168" y="1609"/>
                      </a:cubicBezTo>
                      <a:cubicBezTo>
                        <a:pt x="1" y="1978"/>
                        <a:pt x="418" y="3586"/>
                        <a:pt x="549" y="3836"/>
                      </a:cubicBezTo>
                      <a:cubicBezTo>
                        <a:pt x="680" y="4098"/>
                        <a:pt x="1251" y="4395"/>
                        <a:pt x="1763" y="4395"/>
                      </a:cubicBezTo>
                      <a:cubicBezTo>
                        <a:pt x="2073" y="4395"/>
                        <a:pt x="2382" y="4276"/>
                        <a:pt x="2608" y="4050"/>
                      </a:cubicBezTo>
                      <a:cubicBezTo>
                        <a:pt x="2677" y="4066"/>
                        <a:pt x="2789" y="4086"/>
                        <a:pt x="2934" y="4086"/>
                      </a:cubicBezTo>
                      <a:cubicBezTo>
                        <a:pt x="3218" y="4086"/>
                        <a:pt x="3623" y="4008"/>
                        <a:pt x="4049" y="3669"/>
                      </a:cubicBezTo>
                      <a:cubicBezTo>
                        <a:pt x="4799" y="3050"/>
                        <a:pt x="4418" y="1954"/>
                        <a:pt x="4347" y="1788"/>
                      </a:cubicBezTo>
                      <a:cubicBezTo>
                        <a:pt x="4335" y="1442"/>
                        <a:pt x="4275" y="1097"/>
                        <a:pt x="4180" y="764"/>
                      </a:cubicBezTo>
                      <a:cubicBezTo>
                        <a:pt x="4001" y="61"/>
                        <a:pt x="3358" y="14"/>
                        <a:pt x="3168" y="2"/>
                      </a:cubicBezTo>
                      <a:cubicBezTo>
                        <a:pt x="3162" y="1"/>
                        <a:pt x="3157" y="1"/>
                        <a:pt x="315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39"/>
                <p:cNvSpPr/>
                <p:nvPr/>
              </p:nvSpPr>
              <p:spPr>
                <a:xfrm>
                  <a:off x="689050" y="2453050"/>
                  <a:ext cx="58075" cy="5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3" h="2263" extrusionOk="0">
                      <a:moveTo>
                        <a:pt x="1365" y="0"/>
                      </a:moveTo>
                      <a:cubicBezTo>
                        <a:pt x="1309" y="0"/>
                        <a:pt x="1275" y="3"/>
                        <a:pt x="1275" y="3"/>
                      </a:cubicBezTo>
                      <a:cubicBezTo>
                        <a:pt x="977" y="181"/>
                        <a:pt x="703" y="396"/>
                        <a:pt x="453" y="634"/>
                      </a:cubicBezTo>
                      <a:cubicBezTo>
                        <a:pt x="156" y="908"/>
                        <a:pt x="1" y="1313"/>
                        <a:pt x="61" y="1729"/>
                      </a:cubicBezTo>
                      <a:cubicBezTo>
                        <a:pt x="122" y="2121"/>
                        <a:pt x="479" y="2263"/>
                        <a:pt x="751" y="2263"/>
                      </a:cubicBezTo>
                      <a:cubicBezTo>
                        <a:pt x="793" y="2263"/>
                        <a:pt x="833" y="2260"/>
                        <a:pt x="870" y="2253"/>
                      </a:cubicBezTo>
                      <a:cubicBezTo>
                        <a:pt x="1049" y="2217"/>
                        <a:pt x="1192" y="2110"/>
                        <a:pt x="1275" y="1956"/>
                      </a:cubicBezTo>
                      <a:lnTo>
                        <a:pt x="2323" y="408"/>
                      </a:lnTo>
                      <a:cubicBezTo>
                        <a:pt x="2263" y="312"/>
                        <a:pt x="2180" y="229"/>
                        <a:pt x="2085" y="170"/>
                      </a:cubicBezTo>
                      <a:cubicBezTo>
                        <a:pt x="1856" y="20"/>
                        <a:pt x="1523" y="0"/>
                        <a:pt x="13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39"/>
                <p:cNvSpPr/>
                <p:nvPr/>
              </p:nvSpPr>
              <p:spPr>
                <a:xfrm>
                  <a:off x="686375" y="2450375"/>
                  <a:ext cx="63125" cy="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5" h="2468" extrusionOk="0">
                      <a:moveTo>
                        <a:pt x="1468" y="1"/>
                      </a:moveTo>
                      <a:cubicBezTo>
                        <a:pt x="1416" y="1"/>
                        <a:pt x="1385" y="3"/>
                        <a:pt x="1382" y="3"/>
                      </a:cubicBezTo>
                      <a:lnTo>
                        <a:pt x="1346" y="3"/>
                      </a:lnTo>
                      <a:lnTo>
                        <a:pt x="1334" y="15"/>
                      </a:lnTo>
                      <a:cubicBezTo>
                        <a:pt x="1025" y="205"/>
                        <a:pt x="739" y="419"/>
                        <a:pt x="489" y="669"/>
                      </a:cubicBezTo>
                      <a:cubicBezTo>
                        <a:pt x="132" y="1039"/>
                        <a:pt x="1" y="1396"/>
                        <a:pt x="72" y="1848"/>
                      </a:cubicBezTo>
                      <a:cubicBezTo>
                        <a:pt x="96" y="2027"/>
                        <a:pt x="191" y="2193"/>
                        <a:pt x="334" y="2313"/>
                      </a:cubicBezTo>
                      <a:cubicBezTo>
                        <a:pt x="489" y="2420"/>
                        <a:pt x="679" y="2467"/>
                        <a:pt x="870" y="2467"/>
                      </a:cubicBezTo>
                      <a:lnTo>
                        <a:pt x="1001" y="2467"/>
                      </a:lnTo>
                      <a:cubicBezTo>
                        <a:pt x="1203" y="2420"/>
                        <a:pt x="1370" y="2301"/>
                        <a:pt x="1477" y="2122"/>
                      </a:cubicBezTo>
                      <a:lnTo>
                        <a:pt x="1299" y="2015"/>
                      </a:lnTo>
                      <a:cubicBezTo>
                        <a:pt x="1227" y="2134"/>
                        <a:pt x="1108" y="2229"/>
                        <a:pt x="965" y="2253"/>
                      </a:cubicBezTo>
                      <a:cubicBezTo>
                        <a:pt x="930" y="2258"/>
                        <a:pt x="894" y="2260"/>
                        <a:pt x="858" y="2260"/>
                      </a:cubicBezTo>
                      <a:cubicBezTo>
                        <a:pt x="717" y="2260"/>
                        <a:pt x="579" y="2222"/>
                        <a:pt x="465" y="2146"/>
                      </a:cubicBezTo>
                      <a:cubicBezTo>
                        <a:pt x="358" y="2063"/>
                        <a:pt x="287" y="1943"/>
                        <a:pt x="275" y="1824"/>
                      </a:cubicBezTo>
                      <a:cubicBezTo>
                        <a:pt x="227" y="1443"/>
                        <a:pt x="334" y="1134"/>
                        <a:pt x="644" y="812"/>
                      </a:cubicBezTo>
                      <a:cubicBezTo>
                        <a:pt x="870" y="586"/>
                        <a:pt x="1132" y="384"/>
                        <a:pt x="1418" y="217"/>
                      </a:cubicBezTo>
                      <a:cubicBezTo>
                        <a:pt x="1455" y="214"/>
                        <a:pt x="1491" y="212"/>
                        <a:pt x="1528" y="212"/>
                      </a:cubicBezTo>
                      <a:cubicBezTo>
                        <a:pt x="1738" y="212"/>
                        <a:pt x="1939" y="269"/>
                        <a:pt x="2132" y="360"/>
                      </a:cubicBezTo>
                      <a:cubicBezTo>
                        <a:pt x="2215" y="408"/>
                        <a:pt x="2287" y="479"/>
                        <a:pt x="2334" y="562"/>
                      </a:cubicBezTo>
                      <a:lnTo>
                        <a:pt x="2525" y="479"/>
                      </a:lnTo>
                      <a:cubicBezTo>
                        <a:pt x="2465" y="360"/>
                        <a:pt x="2358" y="253"/>
                        <a:pt x="2239" y="193"/>
                      </a:cubicBezTo>
                      <a:cubicBezTo>
                        <a:pt x="1986" y="21"/>
                        <a:pt x="1629" y="1"/>
                        <a:pt x="1468" y="1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39"/>
                <p:cNvSpPr/>
                <p:nvPr/>
              </p:nvSpPr>
              <p:spPr>
                <a:xfrm>
                  <a:off x="720325" y="2462700"/>
                  <a:ext cx="46750" cy="6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0" h="2656" extrusionOk="0">
                      <a:moveTo>
                        <a:pt x="1066" y="1"/>
                      </a:moveTo>
                      <a:cubicBezTo>
                        <a:pt x="1060" y="1"/>
                        <a:pt x="1054" y="4"/>
                        <a:pt x="1048" y="10"/>
                      </a:cubicBezTo>
                      <a:lnTo>
                        <a:pt x="643" y="474"/>
                      </a:lnTo>
                      <a:lnTo>
                        <a:pt x="441" y="712"/>
                      </a:lnTo>
                      <a:cubicBezTo>
                        <a:pt x="381" y="808"/>
                        <a:pt x="310" y="891"/>
                        <a:pt x="262" y="974"/>
                      </a:cubicBezTo>
                      <a:cubicBezTo>
                        <a:pt x="214" y="1069"/>
                        <a:pt x="167" y="1165"/>
                        <a:pt x="119" y="1260"/>
                      </a:cubicBezTo>
                      <a:cubicBezTo>
                        <a:pt x="60" y="1355"/>
                        <a:pt x="24" y="1462"/>
                        <a:pt x="12" y="1570"/>
                      </a:cubicBezTo>
                      <a:cubicBezTo>
                        <a:pt x="0" y="1593"/>
                        <a:pt x="0" y="1617"/>
                        <a:pt x="12" y="1629"/>
                      </a:cubicBezTo>
                      <a:lnTo>
                        <a:pt x="24" y="1677"/>
                      </a:lnTo>
                      <a:cubicBezTo>
                        <a:pt x="36" y="1700"/>
                        <a:pt x="48" y="1724"/>
                        <a:pt x="60" y="1748"/>
                      </a:cubicBezTo>
                      <a:cubicBezTo>
                        <a:pt x="83" y="1796"/>
                        <a:pt x="107" y="1843"/>
                        <a:pt x="131" y="1891"/>
                      </a:cubicBezTo>
                      <a:cubicBezTo>
                        <a:pt x="191" y="1986"/>
                        <a:pt x="238" y="2070"/>
                        <a:pt x="310" y="2153"/>
                      </a:cubicBezTo>
                      <a:cubicBezTo>
                        <a:pt x="369" y="2236"/>
                        <a:pt x="429" y="2332"/>
                        <a:pt x="500" y="2415"/>
                      </a:cubicBezTo>
                      <a:cubicBezTo>
                        <a:pt x="512" y="2427"/>
                        <a:pt x="536" y="2451"/>
                        <a:pt x="560" y="2474"/>
                      </a:cubicBezTo>
                      <a:cubicBezTo>
                        <a:pt x="584" y="2498"/>
                        <a:pt x="607" y="2510"/>
                        <a:pt x="643" y="2534"/>
                      </a:cubicBezTo>
                      <a:cubicBezTo>
                        <a:pt x="691" y="2558"/>
                        <a:pt x="738" y="2582"/>
                        <a:pt x="786" y="2593"/>
                      </a:cubicBezTo>
                      <a:cubicBezTo>
                        <a:pt x="893" y="2635"/>
                        <a:pt x="1009" y="2656"/>
                        <a:pt x="1125" y="2656"/>
                      </a:cubicBezTo>
                      <a:cubicBezTo>
                        <a:pt x="1241" y="2656"/>
                        <a:pt x="1357" y="2635"/>
                        <a:pt x="1465" y="2593"/>
                      </a:cubicBezTo>
                      <a:cubicBezTo>
                        <a:pt x="1691" y="2486"/>
                        <a:pt x="1834" y="2272"/>
                        <a:pt x="1858" y="2022"/>
                      </a:cubicBezTo>
                      <a:cubicBezTo>
                        <a:pt x="1869" y="1796"/>
                        <a:pt x="1822" y="1558"/>
                        <a:pt x="1703" y="1367"/>
                      </a:cubicBezTo>
                      <a:lnTo>
                        <a:pt x="1715" y="1367"/>
                      </a:lnTo>
                      <a:cubicBezTo>
                        <a:pt x="1691" y="1325"/>
                        <a:pt x="1657" y="1307"/>
                        <a:pt x="1623" y="1307"/>
                      </a:cubicBezTo>
                      <a:cubicBezTo>
                        <a:pt x="1552" y="1307"/>
                        <a:pt x="1484" y="1382"/>
                        <a:pt x="1524" y="1462"/>
                      </a:cubicBezTo>
                      <a:lnTo>
                        <a:pt x="1524" y="1474"/>
                      </a:lnTo>
                      <a:cubicBezTo>
                        <a:pt x="1619" y="1629"/>
                        <a:pt x="1667" y="1820"/>
                        <a:pt x="1655" y="1998"/>
                      </a:cubicBezTo>
                      <a:cubicBezTo>
                        <a:pt x="1643" y="2177"/>
                        <a:pt x="1536" y="2332"/>
                        <a:pt x="1381" y="2415"/>
                      </a:cubicBezTo>
                      <a:cubicBezTo>
                        <a:pt x="1287" y="2455"/>
                        <a:pt x="1184" y="2477"/>
                        <a:pt x="1081" y="2477"/>
                      </a:cubicBezTo>
                      <a:cubicBezTo>
                        <a:pt x="1002" y="2477"/>
                        <a:pt x="923" y="2464"/>
                        <a:pt x="845" y="2439"/>
                      </a:cubicBezTo>
                      <a:cubicBezTo>
                        <a:pt x="798" y="2427"/>
                        <a:pt x="750" y="2403"/>
                        <a:pt x="715" y="2379"/>
                      </a:cubicBezTo>
                      <a:cubicBezTo>
                        <a:pt x="691" y="2379"/>
                        <a:pt x="679" y="2367"/>
                        <a:pt x="667" y="2355"/>
                      </a:cubicBezTo>
                      <a:lnTo>
                        <a:pt x="619" y="2308"/>
                      </a:lnTo>
                      <a:cubicBezTo>
                        <a:pt x="548" y="2224"/>
                        <a:pt x="488" y="2153"/>
                        <a:pt x="429" y="2070"/>
                      </a:cubicBezTo>
                      <a:cubicBezTo>
                        <a:pt x="357" y="1986"/>
                        <a:pt x="298" y="1903"/>
                        <a:pt x="250" y="1820"/>
                      </a:cubicBezTo>
                      <a:cubicBezTo>
                        <a:pt x="214" y="1784"/>
                        <a:pt x="191" y="1736"/>
                        <a:pt x="167" y="1689"/>
                      </a:cubicBezTo>
                      <a:cubicBezTo>
                        <a:pt x="155" y="1665"/>
                        <a:pt x="143" y="1641"/>
                        <a:pt x="143" y="1629"/>
                      </a:cubicBezTo>
                      <a:lnTo>
                        <a:pt x="131" y="1593"/>
                      </a:lnTo>
                      <a:cubicBezTo>
                        <a:pt x="119" y="1581"/>
                        <a:pt x="119" y="1581"/>
                        <a:pt x="131" y="1570"/>
                      </a:cubicBezTo>
                      <a:cubicBezTo>
                        <a:pt x="143" y="1474"/>
                        <a:pt x="167" y="1391"/>
                        <a:pt x="214" y="1308"/>
                      </a:cubicBezTo>
                      <a:cubicBezTo>
                        <a:pt x="250" y="1212"/>
                        <a:pt x="298" y="1117"/>
                        <a:pt x="345" y="1034"/>
                      </a:cubicBezTo>
                      <a:cubicBezTo>
                        <a:pt x="405" y="938"/>
                        <a:pt x="453" y="855"/>
                        <a:pt x="512" y="760"/>
                      </a:cubicBezTo>
                      <a:lnTo>
                        <a:pt x="691" y="534"/>
                      </a:lnTo>
                      <a:lnTo>
                        <a:pt x="1084" y="46"/>
                      </a:lnTo>
                      <a:cubicBezTo>
                        <a:pt x="1096" y="34"/>
                        <a:pt x="1096" y="22"/>
                        <a:pt x="1084" y="10"/>
                      </a:cubicBezTo>
                      <a:cubicBezTo>
                        <a:pt x="1078" y="4"/>
                        <a:pt x="1072" y="1"/>
                        <a:pt x="10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39"/>
                <p:cNvSpPr/>
                <p:nvPr/>
              </p:nvSpPr>
              <p:spPr>
                <a:xfrm>
                  <a:off x="657500" y="2501900"/>
                  <a:ext cx="78025" cy="3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1" h="1597" extrusionOk="0">
                      <a:moveTo>
                        <a:pt x="1751" y="0"/>
                      </a:moveTo>
                      <a:cubicBezTo>
                        <a:pt x="1271" y="0"/>
                        <a:pt x="715" y="85"/>
                        <a:pt x="715" y="85"/>
                      </a:cubicBezTo>
                      <a:cubicBezTo>
                        <a:pt x="1" y="490"/>
                        <a:pt x="406" y="1395"/>
                        <a:pt x="715" y="1561"/>
                      </a:cubicBezTo>
                      <a:cubicBezTo>
                        <a:pt x="767" y="1586"/>
                        <a:pt x="814" y="1597"/>
                        <a:pt x="856" y="1597"/>
                      </a:cubicBezTo>
                      <a:cubicBezTo>
                        <a:pt x="1075" y="1597"/>
                        <a:pt x="1168" y="1311"/>
                        <a:pt x="1168" y="1311"/>
                      </a:cubicBezTo>
                      <a:cubicBezTo>
                        <a:pt x="1239" y="1299"/>
                        <a:pt x="1311" y="1275"/>
                        <a:pt x="1382" y="1240"/>
                      </a:cubicBezTo>
                      <a:cubicBezTo>
                        <a:pt x="1382" y="1240"/>
                        <a:pt x="1868" y="1556"/>
                        <a:pt x="2286" y="1556"/>
                      </a:cubicBezTo>
                      <a:cubicBezTo>
                        <a:pt x="2464" y="1556"/>
                        <a:pt x="2629" y="1499"/>
                        <a:pt x="2739" y="1335"/>
                      </a:cubicBezTo>
                      <a:cubicBezTo>
                        <a:pt x="3120" y="787"/>
                        <a:pt x="2704" y="287"/>
                        <a:pt x="2335" y="85"/>
                      </a:cubicBezTo>
                      <a:cubicBezTo>
                        <a:pt x="2212" y="21"/>
                        <a:pt x="1991" y="0"/>
                        <a:pt x="175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39"/>
                <p:cNvSpPr/>
                <p:nvPr/>
              </p:nvSpPr>
              <p:spPr>
                <a:xfrm>
                  <a:off x="662575" y="2499450"/>
                  <a:ext cx="70575" cy="4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3" h="1803" extrusionOk="0">
                      <a:moveTo>
                        <a:pt x="1522" y="206"/>
                      </a:moveTo>
                      <a:cubicBezTo>
                        <a:pt x="1758" y="206"/>
                        <a:pt x="1967" y="228"/>
                        <a:pt x="2072" y="290"/>
                      </a:cubicBezTo>
                      <a:cubicBezTo>
                        <a:pt x="2310" y="397"/>
                        <a:pt x="2477" y="600"/>
                        <a:pt x="2560" y="850"/>
                      </a:cubicBezTo>
                      <a:cubicBezTo>
                        <a:pt x="2596" y="1028"/>
                        <a:pt x="2560" y="1231"/>
                        <a:pt x="2453" y="1385"/>
                      </a:cubicBezTo>
                      <a:cubicBezTo>
                        <a:pt x="2365" y="1514"/>
                        <a:pt x="2230" y="1560"/>
                        <a:pt x="2080" y="1560"/>
                      </a:cubicBezTo>
                      <a:cubicBezTo>
                        <a:pt x="1703" y="1560"/>
                        <a:pt x="1239" y="1266"/>
                        <a:pt x="1239" y="1266"/>
                      </a:cubicBezTo>
                      <a:lnTo>
                        <a:pt x="1179" y="1231"/>
                      </a:lnTo>
                      <a:lnTo>
                        <a:pt x="1131" y="1254"/>
                      </a:lnTo>
                      <a:cubicBezTo>
                        <a:pt x="1072" y="1290"/>
                        <a:pt x="1012" y="1302"/>
                        <a:pt x="953" y="1314"/>
                      </a:cubicBezTo>
                      <a:lnTo>
                        <a:pt x="881" y="1314"/>
                      </a:lnTo>
                      <a:lnTo>
                        <a:pt x="858" y="1373"/>
                      </a:lnTo>
                      <a:cubicBezTo>
                        <a:pt x="834" y="1457"/>
                        <a:pt x="786" y="1528"/>
                        <a:pt x="715" y="1576"/>
                      </a:cubicBezTo>
                      <a:cubicBezTo>
                        <a:pt x="692" y="1585"/>
                        <a:pt x="671" y="1589"/>
                        <a:pt x="651" y="1589"/>
                      </a:cubicBezTo>
                      <a:cubicBezTo>
                        <a:pt x="619" y="1589"/>
                        <a:pt x="589" y="1579"/>
                        <a:pt x="560" y="1564"/>
                      </a:cubicBezTo>
                      <a:cubicBezTo>
                        <a:pt x="417" y="1493"/>
                        <a:pt x="215" y="1195"/>
                        <a:pt x="215" y="873"/>
                      </a:cubicBezTo>
                      <a:cubicBezTo>
                        <a:pt x="203" y="623"/>
                        <a:pt x="334" y="397"/>
                        <a:pt x="548" y="290"/>
                      </a:cubicBezTo>
                      <a:cubicBezTo>
                        <a:pt x="762" y="254"/>
                        <a:pt x="1171" y="206"/>
                        <a:pt x="1522" y="206"/>
                      </a:cubicBezTo>
                      <a:close/>
                      <a:moveTo>
                        <a:pt x="1524" y="1"/>
                      </a:moveTo>
                      <a:cubicBezTo>
                        <a:pt x="1075" y="1"/>
                        <a:pt x="583" y="73"/>
                        <a:pt x="500" y="88"/>
                      </a:cubicBezTo>
                      <a:lnTo>
                        <a:pt x="465" y="100"/>
                      </a:lnTo>
                      <a:cubicBezTo>
                        <a:pt x="179" y="242"/>
                        <a:pt x="0" y="552"/>
                        <a:pt x="12" y="873"/>
                      </a:cubicBezTo>
                      <a:cubicBezTo>
                        <a:pt x="24" y="1266"/>
                        <a:pt x="250" y="1635"/>
                        <a:pt x="465" y="1754"/>
                      </a:cubicBezTo>
                      <a:cubicBezTo>
                        <a:pt x="524" y="1778"/>
                        <a:pt x="596" y="1790"/>
                        <a:pt x="655" y="1802"/>
                      </a:cubicBezTo>
                      <a:cubicBezTo>
                        <a:pt x="703" y="1802"/>
                        <a:pt x="750" y="1790"/>
                        <a:pt x="786" y="1766"/>
                      </a:cubicBezTo>
                      <a:cubicBezTo>
                        <a:pt x="905" y="1719"/>
                        <a:pt x="989" y="1624"/>
                        <a:pt x="1036" y="1504"/>
                      </a:cubicBezTo>
                      <a:cubicBezTo>
                        <a:pt x="1084" y="1493"/>
                        <a:pt x="1131" y="1481"/>
                        <a:pt x="1179" y="1457"/>
                      </a:cubicBezTo>
                      <a:cubicBezTo>
                        <a:pt x="1317" y="1541"/>
                        <a:pt x="1719" y="1762"/>
                        <a:pt x="2090" y="1762"/>
                      </a:cubicBezTo>
                      <a:cubicBezTo>
                        <a:pt x="2297" y="1762"/>
                        <a:pt x="2495" y="1693"/>
                        <a:pt x="2632" y="1493"/>
                      </a:cubicBezTo>
                      <a:cubicBezTo>
                        <a:pt x="2774" y="1290"/>
                        <a:pt x="2822" y="1028"/>
                        <a:pt x="2763" y="790"/>
                      </a:cubicBezTo>
                      <a:cubicBezTo>
                        <a:pt x="2667" y="492"/>
                        <a:pt x="2465" y="242"/>
                        <a:pt x="2179" y="100"/>
                      </a:cubicBezTo>
                      <a:cubicBezTo>
                        <a:pt x="2034" y="25"/>
                        <a:pt x="1786" y="1"/>
                        <a:pt x="15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39"/>
                <p:cNvSpPr/>
                <p:nvPr/>
              </p:nvSpPr>
              <p:spPr>
                <a:xfrm>
                  <a:off x="812300" y="25436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0"/>
                      </a:move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39"/>
                <p:cNvSpPr/>
                <p:nvPr/>
              </p:nvSpPr>
              <p:spPr>
                <a:xfrm>
                  <a:off x="812875" y="25424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5" name="Google Shape;305;p39"/>
              <p:cNvSpPr/>
              <p:nvPr/>
            </p:nvSpPr>
            <p:spPr>
              <a:xfrm>
                <a:off x="-734070" y="2765014"/>
                <a:ext cx="914465" cy="166922"/>
              </a:xfrm>
              <a:custGeom>
                <a:avLst/>
                <a:gdLst/>
                <a:ahLst/>
                <a:cxnLst/>
                <a:rect l="l" t="t" r="r" b="b"/>
                <a:pathLst>
                  <a:path w="13181" h="2406" extrusionOk="0">
                    <a:moveTo>
                      <a:pt x="4418" y="0"/>
                    </a:moveTo>
                    <a:lnTo>
                      <a:pt x="668" y="870"/>
                    </a:lnTo>
                    <a:cubicBezTo>
                      <a:pt x="668" y="870"/>
                      <a:pt x="1" y="1763"/>
                      <a:pt x="120" y="1894"/>
                    </a:cubicBezTo>
                    <a:cubicBezTo>
                      <a:pt x="172" y="1932"/>
                      <a:pt x="234" y="1951"/>
                      <a:pt x="296" y="1951"/>
                    </a:cubicBezTo>
                    <a:cubicBezTo>
                      <a:pt x="388" y="1951"/>
                      <a:pt x="479" y="1908"/>
                      <a:pt x="537" y="1822"/>
                    </a:cubicBezTo>
                    <a:cubicBezTo>
                      <a:pt x="572" y="1727"/>
                      <a:pt x="810" y="1215"/>
                      <a:pt x="810" y="1215"/>
                    </a:cubicBezTo>
                    <a:lnTo>
                      <a:pt x="4406" y="715"/>
                    </a:lnTo>
                    <a:lnTo>
                      <a:pt x="5180" y="2060"/>
                    </a:lnTo>
                    <a:lnTo>
                      <a:pt x="8038" y="2060"/>
                    </a:lnTo>
                    <a:lnTo>
                      <a:pt x="8514" y="572"/>
                    </a:lnTo>
                    <a:lnTo>
                      <a:pt x="9883" y="643"/>
                    </a:lnTo>
                    <a:lnTo>
                      <a:pt x="10395" y="2322"/>
                    </a:lnTo>
                    <a:lnTo>
                      <a:pt x="12871" y="2406"/>
                    </a:lnTo>
                    <a:lnTo>
                      <a:pt x="13181" y="501"/>
                    </a:lnTo>
                    <a:lnTo>
                      <a:pt x="441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39"/>
          <p:cNvGrpSpPr/>
          <p:nvPr/>
        </p:nvGrpSpPr>
        <p:grpSpPr>
          <a:xfrm rot="-5400000">
            <a:off x="697283" y="3945096"/>
            <a:ext cx="436222" cy="484185"/>
            <a:chOff x="3025566" y="585815"/>
            <a:chExt cx="436222" cy="484185"/>
          </a:xfrm>
        </p:grpSpPr>
        <p:sp>
          <p:nvSpPr>
            <p:cNvPr id="307" name="Google Shape;307;p39"/>
            <p:cNvSpPr/>
            <p:nvPr/>
          </p:nvSpPr>
          <p:spPr>
            <a:xfrm>
              <a:off x="3025566" y="585815"/>
              <a:ext cx="436222" cy="484185"/>
            </a:xfrm>
            <a:custGeom>
              <a:avLst/>
              <a:gdLst/>
              <a:ahLst/>
              <a:cxnLst/>
              <a:rect l="l" t="t" r="r" b="b"/>
              <a:pathLst>
                <a:path w="3156" h="3503" extrusionOk="0">
                  <a:moveTo>
                    <a:pt x="1252" y="0"/>
                  </a:moveTo>
                  <a:cubicBezTo>
                    <a:pt x="1093" y="0"/>
                    <a:pt x="936" y="48"/>
                    <a:pt x="798" y="140"/>
                  </a:cubicBezTo>
                  <a:cubicBezTo>
                    <a:pt x="512" y="378"/>
                    <a:pt x="345" y="735"/>
                    <a:pt x="345" y="1116"/>
                  </a:cubicBezTo>
                  <a:lnTo>
                    <a:pt x="345" y="1175"/>
                  </a:lnTo>
                  <a:cubicBezTo>
                    <a:pt x="345" y="1652"/>
                    <a:pt x="322" y="1961"/>
                    <a:pt x="226" y="2283"/>
                  </a:cubicBezTo>
                  <a:cubicBezTo>
                    <a:pt x="83" y="2711"/>
                    <a:pt x="0" y="3104"/>
                    <a:pt x="274" y="3450"/>
                  </a:cubicBezTo>
                  <a:cubicBezTo>
                    <a:pt x="298" y="3481"/>
                    <a:pt x="332" y="3502"/>
                    <a:pt x="370" y="3502"/>
                  </a:cubicBezTo>
                  <a:cubicBezTo>
                    <a:pt x="389" y="3502"/>
                    <a:pt x="409" y="3497"/>
                    <a:pt x="429" y="3485"/>
                  </a:cubicBezTo>
                  <a:cubicBezTo>
                    <a:pt x="476" y="3450"/>
                    <a:pt x="488" y="3390"/>
                    <a:pt x="464" y="3342"/>
                  </a:cubicBezTo>
                  <a:lnTo>
                    <a:pt x="464" y="3330"/>
                  </a:lnTo>
                  <a:cubicBezTo>
                    <a:pt x="453" y="3307"/>
                    <a:pt x="441" y="3283"/>
                    <a:pt x="429" y="3259"/>
                  </a:cubicBezTo>
                  <a:cubicBezTo>
                    <a:pt x="417" y="3211"/>
                    <a:pt x="417" y="3164"/>
                    <a:pt x="429" y="3116"/>
                  </a:cubicBezTo>
                  <a:cubicBezTo>
                    <a:pt x="488" y="2985"/>
                    <a:pt x="583" y="2878"/>
                    <a:pt x="714" y="2819"/>
                  </a:cubicBezTo>
                  <a:cubicBezTo>
                    <a:pt x="884" y="2725"/>
                    <a:pt x="1077" y="2705"/>
                    <a:pt x="1291" y="2705"/>
                  </a:cubicBezTo>
                  <a:cubicBezTo>
                    <a:pt x="1377" y="2705"/>
                    <a:pt x="1467" y="2708"/>
                    <a:pt x="1560" y="2711"/>
                  </a:cubicBezTo>
                  <a:cubicBezTo>
                    <a:pt x="1663" y="2715"/>
                    <a:pt x="1767" y="2719"/>
                    <a:pt x="1871" y="2719"/>
                  </a:cubicBezTo>
                  <a:cubicBezTo>
                    <a:pt x="2139" y="2719"/>
                    <a:pt x="2406" y="2691"/>
                    <a:pt x="2655" y="2545"/>
                  </a:cubicBezTo>
                  <a:cubicBezTo>
                    <a:pt x="2917" y="2402"/>
                    <a:pt x="3096" y="2152"/>
                    <a:pt x="3131" y="1854"/>
                  </a:cubicBezTo>
                  <a:cubicBezTo>
                    <a:pt x="3155" y="1580"/>
                    <a:pt x="3048" y="1318"/>
                    <a:pt x="2858" y="1128"/>
                  </a:cubicBezTo>
                  <a:cubicBezTo>
                    <a:pt x="2716" y="1003"/>
                    <a:pt x="2539" y="936"/>
                    <a:pt x="2360" y="936"/>
                  </a:cubicBezTo>
                  <a:cubicBezTo>
                    <a:pt x="2283" y="936"/>
                    <a:pt x="2206" y="948"/>
                    <a:pt x="2131" y="973"/>
                  </a:cubicBezTo>
                  <a:cubicBezTo>
                    <a:pt x="2179" y="556"/>
                    <a:pt x="1917" y="163"/>
                    <a:pt x="1512" y="44"/>
                  </a:cubicBezTo>
                  <a:cubicBezTo>
                    <a:pt x="1427" y="15"/>
                    <a:pt x="1339" y="0"/>
                    <a:pt x="1252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8" name="Google Shape;308;p39"/>
            <p:cNvGrpSpPr/>
            <p:nvPr/>
          </p:nvGrpSpPr>
          <p:grpSpPr>
            <a:xfrm>
              <a:off x="3032974" y="602195"/>
              <a:ext cx="421433" cy="467386"/>
              <a:chOff x="3509111" y="1164202"/>
              <a:chExt cx="76225" cy="84537"/>
            </a:xfrm>
          </p:grpSpPr>
          <p:sp>
            <p:nvSpPr>
              <p:cNvPr id="309" name="Google Shape;309;p39"/>
              <p:cNvSpPr/>
              <p:nvPr/>
            </p:nvSpPr>
            <p:spPr>
              <a:xfrm>
                <a:off x="3509111" y="1164202"/>
                <a:ext cx="76225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3266" extrusionOk="0">
                    <a:moveTo>
                      <a:pt x="1124" y="1"/>
                    </a:moveTo>
                    <a:cubicBezTo>
                      <a:pt x="624" y="1"/>
                      <a:pt x="334" y="555"/>
                      <a:pt x="334" y="991"/>
                    </a:cubicBezTo>
                    <a:cubicBezTo>
                      <a:pt x="322" y="1491"/>
                      <a:pt x="322" y="1837"/>
                      <a:pt x="203" y="2194"/>
                    </a:cubicBezTo>
                    <a:cubicBezTo>
                      <a:pt x="60" y="2646"/>
                      <a:pt x="0" y="2968"/>
                      <a:pt x="250" y="3265"/>
                    </a:cubicBezTo>
                    <a:cubicBezTo>
                      <a:pt x="250" y="3265"/>
                      <a:pt x="0" y="2908"/>
                      <a:pt x="536" y="2599"/>
                    </a:cubicBezTo>
                    <a:cubicBezTo>
                      <a:pt x="722" y="2497"/>
                      <a:pt x="935" y="2475"/>
                      <a:pt x="1158" y="2475"/>
                    </a:cubicBezTo>
                    <a:cubicBezTo>
                      <a:pt x="1341" y="2475"/>
                      <a:pt x="1531" y="2490"/>
                      <a:pt x="1721" y="2490"/>
                    </a:cubicBezTo>
                    <a:cubicBezTo>
                      <a:pt x="1981" y="2490"/>
                      <a:pt x="2240" y="2461"/>
                      <a:pt x="2477" y="2325"/>
                    </a:cubicBezTo>
                    <a:cubicBezTo>
                      <a:pt x="2953" y="2087"/>
                      <a:pt x="3048" y="1456"/>
                      <a:pt x="2655" y="1086"/>
                    </a:cubicBezTo>
                    <a:cubicBezTo>
                      <a:pt x="2541" y="984"/>
                      <a:pt x="2398" y="933"/>
                      <a:pt x="2256" y="933"/>
                    </a:cubicBezTo>
                    <a:cubicBezTo>
                      <a:pt x="2118" y="933"/>
                      <a:pt x="1981" y="981"/>
                      <a:pt x="1870" y="1075"/>
                    </a:cubicBezTo>
                    <a:cubicBezTo>
                      <a:pt x="1870" y="1075"/>
                      <a:pt x="2096" y="277"/>
                      <a:pt x="1358" y="39"/>
                    </a:cubicBezTo>
                    <a:cubicBezTo>
                      <a:pt x="1276" y="13"/>
                      <a:pt x="1198" y="1"/>
                      <a:pt x="11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9"/>
              <p:cNvSpPr/>
              <p:nvPr/>
            </p:nvSpPr>
            <p:spPr>
              <a:xfrm>
                <a:off x="3512375" y="1195639"/>
                <a:ext cx="35750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2124" extrusionOk="0">
                    <a:moveTo>
                      <a:pt x="1392" y="0"/>
                    </a:moveTo>
                    <a:cubicBezTo>
                      <a:pt x="1389" y="0"/>
                      <a:pt x="1385" y="2"/>
                      <a:pt x="1382" y="5"/>
                    </a:cubicBezTo>
                    <a:cubicBezTo>
                      <a:pt x="1203" y="112"/>
                      <a:pt x="1025" y="231"/>
                      <a:pt x="846" y="350"/>
                    </a:cubicBezTo>
                    <a:cubicBezTo>
                      <a:pt x="763" y="410"/>
                      <a:pt x="680" y="481"/>
                      <a:pt x="596" y="553"/>
                    </a:cubicBezTo>
                    <a:cubicBezTo>
                      <a:pt x="525" y="636"/>
                      <a:pt x="441" y="707"/>
                      <a:pt x="370" y="791"/>
                    </a:cubicBezTo>
                    <a:cubicBezTo>
                      <a:pt x="227" y="958"/>
                      <a:pt x="120" y="1160"/>
                      <a:pt x="48" y="1374"/>
                    </a:cubicBezTo>
                    <a:cubicBezTo>
                      <a:pt x="13" y="1481"/>
                      <a:pt x="1" y="1600"/>
                      <a:pt x="13" y="1708"/>
                    </a:cubicBezTo>
                    <a:cubicBezTo>
                      <a:pt x="13" y="1839"/>
                      <a:pt x="37" y="1958"/>
                      <a:pt x="96" y="2065"/>
                    </a:cubicBezTo>
                    <a:cubicBezTo>
                      <a:pt x="121" y="2105"/>
                      <a:pt x="156" y="2124"/>
                      <a:pt x="191" y="2124"/>
                    </a:cubicBezTo>
                    <a:cubicBezTo>
                      <a:pt x="208" y="2124"/>
                      <a:pt x="224" y="2120"/>
                      <a:pt x="239" y="2112"/>
                    </a:cubicBezTo>
                    <a:cubicBezTo>
                      <a:pt x="299" y="2077"/>
                      <a:pt x="310" y="2017"/>
                      <a:pt x="287" y="1958"/>
                    </a:cubicBezTo>
                    <a:lnTo>
                      <a:pt x="287" y="1946"/>
                    </a:lnTo>
                    <a:cubicBezTo>
                      <a:pt x="203" y="1779"/>
                      <a:pt x="179" y="1589"/>
                      <a:pt x="227" y="1410"/>
                    </a:cubicBezTo>
                    <a:cubicBezTo>
                      <a:pt x="275" y="1219"/>
                      <a:pt x="358" y="1029"/>
                      <a:pt x="489" y="874"/>
                    </a:cubicBezTo>
                    <a:cubicBezTo>
                      <a:pt x="549" y="791"/>
                      <a:pt x="608" y="707"/>
                      <a:pt x="680" y="636"/>
                    </a:cubicBezTo>
                    <a:cubicBezTo>
                      <a:pt x="763" y="577"/>
                      <a:pt x="834" y="493"/>
                      <a:pt x="906" y="422"/>
                    </a:cubicBezTo>
                    <a:cubicBezTo>
                      <a:pt x="1072" y="291"/>
                      <a:pt x="1239" y="160"/>
                      <a:pt x="1406" y="53"/>
                    </a:cubicBezTo>
                    <a:cubicBezTo>
                      <a:pt x="1418" y="41"/>
                      <a:pt x="1430" y="29"/>
                      <a:pt x="1418" y="17"/>
                    </a:cubicBezTo>
                    <a:cubicBezTo>
                      <a:pt x="1409" y="8"/>
                      <a:pt x="1401" y="0"/>
                      <a:pt x="13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1" name="Google Shape;311;p39"/>
          <p:cNvGrpSpPr/>
          <p:nvPr/>
        </p:nvGrpSpPr>
        <p:grpSpPr>
          <a:xfrm rot="1169834" flipH="1">
            <a:off x="6723737" y="3309144"/>
            <a:ext cx="228662" cy="216004"/>
            <a:chOff x="2802525" y="581025"/>
            <a:chExt cx="587970" cy="555424"/>
          </a:xfrm>
        </p:grpSpPr>
        <p:sp>
          <p:nvSpPr>
            <p:cNvPr id="312" name="Google Shape;312;p39"/>
            <p:cNvSpPr/>
            <p:nvPr/>
          </p:nvSpPr>
          <p:spPr>
            <a:xfrm>
              <a:off x="2802525" y="581025"/>
              <a:ext cx="587970" cy="555424"/>
            </a:xfrm>
            <a:custGeom>
              <a:avLst/>
              <a:gdLst/>
              <a:ahLst/>
              <a:cxnLst/>
              <a:rect l="l" t="t" r="r" b="b"/>
              <a:pathLst>
                <a:path w="9665" h="9130" extrusionOk="0">
                  <a:moveTo>
                    <a:pt x="4509" y="1060"/>
                  </a:moveTo>
                  <a:lnTo>
                    <a:pt x="4533" y="1096"/>
                  </a:lnTo>
                  <a:cubicBezTo>
                    <a:pt x="4521" y="1084"/>
                    <a:pt x="4509" y="1072"/>
                    <a:pt x="4509" y="1060"/>
                  </a:cubicBezTo>
                  <a:close/>
                  <a:moveTo>
                    <a:pt x="5140" y="1048"/>
                  </a:moveTo>
                  <a:cubicBezTo>
                    <a:pt x="5152" y="1060"/>
                    <a:pt x="5140" y="1072"/>
                    <a:pt x="5116" y="1096"/>
                  </a:cubicBezTo>
                  <a:lnTo>
                    <a:pt x="5140" y="1048"/>
                  </a:lnTo>
                  <a:close/>
                  <a:moveTo>
                    <a:pt x="4842" y="1"/>
                  </a:moveTo>
                  <a:cubicBezTo>
                    <a:pt x="4580" y="167"/>
                    <a:pt x="4390" y="417"/>
                    <a:pt x="4295" y="715"/>
                  </a:cubicBezTo>
                  <a:lnTo>
                    <a:pt x="4223" y="1060"/>
                  </a:lnTo>
                  <a:cubicBezTo>
                    <a:pt x="4164" y="1286"/>
                    <a:pt x="4080" y="1501"/>
                    <a:pt x="3985" y="1715"/>
                  </a:cubicBezTo>
                  <a:cubicBezTo>
                    <a:pt x="3783" y="2132"/>
                    <a:pt x="3509" y="2513"/>
                    <a:pt x="3175" y="2846"/>
                  </a:cubicBezTo>
                  <a:cubicBezTo>
                    <a:pt x="2509" y="3489"/>
                    <a:pt x="1628" y="3953"/>
                    <a:pt x="711" y="4001"/>
                  </a:cubicBezTo>
                  <a:lnTo>
                    <a:pt x="663" y="4001"/>
                  </a:lnTo>
                  <a:cubicBezTo>
                    <a:pt x="0" y="4048"/>
                    <a:pt x="43" y="5025"/>
                    <a:pt x="699" y="5025"/>
                  </a:cubicBezTo>
                  <a:cubicBezTo>
                    <a:pt x="703" y="5025"/>
                    <a:pt x="707" y="5025"/>
                    <a:pt x="711" y="5025"/>
                  </a:cubicBezTo>
                  <a:cubicBezTo>
                    <a:pt x="723" y="5025"/>
                    <a:pt x="735" y="5025"/>
                    <a:pt x="747" y="5025"/>
                  </a:cubicBezTo>
                  <a:cubicBezTo>
                    <a:pt x="1675" y="5025"/>
                    <a:pt x="2565" y="5474"/>
                    <a:pt x="3223" y="6120"/>
                  </a:cubicBezTo>
                  <a:cubicBezTo>
                    <a:pt x="3902" y="6775"/>
                    <a:pt x="4366" y="7692"/>
                    <a:pt x="4330" y="8633"/>
                  </a:cubicBezTo>
                  <a:cubicBezTo>
                    <a:pt x="4342" y="8963"/>
                    <a:pt x="4594" y="9130"/>
                    <a:pt x="4845" y="9130"/>
                  </a:cubicBezTo>
                  <a:cubicBezTo>
                    <a:pt x="5091" y="9130"/>
                    <a:pt x="5336" y="8969"/>
                    <a:pt x="5354" y="8645"/>
                  </a:cubicBezTo>
                  <a:lnTo>
                    <a:pt x="5354" y="8633"/>
                  </a:lnTo>
                  <a:cubicBezTo>
                    <a:pt x="5366" y="7704"/>
                    <a:pt x="5842" y="6811"/>
                    <a:pt x="6509" y="6168"/>
                  </a:cubicBezTo>
                  <a:cubicBezTo>
                    <a:pt x="7176" y="5513"/>
                    <a:pt x="8045" y="5061"/>
                    <a:pt x="8962" y="5013"/>
                  </a:cubicBezTo>
                  <a:lnTo>
                    <a:pt x="9009" y="5013"/>
                  </a:lnTo>
                  <a:cubicBezTo>
                    <a:pt x="9664" y="4965"/>
                    <a:pt x="9629" y="3989"/>
                    <a:pt x="8962" y="3989"/>
                  </a:cubicBezTo>
                  <a:lnTo>
                    <a:pt x="8974" y="4001"/>
                  </a:lnTo>
                  <a:cubicBezTo>
                    <a:pt x="8045" y="3989"/>
                    <a:pt x="7164" y="3489"/>
                    <a:pt x="6533" y="2822"/>
                  </a:cubicBezTo>
                  <a:cubicBezTo>
                    <a:pt x="6211" y="2489"/>
                    <a:pt x="5938" y="2108"/>
                    <a:pt x="5735" y="1691"/>
                  </a:cubicBezTo>
                  <a:cubicBezTo>
                    <a:pt x="5640" y="1477"/>
                    <a:pt x="5557" y="1263"/>
                    <a:pt x="5485" y="1048"/>
                  </a:cubicBezTo>
                  <a:lnTo>
                    <a:pt x="5402" y="703"/>
                  </a:lnTo>
                  <a:cubicBezTo>
                    <a:pt x="5307" y="405"/>
                    <a:pt x="5104" y="155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9"/>
            <p:cNvSpPr/>
            <p:nvPr/>
          </p:nvSpPr>
          <p:spPr>
            <a:xfrm>
              <a:off x="2854844" y="613570"/>
              <a:ext cx="483152" cy="483882"/>
            </a:xfrm>
            <a:custGeom>
              <a:avLst/>
              <a:gdLst/>
              <a:ahLst/>
              <a:cxnLst/>
              <a:rect l="l" t="t" r="r" b="b"/>
              <a:pathLst>
                <a:path w="7942" h="7954" extrusionOk="0">
                  <a:moveTo>
                    <a:pt x="3977" y="0"/>
                  </a:moveTo>
                  <a:cubicBezTo>
                    <a:pt x="3393" y="1905"/>
                    <a:pt x="1905" y="3394"/>
                    <a:pt x="0" y="3977"/>
                  </a:cubicBezTo>
                  <a:cubicBezTo>
                    <a:pt x="1905" y="4560"/>
                    <a:pt x="3393" y="6049"/>
                    <a:pt x="3977" y="7954"/>
                  </a:cubicBezTo>
                  <a:cubicBezTo>
                    <a:pt x="4560" y="6049"/>
                    <a:pt x="6048" y="4560"/>
                    <a:pt x="7942" y="3977"/>
                  </a:cubicBezTo>
                  <a:cubicBezTo>
                    <a:pt x="6048" y="3394"/>
                    <a:pt x="4560" y="1905"/>
                    <a:pt x="39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9"/>
          <p:cNvGrpSpPr/>
          <p:nvPr/>
        </p:nvGrpSpPr>
        <p:grpSpPr>
          <a:xfrm>
            <a:off x="468260" y="709493"/>
            <a:ext cx="1081621" cy="1021862"/>
            <a:chOff x="468260" y="709493"/>
            <a:chExt cx="1081621" cy="1021862"/>
          </a:xfrm>
        </p:grpSpPr>
        <p:sp>
          <p:nvSpPr>
            <p:cNvPr id="315" name="Google Shape;315;p39"/>
            <p:cNvSpPr/>
            <p:nvPr/>
          </p:nvSpPr>
          <p:spPr>
            <a:xfrm rot="-956927">
              <a:off x="561952" y="816815"/>
              <a:ext cx="894236" cy="807217"/>
            </a:xfrm>
            <a:custGeom>
              <a:avLst/>
              <a:gdLst/>
              <a:ahLst/>
              <a:cxnLst/>
              <a:rect l="l" t="t" r="r" b="b"/>
              <a:pathLst>
                <a:path w="9074" h="8191" extrusionOk="0">
                  <a:moveTo>
                    <a:pt x="5832" y="0"/>
                  </a:moveTo>
                  <a:cubicBezTo>
                    <a:pt x="5471" y="0"/>
                    <a:pt x="5151" y="244"/>
                    <a:pt x="5049" y="597"/>
                  </a:cubicBezTo>
                  <a:cubicBezTo>
                    <a:pt x="4965" y="847"/>
                    <a:pt x="4989" y="1133"/>
                    <a:pt x="5096" y="1383"/>
                  </a:cubicBezTo>
                  <a:cubicBezTo>
                    <a:pt x="4578" y="1121"/>
                    <a:pt x="4039" y="1001"/>
                    <a:pt x="3515" y="1001"/>
                  </a:cubicBezTo>
                  <a:cubicBezTo>
                    <a:pt x="1677" y="1001"/>
                    <a:pt x="12" y="2476"/>
                    <a:pt x="12" y="4514"/>
                  </a:cubicBezTo>
                  <a:cubicBezTo>
                    <a:pt x="1" y="5276"/>
                    <a:pt x="262" y="6026"/>
                    <a:pt x="727" y="6633"/>
                  </a:cubicBezTo>
                  <a:cubicBezTo>
                    <a:pt x="882" y="6836"/>
                    <a:pt x="1048" y="7026"/>
                    <a:pt x="1251" y="7193"/>
                  </a:cubicBezTo>
                  <a:cubicBezTo>
                    <a:pt x="1310" y="7241"/>
                    <a:pt x="1382" y="7300"/>
                    <a:pt x="1453" y="7348"/>
                  </a:cubicBezTo>
                  <a:cubicBezTo>
                    <a:pt x="2065" y="7797"/>
                    <a:pt x="2787" y="8026"/>
                    <a:pt x="3513" y="8026"/>
                  </a:cubicBezTo>
                  <a:cubicBezTo>
                    <a:pt x="4114" y="8026"/>
                    <a:pt x="4718" y="7869"/>
                    <a:pt x="5263" y="7550"/>
                  </a:cubicBezTo>
                  <a:lnTo>
                    <a:pt x="6275" y="8169"/>
                  </a:lnTo>
                  <a:cubicBezTo>
                    <a:pt x="6295" y="8184"/>
                    <a:pt x="6319" y="8191"/>
                    <a:pt x="6345" y="8191"/>
                  </a:cubicBezTo>
                  <a:cubicBezTo>
                    <a:pt x="6381" y="8191"/>
                    <a:pt x="6419" y="8178"/>
                    <a:pt x="6454" y="8157"/>
                  </a:cubicBezTo>
                  <a:cubicBezTo>
                    <a:pt x="6501" y="8122"/>
                    <a:pt x="6525" y="8050"/>
                    <a:pt x="6501" y="7979"/>
                  </a:cubicBezTo>
                  <a:lnTo>
                    <a:pt x="6120" y="6872"/>
                  </a:lnTo>
                  <a:cubicBezTo>
                    <a:pt x="6704" y="6229"/>
                    <a:pt x="7025" y="5383"/>
                    <a:pt x="7025" y="4514"/>
                  </a:cubicBezTo>
                  <a:lnTo>
                    <a:pt x="7025" y="4347"/>
                  </a:lnTo>
                  <a:cubicBezTo>
                    <a:pt x="7013" y="3895"/>
                    <a:pt x="6894" y="3443"/>
                    <a:pt x="6704" y="3026"/>
                  </a:cubicBezTo>
                  <a:cubicBezTo>
                    <a:pt x="6811" y="3026"/>
                    <a:pt x="6942" y="3038"/>
                    <a:pt x="7085" y="3038"/>
                  </a:cubicBezTo>
                  <a:cubicBezTo>
                    <a:pt x="7632" y="3038"/>
                    <a:pt x="8383" y="2978"/>
                    <a:pt x="8775" y="2645"/>
                  </a:cubicBezTo>
                  <a:cubicBezTo>
                    <a:pt x="8942" y="2526"/>
                    <a:pt x="9037" y="2335"/>
                    <a:pt x="9061" y="2133"/>
                  </a:cubicBezTo>
                  <a:cubicBezTo>
                    <a:pt x="9073" y="1764"/>
                    <a:pt x="8895" y="1395"/>
                    <a:pt x="8585" y="1192"/>
                  </a:cubicBezTo>
                  <a:cubicBezTo>
                    <a:pt x="8455" y="1098"/>
                    <a:pt x="8236" y="991"/>
                    <a:pt x="7940" y="991"/>
                  </a:cubicBezTo>
                  <a:cubicBezTo>
                    <a:pt x="7750" y="991"/>
                    <a:pt x="7527" y="1035"/>
                    <a:pt x="7275" y="1157"/>
                  </a:cubicBezTo>
                  <a:cubicBezTo>
                    <a:pt x="7085" y="1264"/>
                    <a:pt x="6906" y="1407"/>
                    <a:pt x="6751" y="1573"/>
                  </a:cubicBezTo>
                  <a:cubicBezTo>
                    <a:pt x="6823" y="1276"/>
                    <a:pt x="6823" y="966"/>
                    <a:pt x="6751" y="668"/>
                  </a:cubicBezTo>
                  <a:cubicBezTo>
                    <a:pt x="6644" y="276"/>
                    <a:pt x="6287" y="2"/>
                    <a:pt x="5882" y="2"/>
                  </a:cubicBezTo>
                  <a:cubicBezTo>
                    <a:pt x="5865" y="1"/>
                    <a:pt x="5849" y="0"/>
                    <a:pt x="5832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6300000" algn="bl" rotWithShape="0">
                <a:srgbClr val="000000">
                  <a:alpha val="2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39"/>
            <p:cNvGrpSpPr/>
            <p:nvPr/>
          </p:nvGrpSpPr>
          <p:grpSpPr>
            <a:xfrm>
              <a:off x="509866" y="788144"/>
              <a:ext cx="878905" cy="912210"/>
              <a:chOff x="514616" y="2194856"/>
              <a:chExt cx="878905" cy="912210"/>
            </a:xfrm>
          </p:grpSpPr>
          <p:sp>
            <p:nvSpPr>
              <p:cNvPr id="317" name="Google Shape;317;p39"/>
              <p:cNvSpPr/>
              <p:nvPr/>
            </p:nvSpPr>
            <p:spPr>
              <a:xfrm rot="7535858">
                <a:off x="1176051" y="2870980"/>
                <a:ext cx="99985" cy="118956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18" name="Google Shape;318;p39"/>
              <p:cNvGrpSpPr/>
              <p:nvPr/>
            </p:nvGrpSpPr>
            <p:grpSpPr>
              <a:xfrm>
                <a:off x="514616" y="2194856"/>
                <a:ext cx="878905" cy="912210"/>
                <a:chOff x="514616" y="2194856"/>
                <a:chExt cx="878905" cy="912210"/>
              </a:xfrm>
            </p:grpSpPr>
            <p:sp>
              <p:nvSpPr>
                <p:cNvPr id="319" name="Google Shape;319;p39"/>
                <p:cNvSpPr/>
                <p:nvPr/>
              </p:nvSpPr>
              <p:spPr>
                <a:xfrm rot="-956879">
                  <a:off x="593323" y="2366352"/>
                  <a:ext cx="661848" cy="66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6" h="6723" extrusionOk="0">
                      <a:moveTo>
                        <a:pt x="3342" y="1"/>
                      </a:moveTo>
                      <a:cubicBezTo>
                        <a:pt x="3103" y="1"/>
                        <a:pt x="2861" y="26"/>
                        <a:pt x="2620" y="79"/>
                      </a:cubicBezTo>
                      <a:cubicBezTo>
                        <a:pt x="1084" y="424"/>
                        <a:pt x="1" y="1793"/>
                        <a:pt x="1" y="3365"/>
                      </a:cubicBezTo>
                      <a:cubicBezTo>
                        <a:pt x="1" y="4091"/>
                        <a:pt x="239" y="4805"/>
                        <a:pt x="691" y="5389"/>
                      </a:cubicBezTo>
                      <a:cubicBezTo>
                        <a:pt x="882" y="5651"/>
                        <a:pt x="1120" y="5877"/>
                        <a:pt x="1382" y="6067"/>
                      </a:cubicBezTo>
                      <a:cubicBezTo>
                        <a:pt x="1953" y="6496"/>
                        <a:pt x="2644" y="6722"/>
                        <a:pt x="3358" y="6722"/>
                      </a:cubicBezTo>
                      <a:cubicBezTo>
                        <a:pt x="5216" y="6722"/>
                        <a:pt x="6716" y="5210"/>
                        <a:pt x="6716" y="3353"/>
                      </a:cubicBezTo>
                      <a:cubicBezTo>
                        <a:pt x="6716" y="3305"/>
                        <a:pt x="6716" y="3246"/>
                        <a:pt x="6704" y="3210"/>
                      </a:cubicBezTo>
                      <a:cubicBezTo>
                        <a:pt x="6692" y="2757"/>
                        <a:pt x="6585" y="2329"/>
                        <a:pt x="6394" y="1924"/>
                      </a:cubicBezTo>
                      <a:cubicBezTo>
                        <a:pt x="5822" y="730"/>
                        <a:pt x="4624" y="1"/>
                        <a:pt x="33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9"/>
                <p:cNvSpPr/>
                <p:nvPr/>
              </p:nvSpPr>
              <p:spPr>
                <a:xfrm rot="-956879">
                  <a:off x="587818" y="2363584"/>
                  <a:ext cx="660666" cy="625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4" h="6346" extrusionOk="0">
                      <a:moveTo>
                        <a:pt x="3361" y="0"/>
                      </a:moveTo>
                      <a:cubicBezTo>
                        <a:pt x="3116" y="0"/>
                        <a:pt x="2867" y="27"/>
                        <a:pt x="2620" y="83"/>
                      </a:cubicBezTo>
                      <a:cubicBezTo>
                        <a:pt x="1096" y="428"/>
                        <a:pt x="1" y="1785"/>
                        <a:pt x="1" y="3357"/>
                      </a:cubicBezTo>
                      <a:cubicBezTo>
                        <a:pt x="1" y="4095"/>
                        <a:pt x="239" y="4809"/>
                        <a:pt x="691" y="5393"/>
                      </a:cubicBezTo>
                      <a:cubicBezTo>
                        <a:pt x="882" y="5643"/>
                        <a:pt x="1120" y="5881"/>
                        <a:pt x="1382" y="6071"/>
                      </a:cubicBezTo>
                      <a:cubicBezTo>
                        <a:pt x="1846" y="6250"/>
                        <a:pt x="2334" y="6345"/>
                        <a:pt x="2834" y="6345"/>
                      </a:cubicBezTo>
                      <a:cubicBezTo>
                        <a:pt x="4715" y="6345"/>
                        <a:pt x="6323" y="5036"/>
                        <a:pt x="6704" y="3202"/>
                      </a:cubicBezTo>
                      <a:cubicBezTo>
                        <a:pt x="6692" y="2761"/>
                        <a:pt x="6585" y="2321"/>
                        <a:pt x="6394" y="1928"/>
                      </a:cubicBezTo>
                      <a:cubicBezTo>
                        <a:pt x="5835" y="729"/>
                        <a:pt x="4639" y="0"/>
                        <a:pt x="3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39"/>
                <p:cNvSpPr/>
                <p:nvPr/>
              </p:nvSpPr>
              <p:spPr>
                <a:xfrm rot="-956879">
                  <a:off x="581192" y="2371300"/>
                  <a:ext cx="630214" cy="572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5" h="5806" extrusionOk="0">
                      <a:moveTo>
                        <a:pt x="3342" y="1"/>
                      </a:moveTo>
                      <a:cubicBezTo>
                        <a:pt x="3103" y="1"/>
                        <a:pt x="2861" y="26"/>
                        <a:pt x="2620" y="79"/>
                      </a:cubicBezTo>
                      <a:cubicBezTo>
                        <a:pt x="1084" y="424"/>
                        <a:pt x="1" y="1793"/>
                        <a:pt x="1" y="3365"/>
                      </a:cubicBezTo>
                      <a:cubicBezTo>
                        <a:pt x="1" y="4091"/>
                        <a:pt x="239" y="4805"/>
                        <a:pt x="691" y="5389"/>
                      </a:cubicBezTo>
                      <a:cubicBezTo>
                        <a:pt x="1227" y="5663"/>
                        <a:pt x="1834" y="5806"/>
                        <a:pt x="2441" y="5806"/>
                      </a:cubicBezTo>
                      <a:cubicBezTo>
                        <a:pt x="4585" y="5806"/>
                        <a:pt x="6347" y="4079"/>
                        <a:pt x="6394" y="1936"/>
                      </a:cubicBezTo>
                      <a:lnTo>
                        <a:pt x="6394" y="1924"/>
                      </a:lnTo>
                      <a:cubicBezTo>
                        <a:pt x="5822" y="730"/>
                        <a:pt x="4624" y="1"/>
                        <a:pt x="33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39"/>
                <p:cNvSpPr/>
                <p:nvPr/>
              </p:nvSpPr>
              <p:spPr>
                <a:xfrm rot="-956879">
                  <a:off x="948022" y="2498839"/>
                  <a:ext cx="59917" cy="60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615" extrusionOk="0">
                      <a:moveTo>
                        <a:pt x="304" y="1"/>
                      </a:moveTo>
                      <a:cubicBezTo>
                        <a:pt x="153" y="1"/>
                        <a:pt x="1" y="102"/>
                        <a:pt x="1" y="305"/>
                      </a:cubicBezTo>
                      <a:lnTo>
                        <a:pt x="251" y="305"/>
                      </a:lnTo>
                      <a:lnTo>
                        <a:pt x="120" y="543"/>
                      </a:lnTo>
                      <a:cubicBezTo>
                        <a:pt x="167" y="590"/>
                        <a:pt x="239" y="614"/>
                        <a:pt x="310" y="614"/>
                      </a:cubicBezTo>
                      <a:cubicBezTo>
                        <a:pt x="477" y="614"/>
                        <a:pt x="608" y="471"/>
                        <a:pt x="608" y="305"/>
                      </a:cubicBezTo>
                      <a:cubicBezTo>
                        <a:pt x="608" y="102"/>
                        <a:pt x="456" y="1"/>
                        <a:pt x="3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9"/>
                <p:cNvSpPr/>
                <p:nvPr/>
              </p:nvSpPr>
              <p:spPr>
                <a:xfrm rot="-956879">
                  <a:off x="639162" y="2617942"/>
                  <a:ext cx="59917" cy="60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611" extrusionOk="0">
                      <a:moveTo>
                        <a:pt x="304" y="1"/>
                      </a:moveTo>
                      <a:cubicBezTo>
                        <a:pt x="152" y="1"/>
                        <a:pt x="0" y="105"/>
                        <a:pt x="0" y="313"/>
                      </a:cubicBezTo>
                      <a:lnTo>
                        <a:pt x="250" y="313"/>
                      </a:lnTo>
                      <a:lnTo>
                        <a:pt x="107" y="551"/>
                      </a:lnTo>
                      <a:cubicBezTo>
                        <a:pt x="167" y="587"/>
                        <a:pt x="226" y="611"/>
                        <a:pt x="298" y="611"/>
                      </a:cubicBezTo>
                      <a:cubicBezTo>
                        <a:pt x="476" y="611"/>
                        <a:pt x="607" y="480"/>
                        <a:pt x="607" y="313"/>
                      </a:cubicBezTo>
                      <a:cubicBezTo>
                        <a:pt x="607" y="105"/>
                        <a:pt x="455" y="1"/>
                        <a:pt x="3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9"/>
                <p:cNvSpPr/>
                <p:nvPr/>
              </p:nvSpPr>
              <p:spPr>
                <a:xfrm rot="-956879">
                  <a:off x="739343" y="2561053"/>
                  <a:ext cx="169108" cy="108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104" extrusionOk="0">
                      <a:moveTo>
                        <a:pt x="1597" y="1"/>
                      </a:moveTo>
                      <a:cubicBezTo>
                        <a:pt x="1585" y="1"/>
                        <a:pt x="1572" y="12"/>
                        <a:pt x="1572" y="29"/>
                      </a:cubicBezTo>
                      <a:cubicBezTo>
                        <a:pt x="1549" y="232"/>
                        <a:pt x="1477" y="422"/>
                        <a:pt x="1358" y="601"/>
                      </a:cubicBezTo>
                      <a:cubicBezTo>
                        <a:pt x="1299" y="660"/>
                        <a:pt x="1227" y="720"/>
                        <a:pt x="1156" y="744"/>
                      </a:cubicBezTo>
                      <a:cubicBezTo>
                        <a:pt x="1108" y="756"/>
                        <a:pt x="1072" y="779"/>
                        <a:pt x="1025" y="779"/>
                      </a:cubicBezTo>
                      <a:cubicBezTo>
                        <a:pt x="977" y="791"/>
                        <a:pt x="941" y="791"/>
                        <a:pt x="882" y="791"/>
                      </a:cubicBezTo>
                      <a:cubicBezTo>
                        <a:pt x="856" y="795"/>
                        <a:pt x="830" y="797"/>
                        <a:pt x="804" y="797"/>
                      </a:cubicBezTo>
                      <a:cubicBezTo>
                        <a:pt x="652" y="797"/>
                        <a:pt x="504" y="738"/>
                        <a:pt x="382" y="637"/>
                      </a:cubicBezTo>
                      <a:cubicBezTo>
                        <a:pt x="239" y="482"/>
                        <a:pt x="156" y="291"/>
                        <a:pt x="132" y="101"/>
                      </a:cubicBezTo>
                      <a:lnTo>
                        <a:pt x="120" y="101"/>
                      </a:lnTo>
                      <a:cubicBezTo>
                        <a:pt x="120" y="83"/>
                        <a:pt x="105" y="74"/>
                        <a:pt x="90" y="74"/>
                      </a:cubicBezTo>
                      <a:cubicBezTo>
                        <a:pt x="75" y="74"/>
                        <a:pt x="60" y="83"/>
                        <a:pt x="60" y="101"/>
                      </a:cubicBezTo>
                      <a:cubicBezTo>
                        <a:pt x="1" y="339"/>
                        <a:pt x="48" y="601"/>
                        <a:pt x="191" y="803"/>
                      </a:cubicBezTo>
                      <a:cubicBezTo>
                        <a:pt x="355" y="988"/>
                        <a:pt x="578" y="1104"/>
                        <a:pt x="825" y="1104"/>
                      </a:cubicBezTo>
                      <a:cubicBezTo>
                        <a:pt x="847" y="1104"/>
                        <a:pt x="871" y="1103"/>
                        <a:pt x="894" y="1101"/>
                      </a:cubicBezTo>
                      <a:cubicBezTo>
                        <a:pt x="904" y="1101"/>
                        <a:pt x="915" y="1102"/>
                        <a:pt x="926" y="1102"/>
                      </a:cubicBezTo>
                      <a:cubicBezTo>
                        <a:pt x="1187" y="1102"/>
                        <a:pt x="1423" y="961"/>
                        <a:pt x="1561" y="744"/>
                      </a:cubicBezTo>
                      <a:cubicBezTo>
                        <a:pt x="1680" y="518"/>
                        <a:pt x="1715" y="267"/>
                        <a:pt x="1644" y="29"/>
                      </a:cubicBezTo>
                      <a:cubicBezTo>
                        <a:pt x="1632" y="17"/>
                        <a:pt x="1620" y="6"/>
                        <a:pt x="1608" y="6"/>
                      </a:cubicBezTo>
                      <a:cubicBezTo>
                        <a:pt x="1605" y="2"/>
                        <a:pt x="1601" y="1"/>
                        <a:pt x="15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39"/>
                <p:cNvSpPr/>
                <p:nvPr/>
              </p:nvSpPr>
              <p:spPr>
                <a:xfrm rot="-956879">
                  <a:off x="1107334" y="2264619"/>
                  <a:ext cx="267755" cy="171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" h="1742" extrusionOk="0">
                      <a:moveTo>
                        <a:pt x="1719" y="0"/>
                      </a:moveTo>
                      <a:cubicBezTo>
                        <a:pt x="1538" y="0"/>
                        <a:pt x="1337" y="45"/>
                        <a:pt x="1120" y="151"/>
                      </a:cubicBezTo>
                      <a:cubicBezTo>
                        <a:pt x="572" y="425"/>
                        <a:pt x="1" y="1377"/>
                        <a:pt x="1" y="1377"/>
                      </a:cubicBezTo>
                      <a:lnTo>
                        <a:pt x="215" y="1711"/>
                      </a:lnTo>
                      <a:cubicBezTo>
                        <a:pt x="215" y="1711"/>
                        <a:pt x="495" y="1742"/>
                        <a:pt x="866" y="1742"/>
                      </a:cubicBezTo>
                      <a:cubicBezTo>
                        <a:pt x="1575" y="1742"/>
                        <a:pt x="2617" y="1629"/>
                        <a:pt x="2680" y="973"/>
                      </a:cubicBezTo>
                      <a:cubicBezTo>
                        <a:pt x="2717" y="522"/>
                        <a:pt x="2334" y="0"/>
                        <a:pt x="171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9"/>
                <p:cNvSpPr/>
                <p:nvPr/>
              </p:nvSpPr>
              <p:spPr>
                <a:xfrm rot="-956879">
                  <a:off x="969673" y="2215215"/>
                  <a:ext cx="180836" cy="233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5" h="2365" extrusionOk="0">
                      <a:moveTo>
                        <a:pt x="896" y="1"/>
                      </a:moveTo>
                      <a:cubicBezTo>
                        <a:pt x="627" y="1"/>
                        <a:pt x="364" y="145"/>
                        <a:pt x="251" y="483"/>
                      </a:cubicBezTo>
                      <a:cubicBezTo>
                        <a:pt x="1" y="1245"/>
                        <a:pt x="870" y="1924"/>
                        <a:pt x="870" y="1924"/>
                      </a:cubicBezTo>
                      <a:lnTo>
                        <a:pt x="1275" y="2365"/>
                      </a:lnTo>
                      <a:lnTo>
                        <a:pt x="1406" y="2162"/>
                      </a:lnTo>
                      <a:cubicBezTo>
                        <a:pt x="1406" y="2162"/>
                        <a:pt x="1834" y="1257"/>
                        <a:pt x="1656" y="555"/>
                      </a:cubicBezTo>
                      <a:cubicBezTo>
                        <a:pt x="1564" y="215"/>
                        <a:pt x="1225" y="1"/>
                        <a:pt x="8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8BE1C9EC-E460-D2A5-3C34-996063A31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080" y="3688511"/>
            <a:ext cx="926544" cy="9265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52"/>
          <p:cNvSpPr/>
          <p:nvPr/>
        </p:nvSpPr>
        <p:spPr>
          <a:xfrm>
            <a:off x="1442425" y="2918925"/>
            <a:ext cx="6259800" cy="669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3" name="Google Shape;1143;p52"/>
          <p:cNvSpPr txBox="1">
            <a:spLocks noGrp="1"/>
          </p:cNvSpPr>
          <p:nvPr>
            <p:ph type="title"/>
          </p:nvPr>
        </p:nvSpPr>
        <p:spPr>
          <a:xfrm>
            <a:off x="1267749" y="1016213"/>
            <a:ext cx="6307847" cy="18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195 eco points</a:t>
            </a:r>
            <a:endParaRPr sz="6000" dirty="0"/>
          </a:p>
        </p:txBody>
      </p:sp>
      <p:sp>
        <p:nvSpPr>
          <p:cNvPr id="1144" name="Google Shape;1144;p52"/>
          <p:cNvSpPr txBox="1">
            <a:spLocks noGrp="1"/>
          </p:cNvSpPr>
          <p:nvPr>
            <p:ph type="subTitle" idx="1"/>
          </p:nvPr>
        </p:nvSpPr>
        <p:spPr>
          <a:xfrm>
            <a:off x="1600200" y="3017775"/>
            <a:ext cx="5941800" cy="4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Puntos para reciclaje inteligente.</a:t>
            </a:r>
            <a:endParaRPr dirty="0"/>
          </a:p>
        </p:txBody>
      </p:sp>
      <p:grpSp>
        <p:nvGrpSpPr>
          <p:cNvPr id="1145" name="Google Shape;1145;p52"/>
          <p:cNvGrpSpPr/>
          <p:nvPr/>
        </p:nvGrpSpPr>
        <p:grpSpPr>
          <a:xfrm rot="803748">
            <a:off x="7080615" y="2671649"/>
            <a:ext cx="330434" cy="312089"/>
            <a:chOff x="2802525" y="581025"/>
            <a:chExt cx="587970" cy="555424"/>
          </a:xfrm>
        </p:grpSpPr>
        <p:sp>
          <p:nvSpPr>
            <p:cNvPr id="1146" name="Google Shape;1146;p52"/>
            <p:cNvSpPr/>
            <p:nvPr/>
          </p:nvSpPr>
          <p:spPr>
            <a:xfrm>
              <a:off x="2802525" y="581025"/>
              <a:ext cx="587970" cy="555424"/>
            </a:xfrm>
            <a:custGeom>
              <a:avLst/>
              <a:gdLst/>
              <a:ahLst/>
              <a:cxnLst/>
              <a:rect l="l" t="t" r="r" b="b"/>
              <a:pathLst>
                <a:path w="9665" h="9130" extrusionOk="0">
                  <a:moveTo>
                    <a:pt x="4509" y="1060"/>
                  </a:moveTo>
                  <a:lnTo>
                    <a:pt x="4533" y="1096"/>
                  </a:lnTo>
                  <a:cubicBezTo>
                    <a:pt x="4521" y="1084"/>
                    <a:pt x="4509" y="1072"/>
                    <a:pt x="4509" y="1060"/>
                  </a:cubicBezTo>
                  <a:close/>
                  <a:moveTo>
                    <a:pt x="5140" y="1048"/>
                  </a:moveTo>
                  <a:cubicBezTo>
                    <a:pt x="5152" y="1060"/>
                    <a:pt x="5140" y="1072"/>
                    <a:pt x="5116" y="1096"/>
                  </a:cubicBezTo>
                  <a:lnTo>
                    <a:pt x="5140" y="1048"/>
                  </a:lnTo>
                  <a:close/>
                  <a:moveTo>
                    <a:pt x="4842" y="1"/>
                  </a:moveTo>
                  <a:cubicBezTo>
                    <a:pt x="4580" y="167"/>
                    <a:pt x="4390" y="417"/>
                    <a:pt x="4295" y="715"/>
                  </a:cubicBezTo>
                  <a:lnTo>
                    <a:pt x="4223" y="1060"/>
                  </a:lnTo>
                  <a:cubicBezTo>
                    <a:pt x="4164" y="1286"/>
                    <a:pt x="4080" y="1501"/>
                    <a:pt x="3985" y="1715"/>
                  </a:cubicBezTo>
                  <a:cubicBezTo>
                    <a:pt x="3783" y="2132"/>
                    <a:pt x="3509" y="2513"/>
                    <a:pt x="3175" y="2846"/>
                  </a:cubicBezTo>
                  <a:cubicBezTo>
                    <a:pt x="2509" y="3489"/>
                    <a:pt x="1628" y="3953"/>
                    <a:pt x="711" y="4001"/>
                  </a:cubicBezTo>
                  <a:lnTo>
                    <a:pt x="663" y="4001"/>
                  </a:lnTo>
                  <a:cubicBezTo>
                    <a:pt x="0" y="4048"/>
                    <a:pt x="43" y="5025"/>
                    <a:pt x="699" y="5025"/>
                  </a:cubicBezTo>
                  <a:cubicBezTo>
                    <a:pt x="703" y="5025"/>
                    <a:pt x="707" y="5025"/>
                    <a:pt x="711" y="5025"/>
                  </a:cubicBezTo>
                  <a:cubicBezTo>
                    <a:pt x="723" y="5025"/>
                    <a:pt x="735" y="5025"/>
                    <a:pt x="747" y="5025"/>
                  </a:cubicBezTo>
                  <a:cubicBezTo>
                    <a:pt x="1675" y="5025"/>
                    <a:pt x="2565" y="5474"/>
                    <a:pt x="3223" y="6120"/>
                  </a:cubicBezTo>
                  <a:cubicBezTo>
                    <a:pt x="3902" y="6775"/>
                    <a:pt x="4366" y="7692"/>
                    <a:pt x="4330" y="8633"/>
                  </a:cubicBezTo>
                  <a:cubicBezTo>
                    <a:pt x="4342" y="8963"/>
                    <a:pt x="4594" y="9130"/>
                    <a:pt x="4845" y="9130"/>
                  </a:cubicBezTo>
                  <a:cubicBezTo>
                    <a:pt x="5091" y="9130"/>
                    <a:pt x="5336" y="8969"/>
                    <a:pt x="5354" y="8645"/>
                  </a:cubicBezTo>
                  <a:lnTo>
                    <a:pt x="5354" y="8633"/>
                  </a:lnTo>
                  <a:cubicBezTo>
                    <a:pt x="5366" y="7704"/>
                    <a:pt x="5842" y="6811"/>
                    <a:pt x="6509" y="6168"/>
                  </a:cubicBezTo>
                  <a:cubicBezTo>
                    <a:pt x="7176" y="5513"/>
                    <a:pt x="8045" y="5061"/>
                    <a:pt x="8962" y="5013"/>
                  </a:cubicBezTo>
                  <a:lnTo>
                    <a:pt x="9009" y="5013"/>
                  </a:lnTo>
                  <a:cubicBezTo>
                    <a:pt x="9664" y="4965"/>
                    <a:pt x="9629" y="3989"/>
                    <a:pt x="8962" y="3989"/>
                  </a:cubicBezTo>
                  <a:lnTo>
                    <a:pt x="8974" y="4001"/>
                  </a:lnTo>
                  <a:cubicBezTo>
                    <a:pt x="8045" y="3989"/>
                    <a:pt x="7164" y="3489"/>
                    <a:pt x="6533" y="2822"/>
                  </a:cubicBezTo>
                  <a:cubicBezTo>
                    <a:pt x="6211" y="2489"/>
                    <a:pt x="5938" y="2108"/>
                    <a:pt x="5735" y="1691"/>
                  </a:cubicBezTo>
                  <a:cubicBezTo>
                    <a:pt x="5640" y="1477"/>
                    <a:pt x="5557" y="1263"/>
                    <a:pt x="5485" y="1048"/>
                  </a:cubicBezTo>
                  <a:lnTo>
                    <a:pt x="5402" y="703"/>
                  </a:lnTo>
                  <a:cubicBezTo>
                    <a:pt x="5307" y="405"/>
                    <a:pt x="5104" y="155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2"/>
            <p:cNvSpPr/>
            <p:nvPr/>
          </p:nvSpPr>
          <p:spPr>
            <a:xfrm>
              <a:off x="2854844" y="613570"/>
              <a:ext cx="483152" cy="483882"/>
            </a:xfrm>
            <a:custGeom>
              <a:avLst/>
              <a:gdLst/>
              <a:ahLst/>
              <a:cxnLst/>
              <a:rect l="l" t="t" r="r" b="b"/>
              <a:pathLst>
                <a:path w="7942" h="7954" extrusionOk="0">
                  <a:moveTo>
                    <a:pt x="3977" y="0"/>
                  </a:moveTo>
                  <a:cubicBezTo>
                    <a:pt x="3393" y="1905"/>
                    <a:pt x="1905" y="3394"/>
                    <a:pt x="0" y="3977"/>
                  </a:cubicBezTo>
                  <a:cubicBezTo>
                    <a:pt x="1905" y="4560"/>
                    <a:pt x="3393" y="6049"/>
                    <a:pt x="3977" y="7954"/>
                  </a:cubicBezTo>
                  <a:cubicBezTo>
                    <a:pt x="4560" y="6049"/>
                    <a:pt x="6048" y="4560"/>
                    <a:pt x="7942" y="3977"/>
                  </a:cubicBezTo>
                  <a:cubicBezTo>
                    <a:pt x="6048" y="3394"/>
                    <a:pt x="4560" y="1905"/>
                    <a:pt x="39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52"/>
          <p:cNvGrpSpPr/>
          <p:nvPr/>
        </p:nvGrpSpPr>
        <p:grpSpPr>
          <a:xfrm rot="-4463802">
            <a:off x="7465074" y="1327654"/>
            <a:ext cx="606593" cy="659882"/>
            <a:chOff x="1455269" y="2238997"/>
            <a:chExt cx="611768" cy="665512"/>
          </a:xfrm>
        </p:grpSpPr>
        <p:sp>
          <p:nvSpPr>
            <p:cNvPr id="1149" name="Google Shape;1149;p52"/>
            <p:cNvSpPr/>
            <p:nvPr/>
          </p:nvSpPr>
          <p:spPr>
            <a:xfrm>
              <a:off x="1455269" y="2239225"/>
              <a:ext cx="611768" cy="665050"/>
            </a:xfrm>
            <a:custGeom>
              <a:avLst/>
              <a:gdLst/>
              <a:ahLst/>
              <a:cxnLst/>
              <a:rect l="l" t="t" r="r" b="b"/>
              <a:pathLst>
                <a:path w="10609" h="11533" extrusionOk="0">
                  <a:moveTo>
                    <a:pt x="5978" y="0"/>
                  </a:moveTo>
                  <a:cubicBezTo>
                    <a:pt x="5869" y="0"/>
                    <a:pt x="5763" y="16"/>
                    <a:pt x="5668" y="48"/>
                  </a:cubicBezTo>
                  <a:cubicBezTo>
                    <a:pt x="5215" y="179"/>
                    <a:pt x="4894" y="643"/>
                    <a:pt x="4894" y="1239"/>
                  </a:cubicBezTo>
                  <a:lnTo>
                    <a:pt x="4894" y="1334"/>
                  </a:lnTo>
                  <a:lnTo>
                    <a:pt x="4894" y="1358"/>
                  </a:lnTo>
                  <a:cubicBezTo>
                    <a:pt x="4894" y="1370"/>
                    <a:pt x="4894" y="1417"/>
                    <a:pt x="4906" y="1441"/>
                  </a:cubicBezTo>
                  <a:cubicBezTo>
                    <a:pt x="4906" y="1477"/>
                    <a:pt x="4906" y="1465"/>
                    <a:pt x="4906" y="1477"/>
                  </a:cubicBezTo>
                  <a:cubicBezTo>
                    <a:pt x="4906" y="1501"/>
                    <a:pt x="4906" y="1548"/>
                    <a:pt x="4918" y="1572"/>
                  </a:cubicBezTo>
                  <a:cubicBezTo>
                    <a:pt x="4918" y="1584"/>
                    <a:pt x="4918" y="1596"/>
                    <a:pt x="4918" y="1608"/>
                  </a:cubicBezTo>
                  <a:cubicBezTo>
                    <a:pt x="4929" y="1655"/>
                    <a:pt x="4929" y="1703"/>
                    <a:pt x="4941" y="1751"/>
                  </a:cubicBezTo>
                  <a:lnTo>
                    <a:pt x="4941" y="1763"/>
                  </a:lnTo>
                  <a:cubicBezTo>
                    <a:pt x="4953" y="1810"/>
                    <a:pt x="4965" y="1846"/>
                    <a:pt x="4977" y="1894"/>
                  </a:cubicBezTo>
                  <a:cubicBezTo>
                    <a:pt x="4977" y="1905"/>
                    <a:pt x="4977" y="1917"/>
                    <a:pt x="4989" y="1941"/>
                  </a:cubicBezTo>
                  <a:cubicBezTo>
                    <a:pt x="5001" y="1977"/>
                    <a:pt x="5001" y="2013"/>
                    <a:pt x="5013" y="2048"/>
                  </a:cubicBezTo>
                  <a:lnTo>
                    <a:pt x="5025" y="2096"/>
                  </a:lnTo>
                  <a:cubicBezTo>
                    <a:pt x="5037" y="2144"/>
                    <a:pt x="5049" y="2191"/>
                    <a:pt x="5072" y="2251"/>
                  </a:cubicBezTo>
                  <a:cubicBezTo>
                    <a:pt x="5072" y="2251"/>
                    <a:pt x="5072" y="2263"/>
                    <a:pt x="5072" y="2263"/>
                  </a:cubicBezTo>
                  <a:cubicBezTo>
                    <a:pt x="5084" y="2322"/>
                    <a:pt x="5108" y="2382"/>
                    <a:pt x="5120" y="2441"/>
                  </a:cubicBezTo>
                  <a:cubicBezTo>
                    <a:pt x="5144" y="2501"/>
                    <a:pt x="5156" y="2560"/>
                    <a:pt x="5179" y="2620"/>
                  </a:cubicBezTo>
                  <a:lnTo>
                    <a:pt x="5179" y="2632"/>
                  </a:lnTo>
                  <a:cubicBezTo>
                    <a:pt x="5322" y="3072"/>
                    <a:pt x="5489" y="3525"/>
                    <a:pt x="5656" y="3894"/>
                  </a:cubicBezTo>
                  <a:cubicBezTo>
                    <a:pt x="5608" y="3906"/>
                    <a:pt x="5572" y="3930"/>
                    <a:pt x="5537" y="3941"/>
                  </a:cubicBezTo>
                  <a:cubicBezTo>
                    <a:pt x="5430" y="3608"/>
                    <a:pt x="5287" y="3227"/>
                    <a:pt x="5132" y="2858"/>
                  </a:cubicBezTo>
                  <a:lnTo>
                    <a:pt x="5132" y="2834"/>
                  </a:lnTo>
                  <a:cubicBezTo>
                    <a:pt x="5108" y="2787"/>
                    <a:pt x="5084" y="2727"/>
                    <a:pt x="5072" y="2679"/>
                  </a:cubicBezTo>
                  <a:cubicBezTo>
                    <a:pt x="5072" y="2667"/>
                    <a:pt x="5060" y="2656"/>
                    <a:pt x="5049" y="2656"/>
                  </a:cubicBezTo>
                  <a:cubicBezTo>
                    <a:pt x="5025" y="2596"/>
                    <a:pt x="5013" y="2548"/>
                    <a:pt x="4989" y="2501"/>
                  </a:cubicBezTo>
                  <a:cubicBezTo>
                    <a:pt x="4989" y="2489"/>
                    <a:pt x="4989" y="2489"/>
                    <a:pt x="4977" y="2477"/>
                  </a:cubicBezTo>
                  <a:cubicBezTo>
                    <a:pt x="4953" y="2417"/>
                    <a:pt x="4929" y="2370"/>
                    <a:pt x="4906" y="2310"/>
                  </a:cubicBezTo>
                  <a:lnTo>
                    <a:pt x="4882" y="2275"/>
                  </a:lnTo>
                  <a:lnTo>
                    <a:pt x="4834" y="2167"/>
                  </a:lnTo>
                  <a:lnTo>
                    <a:pt x="4798" y="2108"/>
                  </a:lnTo>
                  <a:cubicBezTo>
                    <a:pt x="4787" y="2072"/>
                    <a:pt x="4775" y="2048"/>
                    <a:pt x="4751" y="2013"/>
                  </a:cubicBezTo>
                  <a:lnTo>
                    <a:pt x="4727" y="1965"/>
                  </a:lnTo>
                  <a:lnTo>
                    <a:pt x="4679" y="1858"/>
                  </a:lnTo>
                  <a:cubicBezTo>
                    <a:pt x="4679" y="1846"/>
                    <a:pt x="4668" y="1834"/>
                    <a:pt x="4656" y="1822"/>
                  </a:cubicBezTo>
                  <a:lnTo>
                    <a:pt x="4584" y="1703"/>
                  </a:lnTo>
                  <a:lnTo>
                    <a:pt x="4560" y="1667"/>
                  </a:lnTo>
                  <a:lnTo>
                    <a:pt x="4525" y="1596"/>
                  </a:lnTo>
                  <a:lnTo>
                    <a:pt x="4489" y="1560"/>
                  </a:lnTo>
                  <a:cubicBezTo>
                    <a:pt x="4477" y="1536"/>
                    <a:pt x="4465" y="1513"/>
                    <a:pt x="4453" y="1489"/>
                  </a:cubicBezTo>
                  <a:lnTo>
                    <a:pt x="4429" y="1465"/>
                  </a:lnTo>
                  <a:cubicBezTo>
                    <a:pt x="4406" y="1441"/>
                    <a:pt x="4394" y="1417"/>
                    <a:pt x="4370" y="1393"/>
                  </a:cubicBezTo>
                  <a:cubicBezTo>
                    <a:pt x="4016" y="973"/>
                    <a:pt x="3516" y="745"/>
                    <a:pt x="3042" y="745"/>
                  </a:cubicBezTo>
                  <a:cubicBezTo>
                    <a:pt x="2751" y="745"/>
                    <a:pt x="2470" y="831"/>
                    <a:pt x="2239" y="1012"/>
                  </a:cubicBezTo>
                  <a:cubicBezTo>
                    <a:pt x="2155" y="1084"/>
                    <a:pt x="2072" y="1155"/>
                    <a:pt x="2012" y="1239"/>
                  </a:cubicBezTo>
                  <a:cubicBezTo>
                    <a:pt x="1608" y="1774"/>
                    <a:pt x="1679" y="2620"/>
                    <a:pt x="2251" y="3239"/>
                  </a:cubicBezTo>
                  <a:cubicBezTo>
                    <a:pt x="2274" y="3263"/>
                    <a:pt x="2298" y="3287"/>
                    <a:pt x="2334" y="3310"/>
                  </a:cubicBezTo>
                  <a:lnTo>
                    <a:pt x="2358" y="3334"/>
                  </a:lnTo>
                  <a:lnTo>
                    <a:pt x="2429" y="3394"/>
                  </a:lnTo>
                  <a:lnTo>
                    <a:pt x="2465" y="3418"/>
                  </a:lnTo>
                  <a:cubicBezTo>
                    <a:pt x="2489" y="3441"/>
                    <a:pt x="2512" y="3465"/>
                    <a:pt x="2548" y="3489"/>
                  </a:cubicBezTo>
                  <a:lnTo>
                    <a:pt x="2572" y="3513"/>
                  </a:lnTo>
                  <a:lnTo>
                    <a:pt x="2691" y="3596"/>
                  </a:lnTo>
                  <a:lnTo>
                    <a:pt x="2727" y="3608"/>
                  </a:lnTo>
                  <a:lnTo>
                    <a:pt x="2834" y="3679"/>
                  </a:lnTo>
                  <a:lnTo>
                    <a:pt x="2870" y="3715"/>
                  </a:lnTo>
                  <a:cubicBezTo>
                    <a:pt x="2917" y="3739"/>
                    <a:pt x="2953" y="3763"/>
                    <a:pt x="2989" y="3775"/>
                  </a:cubicBezTo>
                  <a:lnTo>
                    <a:pt x="3024" y="3799"/>
                  </a:lnTo>
                  <a:cubicBezTo>
                    <a:pt x="3132" y="3858"/>
                    <a:pt x="3239" y="3930"/>
                    <a:pt x="3358" y="3989"/>
                  </a:cubicBezTo>
                  <a:lnTo>
                    <a:pt x="3370" y="3989"/>
                  </a:lnTo>
                  <a:cubicBezTo>
                    <a:pt x="3834" y="4251"/>
                    <a:pt x="4322" y="4477"/>
                    <a:pt x="4822" y="4680"/>
                  </a:cubicBezTo>
                  <a:cubicBezTo>
                    <a:pt x="4798" y="4727"/>
                    <a:pt x="4787" y="4775"/>
                    <a:pt x="4775" y="4811"/>
                  </a:cubicBezTo>
                  <a:cubicBezTo>
                    <a:pt x="4287" y="4561"/>
                    <a:pt x="3798" y="4334"/>
                    <a:pt x="3286" y="4144"/>
                  </a:cubicBezTo>
                  <a:cubicBezTo>
                    <a:pt x="3155" y="4096"/>
                    <a:pt x="3036" y="4049"/>
                    <a:pt x="2917" y="4013"/>
                  </a:cubicBezTo>
                  <a:lnTo>
                    <a:pt x="2882" y="4001"/>
                  </a:lnTo>
                  <a:lnTo>
                    <a:pt x="2751" y="3965"/>
                  </a:lnTo>
                  <a:lnTo>
                    <a:pt x="2703" y="3941"/>
                  </a:lnTo>
                  <a:lnTo>
                    <a:pt x="2584" y="3906"/>
                  </a:lnTo>
                  <a:lnTo>
                    <a:pt x="2548" y="3894"/>
                  </a:lnTo>
                  <a:lnTo>
                    <a:pt x="2393" y="3858"/>
                  </a:lnTo>
                  <a:lnTo>
                    <a:pt x="2358" y="3846"/>
                  </a:lnTo>
                  <a:lnTo>
                    <a:pt x="2262" y="3834"/>
                  </a:lnTo>
                  <a:lnTo>
                    <a:pt x="2215" y="3822"/>
                  </a:lnTo>
                  <a:lnTo>
                    <a:pt x="2131" y="3810"/>
                  </a:lnTo>
                  <a:lnTo>
                    <a:pt x="2084" y="3810"/>
                  </a:lnTo>
                  <a:cubicBezTo>
                    <a:pt x="2048" y="3810"/>
                    <a:pt x="2012" y="3799"/>
                    <a:pt x="1989" y="3799"/>
                  </a:cubicBezTo>
                  <a:cubicBezTo>
                    <a:pt x="1944" y="3795"/>
                    <a:pt x="1899" y="3794"/>
                    <a:pt x="1854" y="3794"/>
                  </a:cubicBezTo>
                  <a:cubicBezTo>
                    <a:pt x="1214" y="3794"/>
                    <a:pt x="618" y="4110"/>
                    <a:pt x="262" y="4644"/>
                  </a:cubicBezTo>
                  <a:cubicBezTo>
                    <a:pt x="119" y="4870"/>
                    <a:pt x="24" y="5120"/>
                    <a:pt x="12" y="5382"/>
                  </a:cubicBezTo>
                  <a:cubicBezTo>
                    <a:pt x="0" y="5477"/>
                    <a:pt x="0" y="5561"/>
                    <a:pt x="12" y="5644"/>
                  </a:cubicBezTo>
                  <a:cubicBezTo>
                    <a:pt x="48" y="5977"/>
                    <a:pt x="203" y="6299"/>
                    <a:pt x="441" y="6525"/>
                  </a:cubicBezTo>
                  <a:cubicBezTo>
                    <a:pt x="780" y="6854"/>
                    <a:pt x="1241" y="7041"/>
                    <a:pt x="1711" y="7041"/>
                  </a:cubicBezTo>
                  <a:cubicBezTo>
                    <a:pt x="1752" y="7041"/>
                    <a:pt x="1793" y="7040"/>
                    <a:pt x="1834" y="7037"/>
                  </a:cubicBezTo>
                  <a:lnTo>
                    <a:pt x="1989" y="7037"/>
                  </a:lnTo>
                  <a:lnTo>
                    <a:pt x="2084" y="7013"/>
                  </a:lnTo>
                  <a:lnTo>
                    <a:pt x="2131" y="7013"/>
                  </a:lnTo>
                  <a:lnTo>
                    <a:pt x="2239" y="6978"/>
                  </a:lnTo>
                  <a:lnTo>
                    <a:pt x="2274" y="6978"/>
                  </a:lnTo>
                  <a:lnTo>
                    <a:pt x="2417" y="6930"/>
                  </a:lnTo>
                  <a:lnTo>
                    <a:pt x="2453" y="6918"/>
                  </a:lnTo>
                  <a:lnTo>
                    <a:pt x="2584" y="6882"/>
                  </a:lnTo>
                  <a:lnTo>
                    <a:pt x="2632" y="6870"/>
                  </a:lnTo>
                  <a:lnTo>
                    <a:pt x="2786" y="6823"/>
                  </a:lnTo>
                  <a:lnTo>
                    <a:pt x="2810" y="6811"/>
                  </a:lnTo>
                  <a:cubicBezTo>
                    <a:pt x="2929" y="6775"/>
                    <a:pt x="3060" y="6727"/>
                    <a:pt x="3191" y="6668"/>
                  </a:cubicBezTo>
                  <a:cubicBezTo>
                    <a:pt x="3751" y="6466"/>
                    <a:pt x="4287" y="6216"/>
                    <a:pt x="4822" y="5954"/>
                  </a:cubicBezTo>
                  <a:cubicBezTo>
                    <a:pt x="4834" y="5989"/>
                    <a:pt x="4846" y="6037"/>
                    <a:pt x="4870" y="6085"/>
                  </a:cubicBezTo>
                  <a:cubicBezTo>
                    <a:pt x="4346" y="6299"/>
                    <a:pt x="3834" y="6549"/>
                    <a:pt x="3334" y="6823"/>
                  </a:cubicBezTo>
                  <a:cubicBezTo>
                    <a:pt x="3215" y="6894"/>
                    <a:pt x="3096" y="6966"/>
                    <a:pt x="2977" y="7025"/>
                  </a:cubicBezTo>
                  <a:lnTo>
                    <a:pt x="2953" y="7049"/>
                  </a:lnTo>
                  <a:lnTo>
                    <a:pt x="2822" y="7120"/>
                  </a:lnTo>
                  <a:lnTo>
                    <a:pt x="2774" y="7156"/>
                  </a:lnTo>
                  <a:lnTo>
                    <a:pt x="2667" y="7228"/>
                  </a:lnTo>
                  <a:lnTo>
                    <a:pt x="2632" y="7251"/>
                  </a:lnTo>
                  <a:lnTo>
                    <a:pt x="2501" y="7347"/>
                  </a:lnTo>
                  <a:lnTo>
                    <a:pt x="2465" y="7370"/>
                  </a:lnTo>
                  <a:lnTo>
                    <a:pt x="2382" y="7430"/>
                  </a:lnTo>
                  <a:lnTo>
                    <a:pt x="2334" y="7466"/>
                  </a:lnTo>
                  <a:lnTo>
                    <a:pt x="2262" y="7525"/>
                  </a:lnTo>
                  <a:lnTo>
                    <a:pt x="2239" y="7561"/>
                  </a:lnTo>
                  <a:cubicBezTo>
                    <a:pt x="2203" y="7585"/>
                    <a:pt x="2167" y="7609"/>
                    <a:pt x="2143" y="7644"/>
                  </a:cubicBezTo>
                  <a:cubicBezTo>
                    <a:pt x="2060" y="7728"/>
                    <a:pt x="1977" y="7835"/>
                    <a:pt x="1905" y="7942"/>
                  </a:cubicBezTo>
                  <a:cubicBezTo>
                    <a:pt x="1643" y="8299"/>
                    <a:pt x="1500" y="8728"/>
                    <a:pt x="1500" y="9168"/>
                  </a:cubicBezTo>
                  <a:lnTo>
                    <a:pt x="1500" y="9192"/>
                  </a:lnTo>
                  <a:cubicBezTo>
                    <a:pt x="1489" y="9585"/>
                    <a:pt x="1643" y="9966"/>
                    <a:pt x="1929" y="10240"/>
                  </a:cubicBezTo>
                  <a:cubicBezTo>
                    <a:pt x="2036" y="10347"/>
                    <a:pt x="2179" y="10430"/>
                    <a:pt x="2322" y="10490"/>
                  </a:cubicBezTo>
                  <a:cubicBezTo>
                    <a:pt x="2334" y="10490"/>
                    <a:pt x="2346" y="10502"/>
                    <a:pt x="2370" y="10502"/>
                  </a:cubicBezTo>
                  <a:cubicBezTo>
                    <a:pt x="2405" y="10514"/>
                    <a:pt x="2441" y="10526"/>
                    <a:pt x="2477" y="10537"/>
                  </a:cubicBezTo>
                  <a:cubicBezTo>
                    <a:pt x="2580" y="10562"/>
                    <a:pt x="2688" y="10575"/>
                    <a:pt x="2799" y="10575"/>
                  </a:cubicBezTo>
                  <a:cubicBezTo>
                    <a:pt x="3322" y="10575"/>
                    <a:pt x="3897" y="10299"/>
                    <a:pt x="4310" y="9787"/>
                  </a:cubicBezTo>
                  <a:cubicBezTo>
                    <a:pt x="4334" y="9764"/>
                    <a:pt x="4358" y="9728"/>
                    <a:pt x="4382" y="9692"/>
                  </a:cubicBezTo>
                  <a:lnTo>
                    <a:pt x="4406" y="9668"/>
                  </a:lnTo>
                  <a:cubicBezTo>
                    <a:pt x="4417" y="9633"/>
                    <a:pt x="4441" y="9609"/>
                    <a:pt x="4465" y="9573"/>
                  </a:cubicBezTo>
                  <a:cubicBezTo>
                    <a:pt x="4477" y="9549"/>
                    <a:pt x="4477" y="9561"/>
                    <a:pt x="4477" y="9549"/>
                  </a:cubicBezTo>
                  <a:cubicBezTo>
                    <a:pt x="4501" y="9514"/>
                    <a:pt x="4525" y="9478"/>
                    <a:pt x="4548" y="9430"/>
                  </a:cubicBezTo>
                  <a:cubicBezTo>
                    <a:pt x="4548" y="9430"/>
                    <a:pt x="4548" y="9418"/>
                    <a:pt x="4560" y="9418"/>
                  </a:cubicBezTo>
                  <a:cubicBezTo>
                    <a:pt x="4584" y="9371"/>
                    <a:pt x="4608" y="9323"/>
                    <a:pt x="4644" y="9264"/>
                  </a:cubicBezTo>
                  <a:lnTo>
                    <a:pt x="4644" y="9252"/>
                  </a:lnTo>
                  <a:cubicBezTo>
                    <a:pt x="4668" y="9204"/>
                    <a:pt x="4691" y="9156"/>
                    <a:pt x="4715" y="9109"/>
                  </a:cubicBezTo>
                  <a:lnTo>
                    <a:pt x="4727" y="9073"/>
                  </a:lnTo>
                  <a:cubicBezTo>
                    <a:pt x="4751" y="9025"/>
                    <a:pt x="4775" y="8978"/>
                    <a:pt x="4798" y="8918"/>
                  </a:cubicBezTo>
                  <a:lnTo>
                    <a:pt x="4810" y="8906"/>
                  </a:lnTo>
                  <a:cubicBezTo>
                    <a:pt x="5108" y="8240"/>
                    <a:pt x="5370" y="7561"/>
                    <a:pt x="5584" y="6870"/>
                  </a:cubicBezTo>
                  <a:cubicBezTo>
                    <a:pt x="5632" y="6894"/>
                    <a:pt x="5668" y="6906"/>
                    <a:pt x="5715" y="6930"/>
                  </a:cubicBezTo>
                  <a:cubicBezTo>
                    <a:pt x="5513" y="7406"/>
                    <a:pt x="5299" y="8001"/>
                    <a:pt x="5144" y="8561"/>
                  </a:cubicBezTo>
                  <a:cubicBezTo>
                    <a:pt x="5096" y="8704"/>
                    <a:pt x="5060" y="8835"/>
                    <a:pt x="5025" y="8966"/>
                  </a:cubicBezTo>
                  <a:lnTo>
                    <a:pt x="5013" y="9002"/>
                  </a:lnTo>
                  <a:lnTo>
                    <a:pt x="4977" y="9144"/>
                  </a:lnTo>
                  <a:cubicBezTo>
                    <a:pt x="4977" y="9156"/>
                    <a:pt x="4977" y="9180"/>
                    <a:pt x="4965" y="9192"/>
                  </a:cubicBezTo>
                  <a:cubicBezTo>
                    <a:pt x="4965" y="9240"/>
                    <a:pt x="4953" y="9275"/>
                    <a:pt x="4941" y="9323"/>
                  </a:cubicBezTo>
                  <a:cubicBezTo>
                    <a:pt x="4941" y="9335"/>
                    <a:pt x="4941" y="9347"/>
                    <a:pt x="4929" y="9371"/>
                  </a:cubicBezTo>
                  <a:lnTo>
                    <a:pt x="4906" y="9514"/>
                  </a:lnTo>
                  <a:lnTo>
                    <a:pt x="4906" y="9549"/>
                  </a:lnTo>
                  <a:cubicBezTo>
                    <a:pt x="4906" y="9585"/>
                    <a:pt x="4894" y="9621"/>
                    <a:pt x="4882" y="9656"/>
                  </a:cubicBezTo>
                  <a:cubicBezTo>
                    <a:pt x="4882" y="9692"/>
                    <a:pt x="4882" y="9692"/>
                    <a:pt x="4882" y="9716"/>
                  </a:cubicBezTo>
                  <a:cubicBezTo>
                    <a:pt x="4882" y="9728"/>
                    <a:pt x="4882" y="9764"/>
                    <a:pt x="4882" y="9799"/>
                  </a:cubicBezTo>
                  <a:cubicBezTo>
                    <a:pt x="4870" y="9823"/>
                    <a:pt x="4882" y="9823"/>
                    <a:pt x="4882" y="9847"/>
                  </a:cubicBezTo>
                  <a:lnTo>
                    <a:pt x="4882" y="9942"/>
                  </a:lnTo>
                  <a:lnTo>
                    <a:pt x="4882" y="9954"/>
                  </a:lnTo>
                  <a:cubicBezTo>
                    <a:pt x="4858" y="10323"/>
                    <a:pt x="4965" y="10692"/>
                    <a:pt x="5156" y="11002"/>
                  </a:cubicBezTo>
                  <a:cubicBezTo>
                    <a:pt x="5348" y="11336"/>
                    <a:pt x="5695" y="11532"/>
                    <a:pt x="6073" y="11532"/>
                  </a:cubicBezTo>
                  <a:cubicBezTo>
                    <a:pt x="6140" y="11532"/>
                    <a:pt x="6207" y="11526"/>
                    <a:pt x="6275" y="11514"/>
                  </a:cubicBezTo>
                  <a:cubicBezTo>
                    <a:pt x="6620" y="11430"/>
                    <a:pt x="6930" y="11216"/>
                    <a:pt x="7120" y="10918"/>
                  </a:cubicBezTo>
                  <a:cubicBezTo>
                    <a:pt x="7287" y="10680"/>
                    <a:pt x="7406" y="10418"/>
                    <a:pt x="7465" y="10133"/>
                  </a:cubicBezTo>
                  <a:cubicBezTo>
                    <a:pt x="7513" y="9954"/>
                    <a:pt x="7525" y="9775"/>
                    <a:pt x="7525" y="9585"/>
                  </a:cubicBezTo>
                  <a:lnTo>
                    <a:pt x="7525" y="9478"/>
                  </a:lnTo>
                  <a:cubicBezTo>
                    <a:pt x="7525" y="9478"/>
                    <a:pt x="7525" y="9466"/>
                    <a:pt x="7525" y="9454"/>
                  </a:cubicBezTo>
                  <a:cubicBezTo>
                    <a:pt x="7525" y="9418"/>
                    <a:pt x="7525" y="9394"/>
                    <a:pt x="7513" y="9359"/>
                  </a:cubicBezTo>
                  <a:cubicBezTo>
                    <a:pt x="7513" y="9347"/>
                    <a:pt x="7513" y="9335"/>
                    <a:pt x="7513" y="9323"/>
                  </a:cubicBezTo>
                  <a:cubicBezTo>
                    <a:pt x="7513" y="9287"/>
                    <a:pt x="7513" y="9264"/>
                    <a:pt x="7501" y="9228"/>
                  </a:cubicBezTo>
                  <a:cubicBezTo>
                    <a:pt x="7501" y="9216"/>
                    <a:pt x="7501" y="9204"/>
                    <a:pt x="7501" y="9192"/>
                  </a:cubicBezTo>
                  <a:cubicBezTo>
                    <a:pt x="7489" y="9144"/>
                    <a:pt x="7477" y="9097"/>
                    <a:pt x="7465" y="9037"/>
                  </a:cubicBezTo>
                  <a:cubicBezTo>
                    <a:pt x="7465" y="9002"/>
                    <a:pt x="7454" y="8942"/>
                    <a:pt x="7442" y="8894"/>
                  </a:cubicBezTo>
                  <a:cubicBezTo>
                    <a:pt x="7442" y="8883"/>
                    <a:pt x="7430" y="8871"/>
                    <a:pt x="7430" y="8847"/>
                  </a:cubicBezTo>
                  <a:lnTo>
                    <a:pt x="7394" y="8728"/>
                  </a:lnTo>
                  <a:cubicBezTo>
                    <a:pt x="7394" y="8716"/>
                    <a:pt x="7382" y="8704"/>
                    <a:pt x="7382" y="8692"/>
                  </a:cubicBezTo>
                  <a:lnTo>
                    <a:pt x="7346" y="8549"/>
                  </a:lnTo>
                  <a:cubicBezTo>
                    <a:pt x="7335" y="8537"/>
                    <a:pt x="7335" y="8525"/>
                    <a:pt x="7346" y="8525"/>
                  </a:cubicBezTo>
                  <a:cubicBezTo>
                    <a:pt x="7323" y="8466"/>
                    <a:pt x="7311" y="8406"/>
                    <a:pt x="7287" y="8347"/>
                  </a:cubicBezTo>
                  <a:cubicBezTo>
                    <a:pt x="7263" y="8287"/>
                    <a:pt x="7251" y="8228"/>
                    <a:pt x="7227" y="8168"/>
                  </a:cubicBezTo>
                  <a:lnTo>
                    <a:pt x="7215" y="8144"/>
                  </a:lnTo>
                  <a:cubicBezTo>
                    <a:pt x="7204" y="8085"/>
                    <a:pt x="7192" y="8037"/>
                    <a:pt x="7168" y="7990"/>
                  </a:cubicBezTo>
                  <a:lnTo>
                    <a:pt x="7156" y="7966"/>
                  </a:lnTo>
                  <a:cubicBezTo>
                    <a:pt x="7096" y="7775"/>
                    <a:pt x="7025" y="7597"/>
                    <a:pt x="6965" y="7418"/>
                  </a:cubicBezTo>
                  <a:lnTo>
                    <a:pt x="6965" y="7406"/>
                  </a:lnTo>
                  <a:cubicBezTo>
                    <a:pt x="6942" y="7347"/>
                    <a:pt x="6918" y="7287"/>
                    <a:pt x="6894" y="7228"/>
                  </a:cubicBezTo>
                  <a:cubicBezTo>
                    <a:pt x="6846" y="7120"/>
                    <a:pt x="6799" y="7001"/>
                    <a:pt x="6751" y="6894"/>
                  </a:cubicBezTo>
                  <a:cubicBezTo>
                    <a:pt x="6799" y="6882"/>
                    <a:pt x="6834" y="6858"/>
                    <a:pt x="6870" y="6835"/>
                  </a:cubicBezTo>
                  <a:cubicBezTo>
                    <a:pt x="6989" y="7228"/>
                    <a:pt x="7168" y="7680"/>
                    <a:pt x="7335" y="8085"/>
                  </a:cubicBezTo>
                  <a:lnTo>
                    <a:pt x="7335" y="8109"/>
                  </a:lnTo>
                  <a:cubicBezTo>
                    <a:pt x="7394" y="8216"/>
                    <a:pt x="7442" y="8335"/>
                    <a:pt x="7489" y="8442"/>
                  </a:cubicBezTo>
                  <a:lnTo>
                    <a:pt x="7489" y="8454"/>
                  </a:lnTo>
                  <a:lnTo>
                    <a:pt x="7549" y="8585"/>
                  </a:lnTo>
                  <a:cubicBezTo>
                    <a:pt x="7549" y="8597"/>
                    <a:pt x="7561" y="8621"/>
                    <a:pt x="7573" y="8632"/>
                  </a:cubicBezTo>
                  <a:cubicBezTo>
                    <a:pt x="7596" y="8668"/>
                    <a:pt x="7608" y="8704"/>
                    <a:pt x="7632" y="8740"/>
                  </a:cubicBezTo>
                  <a:cubicBezTo>
                    <a:pt x="7632" y="8752"/>
                    <a:pt x="7644" y="8763"/>
                    <a:pt x="7644" y="8775"/>
                  </a:cubicBezTo>
                  <a:cubicBezTo>
                    <a:pt x="7668" y="8811"/>
                    <a:pt x="7692" y="8847"/>
                    <a:pt x="7704" y="8883"/>
                  </a:cubicBezTo>
                  <a:lnTo>
                    <a:pt x="7704" y="8906"/>
                  </a:lnTo>
                  <a:lnTo>
                    <a:pt x="7775" y="9013"/>
                  </a:lnTo>
                  <a:cubicBezTo>
                    <a:pt x="7775" y="9025"/>
                    <a:pt x="7787" y="9037"/>
                    <a:pt x="7799" y="9049"/>
                  </a:cubicBezTo>
                  <a:cubicBezTo>
                    <a:pt x="7799" y="9049"/>
                    <a:pt x="7823" y="9097"/>
                    <a:pt x="7846" y="9121"/>
                  </a:cubicBezTo>
                  <a:cubicBezTo>
                    <a:pt x="7858" y="9144"/>
                    <a:pt x="7858" y="9144"/>
                    <a:pt x="7858" y="9156"/>
                  </a:cubicBezTo>
                  <a:cubicBezTo>
                    <a:pt x="7882" y="9180"/>
                    <a:pt x="7894" y="9192"/>
                    <a:pt x="7906" y="9216"/>
                  </a:cubicBezTo>
                  <a:lnTo>
                    <a:pt x="7930" y="9240"/>
                  </a:lnTo>
                  <a:cubicBezTo>
                    <a:pt x="7942" y="9264"/>
                    <a:pt x="7966" y="9287"/>
                    <a:pt x="7989" y="9311"/>
                  </a:cubicBezTo>
                  <a:cubicBezTo>
                    <a:pt x="8223" y="9561"/>
                    <a:pt x="8504" y="9682"/>
                    <a:pt x="8776" y="9682"/>
                  </a:cubicBezTo>
                  <a:cubicBezTo>
                    <a:pt x="9101" y="9682"/>
                    <a:pt x="9413" y="9510"/>
                    <a:pt x="9621" y="9180"/>
                  </a:cubicBezTo>
                  <a:cubicBezTo>
                    <a:pt x="9990" y="8549"/>
                    <a:pt x="9930" y="7763"/>
                    <a:pt x="9478" y="7192"/>
                  </a:cubicBezTo>
                  <a:lnTo>
                    <a:pt x="9418" y="7132"/>
                  </a:lnTo>
                  <a:lnTo>
                    <a:pt x="9394" y="7108"/>
                  </a:lnTo>
                  <a:cubicBezTo>
                    <a:pt x="9382" y="7097"/>
                    <a:pt x="9359" y="7085"/>
                    <a:pt x="9347" y="7061"/>
                  </a:cubicBezTo>
                  <a:lnTo>
                    <a:pt x="9323" y="7049"/>
                  </a:lnTo>
                  <a:cubicBezTo>
                    <a:pt x="9299" y="7025"/>
                    <a:pt x="9275" y="7013"/>
                    <a:pt x="9263" y="7001"/>
                  </a:cubicBezTo>
                  <a:lnTo>
                    <a:pt x="9240" y="6978"/>
                  </a:lnTo>
                  <a:lnTo>
                    <a:pt x="9144" y="6918"/>
                  </a:lnTo>
                  <a:cubicBezTo>
                    <a:pt x="9109" y="6894"/>
                    <a:pt x="9073" y="6870"/>
                    <a:pt x="9037" y="6847"/>
                  </a:cubicBezTo>
                  <a:lnTo>
                    <a:pt x="9013" y="6823"/>
                  </a:lnTo>
                  <a:lnTo>
                    <a:pt x="8930" y="6775"/>
                  </a:lnTo>
                  <a:lnTo>
                    <a:pt x="8894" y="6751"/>
                  </a:lnTo>
                  <a:lnTo>
                    <a:pt x="8811" y="6704"/>
                  </a:lnTo>
                  <a:lnTo>
                    <a:pt x="8775" y="6680"/>
                  </a:lnTo>
                  <a:lnTo>
                    <a:pt x="8644" y="6608"/>
                  </a:lnTo>
                  <a:lnTo>
                    <a:pt x="8513" y="6537"/>
                  </a:lnTo>
                  <a:lnTo>
                    <a:pt x="8489" y="6525"/>
                  </a:lnTo>
                  <a:lnTo>
                    <a:pt x="8382" y="6466"/>
                  </a:lnTo>
                  <a:lnTo>
                    <a:pt x="8347" y="6454"/>
                  </a:lnTo>
                  <a:lnTo>
                    <a:pt x="8180" y="6394"/>
                  </a:lnTo>
                  <a:lnTo>
                    <a:pt x="8156" y="6382"/>
                  </a:lnTo>
                  <a:cubicBezTo>
                    <a:pt x="8001" y="6311"/>
                    <a:pt x="7870" y="6251"/>
                    <a:pt x="7727" y="6180"/>
                  </a:cubicBezTo>
                  <a:lnTo>
                    <a:pt x="7716" y="6180"/>
                  </a:lnTo>
                  <a:lnTo>
                    <a:pt x="7585" y="6132"/>
                  </a:lnTo>
                  <a:lnTo>
                    <a:pt x="7442" y="6073"/>
                  </a:lnTo>
                  <a:cubicBezTo>
                    <a:pt x="7465" y="6025"/>
                    <a:pt x="7477" y="5989"/>
                    <a:pt x="7489" y="5942"/>
                  </a:cubicBezTo>
                  <a:lnTo>
                    <a:pt x="7596" y="6001"/>
                  </a:lnTo>
                  <a:lnTo>
                    <a:pt x="7632" y="6013"/>
                  </a:lnTo>
                  <a:lnTo>
                    <a:pt x="7727" y="6061"/>
                  </a:lnTo>
                  <a:lnTo>
                    <a:pt x="7775" y="6085"/>
                  </a:lnTo>
                  <a:lnTo>
                    <a:pt x="7870" y="6132"/>
                  </a:lnTo>
                  <a:lnTo>
                    <a:pt x="7906" y="6144"/>
                  </a:lnTo>
                  <a:lnTo>
                    <a:pt x="8037" y="6204"/>
                  </a:lnTo>
                  <a:lnTo>
                    <a:pt x="8180" y="6263"/>
                  </a:lnTo>
                  <a:lnTo>
                    <a:pt x="8216" y="6287"/>
                  </a:lnTo>
                  <a:lnTo>
                    <a:pt x="8311" y="6323"/>
                  </a:lnTo>
                  <a:lnTo>
                    <a:pt x="8358" y="6346"/>
                  </a:lnTo>
                  <a:lnTo>
                    <a:pt x="8466" y="6382"/>
                  </a:lnTo>
                  <a:lnTo>
                    <a:pt x="8501" y="6406"/>
                  </a:lnTo>
                  <a:cubicBezTo>
                    <a:pt x="8585" y="6442"/>
                    <a:pt x="8680" y="6477"/>
                    <a:pt x="8763" y="6501"/>
                  </a:cubicBezTo>
                  <a:lnTo>
                    <a:pt x="8799" y="6513"/>
                  </a:lnTo>
                  <a:cubicBezTo>
                    <a:pt x="8835" y="6525"/>
                    <a:pt x="8859" y="6537"/>
                    <a:pt x="8894" y="6549"/>
                  </a:cubicBezTo>
                  <a:lnTo>
                    <a:pt x="8930" y="6561"/>
                  </a:lnTo>
                  <a:lnTo>
                    <a:pt x="9025" y="6585"/>
                  </a:lnTo>
                  <a:lnTo>
                    <a:pt x="9049" y="6597"/>
                  </a:lnTo>
                  <a:cubicBezTo>
                    <a:pt x="9132" y="6620"/>
                    <a:pt x="9204" y="6644"/>
                    <a:pt x="9275" y="6656"/>
                  </a:cubicBezTo>
                  <a:lnTo>
                    <a:pt x="9299" y="6656"/>
                  </a:lnTo>
                  <a:lnTo>
                    <a:pt x="9370" y="6668"/>
                  </a:lnTo>
                  <a:lnTo>
                    <a:pt x="9406" y="6668"/>
                  </a:lnTo>
                  <a:lnTo>
                    <a:pt x="9466" y="6680"/>
                  </a:lnTo>
                  <a:lnTo>
                    <a:pt x="9561" y="6680"/>
                  </a:lnTo>
                  <a:cubicBezTo>
                    <a:pt x="10156" y="6644"/>
                    <a:pt x="10609" y="6073"/>
                    <a:pt x="10561" y="5394"/>
                  </a:cubicBezTo>
                  <a:cubicBezTo>
                    <a:pt x="10525" y="4811"/>
                    <a:pt x="10156" y="4322"/>
                    <a:pt x="9668" y="4180"/>
                  </a:cubicBezTo>
                  <a:lnTo>
                    <a:pt x="9644" y="4180"/>
                  </a:lnTo>
                  <a:cubicBezTo>
                    <a:pt x="9573" y="4168"/>
                    <a:pt x="9513" y="4156"/>
                    <a:pt x="9454" y="4156"/>
                  </a:cubicBezTo>
                  <a:lnTo>
                    <a:pt x="9263" y="4156"/>
                  </a:lnTo>
                  <a:lnTo>
                    <a:pt x="9204" y="4168"/>
                  </a:lnTo>
                  <a:lnTo>
                    <a:pt x="9168" y="4168"/>
                  </a:lnTo>
                  <a:lnTo>
                    <a:pt x="9085" y="4191"/>
                  </a:lnTo>
                  <a:lnTo>
                    <a:pt x="9073" y="4191"/>
                  </a:lnTo>
                  <a:lnTo>
                    <a:pt x="8966" y="4227"/>
                  </a:lnTo>
                  <a:lnTo>
                    <a:pt x="8930" y="4239"/>
                  </a:lnTo>
                  <a:lnTo>
                    <a:pt x="8847" y="4263"/>
                  </a:lnTo>
                  <a:lnTo>
                    <a:pt x="8811" y="4275"/>
                  </a:lnTo>
                  <a:lnTo>
                    <a:pt x="8716" y="4311"/>
                  </a:lnTo>
                  <a:lnTo>
                    <a:pt x="8692" y="4322"/>
                  </a:lnTo>
                  <a:lnTo>
                    <a:pt x="8561" y="4358"/>
                  </a:lnTo>
                  <a:lnTo>
                    <a:pt x="8430" y="4418"/>
                  </a:lnTo>
                  <a:lnTo>
                    <a:pt x="8299" y="4477"/>
                  </a:lnTo>
                  <a:lnTo>
                    <a:pt x="8275" y="4477"/>
                  </a:lnTo>
                  <a:lnTo>
                    <a:pt x="8156" y="4537"/>
                  </a:lnTo>
                  <a:lnTo>
                    <a:pt x="8144" y="4537"/>
                  </a:lnTo>
                  <a:cubicBezTo>
                    <a:pt x="7906" y="4644"/>
                    <a:pt x="7680" y="4751"/>
                    <a:pt x="7477" y="4858"/>
                  </a:cubicBezTo>
                  <a:cubicBezTo>
                    <a:pt x="7454" y="4822"/>
                    <a:pt x="7442" y="4787"/>
                    <a:pt x="7430" y="4739"/>
                  </a:cubicBezTo>
                  <a:cubicBezTo>
                    <a:pt x="7644" y="4656"/>
                    <a:pt x="7870" y="4549"/>
                    <a:pt x="8108" y="4430"/>
                  </a:cubicBezTo>
                  <a:lnTo>
                    <a:pt x="8239" y="4370"/>
                  </a:lnTo>
                  <a:lnTo>
                    <a:pt x="8251" y="4358"/>
                  </a:lnTo>
                  <a:lnTo>
                    <a:pt x="8382" y="4299"/>
                  </a:lnTo>
                  <a:cubicBezTo>
                    <a:pt x="8466" y="4251"/>
                    <a:pt x="8549" y="4203"/>
                    <a:pt x="8620" y="4156"/>
                  </a:cubicBezTo>
                  <a:lnTo>
                    <a:pt x="8656" y="4144"/>
                  </a:lnTo>
                  <a:lnTo>
                    <a:pt x="8739" y="4096"/>
                  </a:lnTo>
                  <a:lnTo>
                    <a:pt x="8775" y="4072"/>
                  </a:lnTo>
                  <a:lnTo>
                    <a:pt x="8847" y="4025"/>
                  </a:lnTo>
                  <a:lnTo>
                    <a:pt x="8882" y="4001"/>
                  </a:lnTo>
                  <a:lnTo>
                    <a:pt x="8978" y="3941"/>
                  </a:lnTo>
                  <a:cubicBezTo>
                    <a:pt x="9013" y="3918"/>
                    <a:pt x="9037" y="3906"/>
                    <a:pt x="9061" y="3882"/>
                  </a:cubicBezTo>
                  <a:lnTo>
                    <a:pt x="9085" y="3858"/>
                  </a:lnTo>
                  <a:lnTo>
                    <a:pt x="9132" y="3822"/>
                  </a:lnTo>
                  <a:lnTo>
                    <a:pt x="9156" y="3799"/>
                  </a:lnTo>
                  <a:lnTo>
                    <a:pt x="9204" y="3763"/>
                  </a:lnTo>
                  <a:lnTo>
                    <a:pt x="9228" y="3739"/>
                  </a:lnTo>
                  <a:cubicBezTo>
                    <a:pt x="9240" y="3715"/>
                    <a:pt x="9263" y="3703"/>
                    <a:pt x="9275" y="3679"/>
                  </a:cubicBezTo>
                  <a:cubicBezTo>
                    <a:pt x="9323" y="3620"/>
                    <a:pt x="9370" y="3560"/>
                    <a:pt x="9406" y="3489"/>
                  </a:cubicBezTo>
                  <a:cubicBezTo>
                    <a:pt x="9668" y="2977"/>
                    <a:pt x="9609" y="2370"/>
                    <a:pt x="9263" y="1917"/>
                  </a:cubicBezTo>
                  <a:cubicBezTo>
                    <a:pt x="9079" y="1664"/>
                    <a:pt x="8773" y="1500"/>
                    <a:pt x="8452" y="1500"/>
                  </a:cubicBezTo>
                  <a:cubicBezTo>
                    <a:pt x="8440" y="1500"/>
                    <a:pt x="8429" y="1500"/>
                    <a:pt x="8418" y="1501"/>
                  </a:cubicBezTo>
                  <a:cubicBezTo>
                    <a:pt x="8168" y="1501"/>
                    <a:pt x="7930" y="1620"/>
                    <a:pt x="7751" y="1798"/>
                  </a:cubicBezTo>
                  <a:lnTo>
                    <a:pt x="7704" y="1858"/>
                  </a:lnTo>
                  <a:lnTo>
                    <a:pt x="7680" y="1882"/>
                  </a:lnTo>
                  <a:cubicBezTo>
                    <a:pt x="7668" y="1905"/>
                    <a:pt x="7656" y="1917"/>
                    <a:pt x="7644" y="1941"/>
                  </a:cubicBezTo>
                  <a:lnTo>
                    <a:pt x="7620" y="1965"/>
                  </a:lnTo>
                  <a:lnTo>
                    <a:pt x="7585" y="2025"/>
                  </a:lnTo>
                  <a:lnTo>
                    <a:pt x="7573" y="2060"/>
                  </a:lnTo>
                  <a:lnTo>
                    <a:pt x="7513" y="2144"/>
                  </a:lnTo>
                  <a:lnTo>
                    <a:pt x="7513" y="2167"/>
                  </a:lnTo>
                  <a:cubicBezTo>
                    <a:pt x="7489" y="2203"/>
                    <a:pt x="7477" y="2239"/>
                    <a:pt x="7454" y="2275"/>
                  </a:cubicBezTo>
                  <a:cubicBezTo>
                    <a:pt x="7442" y="2286"/>
                    <a:pt x="7442" y="2298"/>
                    <a:pt x="7430" y="2310"/>
                  </a:cubicBezTo>
                  <a:lnTo>
                    <a:pt x="7394" y="2394"/>
                  </a:lnTo>
                  <a:lnTo>
                    <a:pt x="7370" y="2441"/>
                  </a:lnTo>
                  <a:lnTo>
                    <a:pt x="7335" y="2525"/>
                  </a:lnTo>
                  <a:cubicBezTo>
                    <a:pt x="7335" y="2548"/>
                    <a:pt x="7311" y="2560"/>
                    <a:pt x="7311" y="2572"/>
                  </a:cubicBezTo>
                  <a:lnTo>
                    <a:pt x="7251" y="2703"/>
                  </a:lnTo>
                  <a:cubicBezTo>
                    <a:pt x="7251" y="2703"/>
                    <a:pt x="7251" y="2703"/>
                    <a:pt x="7251" y="2715"/>
                  </a:cubicBezTo>
                  <a:cubicBezTo>
                    <a:pt x="7239" y="2763"/>
                    <a:pt x="7215" y="2810"/>
                    <a:pt x="7192" y="2858"/>
                  </a:cubicBezTo>
                  <a:lnTo>
                    <a:pt x="7180" y="2906"/>
                  </a:lnTo>
                  <a:cubicBezTo>
                    <a:pt x="7168" y="2941"/>
                    <a:pt x="7156" y="2977"/>
                    <a:pt x="7132" y="3013"/>
                  </a:cubicBezTo>
                  <a:lnTo>
                    <a:pt x="7120" y="3060"/>
                  </a:lnTo>
                  <a:lnTo>
                    <a:pt x="7073" y="3168"/>
                  </a:lnTo>
                  <a:cubicBezTo>
                    <a:pt x="7073" y="3179"/>
                    <a:pt x="7061" y="3203"/>
                    <a:pt x="7061" y="3215"/>
                  </a:cubicBezTo>
                  <a:cubicBezTo>
                    <a:pt x="7025" y="3322"/>
                    <a:pt x="6977" y="3418"/>
                    <a:pt x="6942" y="3525"/>
                  </a:cubicBezTo>
                  <a:lnTo>
                    <a:pt x="6942" y="3549"/>
                  </a:lnTo>
                  <a:lnTo>
                    <a:pt x="6894" y="3679"/>
                  </a:lnTo>
                  <a:lnTo>
                    <a:pt x="6882" y="3715"/>
                  </a:lnTo>
                  <a:lnTo>
                    <a:pt x="6846" y="3846"/>
                  </a:lnTo>
                  <a:lnTo>
                    <a:pt x="6846" y="3858"/>
                  </a:lnTo>
                  <a:cubicBezTo>
                    <a:pt x="6823" y="3906"/>
                    <a:pt x="6811" y="3965"/>
                    <a:pt x="6799" y="4013"/>
                  </a:cubicBezTo>
                  <a:cubicBezTo>
                    <a:pt x="6763" y="3989"/>
                    <a:pt x="6727" y="3965"/>
                    <a:pt x="6692" y="3953"/>
                  </a:cubicBezTo>
                  <a:cubicBezTo>
                    <a:pt x="6727" y="3858"/>
                    <a:pt x="6763" y="3751"/>
                    <a:pt x="6811" y="3656"/>
                  </a:cubicBezTo>
                  <a:lnTo>
                    <a:pt x="6811" y="3644"/>
                  </a:lnTo>
                  <a:lnTo>
                    <a:pt x="6870" y="3489"/>
                  </a:lnTo>
                  <a:cubicBezTo>
                    <a:pt x="6906" y="3382"/>
                    <a:pt x="6942" y="3263"/>
                    <a:pt x="6977" y="3156"/>
                  </a:cubicBezTo>
                  <a:lnTo>
                    <a:pt x="6977" y="3144"/>
                  </a:lnTo>
                  <a:cubicBezTo>
                    <a:pt x="7001" y="3096"/>
                    <a:pt x="7013" y="3048"/>
                    <a:pt x="7037" y="3001"/>
                  </a:cubicBezTo>
                  <a:lnTo>
                    <a:pt x="7037" y="2977"/>
                  </a:lnTo>
                  <a:cubicBezTo>
                    <a:pt x="7049" y="2917"/>
                    <a:pt x="7061" y="2870"/>
                    <a:pt x="7084" y="2822"/>
                  </a:cubicBezTo>
                  <a:lnTo>
                    <a:pt x="7084" y="2810"/>
                  </a:lnTo>
                  <a:cubicBezTo>
                    <a:pt x="7108" y="2703"/>
                    <a:pt x="7144" y="2596"/>
                    <a:pt x="7168" y="2489"/>
                  </a:cubicBezTo>
                  <a:cubicBezTo>
                    <a:pt x="7168" y="2477"/>
                    <a:pt x="7168" y="2477"/>
                    <a:pt x="7168" y="2465"/>
                  </a:cubicBezTo>
                  <a:cubicBezTo>
                    <a:pt x="7180" y="2429"/>
                    <a:pt x="7192" y="2382"/>
                    <a:pt x="7204" y="2346"/>
                  </a:cubicBezTo>
                  <a:lnTo>
                    <a:pt x="7215" y="2310"/>
                  </a:lnTo>
                  <a:lnTo>
                    <a:pt x="7239" y="2203"/>
                  </a:lnTo>
                  <a:cubicBezTo>
                    <a:pt x="7239" y="2191"/>
                    <a:pt x="7239" y="2179"/>
                    <a:pt x="7239" y="2167"/>
                  </a:cubicBezTo>
                  <a:cubicBezTo>
                    <a:pt x="7263" y="2072"/>
                    <a:pt x="7275" y="1989"/>
                    <a:pt x="7287" y="1905"/>
                  </a:cubicBezTo>
                  <a:lnTo>
                    <a:pt x="7287" y="1870"/>
                  </a:lnTo>
                  <a:cubicBezTo>
                    <a:pt x="7287" y="1846"/>
                    <a:pt x="7299" y="1822"/>
                    <a:pt x="7299" y="1786"/>
                  </a:cubicBezTo>
                  <a:lnTo>
                    <a:pt x="7299" y="1751"/>
                  </a:lnTo>
                  <a:lnTo>
                    <a:pt x="7299" y="1679"/>
                  </a:lnTo>
                  <a:lnTo>
                    <a:pt x="7299" y="1655"/>
                  </a:lnTo>
                  <a:lnTo>
                    <a:pt x="7299" y="1572"/>
                  </a:lnTo>
                  <a:cubicBezTo>
                    <a:pt x="7299" y="1179"/>
                    <a:pt x="7156" y="810"/>
                    <a:pt x="6918" y="512"/>
                  </a:cubicBezTo>
                  <a:cubicBezTo>
                    <a:pt x="6882" y="465"/>
                    <a:pt x="6834" y="405"/>
                    <a:pt x="6787" y="358"/>
                  </a:cubicBezTo>
                  <a:cubicBezTo>
                    <a:pt x="6608" y="191"/>
                    <a:pt x="6382" y="60"/>
                    <a:pt x="6144" y="12"/>
                  </a:cubicBezTo>
                  <a:cubicBezTo>
                    <a:pt x="6088" y="4"/>
                    <a:pt x="6033" y="0"/>
                    <a:pt x="5978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0" name="Google Shape;1150;p52"/>
            <p:cNvGrpSpPr/>
            <p:nvPr/>
          </p:nvGrpSpPr>
          <p:grpSpPr>
            <a:xfrm>
              <a:off x="1456340" y="2238997"/>
              <a:ext cx="609634" cy="665512"/>
              <a:chOff x="3639475" y="1326950"/>
              <a:chExt cx="264300" cy="288525"/>
            </a:xfrm>
          </p:grpSpPr>
          <p:sp>
            <p:nvSpPr>
              <p:cNvPr id="1151" name="Google Shape;1151;p52"/>
              <p:cNvSpPr/>
              <p:nvPr/>
            </p:nvSpPr>
            <p:spPr>
              <a:xfrm>
                <a:off x="3760000" y="1477400"/>
                <a:ext cx="66975" cy="138075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5523" extrusionOk="0">
                    <a:moveTo>
                      <a:pt x="1369" y="0"/>
                    </a:moveTo>
                    <a:cubicBezTo>
                      <a:pt x="1131" y="0"/>
                      <a:pt x="24" y="2965"/>
                      <a:pt x="12" y="3953"/>
                    </a:cubicBezTo>
                    <a:cubicBezTo>
                      <a:pt x="1" y="4860"/>
                      <a:pt x="529" y="5522"/>
                      <a:pt x="1195" y="5522"/>
                    </a:cubicBezTo>
                    <a:cubicBezTo>
                      <a:pt x="1264" y="5522"/>
                      <a:pt x="1334" y="5515"/>
                      <a:pt x="1405" y="5501"/>
                    </a:cubicBezTo>
                    <a:cubicBezTo>
                      <a:pt x="2131" y="5358"/>
                      <a:pt x="2679" y="4465"/>
                      <a:pt x="2667" y="3572"/>
                    </a:cubicBezTo>
                    <a:cubicBezTo>
                      <a:pt x="2643" y="2679"/>
                      <a:pt x="1559" y="0"/>
                      <a:pt x="13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2"/>
              <p:cNvSpPr/>
              <p:nvPr/>
            </p:nvSpPr>
            <p:spPr>
              <a:xfrm>
                <a:off x="3799875" y="1472275"/>
                <a:ext cx="87825" cy="96575"/>
              </a:xfrm>
              <a:custGeom>
                <a:avLst/>
                <a:gdLst/>
                <a:ahLst/>
                <a:cxnLst/>
                <a:rect l="l" t="t" r="r" b="b"/>
                <a:pathLst>
                  <a:path w="3513" h="3863" extrusionOk="0">
                    <a:moveTo>
                      <a:pt x="222" y="0"/>
                    </a:moveTo>
                    <a:cubicBezTo>
                      <a:pt x="195" y="0"/>
                      <a:pt x="176" y="5"/>
                      <a:pt x="167" y="15"/>
                    </a:cubicBezTo>
                    <a:cubicBezTo>
                      <a:pt x="0" y="217"/>
                      <a:pt x="977" y="2920"/>
                      <a:pt x="1500" y="3491"/>
                    </a:cubicBezTo>
                    <a:cubicBezTo>
                      <a:pt x="1734" y="3741"/>
                      <a:pt x="2015" y="3862"/>
                      <a:pt x="2288" y="3862"/>
                    </a:cubicBezTo>
                    <a:cubicBezTo>
                      <a:pt x="2614" y="3862"/>
                      <a:pt x="2930" y="3691"/>
                      <a:pt x="3143" y="3360"/>
                    </a:cubicBezTo>
                    <a:cubicBezTo>
                      <a:pt x="3513" y="2729"/>
                      <a:pt x="3453" y="1932"/>
                      <a:pt x="2989" y="1360"/>
                    </a:cubicBezTo>
                    <a:cubicBezTo>
                      <a:pt x="2556" y="861"/>
                      <a:pt x="594" y="0"/>
                      <a:pt x="2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2"/>
              <p:cNvSpPr/>
              <p:nvPr/>
            </p:nvSpPr>
            <p:spPr>
              <a:xfrm>
                <a:off x="3807900" y="1430950"/>
                <a:ext cx="95875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2526" extrusionOk="0">
                    <a:moveTo>
                      <a:pt x="2671" y="0"/>
                    </a:moveTo>
                    <a:cubicBezTo>
                      <a:pt x="2016" y="0"/>
                      <a:pt x="1" y="1028"/>
                      <a:pt x="1" y="1239"/>
                    </a:cubicBezTo>
                    <a:cubicBezTo>
                      <a:pt x="1" y="1498"/>
                      <a:pt x="2131" y="2525"/>
                      <a:pt x="2789" y="2525"/>
                    </a:cubicBezTo>
                    <a:cubicBezTo>
                      <a:pt x="2796" y="2525"/>
                      <a:pt x="2803" y="2525"/>
                      <a:pt x="2811" y="2525"/>
                    </a:cubicBezTo>
                    <a:cubicBezTo>
                      <a:pt x="3406" y="2501"/>
                      <a:pt x="3834" y="1918"/>
                      <a:pt x="3799" y="1251"/>
                    </a:cubicBezTo>
                    <a:cubicBezTo>
                      <a:pt x="3763" y="584"/>
                      <a:pt x="3275" y="25"/>
                      <a:pt x="2703" y="1"/>
                    </a:cubicBezTo>
                    <a:cubicBezTo>
                      <a:pt x="2693" y="0"/>
                      <a:pt x="2682" y="0"/>
                      <a:pt x="26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2"/>
              <p:cNvSpPr/>
              <p:nvPr/>
            </p:nvSpPr>
            <p:spPr>
              <a:xfrm>
                <a:off x="3800475" y="1364450"/>
                <a:ext cx="80375" cy="87100"/>
              </a:xfrm>
              <a:custGeom>
                <a:avLst/>
                <a:gdLst/>
                <a:ahLst/>
                <a:cxnLst/>
                <a:rect l="l" t="t" r="r" b="b"/>
                <a:pathLst>
                  <a:path w="3215" h="3484" extrusionOk="0">
                    <a:moveTo>
                      <a:pt x="1999" y="0"/>
                    </a:moveTo>
                    <a:cubicBezTo>
                      <a:pt x="1753" y="0"/>
                      <a:pt x="1506" y="101"/>
                      <a:pt x="1298" y="315"/>
                    </a:cubicBezTo>
                    <a:cubicBezTo>
                      <a:pt x="833" y="792"/>
                      <a:pt x="0" y="3316"/>
                      <a:pt x="131" y="3459"/>
                    </a:cubicBezTo>
                    <a:cubicBezTo>
                      <a:pt x="146" y="3476"/>
                      <a:pt x="176" y="3483"/>
                      <a:pt x="219" y="3483"/>
                    </a:cubicBezTo>
                    <a:cubicBezTo>
                      <a:pt x="659" y="3483"/>
                      <a:pt x="2442" y="2652"/>
                      <a:pt x="2822" y="2197"/>
                    </a:cubicBezTo>
                    <a:cubicBezTo>
                      <a:pt x="3215" y="1673"/>
                      <a:pt x="3215" y="946"/>
                      <a:pt x="2822" y="434"/>
                    </a:cubicBezTo>
                    <a:cubicBezTo>
                      <a:pt x="2599" y="152"/>
                      <a:pt x="2300" y="0"/>
                      <a:pt x="19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2"/>
              <p:cNvSpPr/>
              <p:nvPr/>
            </p:nvSpPr>
            <p:spPr>
              <a:xfrm>
                <a:off x="3762075" y="1326950"/>
                <a:ext cx="61025" cy="119525"/>
              </a:xfrm>
              <a:custGeom>
                <a:avLst/>
                <a:gdLst/>
                <a:ahLst/>
                <a:cxnLst/>
                <a:rect l="l" t="t" r="r" b="b"/>
                <a:pathLst>
                  <a:path w="2441" h="4781" extrusionOk="0">
                    <a:moveTo>
                      <a:pt x="1072" y="1"/>
                    </a:moveTo>
                    <a:cubicBezTo>
                      <a:pt x="482" y="1"/>
                      <a:pt x="23" y="500"/>
                      <a:pt x="12" y="1244"/>
                    </a:cubicBezTo>
                    <a:cubicBezTo>
                      <a:pt x="0" y="2065"/>
                      <a:pt x="1095" y="4780"/>
                      <a:pt x="1286" y="4780"/>
                    </a:cubicBezTo>
                    <a:cubicBezTo>
                      <a:pt x="1512" y="4780"/>
                      <a:pt x="2441" y="2327"/>
                      <a:pt x="2429" y="1565"/>
                    </a:cubicBezTo>
                    <a:cubicBezTo>
                      <a:pt x="2405" y="827"/>
                      <a:pt x="1893" y="137"/>
                      <a:pt x="1262" y="18"/>
                    </a:cubicBezTo>
                    <a:cubicBezTo>
                      <a:pt x="1198" y="6"/>
                      <a:pt x="1134" y="1"/>
                      <a:pt x="10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2"/>
              <p:cNvSpPr/>
              <p:nvPr/>
            </p:nvSpPr>
            <p:spPr>
              <a:xfrm>
                <a:off x="3680500" y="1345475"/>
                <a:ext cx="108075" cy="105500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4220" extrusionOk="0">
                    <a:moveTo>
                      <a:pt x="1440" y="0"/>
                    </a:moveTo>
                    <a:cubicBezTo>
                      <a:pt x="1151" y="0"/>
                      <a:pt x="873" y="85"/>
                      <a:pt x="644" y="265"/>
                    </a:cubicBezTo>
                    <a:cubicBezTo>
                      <a:pt x="1" y="765"/>
                      <a:pt x="13" y="1801"/>
                      <a:pt x="656" y="2491"/>
                    </a:cubicBezTo>
                    <a:cubicBezTo>
                      <a:pt x="1260" y="3140"/>
                      <a:pt x="3692" y="4220"/>
                      <a:pt x="4103" y="4220"/>
                    </a:cubicBezTo>
                    <a:cubicBezTo>
                      <a:pt x="4129" y="4220"/>
                      <a:pt x="4147" y="4215"/>
                      <a:pt x="4156" y="4206"/>
                    </a:cubicBezTo>
                    <a:cubicBezTo>
                      <a:pt x="4323" y="4027"/>
                      <a:pt x="3346" y="1301"/>
                      <a:pt x="2775" y="646"/>
                    </a:cubicBezTo>
                    <a:cubicBezTo>
                      <a:pt x="2419" y="231"/>
                      <a:pt x="1916" y="0"/>
                      <a:pt x="14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52"/>
              <p:cNvSpPr/>
              <p:nvPr/>
            </p:nvSpPr>
            <p:spPr>
              <a:xfrm>
                <a:off x="3639475" y="1421650"/>
                <a:ext cx="140775" cy="81125"/>
              </a:xfrm>
              <a:custGeom>
                <a:avLst/>
                <a:gdLst/>
                <a:ahLst/>
                <a:cxnLst/>
                <a:rect l="l" t="t" r="r" b="b"/>
                <a:pathLst>
                  <a:path w="5631" h="3245" extrusionOk="0">
                    <a:moveTo>
                      <a:pt x="1913" y="0"/>
                    </a:moveTo>
                    <a:cubicBezTo>
                      <a:pt x="951" y="0"/>
                      <a:pt x="115" y="673"/>
                      <a:pt x="58" y="1587"/>
                    </a:cubicBezTo>
                    <a:cubicBezTo>
                      <a:pt x="1" y="2511"/>
                      <a:pt x="794" y="3244"/>
                      <a:pt x="1797" y="3244"/>
                    </a:cubicBezTo>
                    <a:cubicBezTo>
                      <a:pt x="1829" y="3244"/>
                      <a:pt x="1860" y="3244"/>
                      <a:pt x="1892" y="3242"/>
                    </a:cubicBezTo>
                    <a:cubicBezTo>
                      <a:pt x="2880" y="3195"/>
                      <a:pt x="5630" y="1825"/>
                      <a:pt x="5630" y="1599"/>
                    </a:cubicBezTo>
                    <a:cubicBezTo>
                      <a:pt x="5630" y="1325"/>
                      <a:pt x="2975" y="51"/>
                      <a:pt x="2035" y="4"/>
                    </a:cubicBezTo>
                    <a:cubicBezTo>
                      <a:pt x="1994" y="1"/>
                      <a:pt x="1953" y="0"/>
                      <a:pt x="19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52"/>
              <p:cNvSpPr/>
              <p:nvPr/>
            </p:nvSpPr>
            <p:spPr>
              <a:xfrm>
                <a:off x="3671275" y="1472450"/>
                <a:ext cx="116700" cy="118825"/>
              </a:xfrm>
              <a:custGeom>
                <a:avLst/>
                <a:gdLst/>
                <a:ahLst/>
                <a:cxnLst/>
                <a:rect l="l" t="t" r="r" b="b"/>
                <a:pathLst>
                  <a:path w="4668" h="4753" extrusionOk="0">
                    <a:moveTo>
                      <a:pt x="4452" y="0"/>
                    </a:moveTo>
                    <a:cubicBezTo>
                      <a:pt x="3971" y="0"/>
                      <a:pt x="1522" y="1131"/>
                      <a:pt x="846" y="1818"/>
                    </a:cubicBezTo>
                    <a:cubicBezTo>
                      <a:pt x="84" y="2615"/>
                      <a:pt x="1" y="3818"/>
                      <a:pt x="632" y="4413"/>
                    </a:cubicBezTo>
                    <a:cubicBezTo>
                      <a:pt x="875" y="4643"/>
                      <a:pt x="1187" y="4752"/>
                      <a:pt x="1515" y="4752"/>
                    </a:cubicBezTo>
                    <a:cubicBezTo>
                      <a:pt x="2038" y="4752"/>
                      <a:pt x="2604" y="4477"/>
                      <a:pt x="3013" y="3973"/>
                    </a:cubicBezTo>
                    <a:cubicBezTo>
                      <a:pt x="3644" y="3199"/>
                      <a:pt x="4668" y="163"/>
                      <a:pt x="4525" y="20"/>
                    </a:cubicBezTo>
                    <a:cubicBezTo>
                      <a:pt x="4513" y="6"/>
                      <a:pt x="4488" y="0"/>
                      <a:pt x="44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52"/>
              <p:cNvSpPr/>
              <p:nvPr/>
            </p:nvSpPr>
            <p:spPr>
              <a:xfrm>
                <a:off x="3757000" y="1422875"/>
                <a:ext cx="71175" cy="79275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171" extrusionOk="0">
                    <a:moveTo>
                      <a:pt x="1402" y="0"/>
                    </a:moveTo>
                    <a:cubicBezTo>
                      <a:pt x="660" y="0"/>
                      <a:pt x="24" y="675"/>
                      <a:pt x="13" y="1550"/>
                    </a:cubicBezTo>
                    <a:cubicBezTo>
                      <a:pt x="1" y="2457"/>
                      <a:pt x="659" y="3171"/>
                      <a:pt x="1433" y="3171"/>
                    </a:cubicBezTo>
                    <a:cubicBezTo>
                      <a:pt x="1451" y="3171"/>
                      <a:pt x="1470" y="3170"/>
                      <a:pt x="1489" y="3170"/>
                    </a:cubicBezTo>
                    <a:cubicBezTo>
                      <a:pt x="2275" y="3134"/>
                      <a:pt x="2846" y="2384"/>
                      <a:pt x="2834" y="1562"/>
                    </a:cubicBezTo>
                    <a:cubicBezTo>
                      <a:pt x="2822" y="729"/>
                      <a:pt x="2227" y="38"/>
                      <a:pt x="1477" y="2"/>
                    </a:cubicBezTo>
                    <a:cubicBezTo>
                      <a:pt x="1452" y="1"/>
                      <a:pt x="1427" y="0"/>
                      <a:pt x="14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0" name="Google Shape;1160;p52"/>
          <p:cNvGrpSpPr/>
          <p:nvPr/>
        </p:nvGrpSpPr>
        <p:grpSpPr>
          <a:xfrm rot="-2233976">
            <a:off x="7079816" y="878994"/>
            <a:ext cx="442491" cy="432466"/>
            <a:chOff x="3672599" y="619795"/>
            <a:chExt cx="766044" cy="748688"/>
          </a:xfrm>
        </p:grpSpPr>
        <p:sp>
          <p:nvSpPr>
            <p:cNvPr id="1161" name="Google Shape;1161;p52"/>
            <p:cNvSpPr/>
            <p:nvPr/>
          </p:nvSpPr>
          <p:spPr>
            <a:xfrm>
              <a:off x="3672599" y="619795"/>
              <a:ext cx="766044" cy="748688"/>
            </a:xfrm>
            <a:custGeom>
              <a:avLst/>
              <a:gdLst/>
              <a:ahLst/>
              <a:cxnLst/>
              <a:rect l="l" t="t" r="r" b="b"/>
              <a:pathLst>
                <a:path w="7187" h="7024" extrusionOk="0">
                  <a:moveTo>
                    <a:pt x="1682" y="0"/>
                  </a:moveTo>
                  <a:cubicBezTo>
                    <a:pt x="1169" y="0"/>
                    <a:pt x="655" y="103"/>
                    <a:pt x="173" y="309"/>
                  </a:cubicBezTo>
                  <a:cubicBezTo>
                    <a:pt x="0" y="363"/>
                    <a:pt x="53" y="614"/>
                    <a:pt x="217" y="614"/>
                  </a:cubicBezTo>
                  <a:cubicBezTo>
                    <a:pt x="233" y="614"/>
                    <a:pt x="250" y="612"/>
                    <a:pt x="269" y="606"/>
                  </a:cubicBezTo>
                  <a:cubicBezTo>
                    <a:pt x="273" y="606"/>
                    <a:pt x="300" y="603"/>
                    <a:pt x="342" y="603"/>
                  </a:cubicBezTo>
                  <a:cubicBezTo>
                    <a:pt x="554" y="603"/>
                    <a:pt x="1154" y="669"/>
                    <a:pt x="1293" y="1452"/>
                  </a:cubicBezTo>
                  <a:cubicBezTo>
                    <a:pt x="1328" y="1821"/>
                    <a:pt x="1328" y="2178"/>
                    <a:pt x="1269" y="2547"/>
                  </a:cubicBezTo>
                  <a:cubicBezTo>
                    <a:pt x="1162" y="3618"/>
                    <a:pt x="1019" y="4952"/>
                    <a:pt x="2293" y="6166"/>
                  </a:cubicBezTo>
                  <a:cubicBezTo>
                    <a:pt x="2865" y="6716"/>
                    <a:pt x="3621" y="7024"/>
                    <a:pt x="4415" y="7024"/>
                  </a:cubicBezTo>
                  <a:cubicBezTo>
                    <a:pt x="4430" y="7024"/>
                    <a:pt x="4445" y="7024"/>
                    <a:pt x="4460" y="7024"/>
                  </a:cubicBezTo>
                  <a:cubicBezTo>
                    <a:pt x="4805" y="7024"/>
                    <a:pt x="5162" y="6976"/>
                    <a:pt x="5495" y="6869"/>
                  </a:cubicBezTo>
                  <a:cubicBezTo>
                    <a:pt x="6365" y="6619"/>
                    <a:pt x="7043" y="6083"/>
                    <a:pt x="7174" y="5547"/>
                  </a:cubicBezTo>
                  <a:cubicBezTo>
                    <a:pt x="7186" y="5488"/>
                    <a:pt x="7162" y="5416"/>
                    <a:pt x="7103" y="5381"/>
                  </a:cubicBezTo>
                  <a:cubicBezTo>
                    <a:pt x="7079" y="5363"/>
                    <a:pt x="7049" y="5354"/>
                    <a:pt x="7019" y="5354"/>
                  </a:cubicBezTo>
                  <a:cubicBezTo>
                    <a:pt x="6990" y="5354"/>
                    <a:pt x="6960" y="5363"/>
                    <a:pt x="6936" y="5381"/>
                  </a:cubicBezTo>
                  <a:cubicBezTo>
                    <a:pt x="6917" y="5393"/>
                    <a:pt x="6731" y="5511"/>
                    <a:pt x="6459" y="5511"/>
                  </a:cubicBezTo>
                  <a:cubicBezTo>
                    <a:pt x="6215" y="5511"/>
                    <a:pt x="5901" y="5415"/>
                    <a:pt x="5579" y="5059"/>
                  </a:cubicBezTo>
                  <a:cubicBezTo>
                    <a:pt x="5364" y="4821"/>
                    <a:pt x="5281" y="4309"/>
                    <a:pt x="5186" y="3702"/>
                  </a:cubicBezTo>
                  <a:cubicBezTo>
                    <a:pt x="4995" y="2547"/>
                    <a:pt x="4757" y="1118"/>
                    <a:pt x="3459" y="439"/>
                  </a:cubicBezTo>
                  <a:cubicBezTo>
                    <a:pt x="2908" y="147"/>
                    <a:pt x="2296" y="0"/>
                    <a:pt x="1682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2" name="Google Shape;1162;p52"/>
            <p:cNvGrpSpPr/>
            <p:nvPr/>
          </p:nvGrpSpPr>
          <p:grpSpPr>
            <a:xfrm>
              <a:off x="3693969" y="636418"/>
              <a:ext cx="726820" cy="715219"/>
              <a:chOff x="2709350" y="1196600"/>
              <a:chExt cx="170475" cy="167750"/>
            </a:xfrm>
          </p:grpSpPr>
          <p:sp>
            <p:nvSpPr>
              <p:cNvPr id="1163" name="Google Shape;1163;p52"/>
              <p:cNvSpPr/>
              <p:nvPr/>
            </p:nvSpPr>
            <p:spPr>
              <a:xfrm>
                <a:off x="2710450" y="1196600"/>
                <a:ext cx="169375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6710" extrusionOk="0">
                    <a:moveTo>
                      <a:pt x="1442" y="0"/>
                    </a:moveTo>
                    <a:cubicBezTo>
                      <a:pt x="954" y="0"/>
                      <a:pt x="464" y="96"/>
                      <a:pt x="0" y="290"/>
                    </a:cubicBezTo>
                    <a:cubicBezTo>
                      <a:pt x="0" y="290"/>
                      <a:pt x="37" y="286"/>
                      <a:pt x="98" y="286"/>
                    </a:cubicBezTo>
                    <a:cubicBezTo>
                      <a:pt x="354" y="286"/>
                      <a:pt x="1039" y="371"/>
                      <a:pt x="1203" y="1267"/>
                    </a:cubicBezTo>
                    <a:cubicBezTo>
                      <a:pt x="1405" y="2374"/>
                      <a:pt x="441" y="4255"/>
                      <a:pt x="2167" y="5898"/>
                    </a:cubicBezTo>
                    <a:cubicBezTo>
                      <a:pt x="2784" y="6485"/>
                      <a:pt x="3521" y="6710"/>
                      <a:pt x="4224" y="6710"/>
                    </a:cubicBezTo>
                    <a:cubicBezTo>
                      <a:pt x="5474" y="6710"/>
                      <a:pt x="6615" y="5999"/>
                      <a:pt x="6775" y="5351"/>
                    </a:cubicBezTo>
                    <a:lnTo>
                      <a:pt x="6775" y="5351"/>
                    </a:lnTo>
                    <a:cubicBezTo>
                      <a:pt x="6775" y="5351"/>
                      <a:pt x="6546" y="5502"/>
                      <a:pt x="6212" y="5502"/>
                    </a:cubicBezTo>
                    <a:cubicBezTo>
                      <a:pt x="5932" y="5502"/>
                      <a:pt x="5580" y="5396"/>
                      <a:pt x="5227" y="5005"/>
                    </a:cubicBezTo>
                    <a:cubicBezTo>
                      <a:pt x="4549" y="4255"/>
                      <a:pt x="5060" y="1433"/>
                      <a:pt x="3155" y="421"/>
                    </a:cubicBezTo>
                    <a:cubicBezTo>
                      <a:pt x="2621" y="141"/>
                      <a:pt x="2033" y="0"/>
                      <a:pt x="1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2"/>
              <p:cNvSpPr/>
              <p:nvPr/>
            </p:nvSpPr>
            <p:spPr>
              <a:xfrm>
                <a:off x="2709350" y="1198025"/>
                <a:ext cx="110050" cy="11687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4675" extrusionOk="0">
                    <a:moveTo>
                      <a:pt x="1038" y="0"/>
                    </a:moveTo>
                    <a:cubicBezTo>
                      <a:pt x="696" y="0"/>
                      <a:pt x="353" y="69"/>
                      <a:pt x="32" y="210"/>
                    </a:cubicBezTo>
                    <a:lnTo>
                      <a:pt x="44" y="210"/>
                    </a:lnTo>
                    <a:cubicBezTo>
                      <a:pt x="0" y="221"/>
                      <a:pt x="17" y="282"/>
                      <a:pt x="58" y="282"/>
                    </a:cubicBezTo>
                    <a:cubicBezTo>
                      <a:pt x="61" y="282"/>
                      <a:pt x="64" y="282"/>
                      <a:pt x="68" y="281"/>
                    </a:cubicBezTo>
                    <a:cubicBezTo>
                      <a:pt x="296" y="222"/>
                      <a:pt x="532" y="191"/>
                      <a:pt x="769" y="191"/>
                    </a:cubicBezTo>
                    <a:cubicBezTo>
                      <a:pt x="1101" y="191"/>
                      <a:pt x="1434" y="251"/>
                      <a:pt x="1747" y="376"/>
                    </a:cubicBezTo>
                    <a:cubicBezTo>
                      <a:pt x="2271" y="591"/>
                      <a:pt x="2723" y="960"/>
                      <a:pt x="3033" y="1424"/>
                    </a:cubicBezTo>
                    <a:lnTo>
                      <a:pt x="3164" y="1591"/>
                    </a:lnTo>
                    <a:lnTo>
                      <a:pt x="3271" y="1781"/>
                    </a:lnTo>
                    <a:lnTo>
                      <a:pt x="3485" y="2150"/>
                    </a:lnTo>
                    <a:cubicBezTo>
                      <a:pt x="3592" y="2424"/>
                      <a:pt x="3723" y="2686"/>
                      <a:pt x="3819" y="2960"/>
                    </a:cubicBezTo>
                    <a:lnTo>
                      <a:pt x="3961" y="3377"/>
                    </a:lnTo>
                    <a:cubicBezTo>
                      <a:pt x="4009" y="3508"/>
                      <a:pt x="4057" y="3651"/>
                      <a:pt x="4092" y="3793"/>
                    </a:cubicBezTo>
                    <a:cubicBezTo>
                      <a:pt x="4176" y="4079"/>
                      <a:pt x="4235" y="4365"/>
                      <a:pt x="4331" y="4639"/>
                    </a:cubicBezTo>
                    <a:cubicBezTo>
                      <a:pt x="4331" y="4663"/>
                      <a:pt x="4342" y="4674"/>
                      <a:pt x="4366" y="4674"/>
                    </a:cubicBezTo>
                    <a:cubicBezTo>
                      <a:pt x="4378" y="4663"/>
                      <a:pt x="4402" y="4651"/>
                      <a:pt x="4402" y="4627"/>
                    </a:cubicBezTo>
                    <a:cubicBezTo>
                      <a:pt x="4366" y="4329"/>
                      <a:pt x="4331" y="4032"/>
                      <a:pt x="4283" y="3734"/>
                    </a:cubicBezTo>
                    <a:cubicBezTo>
                      <a:pt x="4235" y="3448"/>
                      <a:pt x="4140" y="3162"/>
                      <a:pt x="4069" y="2865"/>
                    </a:cubicBezTo>
                    <a:cubicBezTo>
                      <a:pt x="4033" y="2722"/>
                      <a:pt x="3985" y="2579"/>
                      <a:pt x="3926" y="2436"/>
                    </a:cubicBezTo>
                    <a:lnTo>
                      <a:pt x="3759" y="2019"/>
                    </a:lnTo>
                    <a:lnTo>
                      <a:pt x="3533" y="1615"/>
                    </a:lnTo>
                    <a:lnTo>
                      <a:pt x="3426" y="1412"/>
                    </a:lnTo>
                    <a:lnTo>
                      <a:pt x="3283" y="1234"/>
                    </a:lnTo>
                    <a:cubicBezTo>
                      <a:pt x="2938" y="710"/>
                      <a:pt x="2426" y="329"/>
                      <a:pt x="1830" y="126"/>
                    </a:cubicBezTo>
                    <a:cubicBezTo>
                      <a:pt x="1574" y="43"/>
                      <a:pt x="1306" y="0"/>
                      <a:pt x="10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2"/>
              <p:cNvSpPr/>
              <p:nvPr/>
            </p:nvSpPr>
            <p:spPr>
              <a:xfrm>
                <a:off x="2719375" y="1201725"/>
                <a:ext cx="45875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074" extrusionOk="0">
                    <a:moveTo>
                      <a:pt x="336" y="1"/>
                    </a:moveTo>
                    <a:cubicBezTo>
                      <a:pt x="225" y="1"/>
                      <a:pt x="113" y="8"/>
                      <a:pt x="1" y="26"/>
                    </a:cubicBezTo>
                    <a:cubicBezTo>
                      <a:pt x="1" y="26"/>
                      <a:pt x="858" y="466"/>
                      <a:pt x="1001" y="1074"/>
                    </a:cubicBezTo>
                    <a:cubicBezTo>
                      <a:pt x="1001" y="1074"/>
                      <a:pt x="1281" y="368"/>
                      <a:pt x="1694" y="368"/>
                    </a:cubicBezTo>
                    <a:cubicBezTo>
                      <a:pt x="1739" y="368"/>
                      <a:pt x="1786" y="376"/>
                      <a:pt x="1834" y="395"/>
                    </a:cubicBezTo>
                    <a:cubicBezTo>
                      <a:pt x="1834" y="395"/>
                      <a:pt x="1128" y="1"/>
                      <a:pt x="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6" name="Google Shape;1166;p52"/>
          <p:cNvGrpSpPr/>
          <p:nvPr/>
        </p:nvGrpSpPr>
        <p:grpSpPr>
          <a:xfrm rot="-5400000">
            <a:off x="685460" y="1540031"/>
            <a:ext cx="436222" cy="484185"/>
            <a:chOff x="3025566" y="585815"/>
            <a:chExt cx="436222" cy="484185"/>
          </a:xfrm>
        </p:grpSpPr>
        <p:sp>
          <p:nvSpPr>
            <p:cNvPr id="1167" name="Google Shape;1167;p52"/>
            <p:cNvSpPr/>
            <p:nvPr/>
          </p:nvSpPr>
          <p:spPr>
            <a:xfrm>
              <a:off x="3025566" y="585815"/>
              <a:ext cx="436222" cy="484185"/>
            </a:xfrm>
            <a:custGeom>
              <a:avLst/>
              <a:gdLst/>
              <a:ahLst/>
              <a:cxnLst/>
              <a:rect l="l" t="t" r="r" b="b"/>
              <a:pathLst>
                <a:path w="3156" h="3503" extrusionOk="0">
                  <a:moveTo>
                    <a:pt x="1252" y="0"/>
                  </a:moveTo>
                  <a:cubicBezTo>
                    <a:pt x="1093" y="0"/>
                    <a:pt x="936" y="48"/>
                    <a:pt x="798" y="140"/>
                  </a:cubicBezTo>
                  <a:cubicBezTo>
                    <a:pt x="512" y="378"/>
                    <a:pt x="345" y="735"/>
                    <a:pt x="345" y="1116"/>
                  </a:cubicBezTo>
                  <a:lnTo>
                    <a:pt x="345" y="1175"/>
                  </a:lnTo>
                  <a:cubicBezTo>
                    <a:pt x="345" y="1652"/>
                    <a:pt x="322" y="1961"/>
                    <a:pt x="226" y="2283"/>
                  </a:cubicBezTo>
                  <a:cubicBezTo>
                    <a:pt x="83" y="2711"/>
                    <a:pt x="0" y="3104"/>
                    <a:pt x="274" y="3450"/>
                  </a:cubicBezTo>
                  <a:cubicBezTo>
                    <a:pt x="298" y="3481"/>
                    <a:pt x="332" y="3502"/>
                    <a:pt x="370" y="3502"/>
                  </a:cubicBezTo>
                  <a:cubicBezTo>
                    <a:pt x="389" y="3502"/>
                    <a:pt x="409" y="3497"/>
                    <a:pt x="429" y="3485"/>
                  </a:cubicBezTo>
                  <a:cubicBezTo>
                    <a:pt x="476" y="3450"/>
                    <a:pt x="488" y="3390"/>
                    <a:pt x="464" y="3342"/>
                  </a:cubicBezTo>
                  <a:lnTo>
                    <a:pt x="464" y="3330"/>
                  </a:lnTo>
                  <a:cubicBezTo>
                    <a:pt x="453" y="3307"/>
                    <a:pt x="441" y="3283"/>
                    <a:pt x="429" y="3259"/>
                  </a:cubicBezTo>
                  <a:cubicBezTo>
                    <a:pt x="417" y="3211"/>
                    <a:pt x="417" y="3164"/>
                    <a:pt x="429" y="3116"/>
                  </a:cubicBezTo>
                  <a:cubicBezTo>
                    <a:pt x="488" y="2985"/>
                    <a:pt x="583" y="2878"/>
                    <a:pt x="714" y="2819"/>
                  </a:cubicBezTo>
                  <a:cubicBezTo>
                    <a:pt x="884" y="2725"/>
                    <a:pt x="1077" y="2705"/>
                    <a:pt x="1291" y="2705"/>
                  </a:cubicBezTo>
                  <a:cubicBezTo>
                    <a:pt x="1377" y="2705"/>
                    <a:pt x="1467" y="2708"/>
                    <a:pt x="1560" y="2711"/>
                  </a:cubicBezTo>
                  <a:cubicBezTo>
                    <a:pt x="1663" y="2715"/>
                    <a:pt x="1767" y="2719"/>
                    <a:pt x="1871" y="2719"/>
                  </a:cubicBezTo>
                  <a:cubicBezTo>
                    <a:pt x="2139" y="2719"/>
                    <a:pt x="2406" y="2691"/>
                    <a:pt x="2655" y="2545"/>
                  </a:cubicBezTo>
                  <a:cubicBezTo>
                    <a:pt x="2917" y="2402"/>
                    <a:pt x="3096" y="2152"/>
                    <a:pt x="3131" y="1854"/>
                  </a:cubicBezTo>
                  <a:cubicBezTo>
                    <a:pt x="3155" y="1580"/>
                    <a:pt x="3048" y="1318"/>
                    <a:pt x="2858" y="1128"/>
                  </a:cubicBezTo>
                  <a:cubicBezTo>
                    <a:pt x="2716" y="1003"/>
                    <a:pt x="2539" y="936"/>
                    <a:pt x="2360" y="936"/>
                  </a:cubicBezTo>
                  <a:cubicBezTo>
                    <a:pt x="2283" y="936"/>
                    <a:pt x="2206" y="948"/>
                    <a:pt x="2131" y="973"/>
                  </a:cubicBezTo>
                  <a:cubicBezTo>
                    <a:pt x="2179" y="556"/>
                    <a:pt x="1917" y="163"/>
                    <a:pt x="1512" y="44"/>
                  </a:cubicBezTo>
                  <a:cubicBezTo>
                    <a:pt x="1427" y="15"/>
                    <a:pt x="1339" y="0"/>
                    <a:pt x="1252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8" name="Google Shape;1168;p52"/>
            <p:cNvGrpSpPr/>
            <p:nvPr/>
          </p:nvGrpSpPr>
          <p:grpSpPr>
            <a:xfrm>
              <a:off x="3032974" y="602195"/>
              <a:ext cx="421433" cy="467386"/>
              <a:chOff x="3509111" y="1164202"/>
              <a:chExt cx="76225" cy="84537"/>
            </a:xfrm>
          </p:grpSpPr>
          <p:sp>
            <p:nvSpPr>
              <p:cNvPr id="1169" name="Google Shape;1169;p52"/>
              <p:cNvSpPr/>
              <p:nvPr/>
            </p:nvSpPr>
            <p:spPr>
              <a:xfrm>
                <a:off x="3509111" y="1164202"/>
                <a:ext cx="76225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3266" extrusionOk="0">
                    <a:moveTo>
                      <a:pt x="1124" y="1"/>
                    </a:moveTo>
                    <a:cubicBezTo>
                      <a:pt x="624" y="1"/>
                      <a:pt x="334" y="555"/>
                      <a:pt x="334" y="991"/>
                    </a:cubicBezTo>
                    <a:cubicBezTo>
                      <a:pt x="322" y="1491"/>
                      <a:pt x="322" y="1837"/>
                      <a:pt x="203" y="2194"/>
                    </a:cubicBezTo>
                    <a:cubicBezTo>
                      <a:pt x="60" y="2646"/>
                      <a:pt x="0" y="2968"/>
                      <a:pt x="250" y="3265"/>
                    </a:cubicBezTo>
                    <a:cubicBezTo>
                      <a:pt x="250" y="3265"/>
                      <a:pt x="0" y="2908"/>
                      <a:pt x="536" y="2599"/>
                    </a:cubicBezTo>
                    <a:cubicBezTo>
                      <a:pt x="722" y="2497"/>
                      <a:pt x="935" y="2475"/>
                      <a:pt x="1158" y="2475"/>
                    </a:cubicBezTo>
                    <a:cubicBezTo>
                      <a:pt x="1341" y="2475"/>
                      <a:pt x="1531" y="2490"/>
                      <a:pt x="1721" y="2490"/>
                    </a:cubicBezTo>
                    <a:cubicBezTo>
                      <a:pt x="1981" y="2490"/>
                      <a:pt x="2240" y="2461"/>
                      <a:pt x="2477" y="2325"/>
                    </a:cubicBezTo>
                    <a:cubicBezTo>
                      <a:pt x="2953" y="2087"/>
                      <a:pt x="3048" y="1456"/>
                      <a:pt x="2655" y="1086"/>
                    </a:cubicBezTo>
                    <a:cubicBezTo>
                      <a:pt x="2541" y="984"/>
                      <a:pt x="2398" y="933"/>
                      <a:pt x="2256" y="933"/>
                    </a:cubicBezTo>
                    <a:cubicBezTo>
                      <a:pt x="2118" y="933"/>
                      <a:pt x="1981" y="981"/>
                      <a:pt x="1870" y="1075"/>
                    </a:cubicBezTo>
                    <a:cubicBezTo>
                      <a:pt x="1870" y="1075"/>
                      <a:pt x="2096" y="277"/>
                      <a:pt x="1358" y="39"/>
                    </a:cubicBezTo>
                    <a:cubicBezTo>
                      <a:pt x="1276" y="13"/>
                      <a:pt x="1198" y="1"/>
                      <a:pt x="11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2"/>
              <p:cNvSpPr/>
              <p:nvPr/>
            </p:nvSpPr>
            <p:spPr>
              <a:xfrm>
                <a:off x="3512375" y="1195639"/>
                <a:ext cx="35750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2124" extrusionOk="0">
                    <a:moveTo>
                      <a:pt x="1392" y="0"/>
                    </a:moveTo>
                    <a:cubicBezTo>
                      <a:pt x="1389" y="0"/>
                      <a:pt x="1385" y="2"/>
                      <a:pt x="1382" y="5"/>
                    </a:cubicBezTo>
                    <a:cubicBezTo>
                      <a:pt x="1203" y="112"/>
                      <a:pt x="1025" y="231"/>
                      <a:pt x="846" y="350"/>
                    </a:cubicBezTo>
                    <a:cubicBezTo>
                      <a:pt x="763" y="410"/>
                      <a:pt x="680" y="481"/>
                      <a:pt x="596" y="553"/>
                    </a:cubicBezTo>
                    <a:cubicBezTo>
                      <a:pt x="525" y="636"/>
                      <a:pt x="441" y="707"/>
                      <a:pt x="370" y="791"/>
                    </a:cubicBezTo>
                    <a:cubicBezTo>
                      <a:pt x="227" y="958"/>
                      <a:pt x="120" y="1160"/>
                      <a:pt x="48" y="1374"/>
                    </a:cubicBezTo>
                    <a:cubicBezTo>
                      <a:pt x="13" y="1481"/>
                      <a:pt x="1" y="1600"/>
                      <a:pt x="13" y="1708"/>
                    </a:cubicBezTo>
                    <a:cubicBezTo>
                      <a:pt x="13" y="1839"/>
                      <a:pt x="37" y="1958"/>
                      <a:pt x="96" y="2065"/>
                    </a:cubicBezTo>
                    <a:cubicBezTo>
                      <a:pt x="121" y="2105"/>
                      <a:pt x="156" y="2124"/>
                      <a:pt x="191" y="2124"/>
                    </a:cubicBezTo>
                    <a:cubicBezTo>
                      <a:pt x="208" y="2124"/>
                      <a:pt x="224" y="2120"/>
                      <a:pt x="239" y="2112"/>
                    </a:cubicBezTo>
                    <a:cubicBezTo>
                      <a:pt x="299" y="2077"/>
                      <a:pt x="310" y="2017"/>
                      <a:pt x="287" y="1958"/>
                    </a:cubicBezTo>
                    <a:lnTo>
                      <a:pt x="287" y="1946"/>
                    </a:lnTo>
                    <a:cubicBezTo>
                      <a:pt x="203" y="1779"/>
                      <a:pt x="179" y="1589"/>
                      <a:pt x="227" y="1410"/>
                    </a:cubicBezTo>
                    <a:cubicBezTo>
                      <a:pt x="275" y="1219"/>
                      <a:pt x="358" y="1029"/>
                      <a:pt x="489" y="874"/>
                    </a:cubicBezTo>
                    <a:cubicBezTo>
                      <a:pt x="549" y="791"/>
                      <a:pt x="608" y="707"/>
                      <a:pt x="680" y="636"/>
                    </a:cubicBezTo>
                    <a:cubicBezTo>
                      <a:pt x="763" y="577"/>
                      <a:pt x="834" y="493"/>
                      <a:pt x="906" y="422"/>
                    </a:cubicBezTo>
                    <a:cubicBezTo>
                      <a:pt x="1072" y="291"/>
                      <a:pt x="1239" y="160"/>
                      <a:pt x="1406" y="53"/>
                    </a:cubicBezTo>
                    <a:cubicBezTo>
                      <a:pt x="1418" y="41"/>
                      <a:pt x="1430" y="29"/>
                      <a:pt x="1418" y="17"/>
                    </a:cubicBezTo>
                    <a:cubicBezTo>
                      <a:pt x="1409" y="8"/>
                      <a:pt x="1401" y="0"/>
                      <a:pt x="13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71" name="Google Shape;1171;p52"/>
          <p:cNvGrpSpPr/>
          <p:nvPr/>
        </p:nvGrpSpPr>
        <p:grpSpPr>
          <a:xfrm rot="-577695">
            <a:off x="991023" y="1063706"/>
            <a:ext cx="330449" cy="312093"/>
            <a:chOff x="2802525" y="581025"/>
            <a:chExt cx="587970" cy="555424"/>
          </a:xfrm>
        </p:grpSpPr>
        <p:sp>
          <p:nvSpPr>
            <p:cNvPr id="1172" name="Google Shape;1172;p52"/>
            <p:cNvSpPr/>
            <p:nvPr/>
          </p:nvSpPr>
          <p:spPr>
            <a:xfrm>
              <a:off x="2802525" y="581025"/>
              <a:ext cx="587970" cy="555424"/>
            </a:xfrm>
            <a:custGeom>
              <a:avLst/>
              <a:gdLst/>
              <a:ahLst/>
              <a:cxnLst/>
              <a:rect l="l" t="t" r="r" b="b"/>
              <a:pathLst>
                <a:path w="9665" h="9130" extrusionOk="0">
                  <a:moveTo>
                    <a:pt x="4509" y="1060"/>
                  </a:moveTo>
                  <a:lnTo>
                    <a:pt x="4533" y="1096"/>
                  </a:lnTo>
                  <a:cubicBezTo>
                    <a:pt x="4521" y="1084"/>
                    <a:pt x="4509" y="1072"/>
                    <a:pt x="4509" y="1060"/>
                  </a:cubicBezTo>
                  <a:close/>
                  <a:moveTo>
                    <a:pt x="5140" y="1048"/>
                  </a:moveTo>
                  <a:cubicBezTo>
                    <a:pt x="5152" y="1060"/>
                    <a:pt x="5140" y="1072"/>
                    <a:pt x="5116" y="1096"/>
                  </a:cubicBezTo>
                  <a:lnTo>
                    <a:pt x="5140" y="1048"/>
                  </a:lnTo>
                  <a:close/>
                  <a:moveTo>
                    <a:pt x="4842" y="1"/>
                  </a:moveTo>
                  <a:cubicBezTo>
                    <a:pt x="4580" y="167"/>
                    <a:pt x="4390" y="417"/>
                    <a:pt x="4295" y="715"/>
                  </a:cubicBezTo>
                  <a:lnTo>
                    <a:pt x="4223" y="1060"/>
                  </a:lnTo>
                  <a:cubicBezTo>
                    <a:pt x="4164" y="1286"/>
                    <a:pt x="4080" y="1501"/>
                    <a:pt x="3985" y="1715"/>
                  </a:cubicBezTo>
                  <a:cubicBezTo>
                    <a:pt x="3783" y="2132"/>
                    <a:pt x="3509" y="2513"/>
                    <a:pt x="3175" y="2846"/>
                  </a:cubicBezTo>
                  <a:cubicBezTo>
                    <a:pt x="2509" y="3489"/>
                    <a:pt x="1628" y="3953"/>
                    <a:pt x="711" y="4001"/>
                  </a:cubicBezTo>
                  <a:lnTo>
                    <a:pt x="663" y="4001"/>
                  </a:lnTo>
                  <a:cubicBezTo>
                    <a:pt x="0" y="4048"/>
                    <a:pt x="43" y="5025"/>
                    <a:pt x="699" y="5025"/>
                  </a:cubicBezTo>
                  <a:cubicBezTo>
                    <a:pt x="703" y="5025"/>
                    <a:pt x="707" y="5025"/>
                    <a:pt x="711" y="5025"/>
                  </a:cubicBezTo>
                  <a:cubicBezTo>
                    <a:pt x="723" y="5025"/>
                    <a:pt x="735" y="5025"/>
                    <a:pt x="747" y="5025"/>
                  </a:cubicBezTo>
                  <a:cubicBezTo>
                    <a:pt x="1675" y="5025"/>
                    <a:pt x="2565" y="5474"/>
                    <a:pt x="3223" y="6120"/>
                  </a:cubicBezTo>
                  <a:cubicBezTo>
                    <a:pt x="3902" y="6775"/>
                    <a:pt x="4366" y="7692"/>
                    <a:pt x="4330" y="8633"/>
                  </a:cubicBezTo>
                  <a:cubicBezTo>
                    <a:pt x="4342" y="8963"/>
                    <a:pt x="4594" y="9130"/>
                    <a:pt x="4845" y="9130"/>
                  </a:cubicBezTo>
                  <a:cubicBezTo>
                    <a:pt x="5091" y="9130"/>
                    <a:pt x="5336" y="8969"/>
                    <a:pt x="5354" y="8645"/>
                  </a:cubicBezTo>
                  <a:lnTo>
                    <a:pt x="5354" y="8633"/>
                  </a:lnTo>
                  <a:cubicBezTo>
                    <a:pt x="5366" y="7704"/>
                    <a:pt x="5842" y="6811"/>
                    <a:pt x="6509" y="6168"/>
                  </a:cubicBezTo>
                  <a:cubicBezTo>
                    <a:pt x="7176" y="5513"/>
                    <a:pt x="8045" y="5061"/>
                    <a:pt x="8962" y="5013"/>
                  </a:cubicBezTo>
                  <a:lnTo>
                    <a:pt x="9009" y="5013"/>
                  </a:lnTo>
                  <a:cubicBezTo>
                    <a:pt x="9664" y="4965"/>
                    <a:pt x="9629" y="3989"/>
                    <a:pt x="8962" y="3989"/>
                  </a:cubicBezTo>
                  <a:lnTo>
                    <a:pt x="8974" y="4001"/>
                  </a:lnTo>
                  <a:cubicBezTo>
                    <a:pt x="8045" y="3989"/>
                    <a:pt x="7164" y="3489"/>
                    <a:pt x="6533" y="2822"/>
                  </a:cubicBezTo>
                  <a:cubicBezTo>
                    <a:pt x="6211" y="2489"/>
                    <a:pt x="5938" y="2108"/>
                    <a:pt x="5735" y="1691"/>
                  </a:cubicBezTo>
                  <a:cubicBezTo>
                    <a:pt x="5640" y="1477"/>
                    <a:pt x="5557" y="1263"/>
                    <a:pt x="5485" y="1048"/>
                  </a:cubicBezTo>
                  <a:lnTo>
                    <a:pt x="5402" y="703"/>
                  </a:lnTo>
                  <a:cubicBezTo>
                    <a:pt x="5307" y="405"/>
                    <a:pt x="5104" y="155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2854844" y="613570"/>
              <a:ext cx="483152" cy="483882"/>
            </a:xfrm>
            <a:custGeom>
              <a:avLst/>
              <a:gdLst/>
              <a:ahLst/>
              <a:cxnLst/>
              <a:rect l="l" t="t" r="r" b="b"/>
              <a:pathLst>
                <a:path w="7942" h="7954" extrusionOk="0">
                  <a:moveTo>
                    <a:pt x="3977" y="0"/>
                  </a:moveTo>
                  <a:cubicBezTo>
                    <a:pt x="3393" y="1905"/>
                    <a:pt x="1905" y="3394"/>
                    <a:pt x="0" y="3977"/>
                  </a:cubicBezTo>
                  <a:cubicBezTo>
                    <a:pt x="1905" y="4560"/>
                    <a:pt x="3393" y="6049"/>
                    <a:pt x="3977" y="7954"/>
                  </a:cubicBezTo>
                  <a:cubicBezTo>
                    <a:pt x="4560" y="6049"/>
                    <a:pt x="6048" y="4560"/>
                    <a:pt x="7942" y="3977"/>
                  </a:cubicBezTo>
                  <a:cubicBezTo>
                    <a:pt x="6048" y="3394"/>
                    <a:pt x="4560" y="1905"/>
                    <a:pt x="39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4" name="Google Shape;1174;p52"/>
          <p:cNvGrpSpPr/>
          <p:nvPr/>
        </p:nvGrpSpPr>
        <p:grpSpPr>
          <a:xfrm rot="10800000">
            <a:off x="3424087" y="3879462"/>
            <a:ext cx="2295826" cy="437852"/>
            <a:chOff x="5453212" y="1048840"/>
            <a:chExt cx="2456480" cy="468542"/>
          </a:xfrm>
        </p:grpSpPr>
        <p:grpSp>
          <p:nvGrpSpPr>
            <p:cNvPr id="1175" name="Google Shape;1175;p52"/>
            <p:cNvGrpSpPr/>
            <p:nvPr/>
          </p:nvGrpSpPr>
          <p:grpSpPr>
            <a:xfrm>
              <a:off x="5453212" y="1048840"/>
              <a:ext cx="2456480" cy="468542"/>
              <a:chOff x="5485297" y="1048800"/>
              <a:chExt cx="1069011" cy="203900"/>
            </a:xfrm>
          </p:grpSpPr>
          <p:sp>
            <p:nvSpPr>
              <p:cNvPr id="1176" name="Google Shape;1176;p52"/>
              <p:cNvSpPr/>
              <p:nvPr/>
            </p:nvSpPr>
            <p:spPr>
              <a:xfrm>
                <a:off x="6165258" y="1100600"/>
                <a:ext cx="389050" cy="152100"/>
              </a:xfrm>
              <a:custGeom>
                <a:avLst/>
                <a:gdLst/>
                <a:ahLst/>
                <a:cxnLst/>
                <a:rect l="l" t="t" r="r" b="b"/>
                <a:pathLst>
                  <a:path w="15562" h="6084" extrusionOk="0">
                    <a:moveTo>
                      <a:pt x="3904" y="1"/>
                    </a:moveTo>
                    <a:cubicBezTo>
                      <a:pt x="3138" y="1"/>
                      <a:pt x="2388" y="202"/>
                      <a:pt x="1703" y="571"/>
                    </a:cubicBezTo>
                    <a:cubicBezTo>
                      <a:pt x="988" y="963"/>
                      <a:pt x="417" y="1559"/>
                      <a:pt x="48" y="2285"/>
                    </a:cubicBezTo>
                    <a:cubicBezTo>
                      <a:pt x="0" y="2361"/>
                      <a:pt x="59" y="2445"/>
                      <a:pt x="133" y="2445"/>
                    </a:cubicBezTo>
                    <a:cubicBezTo>
                      <a:pt x="152" y="2445"/>
                      <a:pt x="172" y="2440"/>
                      <a:pt x="191" y="2428"/>
                    </a:cubicBezTo>
                    <a:cubicBezTo>
                      <a:pt x="786" y="2059"/>
                      <a:pt x="1441" y="1809"/>
                      <a:pt x="2131" y="1690"/>
                    </a:cubicBezTo>
                    <a:cubicBezTo>
                      <a:pt x="2352" y="1654"/>
                      <a:pt x="2575" y="1637"/>
                      <a:pt x="2799" y="1637"/>
                    </a:cubicBezTo>
                    <a:cubicBezTo>
                      <a:pt x="3181" y="1637"/>
                      <a:pt x="3566" y="1687"/>
                      <a:pt x="3941" y="1785"/>
                    </a:cubicBezTo>
                    <a:lnTo>
                      <a:pt x="4370" y="1940"/>
                    </a:lnTo>
                    <a:lnTo>
                      <a:pt x="4786" y="2118"/>
                    </a:lnTo>
                    <a:cubicBezTo>
                      <a:pt x="5072" y="2249"/>
                      <a:pt x="5346" y="2392"/>
                      <a:pt x="5608" y="2571"/>
                    </a:cubicBezTo>
                    <a:cubicBezTo>
                      <a:pt x="6108" y="2892"/>
                      <a:pt x="6560" y="3297"/>
                      <a:pt x="6941" y="3761"/>
                    </a:cubicBezTo>
                    <a:cubicBezTo>
                      <a:pt x="7489" y="4428"/>
                      <a:pt x="8168" y="4988"/>
                      <a:pt x="8942" y="5381"/>
                    </a:cubicBezTo>
                    <a:cubicBezTo>
                      <a:pt x="9311" y="5571"/>
                      <a:pt x="9704" y="5726"/>
                      <a:pt x="10109" y="5845"/>
                    </a:cubicBezTo>
                    <a:lnTo>
                      <a:pt x="10275" y="5893"/>
                    </a:lnTo>
                    <a:cubicBezTo>
                      <a:pt x="10418" y="5928"/>
                      <a:pt x="10573" y="5964"/>
                      <a:pt x="10740" y="6000"/>
                    </a:cubicBezTo>
                    <a:lnTo>
                      <a:pt x="10978" y="6035"/>
                    </a:lnTo>
                    <a:cubicBezTo>
                      <a:pt x="11109" y="6047"/>
                      <a:pt x="11252" y="6071"/>
                      <a:pt x="11383" y="6083"/>
                    </a:cubicBezTo>
                    <a:lnTo>
                      <a:pt x="11644" y="6083"/>
                    </a:lnTo>
                    <a:cubicBezTo>
                      <a:pt x="12430" y="6083"/>
                      <a:pt x="13192" y="5881"/>
                      <a:pt x="13883" y="5512"/>
                    </a:cubicBezTo>
                    <a:cubicBezTo>
                      <a:pt x="14597" y="5119"/>
                      <a:pt x="15169" y="4523"/>
                      <a:pt x="15550" y="3797"/>
                    </a:cubicBezTo>
                    <a:cubicBezTo>
                      <a:pt x="15562" y="3749"/>
                      <a:pt x="15550" y="3702"/>
                      <a:pt x="15514" y="3678"/>
                    </a:cubicBezTo>
                    <a:cubicBezTo>
                      <a:pt x="15494" y="3658"/>
                      <a:pt x="15471" y="3650"/>
                      <a:pt x="15448" y="3650"/>
                    </a:cubicBezTo>
                    <a:cubicBezTo>
                      <a:pt x="15429" y="3650"/>
                      <a:pt x="15411" y="3655"/>
                      <a:pt x="15395" y="3666"/>
                    </a:cubicBezTo>
                    <a:cubicBezTo>
                      <a:pt x="14800" y="4023"/>
                      <a:pt x="14145" y="4273"/>
                      <a:pt x="13454" y="4392"/>
                    </a:cubicBezTo>
                    <a:cubicBezTo>
                      <a:pt x="13220" y="4429"/>
                      <a:pt x="12985" y="4448"/>
                      <a:pt x="12749" y="4448"/>
                    </a:cubicBezTo>
                    <a:cubicBezTo>
                      <a:pt x="12374" y="4448"/>
                      <a:pt x="11999" y="4400"/>
                      <a:pt x="11633" y="4297"/>
                    </a:cubicBezTo>
                    <a:lnTo>
                      <a:pt x="11216" y="4154"/>
                    </a:lnTo>
                    <a:lnTo>
                      <a:pt x="10799" y="3988"/>
                    </a:lnTo>
                    <a:cubicBezTo>
                      <a:pt x="10513" y="3857"/>
                      <a:pt x="10240" y="3702"/>
                      <a:pt x="9978" y="3535"/>
                    </a:cubicBezTo>
                    <a:cubicBezTo>
                      <a:pt x="9466" y="3202"/>
                      <a:pt x="9013" y="2797"/>
                      <a:pt x="8644" y="2333"/>
                    </a:cubicBezTo>
                    <a:cubicBezTo>
                      <a:pt x="8096" y="1666"/>
                      <a:pt x="7418" y="1106"/>
                      <a:pt x="6656" y="713"/>
                    </a:cubicBezTo>
                    <a:cubicBezTo>
                      <a:pt x="6275" y="511"/>
                      <a:pt x="5882" y="356"/>
                      <a:pt x="5477" y="237"/>
                    </a:cubicBezTo>
                    <a:lnTo>
                      <a:pt x="5251" y="190"/>
                    </a:lnTo>
                    <a:cubicBezTo>
                      <a:pt x="5120" y="154"/>
                      <a:pt x="4989" y="118"/>
                      <a:pt x="4846" y="94"/>
                    </a:cubicBezTo>
                    <a:cubicBezTo>
                      <a:pt x="4644" y="59"/>
                      <a:pt x="4429" y="35"/>
                      <a:pt x="4203" y="11"/>
                    </a:cubicBezTo>
                    <a:cubicBezTo>
                      <a:pt x="4103" y="4"/>
                      <a:pt x="4004" y="1"/>
                      <a:pt x="39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2"/>
              <p:cNvSpPr/>
              <p:nvPr/>
            </p:nvSpPr>
            <p:spPr>
              <a:xfrm>
                <a:off x="5485297" y="1100600"/>
                <a:ext cx="389050" cy="152100"/>
              </a:xfrm>
              <a:custGeom>
                <a:avLst/>
                <a:gdLst/>
                <a:ahLst/>
                <a:cxnLst/>
                <a:rect l="l" t="t" r="r" b="b"/>
                <a:pathLst>
                  <a:path w="15562" h="6084" extrusionOk="0">
                    <a:moveTo>
                      <a:pt x="11658" y="1"/>
                    </a:moveTo>
                    <a:cubicBezTo>
                      <a:pt x="11559" y="1"/>
                      <a:pt x="11459" y="4"/>
                      <a:pt x="11359" y="11"/>
                    </a:cubicBezTo>
                    <a:cubicBezTo>
                      <a:pt x="11145" y="35"/>
                      <a:pt x="10930" y="59"/>
                      <a:pt x="10716" y="82"/>
                    </a:cubicBezTo>
                    <a:cubicBezTo>
                      <a:pt x="10573" y="118"/>
                      <a:pt x="10442" y="142"/>
                      <a:pt x="10311" y="178"/>
                    </a:cubicBezTo>
                    <a:lnTo>
                      <a:pt x="10085" y="237"/>
                    </a:lnTo>
                    <a:cubicBezTo>
                      <a:pt x="9680" y="356"/>
                      <a:pt x="9287" y="511"/>
                      <a:pt x="8918" y="713"/>
                    </a:cubicBezTo>
                    <a:cubicBezTo>
                      <a:pt x="8144" y="1106"/>
                      <a:pt x="7466" y="1654"/>
                      <a:pt x="6918" y="2321"/>
                    </a:cubicBezTo>
                    <a:cubicBezTo>
                      <a:pt x="6537" y="2797"/>
                      <a:pt x="6085" y="3202"/>
                      <a:pt x="5585" y="3535"/>
                    </a:cubicBezTo>
                    <a:cubicBezTo>
                      <a:pt x="5323" y="3690"/>
                      <a:pt x="5049" y="3845"/>
                      <a:pt x="4775" y="3976"/>
                    </a:cubicBezTo>
                    <a:lnTo>
                      <a:pt x="4358" y="4154"/>
                    </a:lnTo>
                    <a:lnTo>
                      <a:pt x="3930" y="4297"/>
                    </a:lnTo>
                    <a:cubicBezTo>
                      <a:pt x="3561" y="4400"/>
                      <a:pt x="3184" y="4453"/>
                      <a:pt x="2805" y="4453"/>
                    </a:cubicBezTo>
                    <a:cubicBezTo>
                      <a:pt x="2572" y="4453"/>
                      <a:pt x="2339" y="4433"/>
                      <a:pt x="2108" y="4392"/>
                    </a:cubicBezTo>
                    <a:cubicBezTo>
                      <a:pt x="1417" y="4273"/>
                      <a:pt x="763" y="4023"/>
                      <a:pt x="167" y="3666"/>
                    </a:cubicBezTo>
                    <a:cubicBezTo>
                      <a:pt x="151" y="3655"/>
                      <a:pt x="133" y="3650"/>
                      <a:pt x="114" y="3650"/>
                    </a:cubicBezTo>
                    <a:cubicBezTo>
                      <a:pt x="91" y="3650"/>
                      <a:pt x="68" y="3658"/>
                      <a:pt x="48" y="3678"/>
                    </a:cubicBezTo>
                    <a:cubicBezTo>
                      <a:pt x="12" y="3714"/>
                      <a:pt x="1" y="3761"/>
                      <a:pt x="24" y="3797"/>
                    </a:cubicBezTo>
                    <a:cubicBezTo>
                      <a:pt x="393" y="4523"/>
                      <a:pt x="977" y="5119"/>
                      <a:pt x="1691" y="5512"/>
                    </a:cubicBezTo>
                    <a:cubicBezTo>
                      <a:pt x="2370" y="5893"/>
                      <a:pt x="3144" y="6083"/>
                      <a:pt x="3930" y="6083"/>
                    </a:cubicBezTo>
                    <a:lnTo>
                      <a:pt x="4192" y="6083"/>
                    </a:lnTo>
                    <a:cubicBezTo>
                      <a:pt x="4322" y="6071"/>
                      <a:pt x="4453" y="6059"/>
                      <a:pt x="4584" y="6035"/>
                    </a:cubicBezTo>
                    <a:lnTo>
                      <a:pt x="4834" y="6012"/>
                    </a:lnTo>
                    <a:cubicBezTo>
                      <a:pt x="4989" y="5976"/>
                      <a:pt x="5144" y="5928"/>
                      <a:pt x="5299" y="5893"/>
                    </a:cubicBezTo>
                    <a:lnTo>
                      <a:pt x="5454" y="5857"/>
                    </a:lnTo>
                    <a:cubicBezTo>
                      <a:pt x="5858" y="5738"/>
                      <a:pt x="6251" y="5583"/>
                      <a:pt x="6632" y="5381"/>
                    </a:cubicBezTo>
                    <a:cubicBezTo>
                      <a:pt x="7406" y="4988"/>
                      <a:pt x="8085" y="4440"/>
                      <a:pt x="8644" y="3761"/>
                    </a:cubicBezTo>
                    <a:cubicBezTo>
                      <a:pt x="9014" y="3297"/>
                      <a:pt x="9466" y="2892"/>
                      <a:pt x="9978" y="2559"/>
                    </a:cubicBezTo>
                    <a:cubicBezTo>
                      <a:pt x="10240" y="2392"/>
                      <a:pt x="10502" y="2237"/>
                      <a:pt x="10788" y="2118"/>
                    </a:cubicBezTo>
                    <a:lnTo>
                      <a:pt x="11204" y="1928"/>
                    </a:lnTo>
                    <a:lnTo>
                      <a:pt x="11633" y="1785"/>
                    </a:lnTo>
                    <a:cubicBezTo>
                      <a:pt x="11999" y="1682"/>
                      <a:pt x="12374" y="1634"/>
                      <a:pt x="12750" y="1634"/>
                    </a:cubicBezTo>
                    <a:cubicBezTo>
                      <a:pt x="12985" y="1634"/>
                      <a:pt x="13221" y="1653"/>
                      <a:pt x="13455" y="1690"/>
                    </a:cubicBezTo>
                    <a:cubicBezTo>
                      <a:pt x="14145" y="1809"/>
                      <a:pt x="14800" y="2059"/>
                      <a:pt x="15395" y="2416"/>
                    </a:cubicBezTo>
                    <a:cubicBezTo>
                      <a:pt x="15411" y="2427"/>
                      <a:pt x="15430" y="2433"/>
                      <a:pt x="15449" y="2433"/>
                    </a:cubicBezTo>
                    <a:cubicBezTo>
                      <a:pt x="15471" y="2433"/>
                      <a:pt x="15495" y="2424"/>
                      <a:pt x="15514" y="2404"/>
                    </a:cubicBezTo>
                    <a:cubicBezTo>
                      <a:pt x="15550" y="2380"/>
                      <a:pt x="15562" y="2321"/>
                      <a:pt x="15538" y="2285"/>
                    </a:cubicBezTo>
                    <a:cubicBezTo>
                      <a:pt x="15157" y="1559"/>
                      <a:pt x="14574" y="963"/>
                      <a:pt x="13859" y="571"/>
                    </a:cubicBezTo>
                    <a:cubicBezTo>
                      <a:pt x="13185" y="202"/>
                      <a:pt x="12426" y="1"/>
                      <a:pt x="116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2"/>
              <p:cNvSpPr/>
              <p:nvPr/>
            </p:nvSpPr>
            <p:spPr>
              <a:xfrm>
                <a:off x="5932275" y="1048800"/>
                <a:ext cx="175050" cy="163700"/>
              </a:xfrm>
              <a:custGeom>
                <a:avLst/>
                <a:gdLst/>
                <a:ahLst/>
                <a:cxnLst/>
                <a:rect l="l" t="t" r="r" b="b"/>
                <a:pathLst>
                  <a:path w="7002" h="6548" extrusionOk="0">
                    <a:moveTo>
                      <a:pt x="2830" y="0"/>
                    </a:moveTo>
                    <a:cubicBezTo>
                      <a:pt x="2489" y="0"/>
                      <a:pt x="2156" y="236"/>
                      <a:pt x="2096" y="630"/>
                    </a:cubicBezTo>
                    <a:lnTo>
                      <a:pt x="1929" y="1702"/>
                    </a:lnTo>
                    <a:lnTo>
                      <a:pt x="858" y="1869"/>
                    </a:lnTo>
                    <a:cubicBezTo>
                      <a:pt x="215" y="1964"/>
                      <a:pt x="1" y="2762"/>
                      <a:pt x="501" y="3166"/>
                    </a:cubicBezTo>
                    <a:lnTo>
                      <a:pt x="1346" y="3845"/>
                    </a:lnTo>
                    <a:lnTo>
                      <a:pt x="953" y="4869"/>
                    </a:lnTo>
                    <a:cubicBezTo>
                      <a:pt x="762" y="5371"/>
                      <a:pt x="1147" y="5864"/>
                      <a:pt x="1629" y="5864"/>
                    </a:cubicBezTo>
                    <a:cubicBezTo>
                      <a:pt x="1719" y="5864"/>
                      <a:pt x="1812" y="5847"/>
                      <a:pt x="1906" y="5810"/>
                    </a:cubicBezTo>
                    <a:lnTo>
                      <a:pt x="2918" y="5417"/>
                    </a:lnTo>
                    <a:lnTo>
                      <a:pt x="3608" y="6274"/>
                    </a:lnTo>
                    <a:cubicBezTo>
                      <a:pt x="3739" y="6441"/>
                      <a:pt x="3953" y="6548"/>
                      <a:pt x="4168" y="6548"/>
                    </a:cubicBezTo>
                    <a:cubicBezTo>
                      <a:pt x="4239" y="6548"/>
                      <a:pt x="4299" y="6536"/>
                      <a:pt x="4370" y="6512"/>
                    </a:cubicBezTo>
                    <a:cubicBezTo>
                      <a:pt x="4644" y="6441"/>
                      <a:pt x="4858" y="6214"/>
                      <a:pt x="4906" y="5917"/>
                    </a:cubicBezTo>
                    <a:lnTo>
                      <a:pt x="5073" y="4845"/>
                    </a:lnTo>
                    <a:lnTo>
                      <a:pt x="6144" y="4678"/>
                    </a:lnTo>
                    <a:cubicBezTo>
                      <a:pt x="6787" y="4595"/>
                      <a:pt x="7001" y="3774"/>
                      <a:pt x="6489" y="3381"/>
                    </a:cubicBezTo>
                    <a:lnTo>
                      <a:pt x="5644" y="2690"/>
                    </a:lnTo>
                    <a:lnTo>
                      <a:pt x="6037" y="1678"/>
                    </a:lnTo>
                    <a:cubicBezTo>
                      <a:pt x="6220" y="1179"/>
                      <a:pt x="5829" y="680"/>
                      <a:pt x="5339" y="680"/>
                    </a:cubicBezTo>
                    <a:cubicBezTo>
                      <a:pt x="5256" y="680"/>
                      <a:pt x="5171" y="695"/>
                      <a:pt x="5085" y="726"/>
                    </a:cubicBezTo>
                    <a:lnTo>
                      <a:pt x="4073" y="1119"/>
                    </a:lnTo>
                    <a:lnTo>
                      <a:pt x="3394" y="273"/>
                    </a:lnTo>
                    <a:cubicBezTo>
                      <a:pt x="3242" y="85"/>
                      <a:pt x="3034" y="0"/>
                      <a:pt x="2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143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9" name="Google Shape;1179;p52"/>
            <p:cNvGrpSpPr/>
            <p:nvPr/>
          </p:nvGrpSpPr>
          <p:grpSpPr>
            <a:xfrm>
              <a:off x="5467524" y="1049649"/>
              <a:ext cx="2427858" cy="466933"/>
              <a:chOff x="5513556" y="1288675"/>
              <a:chExt cx="1056555" cy="203200"/>
            </a:xfrm>
          </p:grpSpPr>
          <p:sp>
            <p:nvSpPr>
              <p:cNvPr id="1180" name="Google Shape;1180;p52"/>
              <p:cNvSpPr/>
              <p:nvPr/>
            </p:nvSpPr>
            <p:spPr>
              <a:xfrm>
                <a:off x="5958175" y="1293350"/>
                <a:ext cx="167600" cy="158175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6327" extrusionOk="0">
                    <a:moveTo>
                      <a:pt x="2682" y="0"/>
                    </a:moveTo>
                    <a:cubicBezTo>
                      <a:pt x="2392" y="0"/>
                      <a:pt x="2107" y="195"/>
                      <a:pt x="2048" y="528"/>
                    </a:cubicBezTo>
                    <a:lnTo>
                      <a:pt x="1870" y="1683"/>
                    </a:lnTo>
                    <a:lnTo>
                      <a:pt x="727" y="1862"/>
                    </a:lnTo>
                    <a:cubicBezTo>
                      <a:pt x="179" y="1945"/>
                      <a:pt x="0" y="2636"/>
                      <a:pt x="429" y="2981"/>
                    </a:cubicBezTo>
                    <a:lnTo>
                      <a:pt x="1334" y="3707"/>
                    </a:lnTo>
                    <a:lnTo>
                      <a:pt x="917" y="4791"/>
                    </a:lnTo>
                    <a:cubicBezTo>
                      <a:pt x="746" y="5223"/>
                      <a:pt x="1076" y="5646"/>
                      <a:pt x="1491" y="5646"/>
                    </a:cubicBezTo>
                    <a:cubicBezTo>
                      <a:pt x="1567" y="5646"/>
                      <a:pt x="1647" y="5632"/>
                      <a:pt x="1727" y="5600"/>
                    </a:cubicBezTo>
                    <a:lnTo>
                      <a:pt x="2810" y="5183"/>
                    </a:lnTo>
                    <a:lnTo>
                      <a:pt x="3537" y="6088"/>
                    </a:lnTo>
                    <a:cubicBezTo>
                      <a:pt x="3668" y="6252"/>
                      <a:pt x="3850" y="6327"/>
                      <a:pt x="4030" y="6327"/>
                    </a:cubicBezTo>
                    <a:cubicBezTo>
                      <a:pt x="4320" y="6327"/>
                      <a:pt x="4604" y="6129"/>
                      <a:pt x="4656" y="5791"/>
                    </a:cubicBezTo>
                    <a:lnTo>
                      <a:pt x="4834" y="4648"/>
                    </a:lnTo>
                    <a:lnTo>
                      <a:pt x="5989" y="4469"/>
                    </a:lnTo>
                    <a:cubicBezTo>
                      <a:pt x="6525" y="4374"/>
                      <a:pt x="6704" y="3695"/>
                      <a:pt x="6287" y="3350"/>
                    </a:cubicBezTo>
                    <a:lnTo>
                      <a:pt x="5382" y="2624"/>
                    </a:lnTo>
                    <a:lnTo>
                      <a:pt x="5799" y="1540"/>
                    </a:lnTo>
                    <a:cubicBezTo>
                      <a:pt x="5961" y="1104"/>
                      <a:pt x="5623" y="677"/>
                      <a:pt x="5203" y="677"/>
                    </a:cubicBezTo>
                    <a:cubicBezTo>
                      <a:pt x="5129" y="677"/>
                      <a:pt x="5053" y="690"/>
                      <a:pt x="4977" y="719"/>
                    </a:cubicBezTo>
                    <a:lnTo>
                      <a:pt x="3894" y="1147"/>
                    </a:lnTo>
                    <a:lnTo>
                      <a:pt x="3167" y="230"/>
                    </a:lnTo>
                    <a:cubicBezTo>
                      <a:pt x="3037" y="73"/>
                      <a:pt x="2858" y="0"/>
                      <a:pt x="26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2"/>
              <p:cNvSpPr/>
              <p:nvPr/>
            </p:nvSpPr>
            <p:spPr>
              <a:xfrm>
                <a:off x="5958175" y="1288675"/>
                <a:ext cx="167600" cy="167600"/>
              </a:xfrm>
              <a:custGeom>
                <a:avLst/>
                <a:gdLst/>
                <a:ahLst/>
                <a:cxnLst/>
                <a:rect l="l" t="t" r="r" b="b"/>
                <a:pathLst>
                  <a:path w="6704" h="6704" fill="none" extrusionOk="0">
                    <a:moveTo>
                      <a:pt x="1870" y="1870"/>
                    </a:moveTo>
                    <a:lnTo>
                      <a:pt x="2048" y="715"/>
                    </a:lnTo>
                    <a:cubicBezTo>
                      <a:pt x="2144" y="179"/>
                      <a:pt x="2822" y="1"/>
                      <a:pt x="3167" y="417"/>
                    </a:cubicBezTo>
                    <a:lnTo>
                      <a:pt x="3894" y="1334"/>
                    </a:lnTo>
                    <a:lnTo>
                      <a:pt x="4977" y="906"/>
                    </a:lnTo>
                    <a:cubicBezTo>
                      <a:pt x="5489" y="715"/>
                      <a:pt x="5989" y="1215"/>
                      <a:pt x="5799" y="1727"/>
                    </a:cubicBezTo>
                    <a:lnTo>
                      <a:pt x="5382" y="2811"/>
                    </a:lnTo>
                    <a:lnTo>
                      <a:pt x="6287" y="3537"/>
                    </a:lnTo>
                    <a:cubicBezTo>
                      <a:pt x="6704" y="3882"/>
                      <a:pt x="6525" y="4561"/>
                      <a:pt x="5989" y="4656"/>
                    </a:cubicBezTo>
                    <a:lnTo>
                      <a:pt x="4834" y="4835"/>
                    </a:lnTo>
                    <a:lnTo>
                      <a:pt x="4656" y="5978"/>
                    </a:lnTo>
                    <a:cubicBezTo>
                      <a:pt x="4572" y="6525"/>
                      <a:pt x="3882" y="6704"/>
                      <a:pt x="3537" y="6275"/>
                    </a:cubicBezTo>
                    <a:lnTo>
                      <a:pt x="2810" y="5370"/>
                    </a:lnTo>
                    <a:lnTo>
                      <a:pt x="1727" y="5787"/>
                    </a:lnTo>
                    <a:cubicBezTo>
                      <a:pt x="1215" y="5990"/>
                      <a:pt x="715" y="5490"/>
                      <a:pt x="917" y="4978"/>
                    </a:cubicBezTo>
                    <a:lnTo>
                      <a:pt x="1334" y="3894"/>
                    </a:lnTo>
                    <a:lnTo>
                      <a:pt x="429" y="3168"/>
                    </a:lnTo>
                    <a:cubicBezTo>
                      <a:pt x="0" y="2823"/>
                      <a:pt x="179" y="2132"/>
                      <a:pt x="727" y="204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2"/>
              <p:cNvSpPr/>
              <p:nvPr/>
            </p:nvSpPr>
            <p:spPr>
              <a:xfrm>
                <a:off x="6187586" y="1345050"/>
                <a:ext cx="382525" cy="146825"/>
              </a:xfrm>
              <a:custGeom>
                <a:avLst/>
                <a:gdLst/>
                <a:ahLst/>
                <a:cxnLst/>
                <a:rect l="l" t="t" r="r" b="b"/>
                <a:pathLst>
                  <a:path w="15301" h="5873" extrusionOk="0">
                    <a:moveTo>
                      <a:pt x="3806" y="1"/>
                    </a:moveTo>
                    <a:cubicBezTo>
                      <a:pt x="3047" y="1"/>
                      <a:pt x="2295" y="191"/>
                      <a:pt x="1620" y="556"/>
                    </a:cubicBezTo>
                    <a:cubicBezTo>
                      <a:pt x="918" y="937"/>
                      <a:pt x="358" y="1520"/>
                      <a:pt x="1" y="2234"/>
                    </a:cubicBezTo>
                    <a:cubicBezTo>
                      <a:pt x="596" y="1865"/>
                      <a:pt x="1263" y="1615"/>
                      <a:pt x="1966" y="1484"/>
                    </a:cubicBezTo>
                    <a:cubicBezTo>
                      <a:pt x="2200" y="1448"/>
                      <a:pt x="2436" y="1429"/>
                      <a:pt x="2672" y="1429"/>
                    </a:cubicBezTo>
                    <a:cubicBezTo>
                      <a:pt x="3059" y="1429"/>
                      <a:pt x="3446" y="1480"/>
                      <a:pt x="3823" y="1591"/>
                    </a:cubicBezTo>
                    <a:lnTo>
                      <a:pt x="4263" y="1734"/>
                    </a:lnTo>
                    <a:lnTo>
                      <a:pt x="4692" y="1913"/>
                    </a:lnTo>
                    <a:cubicBezTo>
                      <a:pt x="4978" y="2044"/>
                      <a:pt x="5252" y="2199"/>
                      <a:pt x="5514" y="2377"/>
                    </a:cubicBezTo>
                    <a:cubicBezTo>
                      <a:pt x="6026" y="2711"/>
                      <a:pt x="6490" y="3115"/>
                      <a:pt x="6871" y="3592"/>
                    </a:cubicBezTo>
                    <a:cubicBezTo>
                      <a:pt x="7407" y="4258"/>
                      <a:pt x="8073" y="4794"/>
                      <a:pt x="8835" y="5187"/>
                    </a:cubicBezTo>
                    <a:cubicBezTo>
                      <a:pt x="9205" y="5378"/>
                      <a:pt x="9586" y="5532"/>
                      <a:pt x="9990" y="5640"/>
                    </a:cubicBezTo>
                    <a:cubicBezTo>
                      <a:pt x="10193" y="5687"/>
                      <a:pt x="10383" y="5771"/>
                      <a:pt x="10598" y="5794"/>
                    </a:cubicBezTo>
                    <a:cubicBezTo>
                      <a:pt x="10812" y="5818"/>
                      <a:pt x="11026" y="5842"/>
                      <a:pt x="11229" y="5866"/>
                    </a:cubicBezTo>
                    <a:cubicBezTo>
                      <a:pt x="11315" y="5871"/>
                      <a:pt x="11401" y="5873"/>
                      <a:pt x="11487" y="5873"/>
                    </a:cubicBezTo>
                    <a:cubicBezTo>
                      <a:pt x="12255" y="5873"/>
                      <a:pt x="13005" y="5682"/>
                      <a:pt x="13669" y="5318"/>
                    </a:cubicBezTo>
                    <a:cubicBezTo>
                      <a:pt x="14372" y="4937"/>
                      <a:pt x="14931" y="4354"/>
                      <a:pt x="15301" y="3651"/>
                    </a:cubicBezTo>
                    <a:lnTo>
                      <a:pt x="15301" y="3651"/>
                    </a:lnTo>
                    <a:cubicBezTo>
                      <a:pt x="14693" y="4020"/>
                      <a:pt x="14027" y="4270"/>
                      <a:pt x="13336" y="4389"/>
                    </a:cubicBezTo>
                    <a:cubicBezTo>
                      <a:pt x="13096" y="4430"/>
                      <a:pt x="12855" y="4450"/>
                      <a:pt x="12616" y="4450"/>
                    </a:cubicBezTo>
                    <a:cubicBezTo>
                      <a:pt x="12227" y="4450"/>
                      <a:pt x="11843" y="4397"/>
                      <a:pt x="11467" y="4294"/>
                    </a:cubicBezTo>
                    <a:lnTo>
                      <a:pt x="11026" y="4139"/>
                    </a:lnTo>
                    <a:lnTo>
                      <a:pt x="10609" y="3961"/>
                    </a:lnTo>
                    <a:cubicBezTo>
                      <a:pt x="10324" y="3830"/>
                      <a:pt x="10050" y="3675"/>
                      <a:pt x="9776" y="3508"/>
                    </a:cubicBezTo>
                    <a:cubicBezTo>
                      <a:pt x="9264" y="3175"/>
                      <a:pt x="8812" y="2770"/>
                      <a:pt x="8419" y="2282"/>
                    </a:cubicBezTo>
                    <a:cubicBezTo>
                      <a:pt x="7883" y="1627"/>
                      <a:pt x="7216" y="1091"/>
                      <a:pt x="6466" y="698"/>
                    </a:cubicBezTo>
                    <a:cubicBezTo>
                      <a:pt x="6097" y="508"/>
                      <a:pt x="5704" y="353"/>
                      <a:pt x="5311" y="234"/>
                    </a:cubicBezTo>
                    <a:cubicBezTo>
                      <a:pt x="5097" y="187"/>
                      <a:pt x="4906" y="115"/>
                      <a:pt x="4692" y="91"/>
                    </a:cubicBezTo>
                    <a:cubicBezTo>
                      <a:pt x="4478" y="56"/>
                      <a:pt x="4275" y="32"/>
                      <a:pt x="4061" y="8"/>
                    </a:cubicBezTo>
                    <a:cubicBezTo>
                      <a:pt x="3976" y="3"/>
                      <a:pt x="3891" y="1"/>
                      <a:pt x="38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2"/>
              <p:cNvSpPr/>
              <p:nvPr/>
            </p:nvSpPr>
            <p:spPr>
              <a:xfrm>
                <a:off x="5513556" y="1345050"/>
                <a:ext cx="382800" cy="146825"/>
              </a:xfrm>
              <a:custGeom>
                <a:avLst/>
                <a:gdLst/>
                <a:ahLst/>
                <a:cxnLst/>
                <a:rect l="l" t="t" r="r" b="b"/>
                <a:pathLst>
                  <a:path w="15312" h="5873" extrusionOk="0">
                    <a:moveTo>
                      <a:pt x="11498" y="1"/>
                    </a:moveTo>
                    <a:cubicBezTo>
                      <a:pt x="11412" y="1"/>
                      <a:pt x="11326" y="3"/>
                      <a:pt x="11240" y="8"/>
                    </a:cubicBezTo>
                    <a:cubicBezTo>
                      <a:pt x="11038" y="32"/>
                      <a:pt x="10823" y="56"/>
                      <a:pt x="10609" y="91"/>
                    </a:cubicBezTo>
                    <a:cubicBezTo>
                      <a:pt x="10395" y="115"/>
                      <a:pt x="10204" y="187"/>
                      <a:pt x="9990" y="234"/>
                    </a:cubicBezTo>
                    <a:cubicBezTo>
                      <a:pt x="9597" y="353"/>
                      <a:pt x="9216" y="508"/>
                      <a:pt x="8847" y="698"/>
                    </a:cubicBezTo>
                    <a:cubicBezTo>
                      <a:pt x="8085" y="1091"/>
                      <a:pt x="7418" y="1627"/>
                      <a:pt x="6882" y="2282"/>
                    </a:cubicBezTo>
                    <a:cubicBezTo>
                      <a:pt x="6501" y="2758"/>
                      <a:pt x="6037" y="3175"/>
                      <a:pt x="5525" y="3508"/>
                    </a:cubicBezTo>
                    <a:cubicBezTo>
                      <a:pt x="5263" y="3675"/>
                      <a:pt x="4977" y="3830"/>
                      <a:pt x="4692" y="3961"/>
                    </a:cubicBezTo>
                    <a:lnTo>
                      <a:pt x="4275" y="4139"/>
                    </a:lnTo>
                    <a:lnTo>
                      <a:pt x="3846" y="4294"/>
                    </a:lnTo>
                    <a:cubicBezTo>
                      <a:pt x="3466" y="4397"/>
                      <a:pt x="3080" y="4445"/>
                      <a:pt x="2696" y="4445"/>
                    </a:cubicBezTo>
                    <a:cubicBezTo>
                      <a:pt x="2456" y="4445"/>
                      <a:pt x="2215" y="4426"/>
                      <a:pt x="1977" y="4389"/>
                    </a:cubicBezTo>
                    <a:cubicBezTo>
                      <a:pt x="1275" y="4270"/>
                      <a:pt x="608" y="4020"/>
                      <a:pt x="1" y="3651"/>
                    </a:cubicBezTo>
                    <a:lnTo>
                      <a:pt x="1" y="3651"/>
                    </a:lnTo>
                    <a:cubicBezTo>
                      <a:pt x="370" y="4354"/>
                      <a:pt x="929" y="4937"/>
                      <a:pt x="1632" y="5318"/>
                    </a:cubicBezTo>
                    <a:cubicBezTo>
                      <a:pt x="2296" y="5682"/>
                      <a:pt x="3046" y="5873"/>
                      <a:pt x="3814" y="5873"/>
                    </a:cubicBezTo>
                    <a:cubicBezTo>
                      <a:pt x="3900" y="5873"/>
                      <a:pt x="3986" y="5871"/>
                      <a:pt x="4072" y="5866"/>
                    </a:cubicBezTo>
                    <a:cubicBezTo>
                      <a:pt x="4275" y="5842"/>
                      <a:pt x="4489" y="5818"/>
                      <a:pt x="4704" y="5794"/>
                    </a:cubicBezTo>
                    <a:cubicBezTo>
                      <a:pt x="4918" y="5771"/>
                      <a:pt x="5120" y="5687"/>
                      <a:pt x="5323" y="5640"/>
                    </a:cubicBezTo>
                    <a:cubicBezTo>
                      <a:pt x="5716" y="5532"/>
                      <a:pt x="6108" y="5378"/>
                      <a:pt x="6466" y="5187"/>
                    </a:cubicBezTo>
                    <a:cubicBezTo>
                      <a:pt x="7228" y="4794"/>
                      <a:pt x="7894" y="4258"/>
                      <a:pt x="8430" y="3592"/>
                    </a:cubicBezTo>
                    <a:cubicBezTo>
                      <a:pt x="8823" y="3115"/>
                      <a:pt x="9276" y="2711"/>
                      <a:pt x="9787" y="2377"/>
                    </a:cubicBezTo>
                    <a:cubicBezTo>
                      <a:pt x="10049" y="2199"/>
                      <a:pt x="10335" y="2044"/>
                      <a:pt x="10621" y="1913"/>
                    </a:cubicBezTo>
                    <a:lnTo>
                      <a:pt x="11038" y="1734"/>
                    </a:lnTo>
                    <a:lnTo>
                      <a:pt x="11478" y="1591"/>
                    </a:lnTo>
                    <a:cubicBezTo>
                      <a:pt x="11856" y="1480"/>
                      <a:pt x="12242" y="1429"/>
                      <a:pt x="12629" y="1429"/>
                    </a:cubicBezTo>
                    <a:cubicBezTo>
                      <a:pt x="12865" y="1429"/>
                      <a:pt x="13101" y="1448"/>
                      <a:pt x="13336" y="1484"/>
                    </a:cubicBezTo>
                    <a:cubicBezTo>
                      <a:pt x="14038" y="1615"/>
                      <a:pt x="14705" y="1865"/>
                      <a:pt x="15312" y="2234"/>
                    </a:cubicBezTo>
                    <a:cubicBezTo>
                      <a:pt x="14955" y="1520"/>
                      <a:pt x="14383" y="937"/>
                      <a:pt x="13693" y="556"/>
                    </a:cubicBezTo>
                    <a:cubicBezTo>
                      <a:pt x="13018" y="191"/>
                      <a:pt x="12266" y="1"/>
                      <a:pt x="114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13B30396-B54C-F279-9CE6-4E853E5A9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163" y="378189"/>
            <a:ext cx="1227873" cy="12278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53"/>
          <p:cNvSpPr/>
          <p:nvPr/>
        </p:nvSpPr>
        <p:spPr>
          <a:xfrm>
            <a:off x="512775" y="3131050"/>
            <a:ext cx="3826303" cy="1511416"/>
          </a:xfrm>
          <a:custGeom>
            <a:avLst/>
            <a:gdLst/>
            <a:ahLst/>
            <a:cxnLst/>
            <a:rect l="l" t="t" r="r" b="b"/>
            <a:pathLst>
              <a:path w="76618" h="40232" extrusionOk="0">
                <a:moveTo>
                  <a:pt x="3097" y="1"/>
                </a:moveTo>
                <a:cubicBezTo>
                  <a:pt x="3097" y="1096"/>
                  <a:pt x="2513" y="2120"/>
                  <a:pt x="1561" y="2679"/>
                </a:cubicBezTo>
                <a:lnTo>
                  <a:pt x="1" y="2679"/>
                </a:lnTo>
                <a:lnTo>
                  <a:pt x="1" y="37553"/>
                </a:lnTo>
                <a:lnTo>
                  <a:pt x="1561" y="37553"/>
                </a:lnTo>
                <a:cubicBezTo>
                  <a:pt x="2513" y="38112"/>
                  <a:pt x="3097" y="39124"/>
                  <a:pt x="3097" y="40232"/>
                </a:cubicBezTo>
                <a:lnTo>
                  <a:pt x="6311" y="40232"/>
                </a:lnTo>
                <a:cubicBezTo>
                  <a:pt x="6311" y="39124"/>
                  <a:pt x="6895" y="38112"/>
                  <a:pt x="7847" y="37553"/>
                </a:cubicBezTo>
                <a:lnTo>
                  <a:pt x="10967" y="37553"/>
                </a:lnTo>
                <a:cubicBezTo>
                  <a:pt x="11919" y="38112"/>
                  <a:pt x="12514" y="39124"/>
                  <a:pt x="12514" y="40232"/>
                </a:cubicBezTo>
                <a:lnTo>
                  <a:pt x="15717" y="40232"/>
                </a:lnTo>
                <a:cubicBezTo>
                  <a:pt x="15717" y="39124"/>
                  <a:pt x="16301" y="38112"/>
                  <a:pt x="17253" y="37553"/>
                </a:cubicBezTo>
                <a:lnTo>
                  <a:pt x="20182" y="37553"/>
                </a:lnTo>
                <a:cubicBezTo>
                  <a:pt x="21135" y="38112"/>
                  <a:pt x="21718" y="39124"/>
                  <a:pt x="21730" y="40232"/>
                </a:cubicBezTo>
                <a:lnTo>
                  <a:pt x="25123" y="40232"/>
                </a:lnTo>
                <a:cubicBezTo>
                  <a:pt x="25123" y="39124"/>
                  <a:pt x="25707" y="38112"/>
                  <a:pt x="26671" y="37553"/>
                </a:cubicBezTo>
                <a:lnTo>
                  <a:pt x="29588" y="37553"/>
                </a:lnTo>
                <a:cubicBezTo>
                  <a:pt x="30541" y="38112"/>
                  <a:pt x="31136" y="39124"/>
                  <a:pt x="31136" y="40232"/>
                </a:cubicBezTo>
                <a:lnTo>
                  <a:pt x="34529" y="40232"/>
                </a:lnTo>
                <a:cubicBezTo>
                  <a:pt x="34529" y="39124"/>
                  <a:pt x="35113" y="38112"/>
                  <a:pt x="36077" y="37553"/>
                </a:cubicBezTo>
                <a:lnTo>
                  <a:pt x="38994" y="37553"/>
                </a:lnTo>
                <a:cubicBezTo>
                  <a:pt x="39946" y="38112"/>
                  <a:pt x="40542" y="39124"/>
                  <a:pt x="40542" y="40232"/>
                </a:cubicBezTo>
                <a:lnTo>
                  <a:pt x="43935" y="40232"/>
                </a:lnTo>
                <a:cubicBezTo>
                  <a:pt x="43935" y="39124"/>
                  <a:pt x="44518" y="38112"/>
                  <a:pt x="45483" y="37553"/>
                </a:cubicBezTo>
                <a:lnTo>
                  <a:pt x="48400" y="37553"/>
                </a:lnTo>
                <a:cubicBezTo>
                  <a:pt x="49352" y="38112"/>
                  <a:pt x="49948" y="39124"/>
                  <a:pt x="49948" y="40232"/>
                </a:cubicBezTo>
                <a:lnTo>
                  <a:pt x="53341" y="40232"/>
                </a:lnTo>
                <a:cubicBezTo>
                  <a:pt x="53341" y="39124"/>
                  <a:pt x="53924" y="38112"/>
                  <a:pt x="54889" y="37553"/>
                </a:cubicBezTo>
                <a:lnTo>
                  <a:pt x="57806" y="37553"/>
                </a:lnTo>
                <a:cubicBezTo>
                  <a:pt x="58758" y="38112"/>
                  <a:pt x="59354" y="39124"/>
                  <a:pt x="59354" y="40232"/>
                </a:cubicBezTo>
                <a:lnTo>
                  <a:pt x="62556" y="40232"/>
                </a:lnTo>
                <a:cubicBezTo>
                  <a:pt x="62556" y="39124"/>
                  <a:pt x="63140" y="38112"/>
                  <a:pt x="64104" y="37553"/>
                </a:cubicBezTo>
                <a:lnTo>
                  <a:pt x="67212" y="37553"/>
                </a:lnTo>
                <a:cubicBezTo>
                  <a:pt x="68164" y="38112"/>
                  <a:pt x="68760" y="39124"/>
                  <a:pt x="68760" y="40232"/>
                </a:cubicBezTo>
                <a:lnTo>
                  <a:pt x="71962" y="40232"/>
                </a:lnTo>
                <a:cubicBezTo>
                  <a:pt x="71962" y="39124"/>
                  <a:pt x="72546" y="38112"/>
                  <a:pt x="73510" y="37553"/>
                </a:cubicBezTo>
                <a:lnTo>
                  <a:pt x="76618" y="37553"/>
                </a:lnTo>
                <a:lnTo>
                  <a:pt x="76618" y="2679"/>
                </a:lnTo>
                <a:lnTo>
                  <a:pt x="73510" y="2679"/>
                </a:lnTo>
                <a:cubicBezTo>
                  <a:pt x="72558" y="2120"/>
                  <a:pt x="71962" y="1096"/>
                  <a:pt x="71962" y="1"/>
                </a:cubicBezTo>
                <a:lnTo>
                  <a:pt x="68760" y="1"/>
                </a:lnTo>
                <a:cubicBezTo>
                  <a:pt x="68760" y="1096"/>
                  <a:pt x="68176" y="2120"/>
                  <a:pt x="67224" y="2679"/>
                </a:cubicBezTo>
                <a:lnTo>
                  <a:pt x="64104" y="2679"/>
                </a:lnTo>
                <a:cubicBezTo>
                  <a:pt x="63152" y="2120"/>
                  <a:pt x="62556" y="1096"/>
                  <a:pt x="62556" y="1"/>
                </a:cubicBezTo>
                <a:lnTo>
                  <a:pt x="59354" y="1"/>
                </a:lnTo>
                <a:cubicBezTo>
                  <a:pt x="59354" y="1096"/>
                  <a:pt x="58770" y="2120"/>
                  <a:pt x="57806" y="2679"/>
                </a:cubicBezTo>
                <a:lnTo>
                  <a:pt x="54889" y="2679"/>
                </a:lnTo>
                <a:cubicBezTo>
                  <a:pt x="53936" y="2120"/>
                  <a:pt x="53341" y="1096"/>
                  <a:pt x="53341" y="1"/>
                </a:cubicBezTo>
                <a:lnTo>
                  <a:pt x="49948" y="1"/>
                </a:lnTo>
                <a:cubicBezTo>
                  <a:pt x="49948" y="1096"/>
                  <a:pt x="49364" y="2120"/>
                  <a:pt x="48400" y="2679"/>
                </a:cubicBezTo>
                <a:lnTo>
                  <a:pt x="45483" y="2679"/>
                </a:lnTo>
                <a:cubicBezTo>
                  <a:pt x="44530" y="2120"/>
                  <a:pt x="43935" y="1096"/>
                  <a:pt x="43935" y="1"/>
                </a:cubicBezTo>
                <a:lnTo>
                  <a:pt x="40542" y="1"/>
                </a:lnTo>
                <a:cubicBezTo>
                  <a:pt x="40542" y="1096"/>
                  <a:pt x="39958" y="2120"/>
                  <a:pt x="38994" y="2679"/>
                </a:cubicBezTo>
                <a:lnTo>
                  <a:pt x="36077" y="2679"/>
                </a:lnTo>
                <a:cubicBezTo>
                  <a:pt x="35124" y="2120"/>
                  <a:pt x="34529" y="1096"/>
                  <a:pt x="34529" y="1"/>
                </a:cubicBezTo>
                <a:lnTo>
                  <a:pt x="31136" y="1"/>
                </a:lnTo>
                <a:cubicBezTo>
                  <a:pt x="31136" y="1096"/>
                  <a:pt x="30552" y="2120"/>
                  <a:pt x="29588" y="2679"/>
                </a:cubicBezTo>
                <a:lnTo>
                  <a:pt x="26671" y="2679"/>
                </a:lnTo>
                <a:cubicBezTo>
                  <a:pt x="25707" y="2120"/>
                  <a:pt x="25123" y="1096"/>
                  <a:pt x="25123" y="1"/>
                </a:cubicBezTo>
                <a:lnTo>
                  <a:pt x="21730" y="1"/>
                </a:lnTo>
                <a:cubicBezTo>
                  <a:pt x="21718" y="1096"/>
                  <a:pt x="21135" y="2120"/>
                  <a:pt x="20182" y="2679"/>
                </a:cubicBezTo>
                <a:lnTo>
                  <a:pt x="17253" y="2679"/>
                </a:lnTo>
                <a:cubicBezTo>
                  <a:pt x="16301" y="2120"/>
                  <a:pt x="15717" y="1096"/>
                  <a:pt x="15717" y="1"/>
                </a:cubicBezTo>
                <a:lnTo>
                  <a:pt x="12514" y="1"/>
                </a:lnTo>
                <a:cubicBezTo>
                  <a:pt x="12514" y="1096"/>
                  <a:pt x="11919" y="2120"/>
                  <a:pt x="10967" y="2679"/>
                </a:cubicBezTo>
                <a:lnTo>
                  <a:pt x="7847" y="2679"/>
                </a:lnTo>
                <a:cubicBezTo>
                  <a:pt x="6895" y="2120"/>
                  <a:pt x="6311" y="1096"/>
                  <a:pt x="6311" y="1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53"/>
          <p:cNvSpPr txBox="1">
            <a:spLocks noGrp="1"/>
          </p:cNvSpPr>
          <p:nvPr>
            <p:ph type="title"/>
          </p:nvPr>
        </p:nvSpPr>
        <p:spPr>
          <a:xfrm>
            <a:off x="720000" y="3448013"/>
            <a:ext cx="3277800" cy="87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 + medio ambiente</a:t>
            </a:r>
            <a:endParaRPr dirty="0"/>
          </a:p>
        </p:txBody>
      </p:sp>
      <p:grpSp>
        <p:nvGrpSpPr>
          <p:cNvPr id="1190" name="Google Shape;1190;p53"/>
          <p:cNvGrpSpPr/>
          <p:nvPr/>
        </p:nvGrpSpPr>
        <p:grpSpPr>
          <a:xfrm rot="4220803">
            <a:off x="1195831" y="4390803"/>
            <a:ext cx="414500" cy="391593"/>
            <a:chOff x="2802525" y="581025"/>
            <a:chExt cx="587970" cy="555424"/>
          </a:xfrm>
        </p:grpSpPr>
        <p:sp>
          <p:nvSpPr>
            <p:cNvPr id="1191" name="Google Shape;1191;p53"/>
            <p:cNvSpPr/>
            <p:nvPr/>
          </p:nvSpPr>
          <p:spPr>
            <a:xfrm>
              <a:off x="2802525" y="581025"/>
              <a:ext cx="587970" cy="555424"/>
            </a:xfrm>
            <a:custGeom>
              <a:avLst/>
              <a:gdLst/>
              <a:ahLst/>
              <a:cxnLst/>
              <a:rect l="l" t="t" r="r" b="b"/>
              <a:pathLst>
                <a:path w="9665" h="9130" extrusionOk="0">
                  <a:moveTo>
                    <a:pt x="4509" y="1060"/>
                  </a:moveTo>
                  <a:lnTo>
                    <a:pt x="4533" y="1096"/>
                  </a:lnTo>
                  <a:cubicBezTo>
                    <a:pt x="4521" y="1084"/>
                    <a:pt x="4509" y="1072"/>
                    <a:pt x="4509" y="1060"/>
                  </a:cubicBezTo>
                  <a:close/>
                  <a:moveTo>
                    <a:pt x="5140" y="1048"/>
                  </a:moveTo>
                  <a:cubicBezTo>
                    <a:pt x="5152" y="1060"/>
                    <a:pt x="5140" y="1072"/>
                    <a:pt x="5116" y="1096"/>
                  </a:cubicBezTo>
                  <a:lnTo>
                    <a:pt x="5140" y="1048"/>
                  </a:lnTo>
                  <a:close/>
                  <a:moveTo>
                    <a:pt x="4842" y="1"/>
                  </a:moveTo>
                  <a:cubicBezTo>
                    <a:pt x="4580" y="167"/>
                    <a:pt x="4390" y="417"/>
                    <a:pt x="4295" y="715"/>
                  </a:cubicBezTo>
                  <a:lnTo>
                    <a:pt x="4223" y="1060"/>
                  </a:lnTo>
                  <a:cubicBezTo>
                    <a:pt x="4164" y="1286"/>
                    <a:pt x="4080" y="1501"/>
                    <a:pt x="3985" y="1715"/>
                  </a:cubicBezTo>
                  <a:cubicBezTo>
                    <a:pt x="3783" y="2132"/>
                    <a:pt x="3509" y="2513"/>
                    <a:pt x="3175" y="2846"/>
                  </a:cubicBezTo>
                  <a:cubicBezTo>
                    <a:pt x="2509" y="3489"/>
                    <a:pt x="1628" y="3953"/>
                    <a:pt x="711" y="4001"/>
                  </a:cubicBezTo>
                  <a:lnTo>
                    <a:pt x="663" y="4001"/>
                  </a:lnTo>
                  <a:cubicBezTo>
                    <a:pt x="0" y="4048"/>
                    <a:pt x="43" y="5025"/>
                    <a:pt x="699" y="5025"/>
                  </a:cubicBezTo>
                  <a:cubicBezTo>
                    <a:pt x="703" y="5025"/>
                    <a:pt x="707" y="5025"/>
                    <a:pt x="711" y="5025"/>
                  </a:cubicBezTo>
                  <a:cubicBezTo>
                    <a:pt x="723" y="5025"/>
                    <a:pt x="735" y="5025"/>
                    <a:pt x="747" y="5025"/>
                  </a:cubicBezTo>
                  <a:cubicBezTo>
                    <a:pt x="1675" y="5025"/>
                    <a:pt x="2565" y="5474"/>
                    <a:pt x="3223" y="6120"/>
                  </a:cubicBezTo>
                  <a:cubicBezTo>
                    <a:pt x="3902" y="6775"/>
                    <a:pt x="4366" y="7692"/>
                    <a:pt x="4330" y="8633"/>
                  </a:cubicBezTo>
                  <a:cubicBezTo>
                    <a:pt x="4342" y="8963"/>
                    <a:pt x="4594" y="9130"/>
                    <a:pt x="4845" y="9130"/>
                  </a:cubicBezTo>
                  <a:cubicBezTo>
                    <a:pt x="5091" y="9130"/>
                    <a:pt x="5336" y="8969"/>
                    <a:pt x="5354" y="8645"/>
                  </a:cubicBezTo>
                  <a:lnTo>
                    <a:pt x="5354" y="8633"/>
                  </a:lnTo>
                  <a:cubicBezTo>
                    <a:pt x="5366" y="7704"/>
                    <a:pt x="5842" y="6811"/>
                    <a:pt x="6509" y="6168"/>
                  </a:cubicBezTo>
                  <a:cubicBezTo>
                    <a:pt x="7176" y="5513"/>
                    <a:pt x="8045" y="5061"/>
                    <a:pt x="8962" y="5013"/>
                  </a:cubicBezTo>
                  <a:lnTo>
                    <a:pt x="9009" y="5013"/>
                  </a:lnTo>
                  <a:cubicBezTo>
                    <a:pt x="9664" y="4965"/>
                    <a:pt x="9629" y="3989"/>
                    <a:pt x="8962" y="3989"/>
                  </a:cubicBezTo>
                  <a:lnTo>
                    <a:pt x="8974" y="4001"/>
                  </a:lnTo>
                  <a:cubicBezTo>
                    <a:pt x="8045" y="3989"/>
                    <a:pt x="7164" y="3489"/>
                    <a:pt x="6533" y="2822"/>
                  </a:cubicBezTo>
                  <a:cubicBezTo>
                    <a:pt x="6211" y="2489"/>
                    <a:pt x="5938" y="2108"/>
                    <a:pt x="5735" y="1691"/>
                  </a:cubicBezTo>
                  <a:cubicBezTo>
                    <a:pt x="5640" y="1477"/>
                    <a:pt x="5557" y="1263"/>
                    <a:pt x="5485" y="1048"/>
                  </a:cubicBezTo>
                  <a:lnTo>
                    <a:pt x="5402" y="703"/>
                  </a:lnTo>
                  <a:cubicBezTo>
                    <a:pt x="5307" y="405"/>
                    <a:pt x="5104" y="155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3"/>
            <p:cNvSpPr/>
            <p:nvPr/>
          </p:nvSpPr>
          <p:spPr>
            <a:xfrm>
              <a:off x="2854844" y="613570"/>
              <a:ext cx="483152" cy="483882"/>
            </a:xfrm>
            <a:custGeom>
              <a:avLst/>
              <a:gdLst/>
              <a:ahLst/>
              <a:cxnLst/>
              <a:rect l="l" t="t" r="r" b="b"/>
              <a:pathLst>
                <a:path w="7942" h="7954" extrusionOk="0">
                  <a:moveTo>
                    <a:pt x="3977" y="0"/>
                  </a:moveTo>
                  <a:cubicBezTo>
                    <a:pt x="3393" y="1905"/>
                    <a:pt x="1905" y="3394"/>
                    <a:pt x="0" y="3977"/>
                  </a:cubicBezTo>
                  <a:cubicBezTo>
                    <a:pt x="1905" y="4560"/>
                    <a:pt x="3393" y="6049"/>
                    <a:pt x="3977" y="7954"/>
                  </a:cubicBezTo>
                  <a:cubicBezTo>
                    <a:pt x="4560" y="6049"/>
                    <a:pt x="6048" y="4560"/>
                    <a:pt x="7942" y="3977"/>
                  </a:cubicBezTo>
                  <a:cubicBezTo>
                    <a:pt x="6048" y="3394"/>
                    <a:pt x="4560" y="1905"/>
                    <a:pt x="39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53"/>
          <p:cNvGrpSpPr/>
          <p:nvPr/>
        </p:nvGrpSpPr>
        <p:grpSpPr>
          <a:xfrm rot="-5400000">
            <a:off x="7496359" y="516008"/>
            <a:ext cx="436222" cy="484185"/>
            <a:chOff x="3025566" y="585815"/>
            <a:chExt cx="436222" cy="484185"/>
          </a:xfrm>
        </p:grpSpPr>
        <p:sp>
          <p:nvSpPr>
            <p:cNvPr id="1194" name="Google Shape;1194;p53"/>
            <p:cNvSpPr/>
            <p:nvPr/>
          </p:nvSpPr>
          <p:spPr>
            <a:xfrm>
              <a:off x="3025566" y="585815"/>
              <a:ext cx="436222" cy="484185"/>
            </a:xfrm>
            <a:custGeom>
              <a:avLst/>
              <a:gdLst/>
              <a:ahLst/>
              <a:cxnLst/>
              <a:rect l="l" t="t" r="r" b="b"/>
              <a:pathLst>
                <a:path w="3156" h="3503" extrusionOk="0">
                  <a:moveTo>
                    <a:pt x="1252" y="0"/>
                  </a:moveTo>
                  <a:cubicBezTo>
                    <a:pt x="1093" y="0"/>
                    <a:pt x="936" y="48"/>
                    <a:pt x="798" y="140"/>
                  </a:cubicBezTo>
                  <a:cubicBezTo>
                    <a:pt x="512" y="378"/>
                    <a:pt x="345" y="735"/>
                    <a:pt x="345" y="1116"/>
                  </a:cubicBezTo>
                  <a:lnTo>
                    <a:pt x="345" y="1175"/>
                  </a:lnTo>
                  <a:cubicBezTo>
                    <a:pt x="345" y="1652"/>
                    <a:pt x="322" y="1961"/>
                    <a:pt x="226" y="2283"/>
                  </a:cubicBezTo>
                  <a:cubicBezTo>
                    <a:pt x="83" y="2711"/>
                    <a:pt x="0" y="3104"/>
                    <a:pt x="274" y="3450"/>
                  </a:cubicBezTo>
                  <a:cubicBezTo>
                    <a:pt x="298" y="3481"/>
                    <a:pt x="332" y="3502"/>
                    <a:pt x="370" y="3502"/>
                  </a:cubicBezTo>
                  <a:cubicBezTo>
                    <a:pt x="389" y="3502"/>
                    <a:pt x="409" y="3497"/>
                    <a:pt x="429" y="3485"/>
                  </a:cubicBezTo>
                  <a:cubicBezTo>
                    <a:pt x="476" y="3450"/>
                    <a:pt x="488" y="3390"/>
                    <a:pt x="464" y="3342"/>
                  </a:cubicBezTo>
                  <a:lnTo>
                    <a:pt x="464" y="3330"/>
                  </a:lnTo>
                  <a:cubicBezTo>
                    <a:pt x="453" y="3307"/>
                    <a:pt x="441" y="3283"/>
                    <a:pt x="429" y="3259"/>
                  </a:cubicBezTo>
                  <a:cubicBezTo>
                    <a:pt x="417" y="3211"/>
                    <a:pt x="417" y="3164"/>
                    <a:pt x="429" y="3116"/>
                  </a:cubicBezTo>
                  <a:cubicBezTo>
                    <a:pt x="488" y="2985"/>
                    <a:pt x="583" y="2878"/>
                    <a:pt x="714" y="2819"/>
                  </a:cubicBezTo>
                  <a:cubicBezTo>
                    <a:pt x="884" y="2725"/>
                    <a:pt x="1077" y="2705"/>
                    <a:pt x="1291" y="2705"/>
                  </a:cubicBezTo>
                  <a:cubicBezTo>
                    <a:pt x="1377" y="2705"/>
                    <a:pt x="1467" y="2708"/>
                    <a:pt x="1560" y="2711"/>
                  </a:cubicBezTo>
                  <a:cubicBezTo>
                    <a:pt x="1663" y="2715"/>
                    <a:pt x="1767" y="2719"/>
                    <a:pt x="1871" y="2719"/>
                  </a:cubicBezTo>
                  <a:cubicBezTo>
                    <a:pt x="2139" y="2719"/>
                    <a:pt x="2406" y="2691"/>
                    <a:pt x="2655" y="2545"/>
                  </a:cubicBezTo>
                  <a:cubicBezTo>
                    <a:pt x="2917" y="2402"/>
                    <a:pt x="3096" y="2152"/>
                    <a:pt x="3131" y="1854"/>
                  </a:cubicBezTo>
                  <a:cubicBezTo>
                    <a:pt x="3155" y="1580"/>
                    <a:pt x="3048" y="1318"/>
                    <a:pt x="2858" y="1128"/>
                  </a:cubicBezTo>
                  <a:cubicBezTo>
                    <a:pt x="2716" y="1003"/>
                    <a:pt x="2539" y="936"/>
                    <a:pt x="2360" y="936"/>
                  </a:cubicBezTo>
                  <a:cubicBezTo>
                    <a:pt x="2283" y="936"/>
                    <a:pt x="2206" y="948"/>
                    <a:pt x="2131" y="973"/>
                  </a:cubicBezTo>
                  <a:cubicBezTo>
                    <a:pt x="2179" y="556"/>
                    <a:pt x="1917" y="163"/>
                    <a:pt x="1512" y="44"/>
                  </a:cubicBezTo>
                  <a:cubicBezTo>
                    <a:pt x="1427" y="15"/>
                    <a:pt x="1339" y="0"/>
                    <a:pt x="1252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5" name="Google Shape;1195;p53"/>
            <p:cNvGrpSpPr/>
            <p:nvPr/>
          </p:nvGrpSpPr>
          <p:grpSpPr>
            <a:xfrm>
              <a:off x="3032974" y="602195"/>
              <a:ext cx="421433" cy="467386"/>
              <a:chOff x="3509111" y="1164202"/>
              <a:chExt cx="76225" cy="84537"/>
            </a:xfrm>
          </p:grpSpPr>
          <p:sp>
            <p:nvSpPr>
              <p:cNvPr id="1196" name="Google Shape;1196;p53"/>
              <p:cNvSpPr/>
              <p:nvPr/>
            </p:nvSpPr>
            <p:spPr>
              <a:xfrm>
                <a:off x="3509111" y="1164202"/>
                <a:ext cx="76225" cy="81650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3266" extrusionOk="0">
                    <a:moveTo>
                      <a:pt x="1124" y="1"/>
                    </a:moveTo>
                    <a:cubicBezTo>
                      <a:pt x="624" y="1"/>
                      <a:pt x="334" y="555"/>
                      <a:pt x="334" y="991"/>
                    </a:cubicBezTo>
                    <a:cubicBezTo>
                      <a:pt x="322" y="1491"/>
                      <a:pt x="322" y="1837"/>
                      <a:pt x="203" y="2194"/>
                    </a:cubicBezTo>
                    <a:cubicBezTo>
                      <a:pt x="60" y="2646"/>
                      <a:pt x="0" y="2968"/>
                      <a:pt x="250" y="3265"/>
                    </a:cubicBezTo>
                    <a:cubicBezTo>
                      <a:pt x="250" y="3265"/>
                      <a:pt x="0" y="2908"/>
                      <a:pt x="536" y="2599"/>
                    </a:cubicBezTo>
                    <a:cubicBezTo>
                      <a:pt x="722" y="2497"/>
                      <a:pt x="935" y="2475"/>
                      <a:pt x="1158" y="2475"/>
                    </a:cubicBezTo>
                    <a:cubicBezTo>
                      <a:pt x="1341" y="2475"/>
                      <a:pt x="1531" y="2490"/>
                      <a:pt x="1721" y="2490"/>
                    </a:cubicBezTo>
                    <a:cubicBezTo>
                      <a:pt x="1981" y="2490"/>
                      <a:pt x="2240" y="2461"/>
                      <a:pt x="2477" y="2325"/>
                    </a:cubicBezTo>
                    <a:cubicBezTo>
                      <a:pt x="2953" y="2087"/>
                      <a:pt x="3048" y="1456"/>
                      <a:pt x="2655" y="1086"/>
                    </a:cubicBezTo>
                    <a:cubicBezTo>
                      <a:pt x="2541" y="984"/>
                      <a:pt x="2398" y="933"/>
                      <a:pt x="2256" y="933"/>
                    </a:cubicBezTo>
                    <a:cubicBezTo>
                      <a:pt x="2118" y="933"/>
                      <a:pt x="1981" y="981"/>
                      <a:pt x="1870" y="1075"/>
                    </a:cubicBezTo>
                    <a:cubicBezTo>
                      <a:pt x="1870" y="1075"/>
                      <a:pt x="2096" y="277"/>
                      <a:pt x="1358" y="39"/>
                    </a:cubicBezTo>
                    <a:cubicBezTo>
                      <a:pt x="1276" y="13"/>
                      <a:pt x="1198" y="1"/>
                      <a:pt x="11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3"/>
              <p:cNvSpPr/>
              <p:nvPr/>
            </p:nvSpPr>
            <p:spPr>
              <a:xfrm>
                <a:off x="3512375" y="1195639"/>
                <a:ext cx="35750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1430" h="2124" extrusionOk="0">
                    <a:moveTo>
                      <a:pt x="1392" y="0"/>
                    </a:moveTo>
                    <a:cubicBezTo>
                      <a:pt x="1389" y="0"/>
                      <a:pt x="1385" y="2"/>
                      <a:pt x="1382" y="5"/>
                    </a:cubicBezTo>
                    <a:cubicBezTo>
                      <a:pt x="1203" y="112"/>
                      <a:pt x="1025" y="231"/>
                      <a:pt x="846" y="350"/>
                    </a:cubicBezTo>
                    <a:cubicBezTo>
                      <a:pt x="763" y="410"/>
                      <a:pt x="680" y="481"/>
                      <a:pt x="596" y="553"/>
                    </a:cubicBezTo>
                    <a:cubicBezTo>
                      <a:pt x="525" y="636"/>
                      <a:pt x="441" y="707"/>
                      <a:pt x="370" y="791"/>
                    </a:cubicBezTo>
                    <a:cubicBezTo>
                      <a:pt x="227" y="958"/>
                      <a:pt x="120" y="1160"/>
                      <a:pt x="48" y="1374"/>
                    </a:cubicBezTo>
                    <a:cubicBezTo>
                      <a:pt x="13" y="1481"/>
                      <a:pt x="1" y="1600"/>
                      <a:pt x="13" y="1708"/>
                    </a:cubicBezTo>
                    <a:cubicBezTo>
                      <a:pt x="13" y="1839"/>
                      <a:pt x="37" y="1958"/>
                      <a:pt x="96" y="2065"/>
                    </a:cubicBezTo>
                    <a:cubicBezTo>
                      <a:pt x="121" y="2105"/>
                      <a:pt x="156" y="2124"/>
                      <a:pt x="191" y="2124"/>
                    </a:cubicBezTo>
                    <a:cubicBezTo>
                      <a:pt x="208" y="2124"/>
                      <a:pt x="224" y="2120"/>
                      <a:pt x="239" y="2112"/>
                    </a:cubicBezTo>
                    <a:cubicBezTo>
                      <a:pt x="299" y="2077"/>
                      <a:pt x="310" y="2017"/>
                      <a:pt x="287" y="1958"/>
                    </a:cubicBezTo>
                    <a:lnTo>
                      <a:pt x="287" y="1946"/>
                    </a:lnTo>
                    <a:cubicBezTo>
                      <a:pt x="203" y="1779"/>
                      <a:pt x="179" y="1589"/>
                      <a:pt x="227" y="1410"/>
                    </a:cubicBezTo>
                    <a:cubicBezTo>
                      <a:pt x="275" y="1219"/>
                      <a:pt x="358" y="1029"/>
                      <a:pt x="489" y="874"/>
                    </a:cubicBezTo>
                    <a:cubicBezTo>
                      <a:pt x="549" y="791"/>
                      <a:pt x="608" y="707"/>
                      <a:pt x="680" y="636"/>
                    </a:cubicBezTo>
                    <a:cubicBezTo>
                      <a:pt x="763" y="577"/>
                      <a:pt x="834" y="493"/>
                      <a:pt x="906" y="422"/>
                    </a:cubicBezTo>
                    <a:cubicBezTo>
                      <a:pt x="1072" y="291"/>
                      <a:pt x="1239" y="160"/>
                      <a:pt x="1406" y="53"/>
                    </a:cubicBezTo>
                    <a:cubicBezTo>
                      <a:pt x="1418" y="41"/>
                      <a:pt x="1430" y="29"/>
                      <a:pt x="1418" y="17"/>
                    </a:cubicBezTo>
                    <a:cubicBezTo>
                      <a:pt x="1409" y="8"/>
                      <a:pt x="1401" y="0"/>
                      <a:pt x="13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8" name="Google Shape;1198;p53"/>
          <p:cNvGrpSpPr/>
          <p:nvPr/>
        </p:nvGrpSpPr>
        <p:grpSpPr>
          <a:xfrm rot="5181524">
            <a:off x="8076641" y="1257289"/>
            <a:ext cx="346249" cy="327142"/>
            <a:chOff x="2802525" y="581025"/>
            <a:chExt cx="587970" cy="555424"/>
          </a:xfrm>
        </p:grpSpPr>
        <p:sp>
          <p:nvSpPr>
            <p:cNvPr id="1199" name="Google Shape;1199;p53"/>
            <p:cNvSpPr/>
            <p:nvPr/>
          </p:nvSpPr>
          <p:spPr>
            <a:xfrm>
              <a:off x="2802525" y="581025"/>
              <a:ext cx="587970" cy="555424"/>
            </a:xfrm>
            <a:custGeom>
              <a:avLst/>
              <a:gdLst/>
              <a:ahLst/>
              <a:cxnLst/>
              <a:rect l="l" t="t" r="r" b="b"/>
              <a:pathLst>
                <a:path w="9665" h="9130" extrusionOk="0">
                  <a:moveTo>
                    <a:pt x="4509" y="1060"/>
                  </a:moveTo>
                  <a:lnTo>
                    <a:pt x="4533" y="1096"/>
                  </a:lnTo>
                  <a:cubicBezTo>
                    <a:pt x="4521" y="1084"/>
                    <a:pt x="4509" y="1072"/>
                    <a:pt x="4509" y="1060"/>
                  </a:cubicBezTo>
                  <a:close/>
                  <a:moveTo>
                    <a:pt x="5140" y="1048"/>
                  </a:moveTo>
                  <a:cubicBezTo>
                    <a:pt x="5152" y="1060"/>
                    <a:pt x="5140" y="1072"/>
                    <a:pt x="5116" y="1096"/>
                  </a:cubicBezTo>
                  <a:lnTo>
                    <a:pt x="5140" y="1048"/>
                  </a:lnTo>
                  <a:close/>
                  <a:moveTo>
                    <a:pt x="4842" y="1"/>
                  </a:moveTo>
                  <a:cubicBezTo>
                    <a:pt x="4580" y="167"/>
                    <a:pt x="4390" y="417"/>
                    <a:pt x="4295" y="715"/>
                  </a:cubicBezTo>
                  <a:lnTo>
                    <a:pt x="4223" y="1060"/>
                  </a:lnTo>
                  <a:cubicBezTo>
                    <a:pt x="4164" y="1286"/>
                    <a:pt x="4080" y="1501"/>
                    <a:pt x="3985" y="1715"/>
                  </a:cubicBezTo>
                  <a:cubicBezTo>
                    <a:pt x="3783" y="2132"/>
                    <a:pt x="3509" y="2513"/>
                    <a:pt x="3175" y="2846"/>
                  </a:cubicBezTo>
                  <a:cubicBezTo>
                    <a:pt x="2509" y="3489"/>
                    <a:pt x="1628" y="3953"/>
                    <a:pt x="711" y="4001"/>
                  </a:cubicBezTo>
                  <a:lnTo>
                    <a:pt x="663" y="4001"/>
                  </a:lnTo>
                  <a:cubicBezTo>
                    <a:pt x="0" y="4048"/>
                    <a:pt x="43" y="5025"/>
                    <a:pt x="699" y="5025"/>
                  </a:cubicBezTo>
                  <a:cubicBezTo>
                    <a:pt x="703" y="5025"/>
                    <a:pt x="707" y="5025"/>
                    <a:pt x="711" y="5025"/>
                  </a:cubicBezTo>
                  <a:cubicBezTo>
                    <a:pt x="723" y="5025"/>
                    <a:pt x="735" y="5025"/>
                    <a:pt x="747" y="5025"/>
                  </a:cubicBezTo>
                  <a:cubicBezTo>
                    <a:pt x="1675" y="5025"/>
                    <a:pt x="2565" y="5474"/>
                    <a:pt x="3223" y="6120"/>
                  </a:cubicBezTo>
                  <a:cubicBezTo>
                    <a:pt x="3902" y="6775"/>
                    <a:pt x="4366" y="7692"/>
                    <a:pt x="4330" y="8633"/>
                  </a:cubicBezTo>
                  <a:cubicBezTo>
                    <a:pt x="4342" y="8963"/>
                    <a:pt x="4594" y="9130"/>
                    <a:pt x="4845" y="9130"/>
                  </a:cubicBezTo>
                  <a:cubicBezTo>
                    <a:pt x="5091" y="9130"/>
                    <a:pt x="5336" y="8969"/>
                    <a:pt x="5354" y="8645"/>
                  </a:cubicBezTo>
                  <a:lnTo>
                    <a:pt x="5354" y="8633"/>
                  </a:lnTo>
                  <a:cubicBezTo>
                    <a:pt x="5366" y="7704"/>
                    <a:pt x="5842" y="6811"/>
                    <a:pt x="6509" y="6168"/>
                  </a:cubicBezTo>
                  <a:cubicBezTo>
                    <a:pt x="7176" y="5513"/>
                    <a:pt x="8045" y="5061"/>
                    <a:pt x="8962" y="5013"/>
                  </a:cubicBezTo>
                  <a:lnTo>
                    <a:pt x="9009" y="5013"/>
                  </a:lnTo>
                  <a:cubicBezTo>
                    <a:pt x="9664" y="4965"/>
                    <a:pt x="9629" y="3989"/>
                    <a:pt x="8962" y="3989"/>
                  </a:cubicBezTo>
                  <a:lnTo>
                    <a:pt x="8974" y="4001"/>
                  </a:lnTo>
                  <a:cubicBezTo>
                    <a:pt x="8045" y="3989"/>
                    <a:pt x="7164" y="3489"/>
                    <a:pt x="6533" y="2822"/>
                  </a:cubicBezTo>
                  <a:cubicBezTo>
                    <a:pt x="6211" y="2489"/>
                    <a:pt x="5938" y="2108"/>
                    <a:pt x="5735" y="1691"/>
                  </a:cubicBezTo>
                  <a:cubicBezTo>
                    <a:pt x="5640" y="1477"/>
                    <a:pt x="5557" y="1263"/>
                    <a:pt x="5485" y="1048"/>
                  </a:cubicBezTo>
                  <a:lnTo>
                    <a:pt x="5402" y="703"/>
                  </a:lnTo>
                  <a:cubicBezTo>
                    <a:pt x="5307" y="405"/>
                    <a:pt x="5104" y="155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53"/>
            <p:cNvSpPr/>
            <p:nvPr/>
          </p:nvSpPr>
          <p:spPr>
            <a:xfrm>
              <a:off x="2854844" y="613570"/>
              <a:ext cx="483152" cy="483882"/>
            </a:xfrm>
            <a:custGeom>
              <a:avLst/>
              <a:gdLst/>
              <a:ahLst/>
              <a:cxnLst/>
              <a:rect l="l" t="t" r="r" b="b"/>
              <a:pathLst>
                <a:path w="7942" h="7954" extrusionOk="0">
                  <a:moveTo>
                    <a:pt x="3977" y="0"/>
                  </a:moveTo>
                  <a:cubicBezTo>
                    <a:pt x="3393" y="1905"/>
                    <a:pt x="1905" y="3394"/>
                    <a:pt x="0" y="3977"/>
                  </a:cubicBezTo>
                  <a:cubicBezTo>
                    <a:pt x="1905" y="4560"/>
                    <a:pt x="3393" y="6049"/>
                    <a:pt x="3977" y="7954"/>
                  </a:cubicBezTo>
                  <a:cubicBezTo>
                    <a:pt x="4560" y="6049"/>
                    <a:pt x="6048" y="4560"/>
                    <a:pt x="7942" y="3977"/>
                  </a:cubicBezTo>
                  <a:cubicBezTo>
                    <a:pt x="6048" y="3394"/>
                    <a:pt x="4560" y="1905"/>
                    <a:pt x="39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1" name="Google Shape;1201;p53"/>
          <p:cNvGrpSpPr/>
          <p:nvPr/>
        </p:nvGrpSpPr>
        <p:grpSpPr>
          <a:xfrm flipH="1">
            <a:off x="6860629" y="2676633"/>
            <a:ext cx="2063713" cy="2171045"/>
            <a:chOff x="-207407" y="2242224"/>
            <a:chExt cx="1855857" cy="1952378"/>
          </a:xfrm>
        </p:grpSpPr>
        <p:sp>
          <p:nvSpPr>
            <p:cNvPr id="1202" name="Google Shape;1202;p53"/>
            <p:cNvSpPr/>
            <p:nvPr/>
          </p:nvSpPr>
          <p:spPr>
            <a:xfrm>
              <a:off x="-207407" y="2242224"/>
              <a:ext cx="1854819" cy="1952357"/>
            </a:xfrm>
            <a:custGeom>
              <a:avLst/>
              <a:gdLst/>
              <a:ahLst/>
              <a:cxnLst/>
              <a:rect l="l" t="t" r="r" b="b"/>
              <a:pathLst>
                <a:path w="20766" h="21858" extrusionOk="0">
                  <a:moveTo>
                    <a:pt x="11252" y="1498"/>
                  </a:moveTo>
                  <a:cubicBezTo>
                    <a:pt x="11407" y="1569"/>
                    <a:pt x="11645" y="1760"/>
                    <a:pt x="11562" y="2200"/>
                  </a:cubicBezTo>
                  <a:cubicBezTo>
                    <a:pt x="11502" y="2438"/>
                    <a:pt x="11419" y="2653"/>
                    <a:pt x="11300" y="2867"/>
                  </a:cubicBezTo>
                  <a:cubicBezTo>
                    <a:pt x="11109" y="3212"/>
                    <a:pt x="10967" y="3581"/>
                    <a:pt x="10883" y="3962"/>
                  </a:cubicBezTo>
                  <a:cubicBezTo>
                    <a:pt x="10764" y="3939"/>
                    <a:pt x="10633" y="3915"/>
                    <a:pt x="10490" y="3891"/>
                  </a:cubicBezTo>
                  <a:cubicBezTo>
                    <a:pt x="10443" y="3605"/>
                    <a:pt x="10419" y="3296"/>
                    <a:pt x="10431" y="2998"/>
                  </a:cubicBezTo>
                  <a:lnTo>
                    <a:pt x="10443" y="2998"/>
                  </a:lnTo>
                  <a:cubicBezTo>
                    <a:pt x="10455" y="2296"/>
                    <a:pt x="10907" y="1796"/>
                    <a:pt x="11252" y="1498"/>
                  </a:cubicBezTo>
                  <a:close/>
                  <a:moveTo>
                    <a:pt x="11580" y="1"/>
                  </a:moveTo>
                  <a:cubicBezTo>
                    <a:pt x="11464" y="1"/>
                    <a:pt x="11348" y="27"/>
                    <a:pt x="11240" y="81"/>
                  </a:cubicBezTo>
                  <a:cubicBezTo>
                    <a:pt x="11109" y="141"/>
                    <a:pt x="9895" y="784"/>
                    <a:pt x="9538" y="2498"/>
                  </a:cubicBezTo>
                  <a:cubicBezTo>
                    <a:pt x="9443" y="2950"/>
                    <a:pt x="9454" y="3427"/>
                    <a:pt x="9574" y="3879"/>
                  </a:cubicBezTo>
                  <a:cubicBezTo>
                    <a:pt x="9181" y="3903"/>
                    <a:pt x="8800" y="3974"/>
                    <a:pt x="8419" y="4082"/>
                  </a:cubicBezTo>
                  <a:cubicBezTo>
                    <a:pt x="8228" y="4034"/>
                    <a:pt x="8038" y="3974"/>
                    <a:pt x="7847" y="3891"/>
                  </a:cubicBezTo>
                  <a:lnTo>
                    <a:pt x="7752" y="3855"/>
                  </a:lnTo>
                  <a:cubicBezTo>
                    <a:pt x="7602" y="3804"/>
                    <a:pt x="7492" y="3763"/>
                    <a:pt x="7405" y="3763"/>
                  </a:cubicBezTo>
                  <a:cubicBezTo>
                    <a:pt x="7291" y="3763"/>
                    <a:pt x="7214" y="3832"/>
                    <a:pt x="7133" y="4034"/>
                  </a:cubicBezTo>
                  <a:cubicBezTo>
                    <a:pt x="7037" y="4260"/>
                    <a:pt x="6930" y="4570"/>
                    <a:pt x="6895" y="4677"/>
                  </a:cubicBezTo>
                  <a:cubicBezTo>
                    <a:pt x="6704" y="4784"/>
                    <a:pt x="6526" y="4891"/>
                    <a:pt x="6359" y="4998"/>
                  </a:cubicBezTo>
                  <a:cubicBezTo>
                    <a:pt x="6204" y="4986"/>
                    <a:pt x="5633" y="4939"/>
                    <a:pt x="5490" y="4939"/>
                  </a:cubicBezTo>
                  <a:cubicBezTo>
                    <a:pt x="5483" y="4938"/>
                    <a:pt x="5476" y="4938"/>
                    <a:pt x="5469" y="4938"/>
                  </a:cubicBezTo>
                  <a:cubicBezTo>
                    <a:pt x="5250" y="4938"/>
                    <a:pt x="5228" y="5121"/>
                    <a:pt x="5228" y="5236"/>
                  </a:cubicBezTo>
                  <a:cubicBezTo>
                    <a:pt x="5228" y="5260"/>
                    <a:pt x="5228" y="5284"/>
                    <a:pt x="5216" y="5308"/>
                  </a:cubicBezTo>
                  <a:cubicBezTo>
                    <a:pt x="5204" y="5403"/>
                    <a:pt x="5192" y="5641"/>
                    <a:pt x="5180" y="5832"/>
                  </a:cubicBezTo>
                  <a:cubicBezTo>
                    <a:pt x="5168" y="5891"/>
                    <a:pt x="5156" y="5963"/>
                    <a:pt x="5168" y="6022"/>
                  </a:cubicBezTo>
                  <a:lnTo>
                    <a:pt x="5168" y="6070"/>
                  </a:lnTo>
                  <a:cubicBezTo>
                    <a:pt x="5013" y="6272"/>
                    <a:pt x="4871" y="6475"/>
                    <a:pt x="4740" y="6701"/>
                  </a:cubicBezTo>
                  <a:cubicBezTo>
                    <a:pt x="4680" y="6737"/>
                    <a:pt x="4501" y="6844"/>
                    <a:pt x="4335" y="6927"/>
                  </a:cubicBezTo>
                  <a:cubicBezTo>
                    <a:pt x="4323" y="6891"/>
                    <a:pt x="4311" y="6868"/>
                    <a:pt x="4299" y="6844"/>
                  </a:cubicBezTo>
                  <a:cubicBezTo>
                    <a:pt x="4299" y="6820"/>
                    <a:pt x="4287" y="6784"/>
                    <a:pt x="4287" y="6749"/>
                  </a:cubicBezTo>
                  <a:cubicBezTo>
                    <a:pt x="4275" y="6701"/>
                    <a:pt x="4263" y="6653"/>
                    <a:pt x="4251" y="6606"/>
                  </a:cubicBezTo>
                  <a:cubicBezTo>
                    <a:pt x="4323" y="6356"/>
                    <a:pt x="4216" y="5760"/>
                    <a:pt x="4180" y="5606"/>
                  </a:cubicBezTo>
                  <a:cubicBezTo>
                    <a:pt x="4144" y="5367"/>
                    <a:pt x="4132" y="5117"/>
                    <a:pt x="4132" y="4879"/>
                  </a:cubicBezTo>
                  <a:cubicBezTo>
                    <a:pt x="4144" y="4451"/>
                    <a:pt x="4120" y="4022"/>
                    <a:pt x="4061" y="3605"/>
                  </a:cubicBezTo>
                  <a:cubicBezTo>
                    <a:pt x="4025" y="3367"/>
                    <a:pt x="3835" y="3189"/>
                    <a:pt x="3597" y="3153"/>
                  </a:cubicBezTo>
                  <a:cubicBezTo>
                    <a:pt x="3569" y="3149"/>
                    <a:pt x="3542" y="3147"/>
                    <a:pt x="3514" y="3147"/>
                  </a:cubicBezTo>
                  <a:cubicBezTo>
                    <a:pt x="3293" y="3147"/>
                    <a:pt x="3083" y="3273"/>
                    <a:pt x="2977" y="3474"/>
                  </a:cubicBezTo>
                  <a:cubicBezTo>
                    <a:pt x="2775" y="3867"/>
                    <a:pt x="2954" y="4498"/>
                    <a:pt x="3001" y="4641"/>
                  </a:cubicBezTo>
                  <a:cubicBezTo>
                    <a:pt x="2966" y="4832"/>
                    <a:pt x="2966" y="5022"/>
                    <a:pt x="2977" y="5213"/>
                  </a:cubicBezTo>
                  <a:cubicBezTo>
                    <a:pt x="2930" y="5201"/>
                    <a:pt x="2882" y="5189"/>
                    <a:pt x="2823" y="5189"/>
                  </a:cubicBezTo>
                  <a:cubicBezTo>
                    <a:pt x="2807" y="5188"/>
                    <a:pt x="2792" y="5187"/>
                    <a:pt x="2776" y="5187"/>
                  </a:cubicBezTo>
                  <a:cubicBezTo>
                    <a:pt x="2635" y="5187"/>
                    <a:pt x="2489" y="5235"/>
                    <a:pt x="2382" y="5332"/>
                  </a:cubicBezTo>
                  <a:cubicBezTo>
                    <a:pt x="2308" y="5216"/>
                    <a:pt x="2179" y="5137"/>
                    <a:pt x="2042" y="5137"/>
                  </a:cubicBezTo>
                  <a:cubicBezTo>
                    <a:pt x="2025" y="5137"/>
                    <a:pt x="2007" y="5138"/>
                    <a:pt x="1989" y="5141"/>
                  </a:cubicBezTo>
                  <a:cubicBezTo>
                    <a:pt x="1954" y="5141"/>
                    <a:pt x="1918" y="5141"/>
                    <a:pt x="1894" y="5153"/>
                  </a:cubicBezTo>
                  <a:cubicBezTo>
                    <a:pt x="1692" y="4736"/>
                    <a:pt x="1275" y="3939"/>
                    <a:pt x="1049" y="3712"/>
                  </a:cubicBezTo>
                  <a:cubicBezTo>
                    <a:pt x="953" y="3617"/>
                    <a:pt x="832" y="3570"/>
                    <a:pt x="705" y="3570"/>
                  </a:cubicBezTo>
                  <a:cubicBezTo>
                    <a:pt x="641" y="3570"/>
                    <a:pt x="576" y="3581"/>
                    <a:pt x="513" y="3605"/>
                  </a:cubicBezTo>
                  <a:cubicBezTo>
                    <a:pt x="263" y="3701"/>
                    <a:pt x="84" y="3927"/>
                    <a:pt x="49" y="4189"/>
                  </a:cubicBezTo>
                  <a:cubicBezTo>
                    <a:pt x="1" y="4629"/>
                    <a:pt x="370" y="5010"/>
                    <a:pt x="608" y="5165"/>
                  </a:cubicBezTo>
                  <a:cubicBezTo>
                    <a:pt x="632" y="5379"/>
                    <a:pt x="703" y="6094"/>
                    <a:pt x="1037" y="6499"/>
                  </a:cubicBezTo>
                  <a:lnTo>
                    <a:pt x="930" y="6963"/>
                  </a:lnTo>
                  <a:cubicBezTo>
                    <a:pt x="763" y="7415"/>
                    <a:pt x="620" y="8094"/>
                    <a:pt x="787" y="8511"/>
                  </a:cubicBezTo>
                  <a:cubicBezTo>
                    <a:pt x="953" y="8939"/>
                    <a:pt x="1322" y="9237"/>
                    <a:pt x="1775" y="9320"/>
                  </a:cubicBezTo>
                  <a:cubicBezTo>
                    <a:pt x="1834" y="9439"/>
                    <a:pt x="1930" y="9547"/>
                    <a:pt x="2049" y="9618"/>
                  </a:cubicBezTo>
                  <a:cubicBezTo>
                    <a:pt x="2001" y="9737"/>
                    <a:pt x="1989" y="9856"/>
                    <a:pt x="1989" y="9987"/>
                  </a:cubicBezTo>
                  <a:cubicBezTo>
                    <a:pt x="2001" y="10361"/>
                    <a:pt x="2299" y="10666"/>
                    <a:pt x="2670" y="10666"/>
                  </a:cubicBezTo>
                  <a:cubicBezTo>
                    <a:pt x="2678" y="10666"/>
                    <a:pt x="2685" y="10666"/>
                    <a:pt x="2692" y="10666"/>
                  </a:cubicBezTo>
                  <a:cubicBezTo>
                    <a:pt x="2692" y="11190"/>
                    <a:pt x="2704" y="11725"/>
                    <a:pt x="2751" y="12249"/>
                  </a:cubicBezTo>
                  <a:cubicBezTo>
                    <a:pt x="2787" y="12952"/>
                    <a:pt x="2894" y="13654"/>
                    <a:pt x="3073" y="14333"/>
                  </a:cubicBezTo>
                  <a:cubicBezTo>
                    <a:pt x="3120" y="14500"/>
                    <a:pt x="3192" y="14678"/>
                    <a:pt x="3263" y="14833"/>
                  </a:cubicBezTo>
                  <a:cubicBezTo>
                    <a:pt x="3347" y="15000"/>
                    <a:pt x="3454" y="15154"/>
                    <a:pt x="3585" y="15285"/>
                  </a:cubicBezTo>
                  <a:cubicBezTo>
                    <a:pt x="3696" y="15388"/>
                    <a:pt x="3844" y="15441"/>
                    <a:pt x="3993" y="15441"/>
                  </a:cubicBezTo>
                  <a:cubicBezTo>
                    <a:pt x="4052" y="15441"/>
                    <a:pt x="4111" y="15433"/>
                    <a:pt x="4168" y="15416"/>
                  </a:cubicBezTo>
                  <a:cubicBezTo>
                    <a:pt x="4347" y="15345"/>
                    <a:pt x="4513" y="15238"/>
                    <a:pt x="4644" y="15107"/>
                  </a:cubicBezTo>
                  <a:cubicBezTo>
                    <a:pt x="4894" y="14845"/>
                    <a:pt x="5109" y="14559"/>
                    <a:pt x="5275" y="14249"/>
                  </a:cubicBezTo>
                  <a:cubicBezTo>
                    <a:pt x="5287" y="14226"/>
                    <a:pt x="5299" y="14202"/>
                    <a:pt x="5311" y="14166"/>
                  </a:cubicBezTo>
                  <a:cubicBezTo>
                    <a:pt x="5418" y="14321"/>
                    <a:pt x="5537" y="14476"/>
                    <a:pt x="5668" y="14630"/>
                  </a:cubicBezTo>
                  <a:cubicBezTo>
                    <a:pt x="5680" y="14726"/>
                    <a:pt x="5811" y="15333"/>
                    <a:pt x="5883" y="15583"/>
                  </a:cubicBezTo>
                  <a:cubicBezTo>
                    <a:pt x="5906" y="15666"/>
                    <a:pt x="5966" y="15738"/>
                    <a:pt x="6037" y="15773"/>
                  </a:cubicBezTo>
                  <a:cubicBezTo>
                    <a:pt x="6073" y="15773"/>
                    <a:pt x="6097" y="15785"/>
                    <a:pt x="6121" y="15785"/>
                  </a:cubicBezTo>
                  <a:cubicBezTo>
                    <a:pt x="6240" y="15773"/>
                    <a:pt x="6347" y="15726"/>
                    <a:pt x="6430" y="15654"/>
                  </a:cubicBezTo>
                  <a:lnTo>
                    <a:pt x="6454" y="15642"/>
                  </a:lnTo>
                  <a:cubicBezTo>
                    <a:pt x="6490" y="15619"/>
                    <a:pt x="6514" y="15595"/>
                    <a:pt x="6549" y="15583"/>
                  </a:cubicBezTo>
                  <a:cubicBezTo>
                    <a:pt x="6668" y="15702"/>
                    <a:pt x="6799" y="15809"/>
                    <a:pt x="6942" y="15928"/>
                  </a:cubicBezTo>
                  <a:cubicBezTo>
                    <a:pt x="7014" y="16166"/>
                    <a:pt x="7097" y="16404"/>
                    <a:pt x="7216" y="16631"/>
                  </a:cubicBezTo>
                  <a:cubicBezTo>
                    <a:pt x="7252" y="16690"/>
                    <a:pt x="7311" y="16738"/>
                    <a:pt x="7383" y="16750"/>
                  </a:cubicBezTo>
                  <a:cubicBezTo>
                    <a:pt x="7407" y="16750"/>
                    <a:pt x="7430" y="16750"/>
                    <a:pt x="7454" y="16762"/>
                  </a:cubicBezTo>
                  <a:cubicBezTo>
                    <a:pt x="7597" y="16738"/>
                    <a:pt x="7752" y="16690"/>
                    <a:pt x="7883" y="16607"/>
                  </a:cubicBezTo>
                  <a:cubicBezTo>
                    <a:pt x="8073" y="16726"/>
                    <a:pt x="8264" y="16833"/>
                    <a:pt x="8466" y="16928"/>
                  </a:cubicBezTo>
                  <a:cubicBezTo>
                    <a:pt x="8561" y="17107"/>
                    <a:pt x="8681" y="17274"/>
                    <a:pt x="8823" y="17417"/>
                  </a:cubicBezTo>
                  <a:cubicBezTo>
                    <a:pt x="8859" y="17440"/>
                    <a:pt x="8895" y="17452"/>
                    <a:pt x="8942" y="17452"/>
                  </a:cubicBezTo>
                  <a:cubicBezTo>
                    <a:pt x="9026" y="17452"/>
                    <a:pt x="9121" y="17405"/>
                    <a:pt x="9181" y="17345"/>
                  </a:cubicBezTo>
                  <a:lnTo>
                    <a:pt x="9264" y="17262"/>
                  </a:lnTo>
                  <a:lnTo>
                    <a:pt x="9478" y="17321"/>
                  </a:lnTo>
                  <a:lnTo>
                    <a:pt x="10705" y="18810"/>
                  </a:lnTo>
                  <a:cubicBezTo>
                    <a:pt x="10705" y="18869"/>
                    <a:pt x="10717" y="18917"/>
                    <a:pt x="10740" y="18964"/>
                  </a:cubicBezTo>
                  <a:cubicBezTo>
                    <a:pt x="10871" y="19322"/>
                    <a:pt x="11312" y="19691"/>
                    <a:pt x="11312" y="19691"/>
                  </a:cubicBezTo>
                  <a:cubicBezTo>
                    <a:pt x="11312" y="19691"/>
                    <a:pt x="12300" y="21357"/>
                    <a:pt x="12824" y="21774"/>
                  </a:cubicBezTo>
                  <a:cubicBezTo>
                    <a:pt x="12872" y="21810"/>
                    <a:pt x="12919" y="21846"/>
                    <a:pt x="12979" y="21858"/>
                  </a:cubicBezTo>
                  <a:lnTo>
                    <a:pt x="13014" y="21858"/>
                  </a:lnTo>
                  <a:cubicBezTo>
                    <a:pt x="13110" y="21846"/>
                    <a:pt x="13431" y="21750"/>
                    <a:pt x="13491" y="21036"/>
                  </a:cubicBezTo>
                  <a:cubicBezTo>
                    <a:pt x="13562" y="20381"/>
                    <a:pt x="13741" y="19738"/>
                    <a:pt x="14026" y="19143"/>
                  </a:cubicBezTo>
                  <a:cubicBezTo>
                    <a:pt x="14205" y="18726"/>
                    <a:pt x="14527" y="17762"/>
                    <a:pt x="14312" y="17452"/>
                  </a:cubicBezTo>
                  <a:cubicBezTo>
                    <a:pt x="14288" y="17417"/>
                    <a:pt x="14241" y="17381"/>
                    <a:pt x="14193" y="17369"/>
                  </a:cubicBezTo>
                  <a:lnTo>
                    <a:pt x="13848" y="17131"/>
                  </a:lnTo>
                  <a:cubicBezTo>
                    <a:pt x="13771" y="17099"/>
                    <a:pt x="13690" y="17084"/>
                    <a:pt x="13608" y="17084"/>
                  </a:cubicBezTo>
                  <a:cubicBezTo>
                    <a:pt x="13410" y="17084"/>
                    <a:pt x="13212" y="17173"/>
                    <a:pt x="13086" y="17333"/>
                  </a:cubicBezTo>
                  <a:cubicBezTo>
                    <a:pt x="12836" y="17655"/>
                    <a:pt x="12550" y="18381"/>
                    <a:pt x="12538" y="19155"/>
                  </a:cubicBezTo>
                  <a:cubicBezTo>
                    <a:pt x="12431" y="18964"/>
                    <a:pt x="12169" y="18524"/>
                    <a:pt x="12050" y="18286"/>
                  </a:cubicBezTo>
                  <a:cubicBezTo>
                    <a:pt x="12002" y="18179"/>
                    <a:pt x="11895" y="18095"/>
                    <a:pt x="11764" y="18071"/>
                  </a:cubicBezTo>
                  <a:lnTo>
                    <a:pt x="11455" y="17476"/>
                  </a:lnTo>
                  <a:lnTo>
                    <a:pt x="11538" y="17464"/>
                  </a:lnTo>
                  <a:lnTo>
                    <a:pt x="11967" y="17714"/>
                  </a:lnTo>
                  <a:cubicBezTo>
                    <a:pt x="12002" y="17738"/>
                    <a:pt x="12026" y="17738"/>
                    <a:pt x="12062" y="17738"/>
                  </a:cubicBezTo>
                  <a:cubicBezTo>
                    <a:pt x="12086" y="17738"/>
                    <a:pt x="12110" y="17738"/>
                    <a:pt x="12133" y="17726"/>
                  </a:cubicBezTo>
                  <a:cubicBezTo>
                    <a:pt x="12324" y="17667"/>
                    <a:pt x="12491" y="17309"/>
                    <a:pt x="12562" y="17155"/>
                  </a:cubicBezTo>
                  <a:cubicBezTo>
                    <a:pt x="12705" y="17083"/>
                    <a:pt x="12848" y="17000"/>
                    <a:pt x="12991" y="16905"/>
                  </a:cubicBezTo>
                  <a:cubicBezTo>
                    <a:pt x="13086" y="16940"/>
                    <a:pt x="13312" y="17024"/>
                    <a:pt x="13455" y="17059"/>
                  </a:cubicBezTo>
                  <a:lnTo>
                    <a:pt x="13491" y="17059"/>
                  </a:lnTo>
                  <a:cubicBezTo>
                    <a:pt x="13526" y="17059"/>
                    <a:pt x="13562" y="17047"/>
                    <a:pt x="13598" y="17024"/>
                  </a:cubicBezTo>
                  <a:cubicBezTo>
                    <a:pt x="13741" y="16905"/>
                    <a:pt x="13765" y="16440"/>
                    <a:pt x="13765" y="16214"/>
                  </a:cubicBezTo>
                  <a:cubicBezTo>
                    <a:pt x="14098" y="15797"/>
                    <a:pt x="14348" y="15321"/>
                    <a:pt x="14491" y="14809"/>
                  </a:cubicBezTo>
                  <a:lnTo>
                    <a:pt x="14491" y="14785"/>
                  </a:lnTo>
                  <a:cubicBezTo>
                    <a:pt x="14562" y="14595"/>
                    <a:pt x="14598" y="14380"/>
                    <a:pt x="14598" y="14166"/>
                  </a:cubicBezTo>
                  <a:lnTo>
                    <a:pt x="16955" y="17678"/>
                  </a:lnTo>
                  <a:cubicBezTo>
                    <a:pt x="16943" y="17762"/>
                    <a:pt x="16943" y="17845"/>
                    <a:pt x="16979" y="17928"/>
                  </a:cubicBezTo>
                  <a:cubicBezTo>
                    <a:pt x="17110" y="18286"/>
                    <a:pt x="18086" y="19798"/>
                    <a:pt x="18551" y="20345"/>
                  </a:cubicBezTo>
                  <a:cubicBezTo>
                    <a:pt x="18706" y="20548"/>
                    <a:pt x="18920" y="20715"/>
                    <a:pt x="19170" y="20810"/>
                  </a:cubicBezTo>
                  <a:cubicBezTo>
                    <a:pt x="19182" y="20810"/>
                    <a:pt x="19194" y="20822"/>
                    <a:pt x="19218" y="20822"/>
                  </a:cubicBezTo>
                  <a:lnTo>
                    <a:pt x="19301" y="20822"/>
                  </a:lnTo>
                  <a:cubicBezTo>
                    <a:pt x="19420" y="20774"/>
                    <a:pt x="19670" y="20631"/>
                    <a:pt x="19730" y="20012"/>
                  </a:cubicBezTo>
                  <a:cubicBezTo>
                    <a:pt x="19801" y="19345"/>
                    <a:pt x="19991" y="18702"/>
                    <a:pt x="20265" y="18107"/>
                  </a:cubicBezTo>
                  <a:cubicBezTo>
                    <a:pt x="20444" y="17690"/>
                    <a:pt x="20765" y="16750"/>
                    <a:pt x="20563" y="16440"/>
                  </a:cubicBezTo>
                  <a:cubicBezTo>
                    <a:pt x="20527" y="16381"/>
                    <a:pt x="20480" y="16345"/>
                    <a:pt x="20420" y="16333"/>
                  </a:cubicBezTo>
                  <a:lnTo>
                    <a:pt x="20099" y="16107"/>
                  </a:lnTo>
                  <a:cubicBezTo>
                    <a:pt x="20015" y="16071"/>
                    <a:pt x="19927" y="16053"/>
                    <a:pt x="19840" y="16053"/>
                  </a:cubicBezTo>
                  <a:cubicBezTo>
                    <a:pt x="19642" y="16053"/>
                    <a:pt x="19449" y="16144"/>
                    <a:pt x="19325" y="16309"/>
                  </a:cubicBezTo>
                  <a:cubicBezTo>
                    <a:pt x="19075" y="16631"/>
                    <a:pt x="18777" y="17381"/>
                    <a:pt x="18789" y="18179"/>
                  </a:cubicBezTo>
                  <a:cubicBezTo>
                    <a:pt x="18706" y="18036"/>
                    <a:pt x="18420" y="17524"/>
                    <a:pt x="18289" y="17262"/>
                  </a:cubicBezTo>
                  <a:cubicBezTo>
                    <a:pt x="18229" y="17143"/>
                    <a:pt x="18122" y="17059"/>
                    <a:pt x="17979" y="17047"/>
                  </a:cubicBezTo>
                  <a:lnTo>
                    <a:pt x="17956" y="17000"/>
                  </a:lnTo>
                  <a:lnTo>
                    <a:pt x="17801" y="16690"/>
                  </a:lnTo>
                  <a:lnTo>
                    <a:pt x="15896" y="13071"/>
                  </a:lnTo>
                  <a:cubicBezTo>
                    <a:pt x="15896" y="13071"/>
                    <a:pt x="15872" y="13023"/>
                    <a:pt x="15836" y="12952"/>
                  </a:cubicBezTo>
                  <a:cubicBezTo>
                    <a:pt x="15884" y="12892"/>
                    <a:pt x="15931" y="12833"/>
                    <a:pt x="15967" y="12761"/>
                  </a:cubicBezTo>
                  <a:cubicBezTo>
                    <a:pt x="16062" y="12618"/>
                    <a:pt x="16134" y="12452"/>
                    <a:pt x="16193" y="12297"/>
                  </a:cubicBezTo>
                  <a:cubicBezTo>
                    <a:pt x="16301" y="11975"/>
                    <a:pt x="16384" y="11654"/>
                    <a:pt x="16443" y="11321"/>
                  </a:cubicBezTo>
                  <a:cubicBezTo>
                    <a:pt x="16503" y="10987"/>
                    <a:pt x="16539" y="10654"/>
                    <a:pt x="16574" y="10320"/>
                  </a:cubicBezTo>
                  <a:cubicBezTo>
                    <a:pt x="16634" y="9701"/>
                    <a:pt x="16646" y="9070"/>
                    <a:pt x="16634" y="8439"/>
                  </a:cubicBezTo>
                  <a:cubicBezTo>
                    <a:pt x="17015" y="8439"/>
                    <a:pt x="17324" y="8142"/>
                    <a:pt x="17324" y="7761"/>
                  </a:cubicBezTo>
                  <a:cubicBezTo>
                    <a:pt x="17336" y="7630"/>
                    <a:pt x="17313" y="7499"/>
                    <a:pt x="17265" y="7368"/>
                  </a:cubicBezTo>
                  <a:cubicBezTo>
                    <a:pt x="17372" y="7296"/>
                    <a:pt x="17455" y="7213"/>
                    <a:pt x="17503" y="7094"/>
                  </a:cubicBezTo>
                  <a:cubicBezTo>
                    <a:pt x="17956" y="7022"/>
                    <a:pt x="18337" y="6713"/>
                    <a:pt x="18503" y="6296"/>
                  </a:cubicBezTo>
                  <a:cubicBezTo>
                    <a:pt x="18658" y="5867"/>
                    <a:pt x="18515" y="5201"/>
                    <a:pt x="18348" y="4736"/>
                  </a:cubicBezTo>
                  <a:lnTo>
                    <a:pt x="18277" y="4260"/>
                  </a:lnTo>
                  <a:cubicBezTo>
                    <a:pt x="18610" y="3867"/>
                    <a:pt x="18682" y="3141"/>
                    <a:pt x="18694" y="2939"/>
                  </a:cubicBezTo>
                  <a:cubicBezTo>
                    <a:pt x="18932" y="2772"/>
                    <a:pt x="19301" y="2391"/>
                    <a:pt x="19253" y="1950"/>
                  </a:cubicBezTo>
                  <a:cubicBezTo>
                    <a:pt x="19229" y="1688"/>
                    <a:pt x="19051" y="1462"/>
                    <a:pt x="18789" y="1367"/>
                  </a:cubicBezTo>
                  <a:cubicBezTo>
                    <a:pt x="18734" y="1345"/>
                    <a:pt x="18675" y="1334"/>
                    <a:pt x="18616" y="1334"/>
                  </a:cubicBezTo>
                  <a:cubicBezTo>
                    <a:pt x="18484" y="1334"/>
                    <a:pt x="18352" y="1387"/>
                    <a:pt x="18253" y="1486"/>
                  </a:cubicBezTo>
                  <a:cubicBezTo>
                    <a:pt x="18027" y="1712"/>
                    <a:pt x="17622" y="2510"/>
                    <a:pt x="17420" y="2915"/>
                  </a:cubicBezTo>
                  <a:cubicBezTo>
                    <a:pt x="17384" y="2903"/>
                    <a:pt x="17348" y="2903"/>
                    <a:pt x="17324" y="2903"/>
                  </a:cubicBezTo>
                  <a:cubicBezTo>
                    <a:pt x="17305" y="2900"/>
                    <a:pt x="17286" y="2899"/>
                    <a:pt x="17268" y="2899"/>
                  </a:cubicBezTo>
                  <a:cubicBezTo>
                    <a:pt x="17123" y="2899"/>
                    <a:pt x="16993" y="2977"/>
                    <a:pt x="16920" y="3093"/>
                  </a:cubicBezTo>
                  <a:cubicBezTo>
                    <a:pt x="16811" y="3006"/>
                    <a:pt x="16672" y="2949"/>
                    <a:pt x="16521" y="2949"/>
                  </a:cubicBezTo>
                  <a:cubicBezTo>
                    <a:pt x="16507" y="2949"/>
                    <a:pt x="16493" y="2949"/>
                    <a:pt x="16479" y="2950"/>
                  </a:cubicBezTo>
                  <a:cubicBezTo>
                    <a:pt x="16432" y="2950"/>
                    <a:pt x="16384" y="2962"/>
                    <a:pt x="16324" y="2974"/>
                  </a:cubicBezTo>
                  <a:cubicBezTo>
                    <a:pt x="16348" y="2784"/>
                    <a:pt x="16336" y="2593"/>
                    <a:pt x="16312" y="2403"/>
                  </a:cubicBezTo>
                  <a:cubicBezTo>
                    <a:pt x="16348" y="2260"/>
                    <a:pt x="16527" y="1641"/>
                    <a:pt x="16324" y="1248"/>
                  </a:cubicBezTo>
                  <a:cubicBezTo>
                    <a:pt x="16230" y="1038"/>
                    <a:pt x="16024" y="920"/>
                    <a:pt x="15805" y="920"/>
                  </a:cubicBezTo>
                  <a:cubicBezTo>
                    <a:pt x="15776" y="920"/>
                    <a:pt x="15746" y="922"/>
                    <a:pt x="15717" y="926"/>
                  </a:cubicBezTo>
                  <a:cubicBezTo>
                    <a:pt x="15479" y="950"/>
                    <a:pt x="15289" y="1129"/>
                    <a:pt x="15241" y="1367"/>
                  </a:cubicBezTo>
                  <a:cubicBezTo>
                    <a:pt x="15193" y="1784"/>
                    <a:pt x="15169" y="2212"/>
                    <a:pt x="15169" y="2641"/>
                  </a:cubicBezTo>
                  <a:cubicBezTo>
                    <a:pt x="15169" y="2879"/>
                    <a:pt x="15158" y="3129"/>
                    <a:pt x="15134" y="3379"/>
                  </a:cubicBezTo>
                  <a:cubicBezTo>
                    <a:pt x="15098" y="3522"/>
                    <a:pt x="14991" y="4117"/>
                    <a:pt x="15062" y="4367"/>
                  </a:cubicBezTo>
                  <a:cubicBezTo>
                    <a:pt x="15050" y="4415"/>
                    <a:pt x="15027" y="4463"/>
                    <a:pt x="15027" y="4510"/>
                  </a:cubicBezTo>
                  <a:cubicBezTo>
                    <a:pt x="15027" y="4546"/>
                    <a:pt x="15015" y="4582"/>
                    <a:pt x="15003" y="4617"/>
                  </a:cubicBezTo>
                  <a:cubicBezTo>
                    <a:pt x="14836" y="4903"/>
                    <a:pt x="14848" y="5272"/>
                    <a:pt x="15050" y="5558"/>
                  </a:cubicBezTo>
                  <a:cubicBezTo>
                    <a:pt x="15110" y="5903"/>
                    <a:pt x="15205" y="6237"/>
                    <a:pt x="15324" y="6570"/>
                  </a:cubicBezTo>
                  <a:cubicBezTo>
                    <a:pt x="15253" y="6618"/>
                    <a:pt x="15193" y="6677"/>
                    <a:pt x="15146" y="6760"/>
                  </a:cubicBezTo>
                  <a:cubicBezTo>
                    <a:pt x="15050" y="6903"/>
                    <a:pt x="14991" y="7177"/>
                    <a:pt x="15205" y="7546"/>
                  </a:cubicBezTo>
                  <a:cubicBezTo>
                    <a:pt x="15312" y="7737"/>
                    <a:pt x="15443" y="7892"/>
                    <a:pt x="15598" y="8034"/>
                  </a:cubicBezTo>
                  <a:cubicBezTo>
                    <a:pt x="15527" y="8296"/>
                    <a:pt x="15467" y="8558"/>
                    <a:pt x="15431" y="8832"/>
                  </a:cubicBezTo>
                  <a:lnTo>
                    <a:pt x="15324" y="9797"/>
                  </a:lnTo>
                  <a:cubicBezTo>
                    <a:pt x="15265" y="10297"/>
                    <a:pt x="15205" y="10809"/>
                    <a:pt x="15158" y="11309"/>
                  </a:cubicBezTo>
                  <a:lnTo>
                    <a:pt x="15134" y="11249"/>
                  </a:lnTo>
                  <a:cubicBezTo>
                    <a:pt x="15086" y="11094"/>
                    <a:pt x="15027" y="10940"/>
                    <a:pt x="14943" y="10797"/>
                  </a:cubicBezTo>
                  <a:cubicBezTo>
                    <a:pt x="14872" y="10654"/>
                    <a:pt x="14788" y="10511"/>
                    <a:pt x="14693" y="10380"/>
                  </a:cubicBezTo>
                  <a:cubicBezTo>
                    <a:pt x="14622" y="10309"/>
                    <a:pt x="14550" y="10237"/>
                    <a:pt x="14479" y="10166"/>
                  </a:cubicBezTo>
                  <a:cubicBezTo>
                    <a:pt x="14586" y="9535"/>
                    <a:pt x="14598" y="8880"/>
                    <a:pt x="14503" y="8237"/>
                  </a:cubicBezTo>
                  <a:cubicBezTo>
                    <a:pt x="14419" y="7653"/>
                    <a:pt x="14253" y="7094"/>
                    <a:pt x="14038" y="6546"/>
                  </a:cubicBezTo>
                  <a:cubicBezTo>
                    <a:pt x="14038" y="6546"/>
                    <a:pt x="14038" y="6534"/>
                    <a:pt x="14026" y="6534"/>
                  </a:cubicBezTo>
                  <a:lnTo>
                    <a:pt x="14026" y="6522"/>
                  </a:lnTo>
                  <a:lnTo>
                    <a:pt x="14026" y="6510"/>
                  </a:lnTo>
                  <a:lnTo>
                    <a:pt x="13979" y="6403"/>
                  </a:lnTo>
                  <a:lnTo>
                    <a:pt x="13931" y="6308"/>
                  </a:lnTo>
                  <a:cubicBezTo>
                    <a:pt x="14050" y="6248"/>
                    <a:pt x="14157" y="6165"/>
                    <a:pt x="14241" y="6058"/>
                  </a:cubicBezTo>
                  <a:cubicBezTo>
                    <a:pt x="14284" y="5983"/>
                    <a:pt x="14239" y="5888"/>
                    <a:pt x="14160" y="5888"/>
                  </a:cubicBezTo>
                  <a:cubicBezTo>
                    <a:pt x="14152" y="5888"/>
                    <a:pt x="14143" y="5889"/>
                    <a:pt x="14134" y="5891"/>
                  </a:cubicBezTo>
                  <a:cubicBezTo>
                    <a:pt x="14128" y="5891"/>
                    <a:pt x="14095" y="5897"/>
                    <a:pt x="14045" y="5897"/>
                  </a:cubicBezTo>
                  <a:cubicBezTo>
                    <a:pt x="13888" y="5897"/>
                    <a:pt x="13564" y="5842"/>
                    <a:pt x="13384" y="5391"/>
                  </a:cubicBezTo>
                  <a:cubicBezTo>
                    <a:pt x="13312" y="5201"/>
                    <a:pt x="13384" y="4855"/>
                    <a:pt x="13455" y="4463"/>
                  </a:cubicBezTo>
                  <a:cubicBezTo>
                    <a:pt x="13598" y="3724"/>
                    <a:pt x="13776" y="2796"/>
                    <a:pt x="13145" y="2069"/>
                  </a:cubicBezTo>
                  <a:cubicBezTo>
                    <a:pt x="12741" y="1617"/>
                    <a:pt x="12193" y="1331"/>
                    <a:pt x="11586" y="1260"/>
                  </a:cubicBezTo>
                  <a:cubicBezTo>
                    <a:pt x="11633" y="1224"/>
                    <a:pt x="11669" y="1212"/>
                    <a:pt x="11681" y="1200"/>
                  </a:cubicBezTo>
                  <a:cubicBezTo>
                    <a:pt x="11907" y="1141"/>
                    <a:pt x="12288" y="938"/>
                    <a:pt x="12229" y="522"/>
                  </a:cubicBezTo>
                  <a:cubicBezTo>
                    <a:pt x="12205" y="331"/>
                    <a:pt x="12098" y="164"/>
                    <a:pt x="11919" y="81"/>
                  </a:cubicBezTo>
                  <a:cubicBezTo>
                    <a:pt x="11812" y="27"/>
                    <a:pt x="11696" y="1"/>
                    <a:pt x="11580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03" name="Google Shape;1203;p53"/>
            <p:cNvGrpSpPr/>
            <p:nvPr/>
          </p:nvGrpSpPr>
          <p:grpSpPr>
            <a:xfrm>
              <a:off x="-198887" y="2251960"/>
              <a:ext cx="1847337" cy="1942642"/>
              <a:chOff x="-3535701" y="1600500"/>
              <a:chExt cx="1186320" cy="1247523"/>
            </a:xfrm>
          </p:grpSpPr>
          <p:sp>
            <p:nvSpPr>
              <p:cNvPr id="1204" name="Google Shape;1204;p53"/>
              <p:cNvSpPr/>
              <p:nvPr/>
            </p:nvSpPr>
            <p:spPr>
              <a:xfrm>
                <a:off x="-2910764" y="1604343"/>
                <a:ext cx="60113" cy="51452"/>
              </a:xfrm>
              <a:custGeom>
                <a:avLst/>
                <a:gdLst/>
                <a:ahLst/>
                <a:cxnLst/>
                <a:rect l="l" t="t" r="r" b="b"/>
                <a:pathLst>
                  <a:path w="1048" h="897" extrusionOk="0">
                    <a:moveTo>
                      <a:pt x="595" y="0"/>
                    </a:moveTo>
                    <a:cubicBezTo>
                      <a:pt x="202" y="0"/>
                      <a:pt x="0" y="488"/>
                      <a:pt x="286" y="762"/>
                    </a:cubicBezTo>
                    <a:cubicBezTo>
                      <a:pt x="375" y="855"/>
                      <a:pt x="486" y="896"/>
                      <a:pt x="596" y="896"/>
                    </a:cubicBezTo>
                    <a:cubicBezTo>
                      <a:pt x="825" y="896"/>
                      <a:pt x="1048" y="718"/>
                      <a:pt x="1048" y="453"/>
                    </a:cubicBezTo>
                    <a:cubicBezTo>
                      <a:pt x="1048" y="203"/>
                      <a:pt x="845" y="0"/>
                      <a:pt x="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05" name="Google Shape;1205;p53"/>
              <p:cNvGrpSpPr/>
              <p:nvPr/>
            </p:nvGrpSpPr>
            <p:grpSpPr>
              <a:xfrm>
                <a:off x="-3535701" y="1600500"/>
                <a:ext cx="1186320" cy="1247523"/>
                <a:chOff x="343475" y="4224875"/>
                <a:chExt cx="517050" cy="543725"/>
              </a:xfrm>
            </p:grpSpPr>
            <p:sp>
              <p:nvSpPr>
                <p:cNvPr id="1206" name="Google Shape;1206;p53"/>
                <p:cNvSpPr/>
                <p:nvPr/>
              </p:nvSpPr>
              <p:spPr>
                <a:xfrm>
                  <a:off x="682225" y="4409700"/>
                  <a:ext cx="74725" cy="14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5615" extrusionOk="0">
                      <a:moveTo>
                        <a:pt x="2475" y="1"/>
                      </a:moveTo>
                      <a:cubicBezTo>
                        <a:pt x="2131" y="1"/>
                        <a:pt x="2069" y="260"/>
                        <a:pt x="2036" y="401"/>
                      </a:cubicBezTo>
                      <a:cubicBezTo>
                        <a:pt x="1869" y="1366"/>
                        <a:pt x="1560" y="4247"/>
                        <a:pt x="1560" y="4247"/>
                      </a:cubicBezTo>
                      <a:cubicBezTo>
                        <a:pt x="1560" y="4247"/>
                        <a:pt x="1393" y="3330"/>
                        <a:pt x="917" y="2806"/>
                      </a:cubicBezTo>
                      <a:cubicBezTo>
                        <a:pt x="779" y="2651"/>
                        <a:pt x="652" y="2596"/>
                        <a:pt x="543" y="2596"/>
                      </a:cubicBezTo>
                      <a:cubicBezTo>
                        <a:pt x="284" y="2596"/>
                        <a:pt x="119" y="2902"/>
                        <a:pt x="119" y="2902"/>
                      </a:cubicBezTo>
                      <a:cubicBezTo>
                        <a:pt x="36" y="3104"/>
                        <a:pt x="0" y="3318"/>
                        <a:pt x="12" y="3545"/>
                      </a:cubicBezTo>
                      <a:cubicBezTo>
                        <a:pt x="12" y="3545"/>
                        <a:pt x="890" y="5614"/>
                        <a:pt x="1696" y="5614"/>
                      </a:cubicBezTo>
                      <a:cubicBezTo>
                        <a:pt x="1833" y="5614"/>
                        <a:pt x="1968" y="5554"/>
                        <a:pt x="2096" y="5414"/>
                      </a:cubicBezTo>
                      <a:cubicBezTo>
                        <a:pt x="2989" y="4449"/>
                        <a:pt x="2965" y="437"/>
                        <a:pt x="2965" y="437"/>
                      </a:cubicBezTo>
                      <a:cubicBezTo>
                        <a:pt x="2965" y="211"/>
                        <a:pt x="2798" y="32"/>
                        <a:pt x="2584" y="8"/>
                      </a:cubicBezTo>
                      <a:cubicBezTo>
                        <a:pt x="2545" y="3"/>
                        <a:pt x="2508" y="1"/>
                        <a:pt x="247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53"/>
                <p:cNvSpPr/>
                <p:nvPr/>
              </p:nvSpPr>
              <p:spPr>
                <a:xfrm>
                  <a:off x="714650" y="4385500"/>
                  <a:ext cx="57775" cy="4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1" h="1800" extrusionOk="0">
                      <a:moveTo>
                        <a:pt x="858" y="0"/>
                      </a:moveTo>
                      <a:cubicBezTo>
                        <a:pt x="453" y="0"/>
                        <a:pt x="1" y="357"/>
                        <a:pt x="370" y="988"/>
                      </a:cubicBezTo>
                      <a:cubicBezTo>
                        <a:pt x="620" y="1476"/>
                        <a:pt x="1132" y="1786"/>
                        <a:pt x="1680" y="1798"/>
                      </a:cubicBezTo>
                      <a:cubicBezTo>
                        <a:pt x="1694" y="1799"/>
                        <a:pt x="1708" y="1799"/>
                        <a:pt x="1722" y="1799"/>
                      </a:cubicBezTo>
                      <a:cubicBezTo>
                        <a:pt x="2036" y="1799"/>
                        <a:pt x="2287" y="1546"/>
                        <a:pt x="2287" y="1226"/>
                      </a:cubicBezTo>
                      <a:cubicBezTo>
                        <a:pt x="2311" y="905"/>
                        <a:pt x="2120" y="393"/>
                        <a:pt x="1525" y="167"/>
                      </a:cubicBezTo>
                      <a:cubicBezTo>
                        <a:pt x="1311" y="60"/>
                        <a:pt x="1084" y="0"/>
                        <a:pt x="85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53"/>
                <p:cNvSpPr/>
                <p:nvPr/>
              </p:nvSpPr>
              <p:spPr>
                <a:xfrm>
                  <a:off x="714650" y="4247625"/>
                  <a:ext cx="106600" cy="1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" h="6445" extrusionOk="0">
                      <a:moveTo>
                        <a:pt x="882" y="1"/>
                      </a:moveTo>
                      <a:cubicBezTo>
                        <a:pt x="672" y="1"/>
                        <a:pt x="464" y="134"/>
                        <a:pt x="418" y="384"/>
                      </a:cubicBezTo>
                      <a:cubicBezTo>
                        <a:pt x="322" y="836"/>
                        <a:pt x="358" y="2181"/>
                        <a:pt x="299" y="2396"/>
                      </a:cubicBezTo>
                      <a:cubicBezTo>
                        <a:pt x="251" y="2610"/>
                        <a:pt x="168" y="3181"/>
                        <a:pt x="227" y="3348"/>
                      </a:cubicBezTo>
                      <a:cubicBezTo>
                        <a:pt x="215" y="3408"/>
                        <a:pt x="203" y="3467"/>
                        <a:pt x="191" y="3527"/>
                      </a:cubicBezTo>
                      <a:cubicBezTo>
                        <a:pt x="180" y="3562"/>
                        <a:pt x="168" y="3598"/>
                        <a:pt x="168" y="3646"/>
                      </a:cubicBezTo>
                      <a:cubicBezTo>
                        <a:pt x="1" y="3908"/>
                        <a:pt x="13" y="4265"/>
                        <a:pt x="215" y="4515"/>
                      </a:cubicBezTo>
                      <a:cubicBezTo>
                        <a:pt x="275" y="4860"/>
                        <a:pt x="370" y="5206"/>
                        <a:pt x="489" y="5527"/>
                      </a:cubicBezTo>
                      <a:cubicBezTo>
                        <a:pt x="489" y="5527"/>
                        <a:pt x="811" y="6420"/>
                        <a:pt x="1596" y="6444"/>
                      </a:cubicBezTo>
                      <a:cubicBezTo>
                        <a:pt x="1616" y="6444"/>
                        <a:pt x="1634" y="6445"/>
                        <a:pt x="1653" y="6445"/>
                      </a:cubicBezTo>
                      <a:cubicBezTo>
                        <a:pt x="2388" y="6445"/>
                        <a:pt x="2501" y="5991"/>
                        <a:pt x="2501" y="5991"/>
                      </a:cubicBezTo>
                      <a:cubicBezTo>
                        <a:pt x="2501" y="5991"/>
                        <a:pt x="3228" y="5920"/>
                        <a:pt x="3478" y="5253"/>
                      </a:cubicBezTo>
                      <a:cubicBezTo>
                        <a:pt x="3609" y="4872"/>
                        <a:pt x="3501" y="4241"/>
                        <a:pt x="3311" y="3753"/>
                      </a:cubicBezTo>
                      <a:lnTo>
                        <a:pt x="3228" y="3217"/>
                      </a:lnTo>
                      <a:cubicBezTo>
                        <a:pt x="3620" y="2800"/>
                        <a:pt x="3656" y="1872"/>
                        <a:pt x="3656" y="1872"/>
                      </a:cubicBezTo>
                      <a:cubicBezTo>
                        <a:pt x="3870" y="1729"/>
                        <a:pt x="4263" y="1372"/>
                        <a:pt x="4216" y="955"/>
                      </a:cubicBezTo>
                      <a:cubicBezTo>
                        <a:pt x="4182" y="665"/>
                        <a:pt x="3921" y="429"/>
                        <a:pt x="3671" y="429"/>
                      </a:cubicBezTo>
                      <a:cubicBezTo>
                        <a:pt x="3572" y="429"/>
                        <a:pt x="3475" y="466"/>
                        <a:pt x="3394" y="550"/>
                      </a:cubicBezTo>
                      <a:cubicBezTo>
                        <a:pt x="3156" y="776"/>
                        <a:pt x="2704" y="1693"/>
                        <a:pt x="2537" y="2038"/>
                      </a:cubicBezTo>
                      <a:cubicBezTo>
                        <a:pt x="2489" y="2015"/>
                        <a:pt x="2430" y="2003"/>
                        <a:pt x="2382" y="1991"/>
                      </a:cubicBezTo>
                      <a:cubicBezTo>
                        <a:pt x="2374" y="1990"/>
                        <a:pt x="2366" y="1990"/>
                        <a:pt x="2358" y="1990"/>
                      </a:cubicBezTo>
                      <a:cubicBezTo>
                        <a:pt x="2190" y="1990"/>
                        <a:pt x="2048" y="2106"/>
                        <a:pt x="2037" y="2277"/>
                      </a:cubicBezTo>
                      <a:cubicBezTo>
                        <a:pt x="1918" y="2122"/>
                        <a:pt x="1739" y="2038"/>
                        <a:pt x="1549" y="2038"/>
                      </a:cubicBezTo>
                      <a:cubicBezTo>
                        <a:pt x="1430" y="2038"/>
                        <a:pt x="1323" y="2098"/>
                        <a:pt x="1275" y="2205"/>
                      </a:cubicBezTo>
                      <a:lnTo>
                        <a:pt x="1275" y="2193"/>
                      </a:lnTo>
                      <a:cubicBezTo>
                        <a:pt x="1311" y="1919"/>
                        <a:pt x="1311" y="1646"/>
                        <a:pt x="1275" y="1384"/>
                      </a:cubicBezTo>
                      <a:cubicBezTo>
                        <a:pt x="1275" y="1384"/>
                        <a:pt x="1513" y="681"/>
                        <a:pt x="1311" y="276"/>
                      </a:cubicBezTo>
                      <a:cubicBezTo>
                        <a:pt x="1225" y="89"/>
                        <a:pt x="1053" y="1"/>
                        <a:pt x="88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53"/>
                <p:cNvSpPr/>
                <p:nvPr/>
              </p:nvSpPr>
              <p:spPr>
                <a:xfrm>
                  <a:off x="770325" y="4295525"/>
                  <a:ext cx="11025" cy="2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1" h="945" extrusionOk="0">
                      <a:moveTo>
                        <a:pt x="328" y="0"/>
                      </a:moveTo>
                      <a:cubicBezTo>
                        <a:pt x="279" y="0"/>
                        <a:pt x="235" y="25"/>
                        <a:pt x="215" y="75"/>
                      </a:cubicBezTo>
                      <a:cubicBezTo>
                        <a:pt x="167" y="206"/>
                        <a:pt x="108" y="337"/>
                        <a:pt x="72" y="480"/>
                      </a:cubicBezTo>
                      <a:cubicBezTo>
                        <a:pt x="24" y="623"/>
                        <a:pt x="0" y="765"/>
                        <a:pt x="0" y="920"/>
                      </a:cubicBezTo>
                      <a:cubicBezTo>
                        <a:pt x="0" y="932"/>
                        <a:pt x="0" y="932"/>
                        <a:pt x="12" y="944"/>
                      </a:cubicBezTo>
                      <a:cubicBezTo>
                        <a:pt x="24" y="944"/>
                        <a:pt x="48" y="932"/>
                        <a:pt x="48" y="920"/>
                      </a:cubicBezTo>
                      <a:cubicBezTo>
                        <a:pt x="84" y="789"/>
                        <a:pt x="131" y="646"/>
                        <a:pt x="191" y="527"/>
                      </a:cubicBezTo>
                      <a:cubicBezTo>
                        <a:pt x="262" y="396"/>
                        <a:pt x="334" y="289"/>
                        <a:pt x="405" y="158"/>
                      </a:cubicBezTo>
                      <a:cubicBezTo>
                        <a:pt x="417" y="158"/>
                        <a:pt x="417" y="146"/>
                        <a:pt x="417" y="146"/>
                      </a:cubicBezTo>
                      <a:cubicBezTo>
                        <a:pt x="441" y="87"/>
                        <a:pt x="405" y="27"/>
                        <a:pt x="358" y="3"/>
                      </a:cubicBezTo>
                      <a:cubicBezTo>
                        <a:pt x="348" y="1"/>
                        <a:pt x="338" y="0"/>
                        <a:pt x="328" y="0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53"/>
                <p:cNvSpPr/>
                <p:nvPr/>
              </p:nvSpPr>
              <p:spPr>
                <a:xfrm>
                  <a:off x="781925" y="4338250"/>
                  <a:ext cx="17600" cy="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339" extrusionOk="0">
                      <a:moveTo>
                        <a:pt x="575" y="0"/>
                      </a:moveTo>
                      <a:cubicBezTo>
                        <a:pt x="541" y="0"/>
                        <a:pt x="511" y="16"/>
                        <a:pt x="489" y="45"/>
                      </a:cubicBezTo>
                      <a:cubicBezTo>
                        <a:pt x="465" y="80"/>
                        <a:pt x="441" y="116"/>
                        <a:pt x="406" y="140"/>
                      </a:cubicBezTo>
                      <a:cubicBezTo>
                        <a:pt x="370" y="164"/>
                        <a:pt x="334" y="188"/>
                        <a:pt x="298" y="211"/>
                      </a:cubicBezTo>
                      <a:cubicBezTo>
                        <a:pt x="215" y="247"/>
                        <a:pt x="120" y="271"/>
                        <a:pt x="25" y="271"/>
                      </a:cubicBezTo>
                      <a:cubicBezTo>
                        <a:pt x="13" y="271"/>
                        <a:pt x="13" y="271"/>
                        <a:pt x="1" y="283"/>
                      </a:cubicBezTo>
                      <a:cubicBezTo>
                        <a:pt x="1" y="295"/>
                        <a:pt x="13" y="318"/>
                        <a:pt x="25" y="318"/>
                      </a:cubicBezTo>
                      <a:cubicBezTo>
                        <a:pt x="80" y="332"/>
                        <a:pt x="140" y="338"/>
                        <a:pt x="202" y="338"/>
                      </a:cubicBezTo>
                      <a:cubicBezTo>
                        <a:pt x="245" y="338"/>
                        <a:pt x="290" y="335"/>
                        <a:pt x="334" y="330"/>
                      </a:cubicBezTo>
                      <a:cubicBezTo>
                        <a:pt x="394" y="318"/>
                        <a:pt x="441" y="307"/>
                        <a:pt x="489" y="283"/>
                      </a:cubicBezTo>
                      <a:cubicBezTo>
                        <a:pt x="548" y="259"/>
                        <a:pt x="596" y="235"/>
                        <a:pt x="644" y="188"/>
                      </a:cubicBezTo>
                      <a:lnTo>
                        <a:pt x="656" y="188"/>
                      </a:lnTo>
                      <a:cubicBezTo>
                        <a:pt x="656" y="188"/>
                        <a:pt x="667" y="176"/>
                        <a:pt x="679" y="164"/>
                      </a:cubicBezTo>
                      <a:cubicBezTo>
                        <a:pt x="703" y="116"/>
                        <a:pt x="691" y="45"/>
                        <a:pt x="644" y="21"/>
                      </a:cubicBezTo>
                      <a:cubicBezTo>
                        <a:pt x="620" y="7"/>
                        <a:pt x="597" y="0"/>
                        <a:pt x="575" y="0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53"/>
                <p:cNvSpPr/>
                <p:nvPr/>
              </p:nvSpPr>
              <p:spPr>
                <a:xfrm>
                  <a:off x="764675" y="4297350"/>
                  <a:ext cx="27700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8" h="2045" extrusionOk="0">
                      <a:moveTo>
                        <a:pt x="349" y="1"/>
                      </a:moveTo>
                      <a:cubicBezTo>
                        <a:pt x="1" y="1"/>
                        <a:pt x="12" y="383"/>
                        <a:pt x="12" y="383"/>
                      </a:cubicBezTo>
                      <a:cubicBezTo>
                        <a:pt x="12" y="383"/>
                        <a:pt x="84" y="1407"/>
                        <a:pt x="60" y="1728"/>
                      </a:cubicBezTo>
                      <a:cubicBezTo>
                        <a:pt x="49" y="2008"/>
                        <a:pt x="165" y="2026"/>
                        <a:pt x="211" y="2026"/>
                      </a:cubicBezTo>
                      <a:cubicBezTo>
                        <a:pt x="218" y="2026"/>
                        <a:pt x="223" y="2026"/>
                        <a:pt x="226" y="2026"/>
                      </a:cubicBezTo>
                      <a:cubicBezTo>
                        <a:pt x="233" y="2026"/>
                        <a:pt x="409" y="2044"/>
                        <a:pt x="580" y="2044"/>
                      </a:cubicBezTo>
                      <a:cubicBezTo>
                        <a:pt x="717" y="2044"/>
                        <a:pt x="851" y="2033"/>
                        <a:pt x="893" y="1990"/>
                      </a:cubicBezTo>
                      <a:cubicBezTo>
                        <a:pt x="976" y="1895"/>
                        <a:pt x="1072" y="1133"/>
                        <a:pt x="1084" y="1073"/>
                      </a:cubicBezTo>
                      <a:cubicBezTo>
                        <a:pt x="1107" y="966"/>
                        <a:pt x="1096" y="847"/>
                        <a:pt x="1060" y="752"/>
                      </a:cubicBezTo>
                      <a:cubicBezTo>
                        <a:pt x="1000" y="573"/>
                        <a:pt x="750" y="26"/>
                        <a:pt x="381" y="2"/>
                      </a:cubicBezTo>
                      <a:cubicBezTo>
                        <a:pt x="370" y="1"/>
                        <a:pt x="360" y="1"/>
                        <a:pt x="349" y="1"/>
                      </a:cubicBezTo>
                      <a:close/>
                    </a:path>
                  </a:pathLst>
                </a:custGeom>
                <a:solidFill>
                  <a:srgbClr val="D7EDBD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2" name="Google Shape;1212;p53"/>
                <p:cNvSpPr/>
                <p:nvPr/>
              </p:nvSpPr>
              <p:spPr>
                <a:xfrm>
                  <a:off x="741150" y="4298550"/>
                  <a:ext cx="31275" cy="4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1978" extrusionOk="0">
                      <a:moveTo>
                        <a:pt x="523" y="0"/>
                      </a:moveTo>
                      <a:cubicBezTo>
                        <a:pt x="512" y="0"/>
                        <a:pt x="500" y="1"/>
                        <a:pt x="489" y="1"/>
                      </a:cubicBezTo>
                      <a:cubicBezTo>
                        <a:pt x="1" y="25"/>
                        <a:pt x="227" y="644"/>
                        <a:pt x="227" y="644"/>
                      </a:cubicBezTo>
                      <a:lnTo>
                        <a:pt x="441" y="1359"/>
                      </a:lnTo>
                      <a:cubicBezTo>
                        <a:pt x="441" y="1359"/>
                        <a:pt x="440" y="1359"/>
                        <a:pt x="438" y="1359"/>
                      </a:cubicBezTo>
                      <a:cubicBezTo>
                        <a:pt x="421" y="1359"/>
                        <a:pt x="335" y="1368"/>
                        <a:pt x="239" y="1549"/>
                      </a:cubicBezTo>
                      <a:cubicBezTo>
                        <a:pt x="167" y="1645"/>
                        <a:pt x="167" y="1776"/>
                        <a:pt x="239" y="1883"/>
                      </a:cubicBezTo>
                      <a:cubicBezTo>
                        <a:pt x="239" y="1883"/>
                        <a:pt x="941" y="1978"/>
                        <a:pt x="965" y="1978"/>
                      </a:cubicBezTo>
                      <a:cubicBezTo>
                        <a:pt x="977" y="1966"/>
                        <a:pt x="1108" y="1978"/>
                        <a:pt x="1108" y="1883"/>
                      </a:cubicBezTo>
                      <a:cubicBezTo>
                        <a:pt x="1120" y="1787"/>
                        <a:pt x="1251" y="811"/>
                        <a:pt x="1167" y="597"/>
                      </a:cubicBezTo>
                      <a:cubicBezTo>
                        <a:pt x="1086" y="389"/>
                        <a:pt x="904" y="0"/>
                        <a:pt x="523" y="0"/>
                      </a:cubicBezTo>
                      <a:close/>
                    </a:path>
                  </a:pathLst>
                </a:custGeom>
                <a:solidFill>
                  <a:srgbClr val="D7ED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3" name="Google Shape;1213;p53"/>
                <p:cNvSpPr/>
                <p:nvPr/>
              </p:nvSpPr>
              <p:spPr>
                <a:xfrm>
                  <a:off x="741150" y="4298550"/>
                  <a:ext cx="31275" cy="4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1978" extrusionOk="0">
                      <a:moveTo>
                        <a:pt x="523" y="0"/>
                      </a:moveTo>
                      <a:cubicBezTo>
                        <a:pt x="512" y="0"/>
                        <a:pt x="500" y="1"/>
                        <a:pt x="489" y="1"/>
                      </a:cubicBezTo>
                      <a:cubicBezTo>
                        <a:pt x="1" y="25"/>
                        <a:pt x="227" y="644"/>
                        <a:pt x="227" y="644"/>
                      </a:cubicBezTo>
                      <a:lnTo>
                        <a:pt x="441" y="1359"/>
                      </a:lnTo>
                      <a:cubicBezTo>
                        <a:pt x="441" y="1359"/>
                        <a:pt x="440" y="1359"/>
                        <a:pt x="438" y="1359"/>
                      </a:cubicBezTo>
                      <a:cubicBezTo>
                        <a:pt x="421" y="1359"/>
                        <a:pt x="335" y="1368"/>
                        <a:pt x="239" y="1549"/>
                      </a:cubicBezTo>
                      <a:cubicBezTo>
                        <a:pt x="167" y="1645"/>
                        <a:pt x="167" y="1776"/>
                        <a:pt x="239" y="1883"/>
                      </a:cubicBezTo>
                      <a:cubicBezTo>
                        <a:pt x="239" y="1883"/>
                        <a:pt x="941" y="1978"/>
                        <a:pt x="965" y="1978"/>
                      </a:cubicBezTo>
                      <a:cubicBezTo>
                        <a:pt x="977" y="1966"/>
                        <a:pt x="1108" y="1978"/>
                        <a:pt x="1108" y="1883"/>
                      </a:cubicBezTo>
                      <a:cubicBezTo>
                        <a:pt x="1120" y="1787"/>
                        <a:pt x="1251" y="811"/>
                        <a:pt x="1167" y="597"/>
                      </a:cubicBezTo>
                      <a:cubicBezTo>
                        <a:pt x="1086" y="389"/>
                        <a:pt x="904" y="0"/>
                        <a:pt x="523" y="0"/>
                      </a:cubicBezTo>
                      <a:close/>
                    </a:path>
                  </a:pathLst>
                </a:custGeom>
                <a:solidFill>
                  <a:srgbClr val="D7EDBD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4" name="Google Shape;1214;p53"/>
                <p:cNvSpPr/>
                <p:nvPr/>
              </p:nvSpPr>
              <p:spPr>
                <a:xfrm>
                  <a:off x="714400" y="4328767"/>
                  <a:ext cx="69975" cy="4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9" h="1885" extrusionOk="0">
                      <a:moveTo>
                        <a:pt x="874" y="1"/>
                      </a:moveTo>
                      <a:cubicBezTo>
                        <a:pt x="754" y="1"/>
                        <a:pt x="627" y="35"/>
                        <a:pt x="501" y="134"/>
                      </a:cubicBezTo>
                      <a:cubicBezTo>
                        <a:pt x="120" y="432"/>
                        <a:pt x="1" y="872"/>
                        <a:pt x="334" y="1325"/>
                      </a:cubicBezTo>
                      <a:lnTo>
                        <a:pt x="1644" y="1884"/>
                      </a:lnTo>
                      <a:cubicBezTo>
                        <a:pt x="1644" y="1884"/>
                        <a:pt x="1826" y="1540"/>
                        <a:pt x="1446" y="1199"/>
                      </a:cubicBezTo>
                      <a:lnTo>
                        <a:pt x="1446" y="1199"/>
                      </a:lnTo>
                      <a:cubicBezTo>
                        <a:pt x="1556" y="1285"/>
                        <a:pt x="1794" y="1442"/>
                        <a:pt x="2043" y="1442"/>
                      </a:cubicBezTo>
                      <a:cubicBezTo>
                        <a:pt x="2124" y="1442"/>
                        <a:pt x="2207" y="1425"/>
                        <a:pt x="2287" y="1384"/>
                      </a:cubicBezTo>
                      <a:cubicBezTo>
                        <a:pt x="2715" y="1182"/>
                        <a:pt x="2799" y="956"/>
                        <a:pt x="2513" y="765"/>
                      </a:cubicBezTo>
                      <a:cubicBezTo>
                        <a:pt x="2156" y="551"/>
                        <a:pt x="1798" y="348"/>
                        <a:pt x="1417" y="182"/>
                      </a:cubicBezTo>
                      <a:cubicBezTo>
                        <a:pt x="1322" y="142"/>
                        <a:pt x="1114" y="1"/>
                        <a:pt x="87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5" name="Google Shape;1215;p53"/>
                <p:cNvSpPr/>
                <p:nvPr/>
              </p:nvSpPr>
              <p:spPr>
                <a:xfrm>
                  <a:off x="718625" y="4326750"/>
                  <a:ext cx="63625" cy="5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" h="2074" extrusionOk="0">
                      <a:moveTo>
                        <a:pt x="654" y="0"/>
                      </a:moveTo>
                      <a:cubicBezTo>
                        <a:pt x="578" y="0"/>
                        <a:pt x="498" y="16"/>
                        <a:pt x="425" y="52"/>
                      </a:cubicBezTo>
                      <a:cubicBezTo>
                        <a:pt x="330" y="88"/>
                        <a:pt x="247" y="136"/>
                        <a:pt x="187" y="219"/>
                      </a:cubicBezTo>
                      <a:cubicBezTo>
                        <a:pt x="116" y="278"/>
                        <a:pt x="56" y="362"/>
                        <a:pt x="9" y="445"/>
                      </a:cubicBezTo>
                      <a:cubicBezTo>
                        <a:pt x="0" y="462"/>
                        <a:pt x="16" y="479"/>
                        <a:pt x="30" y="479"/>
                      </a:cubicBezTo>
                      <a:cubicBezTo>
                        <a:pt x="35" y="479"/>
                        <a:pt x="41" y="476"/>
                        <a:pt x="44" y="469"/>
                      </a:cubicBezTo>
                      <a:cubicBezTo>
                        <a:pt x="163" y="326"/>
                        <a:pt x="306" y="219"/>
                        <a:pt x="473" y="159"/>
                      </a:cubicBezTo>
                      <a:cubicBezTo>
                        <a:pt x="513" y="150"/>
                        <a:pt x="555" y="146"/>
                        <a:pt x="598" y="146"/>
                      </a:cubicBezTo>
                      <a:cubicBezTo>
                        <a:pt x="719" y="146"/>
                        <a:pt x="844" y="181"/>
                        <a:pt x="949" y="243"/>
                      </a:cubicBezTo>
                      <a:lnTo>
                        <a:pt x="1068" y="302"/>
                      </a:lnTo>
                      <a:cubicBezTo>
                        <a:pt x="1092" y="314"/>
                        <a:pt x="1116" y="326"/>
                        <a:pt x="1140" y="338"/>
                      </a:cubicBezTo>
                      <a:lnTo>
                        <a:pt x="1199" y="362"/>
                      </a:lnTo>
                      <a:cubicBezTo>
                        <a:pt x="1283" y="397"/>
                        <a:pt x="1366" y="445"/>
                        <a:pt x="1437" y="481"/>
                      </a:cubicBezTo>
                      <a:cubicBezTo>
                        <a:pt x="1604" y="564"/>
                        <a:pt x="1771" y="659"/>
                        <a:pt x="1926" y="743"/>
                      </a:cubicBezTo>
                      <a:cubicBezTo>
                        <a:pt x="2009" y="790"/>
                        <a:pt x="2080" y="838"/>
                        <a:pt x="2164" y="886"/>
                      </a:cubicBezTo>
                      <a:cubicBezTo>
                        <a:pt x="2223" y="921"/>
                        <a:pt x="2283" y="969"/>
                        <a:pt x="2330" y="1040"/>
                      </a:cubicBezTo>
                      <a:cubicBezTo>
                        <a:pt x="2342" y="1076"/>
                        <a:pt x="2342" y="1124"/>
                        <a:pt x="2283" y="1171"/>
                      </a:cubicBezTo>
                      <a:cubicBezTo>
                        <a:pt x="2235" y="1231"/>
                        <a:pt x="2164" y="1290"/>
                        <a:pt x="2092" y="1326"/>
                      </a:cubicBezTo>
                      <a:cubicBezTo>
                        <a:pt x="2002" y="1393"/>
                        <a:pt x="1903" y="1421"/>
                        <a:pt x="1802" y="1421"/>
                      </a:cubicBezTo>
                      <a:cubicBezTo>
                        <a:pt x="1608" y="1421"/>
                        <a:pt x="1403" y="1318"/>
                        <a:pt x="1234" y="1187"/>
                      </a:cubicBezTo>
                      <a:lnTo>
                        <a:pt x="1234" y="1187"/>
                      </a:lnTo>
                      <a:cubicBezTo>
                        <a:pt x="1218" y="1173"/>
                        <a:pt x="1203" y="1160"/>
                        <a:pt x="1187" y="1148"/>
                      </a:cubicBezTo>
                      <a:cubicBezTo>
                        <a:pt x="1170" y="1130"/>
                        <a:pt x="1150" y="1122"/>
                        <a:pt x="1132" y="1122"/>
                      </a:cubicBezTo>
                      <a:cubicBezTo>
                        <a:pt x="1062" y="1122"/>
                        <a:pt x="1003" y="1225"/>
                        <a:pt x="1068" y="1290"/>
                      </a:cubicBezTo>
                      <a:cubicBezTo>
                        <a:pt x="1102" y="1319"/>
                        <a:pt x="1135" y="1346"/>
                        <a:pt x="1170" y="1372"/>
                      </a:cubicBezTo>
                      <a:lnTo>
                        <a:pt x="1170" y="1372"/>
                      </a:lnTo>
                      <a:cubicBezTo>
                        <a:pt x="1189" y="1391"/>
                        <a:pt x="1207" y="1412"/>
                        <a:pt x="1223" y="1433"/>
                      </a:cubicBezTo>
                      <a:cubicBezTo>
                        <a:pt x="1259" y="1481"/>
                        <a:pt x="1294" y="1529"/>
                        <a:pt x="1318" y="1588"/>
                      </a:cubicBezTo>
                      <a:cubicBezTo>
                        <a:pt x="1342" y="1636"/>
                        <a:pt x="1342" y="1695"/>
                        <a:pt x="1342" y="1755"/>
                      </a:cubicBezTo>
                      <a:cubicBezTo>
                        <a:pt x="1342" y="1814"/>
                        <a:pt x="1330" y="1862"/>
                        <a:pt x="1306" y="1910"/>
                      </a:cubicBezTo>
                      <a:lnTo>
                        <a:pt x="1306" y="1933"/>
                      </a:lnTo>
                      <a:cubicBezTo>
                        <a:pt x="1283" y="1981"/>
                        <a:pt x="1306" y="2041"/>
                        <a:pt x="1354" y="2064"/>
                      </a:cubicBezTo>
                      <a:cubicBezTo>
                        <a:pt x="1370" y="2071"/>
                        <a:pt x="1386" y="2074"/>
                        <a:pt x="1401" y="2074"/>
                      </a:cubicBezTo>
                      <a:cubicBezTo>
                        <a:pt x="1443" y="2074"/>
                        <a:pt x="1479" y="2052"/>
                        <a:pt x="1497" y="2017"/>
                      </a:cubicBezTo>
                      <a:cubicBezTo>
                        <a:pt x="1533" y="1933"/>
                        <a:pt x="1545" y="1850"/>
                        <a:pt x="1545" y="1755"/>
                      </a:cubicBezTo>
                      <a:cubicBezTo>
                        <a:pt x="1545" y="1689"/>
                        <a:pt x="1530" y="1624"/>
                        <a:pt x="1512" y="1564"/>
                      </a:cubicBezTo>
                      <a:lnTo>
                        <a:pt x="1512" y="1564"/>
                      </a:lnTo>
                      <a:cubicBezTo>
                        <a:pt x="1534" y="1573"/>
                        <a:pt x="1557" y="1581"/>
                        <a:pt x="1580" y="1588"/>
                      </a:cubicBezTo>
                      <a:cubicBezTo>
                        <a:pt x="1659" y="1606"/>
                        <a:pt x="1737" y="1617"/>
                        <a:pt x="1816" y="1617"/>
                      </a:cubicBezTo>
                      <a:cubicBezTo>
                        <a:pt x="1844" y="1617"/>
                        <a:pt x="1873" y="1615"/>
                        <a:pt x="1902" y="1612"/>
                      </a:cubicBezTo>
                      <a:cubicBezTo>
                        <a:pt x="1961" y="1600"/>
                        <a:pt x="2009" y="1588"/>
                        <a:pt x="2056" y="1564"/>
                      </a:cubicBezTo>
                      <a:cubicBezTo>
                        <a:pt x="2104" y="1540"/>
                        <a:pt x="2152" y="1529"/>
                        <a:pt x="2199" y="1493"/>
                      </a:cubicBezTo>
                      <a:cubicBezTo>
                        <a:pt x="2283" y="1445"/>
                        <a:pt x="2366" y="1386"/>
                        <a:pt x="2437" y="1302"/>
                      </a:cubicBezTo>
                      <a:cubicBezTo>
                        <a:pt x="2485" y="1267"/>
                        <a:pt x="2509" y="1207"/>
                        <a:pt x="2533" y="1148"/>
                      </a:cubicBezTo>
                      <a:cubicBezTo>
                        <a:pt x="2545" y="1076"/>
                        <a:pt x="2533" y="1005"/>
                        <a:pt x="2509" y="933"/>
                      </a:cubicBezTo>
                      <a:cubicBezTo>
                        <a:pt x="2449" y="838"/>
                        <a:pt x="2366" y="767"/>
                        <a:pt x="2259" y="719"/>
                      </a:cubicBezTo>
                      <a:cubicBezTo>
                        <a:pt x="2176" y="671"/>
                        <a:pt x="2104" y="624"/>
                        <a:pt x="2021" y="576"/>
                      </a:cubicBezTo>
                      <a:cubicBezTo>
                        <a:pt x="1854" y="481"/>
                        <a:pt x="1687" y="397"/>
                        <a:pt x="1521" y="314"/>
                      </a:cubicBezTo>
                      <a:cubicBezTo>
                        <a:pt x="1437" y="278"/>
                        <a:pt x="1354" y="231"/>
                        <a:pt x="1271" y="195"/>
                      </a:cubicBezTo>
                      <a:lnTo>
                        <a:pt x="1199" y="171"/>
                      </a:lnTo>
                      <a:lnTo>
                        <a:pt x="1140" y="147"/>
                      </a:lnTo>
                      <a:lnTo>
                        <a:pt x="1009" y="88"/>
                      </a:lnTo>
                      <a:cubicBezTo>
                        <a:pt x="925" y="40"/>
                        <a:pt x="830" y="16"/>
                        <a:pt x="723" y="5"/>
                      </a:cubicBezTo>
                      <a:cubicBezTo>
                        <a:pt x="700" y="2"/>
                        <a:pt x="677" y="0"/>
                        <a:pt x="65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6" name="Google Shape;1216;p53"/>
                <p:cNvSpPr/>
                <p:nvPr/>
              </p:nvSpPr>
              <p:spPr>
                <a:xfrm>
                  <a:off x="746200" y="4406925"/>
                  <a:ext cx="24450" cy="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" h="357" extrusionOk="0">
                      <a:moveTo>
                        <a:pt x="930" y="0"/>
                      </a:moveTo>
                      <a:cubicBezTo>
                        <a:pt x="465" y="108"/>
                        <a:pt x="1" y="36"/>
                        <a:pt x="84" y="84"/>
                      </a:cubicBezTo>
                      <a:cubicBezTo>
                        <a:pt x="145" y="124"/>
                        <a:pt x="701" y="356"/>
                        <a:pt x="892" y="356"/>
                      </a:cubicBezTo>
                      <a:cubicBezTo>
                        <a:pt x="925" y="356"/>
                        <a:pt x="947" y="349"/>
                        <a:pt x="953" y="334"/>
                      </a:cubicBezTo>
                      <a:cubicBezTo>
                        <a:pt x="977" y="215"/>
                        <a:pt x="965" y="108"/>
                        <a:pt x="930" y="0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7" name="Google Shape;1217;p53"/>
                <p:cNvSpPr/>
                <p:nvPr/>
              </p:nvSpPr>
              <p:spPr>
                <a:xfrm>
                  <a:off x="515525" y="4318875"/>
                  <a:ext cx="3605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892" extrusionOk="0">
                      <a:moveTo>
                        <a:pt x="422" y="1"/>
                      </a:moveTo>
                      <a:cubicBezTo>
                        <a:pt x="338" y="1"/>
                        <a:pt x="301" y="62"/>
                        <a:pt x="239" y="212"/>
                      </a:cubicBezTo>
                      <a:cubicBezTo>
                        <a:pt x="132" y="486"/>
                        <a:pt x="1" y="891"/>
                        <a:pt x="1" y="891"/>
                      </a:cubicBezTo>
                      <a:cubicBezTo>
                        <a:pt x="489" y="736"/>
                        <a:pt x="977" y="558"/>
                        <a:pt x="1441" y="331"/>
                      </a:cubicBezTo>
                      <a:cubicBezTo>
                        <a:pt x="1227" y="272"/>
                        <a:pt x="1025" y="212"/>
                        <a:pt x="822" y="129"/>
                      </a:cubicBezTo>
                      <a:cubicBezTo>
                        <a:pt x="614" y="50"/>
                        <a:pt x="498" y="1"/>
                        <a:pt x="42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8" name="Google Shape;1218;p53"/>
                <p:cNvSpPr/>
                <p:nvPr/>
              </p:nvSpPr>
              <p:spPr>
                <a:xfrm>
                  <a:off x="472675" y="4348275"/>
                  <a:ext cx="27700" cy="2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8" h="1073" extrusionOk="0">
                      <a:moveTo>
                        <a:pt x="182" y="0"/>
                      </a:moveTo>
                      <a:cubicBezTo>
                        <a:pt x="39" y="0"/>
                        <a:pt x="71" y="126"/>
                        <a:pt x="48" y="275"/>
                      </a:cubicBezTo>
                      <a:cubicBezTo>
                        <a:pt x="24" y="441"/>
                        <a:pt x="0" y="1072"/>
                        <a:pt x="0" y="1072"/>
                      </a:cubicBezTo>
                      <a:cubicBezTo>
                        <a:pt x="0" y="1072"/>
                        <a:pt x="572" y="584"/>
                        <a:pt x="1107" y="72"/>
                      </a:cubicBezTo>
                      <a:cubicBezTo>
                        <a:pt x="1107" y="72"/>
                        <a:pt x="381" y="13"/>
                        <a:pt x="203" y="1"/>
                      </a:cubicBezTo>
                      <a:cubicBezTo>
                        <a:pt x="195" y="0"/>
                        <a:pt x="189" y="0"/>
                        <a:pt x="1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9" name="Google Shape;1219;p53"/>
                <p:cNvSpPr/>
                <p:nvPr/>
              </p:nvSpPr>
              <p:spPr>
                <a:xfrm>
                  <a:off x="440525" y="4391450"/>
                  <a:ext cx="20850" cy="3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1501" extrusionOk="0">
                      <a:moveTo>
                        <a:pt x="834" y="0"/>
                      </a:moveTo>
                      <a:cubicBezTo>
                        <a:pt x="631" y="119"/>
                        <a:pt x="429" y="226"/>
                        <a:pt x="215" y="322"/>
                      </a:cubicBezTo>
                      <a:cubicBezTo>
                        <a:pt x="0" y="405"/>
                        <a:pt x="84" y="619"/>
                        <a:pt x="119" y="738"/>
                      </a:cubicBezTo>
                      <a:cubicBezTo>
                        <a:pt x="143" y="857"/>
                        <a:pt x="262" y="1500"/>
                        <a:pt x="262" y="1500"/>
                      </a:cubicBezTo>
                      <a:lnTo>
                        <a:pt x="834" y="0"/>
                      </a:lnTo>
                      <a:close/>
                    </a:path>
                  </a:pathLst>
                </a:custGeom>
                <a:solidFill>
                  <a:srgbClr val="8EB8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0" name="Google Shape;1220;p53"/>
                <p:cNvSpPr/>
                <p:nvPr/>
              </p:nvSpPr>
              <p:spPr>
                <a:xfrm>
                  <a:off x="429500" y="4444125"/>
                  <a:ext cx="15500" cy="4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1906" extrusionOk="0">
                      <a:moveTo>
                        <a:pt x="596" y="1"/>
                      </a:moveTo>
                      <a:cubicBezTo>
                        <a:pt x="596" y="1"/>
                        <a:pt x="298" y="477"/>
                        <a:pt x="156" y="667"/>
                      </a:cubicBezTo>
                      <a:cubicBezTo>
                        <a:pt x="1" y="870"/>
                        <a:pt x="108" y="1001"/>
                        <a:pt x="215" y="1203"/>
                      </a:cubicBezTo>
                      <a:cubicBezTo>
                        <a:pt x="322" y="1417"/>
                        <a:pt x="620" y="1906"/>
                        <a:pt x="620" y="1906"/>
                      </a:cubicBezTo>
                      <a:lnTo>
                        <a:pt x="596" y="1"/>
                      </a:lnTo>
                      <a:close/>
                    </a:path>
                  </a:pathLst>
                </a:custGeom>
                <a:solidFill>
                  <a:srgbClr val="8EB8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1" name="Google Shape;1221;p53"/>
                <p:cNvSpPr/>
                <p:nvPr/>
              </p:nvSpPr>
              <p:spPr>
                <a:xfrm>
                  <a:off x="440525" y="4517050"/>
                  <a:ext cx="29475" cy="4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9" h="1942" extrusionOk="0">
                      <a:moveTo>
                        <a:pt x="381" y="1"/>
                      </a:moveTo>
                      <a:cubicBezTo>
                        <a:pt x="381" y="1"/>
                        <a:pt x="215" y="1013"/>
                        <a:pt x="107" y="1370"/>
                      </a:cubicBezTo>
                      <a:cubicBezTo>
                        <a:pt x="0" y="1739"/>
                        <a:pt x="274" y="1739"/>
                        <a:pt x="465" y="1787"/>
                      </a:cubicBezTo>
                      <a:cubicBezTo>
                        <a:pt x="655" y="1822"/>
                        <a:pt x="1179" y="1941"/>
                        <a:pt x="1179" y="1941"/>
                      </a:cubicBezTo>
                      <a:cubicBezTo>
                        <a:pt x="1179" y="1941"/>
                        <a:pt x="572" y="227"/>
                        <a:pt x="381" y="1"/>
                      </a:cubicBezTo>
                      <a:close/>
                    </a:path>
                  </a:pathLst>
                </a:custGeom>
                <a:solidFill>
                  <a:srgbClr val="8EB8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2" name="Google Shape;1222;p53"/>
                <p:cNvSpPr/>
                <p:nvPr/>
              </p:nvSpPr>
              <p:spPr>
                <a:xfrm>
                  <a:off x="485475" y="4587300"/>
                  <a:ext cx="19650" cy="2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6" h="1081" extrusionOk="0">
                      <a:moveTo>
                        <a:pt x="0" y="1"/>
                      </a:moveTo>
                      <a:cubicBezTo>
                        <a:pt x="0" y="1"/>
                        <a:pt x="143" y="691"/>
                        <a:pt x="214" y="953"/>
                      </a:cubicBezTo>
                      <a:cubicBezTo>
                        <a:pt x="245" y="1049"/>
                        <a:pt x="299" y="1081"/>
                        <a:pt x="359" y="1081"/>
                      </a:cubicBezTo>
                      <a:cubicBezTo>
                        <a:pt x="464" y="1081"/>
                        <a:pt x="586" y="983"/>
                        <a:pt x="631" y="953"/>
                      </a:cubicBezTo>
                      <a:cubicBezTo>
                        <a:pt x="679" y="917"/>
                        <a:pt x="738" y="882"/>
                        <a:pt x="786" y="846"/>
                      </a:cubicBezTo>
                      <a:cubicBezTo>
                        <a:pt x="560" y="536"/>
                        <a:pt x="286" y="25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3" name="Google Shape;1223;p53"/>
                <p:cNvSpPr/>
                <p:nvPr/>
              </p:nvSpPr>
              <p:spPr>
                <a:xfrm>
                  <a:off x="517325" y="4619150"/>
                  <a:ext cx="21150" cy="1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774" extrusionOk="0">
                      <a:moveTo>
                        <a:pt x="0" y="0"/>
                      </a:moveTo>
                      <a:cubicBezTo>
                        <a:pt x="72" y="239"/>
                        <a:pt x="155" y="477"/>
                        <a:pt x="274" y="703"/>
                      </a:cubicBezTo>
                      <a:cubicBezTo>
                        <a:pt x="304" y="754"/>
                        <a:pt x="356" y="773"/>
                        <a:pt x="416" y="773"/>
                      </a:cubicBezTo>
                      <a:cubicBezTo>
                        <a:pt x="593" y="773"/>
                        <a:pt x="845" y="608"/>
                        <a:pt x="845" y="608"/>
                      </a:cubicBezTo>
                      <a:cubicBezTo>
                        <a:pt x="845" y="608"/>
                        <a:pt x="322" y="12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4" name="Google Shape;1224;p53"/>
                <p:cNvSpPr/>
                <p:nvPr/>
              </p:nvSpPr>
              <p:spPr>
                <a:xfrm>
                  <a:off x="595000" y="4655150"/>
                  <a:ext cx="20875" cy="1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456" extrusionOk="0">
                      <a:moveTo>
                        <a:pt x="390" y="1"/>
                      </a:moveTo>
                      <a:cubicBezTo>
                        <a:pt x="280" y="1"/>
                        <a:pt x="151" y="14"/>
                        <a:pt x="1" y="49"/>
                      </a:cubicBezTo>
                      <a:lnTo>
                        <a:pt x="560" y="442"/>
                      </a:lnTo>
                      <a:cubicBezTo>
                        <a:pt x="573" y="451"/>
                        <a:pt x="586" y="455"/>
                        <a:pt x="599" y="455"/>
                      </a:cubicBezTo>
                      <a:cubicBezTo>
                        <a:pt x="718" y="455"/>
                        <a:pt x="834" y="96"/>
                        <a:pt x="834" y="96"/>
                      </a:cubicBezTo>
                      <a:cubicBezTo>
                        <a:pt x="834" y="96"/>
                        <a:pt x="687" y="1"/>
                        <a:pt x="390" y="1"/>
                      </a:cubicBezTo>
                      <a:close/>
                    </a:path>
                  </a:pathLst>
                </a:custGeom>
                <a:solidFill>
                  <a:srgbClr val="8EB84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5" name="Google Shape;1225;p53"/>
                <p:cNvSpPr/>
                <p:nvPr/>
              </p:nvSpPr>
              <p:spPr>
                <a:xfrm>
                  <a:off x="437850" y="4388950"/>
                  <a:ext cx="26200" cy="4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" h="1696" extrusionOk="0">
                      <a:moveTo>
                        <a:pt x="738" y="338"/>
                      </a:moveTo>
                      <a:lnTo>
                        <a:pt x="393" y="1219"/>
                      </a:lnTo>
                      <a:cubicBezTo>
                        <a:pt x="369" y="1053"/>
                        <a:pt x="333" y="874"/>
                        <a:pt x="322" y="815"/>
                      </a:cubicBezTo>
                      <a:lnTo>
                        <a:pt x="310" y="779"/>
                      </a:lnTo>
                      <a:cubicBezTo>
                        <a:pt x="262" y="600"/>
                        <a:pt x="274" y="553"/>
                        <a:pt x="357" y="529"/>
                      </a:cubicBezTo>
                      <a:cubicBezTo>
                        <a:pt x="488" y="469"/>
                        <a:pt x="607" y="410"/>
                        <a:pt x="738" y="338"/>
                      </a:cubicBezTo>
                      <a:close/>
                      <a:moveTo>
                        <a:pt x="932" y="0"/>
                      </a:moveTo>
                      <a:cubicBezTo>
                        <a:pt x="912" y="0"/>
                        <a:pt x="891" y="6"/>
                        <a:pt x="869" y="17"/>
                      </a:cubicBezTo>
                      <a:cubicBezTo>
                        <a:pt x="679" y="136"/>
                        <a:pt x="488" y="243"/>
                        <a:pt x="274" y="338"/>
                      </a:cubicBezTo>
                      <a:cubicBezTo>
                        <a:pt x="0" y="434"/>
                        <a:pt x="72" y="719"/>
                        <a:pt x="107" y="838"/>
                      </a:cubicBezTo>
                      <a:lnTo>
                        <a:pt x="119" y="874"/>
                      </a:lnTo>
                      <a:cubicBezTo>
                        <a:pt x="143" y="981"/>
                        <a:pt x="262" y="1612"/>
                        <a:pt x="262" y="1612"/>
                      </a:cubicBezTo>
                      <a:cubicBezTo>
                        <a:pt x="274" y="1660"/>
                        <a:pt x="310" y="1696"/>
                        <a:pt x="357" y="1696"/>
                      </a:cubicBezTo>
                      <a:lnTo>
                        <a:pt x="369" y="1696"/>
                      </a:lnTo>
                      <a:cubicBezTo>
                        <a:pt x="405" y="1696"/>
                        <a:pt x="441" y="1672"/>
                        <a:pt x="464" y="1636"/>
                      </a:cubicBezTo>
                      <a:lnTo>
                        <a:pt x="1024" y="136"/>
                      </a:lnTo>
                      <a:cubicBezTo>
                        <a:pt x="1048" y="100"/>
                        <a:pt x="1024" y="53"/>
                        <a:pt x="1000" y="29"/>
                      </a:cubicBezTo>
                      <a:cubicBezTo>
                        <a:pt x="981" y="9"/>
                        <a:pt x="957" y="0"/>
                        <a:pt x="932" y="0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6" name="Google Shape;1226;p53"/>
                <p:cNvSpPr/>
                <p:nvPr/>
              </p:nvSpPr>
              <p:spPr>
                <a:xfrm>
                  <a:off x="427125" y="4441375"/>
                  <a:ext cx="20850" cy="5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" h="2123" extrusionOk="0">
                      <a:moveTo>
                        <a:pt x="596" y="456"/>
                      </a:moveTo>
                      <a:lnTo>
                        <a:pt x="608" y="1635"/>
                      </a:lnTo>
                      <a:cubicBezTo>
                        <a:pt x="536" y="1492"/>
                        <a:pt x="453" y="1361"/>
                        <a:pt x="405" y="1266"/>
                      </a:cubicBezTo>
                      <a:lnTo>
                        <a:pt x="370" y="1194"/>
                      </a:lnTo>
                      <a:cubicBezTo>
                        <a:pt x="274" y="1016"/>
                        <a:pt x="262" y="932"/>
                        <a:pt x="334" y="837"/>
                      </a:cubicBezTo>
                      <a:cubicBezTo>
                        <a:pt x="405" y="754"/>
                        <a:pt x="501" y="587"/>
                        <a:pt x="596" y="456"/>
                      </a:cubicBezTo>
                      <a:close/>
                      <a:moveTo>
                        <a:pt x="702" y="0"/>
                      </a:moveTo>
                      <a:cubicBezTo>
                        <a:pt x="663" y="0"/>
                        <a:pt x="627" y="22"/>
                        <a:pt x="608" y="51"/>
                      </a:cubicBezTo>
                      <a:cubicBezTo>
                        <a:pt x="596" y="51"/>
                        <a:pt x="298" y="527"/>
                        <a:pt x="167" y="718"/>
                      </a:cubicBezTo>
                      <a:cubicBezTo>
                        <a:pt x="0" y="944"/>
                        <a:pt x="96" y="1123"/>
                        <a:pt x="179" y="1289"/>
                      </a:cubicBezTo>
                      <a:cubicBezTo>
                        <a:pt x="191" y="1313"/>
                        <a:pt x="215" y="1337"/>
                        <a:pt x="227" y="1361"/>
                      </a:cubicBezTo>
                      <a:cubicBezTo>
                        <a:pt x="334" y="1575"/>
                        <a:pt x="620" y="2051"/>
                        <a:pt x="632" y="2075"/>
                      </a:cubicBezTo>
                      <a:cubicBezTo>
                        <a:pt x="655" y="2099"/>
                        <a:pt x="679" y="2123"/>
                        <a:pt x="727" y="2123"/>
                      </a:cubicBezTo>
                      <a:lnTo>
                        <a:pt x="762" y="2123"/>
                      </a:lnTo>
                      <a:cubicBezTo>
                        <a:pt x="798" y="2099"/>
                        <a:pt x="834" y="2063"/>
                        <a:pt x="834" y="2016"/>
                      </a:cubicBezTo>
                      <a:lnTo>
                        <a:pt x="798" y="111"/>
                      </a:lnTo>
                      <a:cubicBezTo>
                        <a:pt x="798" y="63"/>
                        <a:pt x="774" y="15"/>
                        <a:pt x="727" y="3"/>
                      </a:cubicBezTo>
                      <a:cubicBezTo>
                        <a:pt x="718" y="1"/>
                        <a:pt x="710" y="0"/>
                        <a:pt x="702" y="0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7" name="Google Shape;1227;p53"/>
                <p:cNvSpPr/>
                <p:nvPr/>
              </p:nvSpPr>
              <p:spPr>
                <a:xfrm>
                  <a:off x="439625" y="4514450"/>
                  <a:ext cx="33375" cy="5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5" h="2153" extrusionOk="0">
                      <a:moveTo>
                        <a:pt x="465" y="414"/>
                      </a:moveTo>
                      <a:cubicBezTo>
                        <a:pt x="632" y="783"/>
                        <a:pt x="870" y="1402"/>
                        <a:pt x="1048" y="1903"/>
                      </a:cubicBezTo>
                      <a:cubicBezTo>
                        <a:pt x="882" y="1867"/>
                        <a:pt x="655" y="1807"/>
                        <a:pt x="536" y="1783"/>
                      </a:cubicBezTo>
                      <a:lnTo>
                        <a:pt x="477" y="1772"/>
                      </a:lnTo>
                      <a:cubicBezTo>
                        <a:pt x="382" y="1760"/>
                        <a:pt x="274" y="1736"/>
                        <a:pt x="251" y="1688"/>
                      </a:cubicBezTo>
                      <a:cubicBezTo>
                        <a:pt x="227" y="1629"/>
                        <a:pt x="227" y="1569"/>
                        <a:pt x="251" y="1510"/>
                      </a:cubicBezTo>
                      <a:cubicBezTo>
                        <a:pt x="322" y="1271"/>
                        <a:pt x="405" y="748"/>
                        <a:pt x="465" y="414"/>
                      </a:cubicBezTo>
                      <a:close/>
                      <a:moveTo>
                        <a:pt x="409" y="0"/>
                      </a:moveTo>
                      <a:cubicBezTo>
                        <a:pt x="362" y="0"/>
                        <a:pt x="318" y="29"/>
                        <a:pt x="310" y="81"/>
                      </a:cubicBezTo>
                      <a:cubicBezTo>
                        <a:pt x="310" y="93"/>
                        <a:pt x="155" y="1093"/>
                        <a:pt x="48" y="1450"/>
                      </a:cubicBezTo>
                      <a:cubicBezTo>
                        <a:pt x="1" y="1569"/>
                        <a:pt x="1" y="1688"/>
                        <a:pt x="60" y="1795"/>
                      </a:cubicBezTo>
                      <a:cubicBezTo>
                        <a:pt x="155" y="1914"/>
                        <a:pt x="286" y="1974"/>
                        <a:pt x="429" y="1986"/>
                      </a:cubicBezTo>
                      <a:lnTo>
                        <a:pt x="489" y="1986"/>
                      </a:lnTo>
                      <a:cubicBezTo>
                        <a:pt x="667" y="2022"/>
                        <a:pt x="1191" y="2153"/>
                        <a:pt x="1191" y="2153"/>
                      </a:cubicBezTo>
                      <a:lnTo>
                        <a:pt x="1215" y="2153"/>
                      </a:lnTo>
                      <a:cubicBezTo>
                        <a:pt x="1286" y="2153"/>
                        <a:pt x="1334" y="2081"/>
                        <a:pt x="1310" y="2010"/>
                      </a:cubicBezTo>
                      <a:cubicBezTo>
                        <a:pt x="1251" y="1843"/>
                        <a:pt x="691" y="283"/>
                        <a:pt x="489" y="33"/>
                      </a:cubicBezTo>
                      <a:cubicBezTo>
                        <a:pt x="466" y="11"/>
                        <a:pt x="437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8" name="Google Shape;1228;p53"/>
                <p:cNvSpPr/>
                <p:nvPr/>
              </p:nvSpPr>
              <p:spPr>
                <a:xfrm>
                  <a:off x="592325" y="4652650"/>
                  <a:ext cx="26225" cy="1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" h="661" extrusionOk="0">
                      <a:moveTo>
                        <a:pt x="483" y="204"/>
                      </a:moveTo>
                      <a:cubicBezTo>
                        <a:pt x="592" y="204"/>
                        <a:pt x="701" y="220"/>
                        <a:pt x="810" y="256"/>
                      </a:cubicBezTo>
                      <a:cubicBezTo>
                        <a:pt x="786" y="327"/>
                        <a:pt x="751" y="387"/>
                        <a:pt x="703" y="446"/>
                      </a:cubicBezTo>
                      <a:lnTo>
                        <a:pt x="381" y="208"/>
                      </a:lnTo>
                      <a:cubicBezTo>
                        <a:pt x="415" y="205"/>
                        <a:pt x="449" y="204"/>
                        <a:pt x="483" y="204"/>
                      </a:cubicBezTo>
                      <a:close/>
                      <a:moveTo>
                        <a:pt x="502" y="1"/>
                      </a:moveTo>
                      <a:cubicBezTo>
                        <a:pt x="384" y="1"/>
                        <a:pt x="245" y="15"/>
                        <a:pt x="84" y="54"/>
                      </a:cubicBezTo>
                      <a:cubicBezTo>
                        <a:pt x="48" y="54"/>
                        <a:pt x="12" y="89"/>
                        <a:pt x="12" y="125"/>
                      </a:cubicBezTo>
                      <a:cubicBezTo>
                        <a:pt x="0" y="173"/>
                        <a:pt x="12" y="208"/>
                        <a:pt x="48" y="232"/>
                      </a:cubicBezTo>
                      <a:lnTo>
                        <a:pt x="596" y="625"/>
                      </a:lnTo>
                      <a:cubicBezTo>
                        <a:pt x="631" y="649"/>
                        <a:pt x="667" y="661"/>
                        <a:pt x="703" y="661"/>
                      </a:cubicBezTo>
                      <a:cubicBezTo>
                        <a:pt x="715" y="661"/>
                        <a:pt x="739" y="661"/>
                        <a:pt x="751" y="649"/>
                      </a:cubicBezTo>
                      <a:cubicBezTo>
                        <a:pt x="905" y="601"/>
                        <a:pt x="1001" y="339"/>
                        <a:pt x="1036" y="232"/>
                      </a:cubicBezTo>
                      <a:cubicBezTo>
                        <a:pt x="1048" y="184"/>
                        <a:pt x="1036" y="137"/>
                        <a:pt x="1001" y="113"/>
                      </a:cubicBezTo>
                      <a:cubicBezTo>
                        <a:pt x="983" y="104"/>
                        <a:pt x="820" y="1"/>
                        <a:pt x="502" y="1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9" name="Google Shape;1229;p53"/>
                <p:cNvSpPr/>
                <p:nvPr/>
              </p:nvSpPr>
              <p:spPr>
                <a:xfrm>
                  <a:off x="413125" y="4321450"/>
                  <a:ext cx="288175" cy="33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7" h="13445" extrusionOk="0">
                      <a:moveTo>
                        <a:pt x="7053" y="1"/>
                      </a:moveTo>
                      <a:cubicBezTo>
                        <a:pt x="6365" y="1"/>
                        <a:pt x="5577" y="148"/>
                        <a:pt x="4680" y="514"/>
                      </a:cubicBezTo>
                      <a:cubicBezTo>
                        <a:pt x="1" y="2431"/>
                        <a:pt x="1192" y="7348"/>
                        <a:pt x="1811" y="8884"/>
                      </a:cubicBezTo>
                      <a:cubicBezTo>
                        <a:pt x="2501" y="10594"/>
                        <a:pt x="5011" y="13444"/>
                        <a:pt x="7948" y="13444"/>
                      </a:cubicBezTo>
                      <a:cubicBezTo>
                        <a:pt x="8100" y="13444"/>
                        <a:pt x="8253" y="13436"/>
                        <a:pt x="8407" y="13421"/>
                      </a:cubicBezTo>
                      <a:cubicBezTo>
                        <a:pt x="10871" y="13171"/>
                        <a:pt x="11467" y="11016"/>
                        <a:pt x="11526" y="10813"/>
                      </a:cubicBezTo>
                      <a:lnTo>
                        <a:pt x="11526" y="10813"/>
                      </a:lnTo>
                      <a:cubicBezTo>
                        <a:pt x="11344" y="11339"/>
                        <a:pt x="10691" y="12533"/>
                        <a:pt x="8859" y="12533"/>
                      </a:cubicBezTo>
                      <a:cubicBezTo>
                        <a:pt x="8533" y="12533"/>
                        <a:pt x="8169" y="12495"/>
                        <a:pt x="7764" y="12409"/>
                      </a:cubicBezTo>
                      <a:cubicBezTo>
                        <a:pt x="5085" y="11825"/>
                        <a:pt x="2656" y="8575"/>
                        <a:pt x="2751" y="5455"/>
                      </a:cubicBezTo>
                      <a:cubicBezTo>
                        <a:pt x="2823" y="3348"/>
                        <a:pt x="3501" y="2348"/>
                        <a:pt x="4299" y="1717"/>
                      </a:cubicBezTo>
                      <a:cubicBezTo>
                        <a:pt x="4810" y="1305"/>
                        <a:pt x="5462" y="1105"/>
                        <a:pt x="6042" y="1105"/>
                      </a:cubicBezTo>
                      <a:cubicBezTo>
                        <a:pt x="6502" y="1105"/>
                        <a:pt x="6917" y="1231"/>
                        <a:pt x="7180" y="1479"/>
                      </a:cubicBezTo>
                      <a:cubicBezTo>
                        <a:pt x="7468" y="1750"/>
                        <a:pt x="7740" y="1831"/>
                        <a:pt x="7978" y="1831"/>
                      </a:cubicBezTo>
                      <a:cubicBezTo>
                        <a:pt x="8242" y="1831"/>
                        <a:pt x="8465" y="1731"/>
                        <a:pt x="8621" y="1681"/>
                      </a:cubicBezTo>
                      <a:cubicBezTo>
                        <a:pt x="8979" y="1568"/>
                        <a:pt x="9291" y="1514"/>
                        <a:pt x="9565" y="1514"/>
                      </a:cubicBezTo>
                      <a:cubicBezTo>
                        <a:pt x="10128" y="1514"/>
                        <a:pt x="10527" y="1744"/>
                        <a:pt x="10824" y="2169"/>
                      </a:cubicBezTo>
                      <a:cubicBezTo>
                        <a:pt x="10355" y="1422"/>
                        <a:pt x="9186" y="1"/>
                        <a:pt x="70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0" name="Google Shape;1230;p53"/>
                <p:cNvSpPr/>
                <p:nvPr/>
              </p:nvSpPr>
              <p:spPr>
                <a:xfrm>
                  <a:off x="479500" y="4349050"/>
                  <a:ext cx="228925" cy="28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7" h="11429" extrusionOk="0">
                      <a:moveTo>
                        <a:pt x="3393" y="1"/>
                      </a:moveTo>
                      <a:cubicBezTo>
                        <a:pt x="2813" y="1"/>
                        <a:pt x="2162" y="201"/>
                        <a:pt x="1644" y="613"/>
                      </a:cubicBezTo>
                      <a:cubicBezTo>
                        <a:pt x="846" y="1244"/>
                        <a:pt x="168" y="2256"/>
                        <a:pt x="108" y="4351"/>
                      </a:cubicBezTo>
                      <a:cubicBezTo>
                        <a:pt x="1" y="7483"/>
                        <a:pt x="2454" y="10721"/>
                        <a:pt x="5109" y="11305"/>
                      </a:cubicBezTo>
                      <a:cubicBezTo>
                        <a:pt x="5510" y="11391"/>
                        <a:pt x="5872" y="11429"/>
                        <a:pt x="6197" y="11429"/>
                      </a:cubicBezTo>
                      <a:cubicBezTo>
                        <a:pt x="8019" y="11429"/>
                        <a:pt x="8689" y="10235"/>
                        <a:pt x="8871" y="9709"/>
                      </a:cubicBezTo>
                      <a:lnTo>
                        <a:pt x="8871" y="9697"/>
                      </a:lnTo>
                      <a:cubicBezTo>
                        <a:pt x="9074" y="9102"/>
                        <a:pt x="9026" y="7816"/>
                        <a:pt x="8407" y="6828"/>
                      </a:cubicBezTo>
                      <a:cubicBezTo>
                        <a:pt x="8407" y="6828"/>
                        <a:pt x="9157" y="4744"/>
                        <a:pt x="8871" y="3173"/>
                      </a:cubicBezTo>
                      <a:cubicBezTo>
                        <a:pt x="8776" y="2601"/>
                        <a:pt x="8633" y="2042"/>
                        <a:pt x="8407" y="1506"/>
                      </a:cubicBezTo>
                      <a:lnTo>
                        <a:pt x="8395" y="1482"/>
                      </a:lnTo>
                      <a:cubicBezTo>
                        <a:pt x="8395" y="1458"/>
                        <a:pt x="8383" y="1434"/>
                        <a:pt x="8359" y="1399"/>
                      </a:cubicBezTo>
                      <a:cubicBezTo>
                        <a:pt x="8312" y="1303"/>
                        <a:pt x="8252" y="1196"/>
                        <a:pt x="8192" y="1101"/>
                      </a:cubicBezTo>
                      <a:cubicBezTo>
                        <a:pt x="8181" y="1089"/>
                        <a:pt x="8181" y="1077"/>
                        <a:pt x="8169" y="1065"/>
                      </a:cubicBezTo>
                      <a:cubicBezTo>
                        <a:pt x="7872" y="640"/>
                        <a:pt x="7473" y="410"/>
                        <a:pt x="6910" y="410"/>
                      </a:cubicBezTo>
                      <a:cubicBezTo>
                        <a:pt x="6636" y="410"/>
                        <a:pt x="6324" y="464"/>
                        <a:pt x="5966" y="577"/>
                      </a:cubicBezTo>
                      <a:cubicBezTo>
                        <a:pt x="5816" y="627"/>
                        <a:pt x="5593" y="727"/>
                        <a:pt x="5329" y="727"/>
                      </a:cubicBezTo>
                      <a:cubicBezTo>
                        <a:pt x="5091" y="727"/>
                        <a:pt x="4820" y="646"/>
                        <a:pt x="4537" y="375"/>
                      </a:cubicBezTo>
                      <a:cubicBezTo>
                        <a:pt x="4269" y="127"/>
                        <a:pt x="3853" y="1"/>
                        <a:pt x="339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1" name="Google Shape;1231;p53"/>
                <p:cNvSpPr/>
                <p:nvPr/>
              </p:nvSpPr>
              <p:spPr>
                <a:xfrm>
                  <a:off x="698300" y="4589300"/>
                  <a:ext cx="5675" cy="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" h="207" extrusionOk="0">
                      <a:moveTo>
                        <a:pt x="114" y="1"/>
                      </a:moveTo>
                      <a:cubicBezTo>
                        <a:pt x="68" y="1"/>
                        <a:pt x="32" y="26"/>
                        <a:pt x="12" y="75"/>
                      </a:cubicBezTo>
                      <a:cubicBezTo>
                        <a:pt x="0" y="135"/>
                        <a:pt x="24" y="194"/>
                        <a:pt x="83" y="206"/>
                      </a:cubicBezTo>
                      <a:lnTo>
                        <a:pt x="119" y="206"/>
                      </a:lnTo>
                      <a:cubicBezTo>
                        <a:pt x="155" y="206"/>
                        <a:pt x="202" y="182"/>
                        <a:pt x="214" y="135"/>
                      </a:cubicBezTo>
                      <a:cubicBezTo>
                        <a:pt x="214" y="135"/>
                        <a:pt x="214" y="123"/>
                        <a:pt x="214" y="123"/>
                      </a:cubicBezTo>
                      <a:cubicBezTo>
                        <a:pt x="226" y="63"/>
                        <a:pt x="202" y="16"/>
                        <a:pt x="143" y="4"/>
                      </a:cubicBezTo>
                      <a:cubicBezTo>
                        <a:pt x="133" y="2"/>
                        <a:pt x="123" y="1"/>
                        <a:pt x="114" y="1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2" name="Google Shape;1232;p53"/>
                <p:cNvSpPr/>
                <p:nvPr/>
              </p:nvSpPr>
              <p:spPr>
                <a:xfrm>
                  <a:off x="680050" y="4372950"/>
                  <a:ext cx="11725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" h="610" extrusionOk="0">
                      <a:moveTo>
                        <a:pt x="143" y="0"/>
                      </a:moveTo>
                      <a:cubicBezTo>
                        <a:pt x="69" y="0"/>
                        <a:pt x="1" y="85"/>
                        <a:pt x="51" y="169"/>
                      </a:cubicBezTo>
                      <a:cubicBezTo>
                        <a:pt x="63" y="181"/>
                        <a:pt x="75" y="193"/>
                        <a:pt x="75" y="204"/>
                      </a:cubicBezTo>
                      <a:cubicBezTo>
                        <a:pt x="159" y="324"/>
                        <a:pt x="218" y="454"/>
                        <a:pt x="290" y="585"/>
                      </a:cubicBezTo>
                      <a:cubicBezTo>
                        <a:pt x="290" y="585"/>
                        <a:pt x="290" y="597"/>
                        <a:pt x="301" y="609"/>
                      </a:cubicBezTo>
                      <a:lnTo>
                        <a:pt x="468" y="514"/>
                      </a:lnTo>
                      <a:lnTo>
                        <a:pt x="468" y="502"/>
                      </a:lnTo>
                      <a:lnTo>
                        <a:pt x="468" y="490"/>
                      </a:lnTo>
                      <a:cubicBezTo>
                        <a:pt x="409" y="347"/>
                        <a:pt x="337" y="228"/>
                        <a:pt x="254" y="97"/>
                      </a:cubicBezTo>
                      <a:cubicBezTo>
                        <a:pt x="254" y="85"/>
                        <a:pt x="242" y="73"/>
                        <a:pt x="230" y="50"/>
                      </a:cubicBezTo>
                      <a:cubicBezTo>
                        <a:pt x="206" y="15"/>
                        <a:pt x="174" y="0"/>
                        <a:pt x="143" y="0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3" name="Google Shape;1233;p53"/>
                <p:cNvSpPr/>
                <p:nvPr/>
              </p:nvSpPr>
              <p:spPr>
                <a:xfrm>
                  <a:off x="524750" y="4406475"/>
                  <a:ext cx="69975" cy="6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9" h="2597" extrusionOk="0">
                      <a:moveTo>
                        <a:pt x="1407" y="0"/>
                      </a:moveTo>
                      <a:cubicBezTo>
                        <a:pt x="1336" y="0"/>
                        <a:pt x="1264" y="6"/>
                        <a:pt x="1191" y="18"/>
                      </a:cubicBezTo>
                      <a:cubicBezTo>
                        <a:pt x="477" y="126"/>
                        <a:pt x="1" y="792"/>
                        <a:pt x="108" y="1507"/>
                      </a:cubicBezTo>
                      <a:cubicBezTo>
                        <a:pt x="215" y="2147"/>
                        <a:pt x="762" y="2596"/>
                        <a:pt x="1389" y="2596"/>
                      </a:cubicBezTo>
                      <a:cubicBezTo>
                        <a:pt x="1461" y="2596"/>
                        <a:pt x="1534" y="2590"/>
                        <a:pt x="1608" y="2578"/>
                      </a:cubicBezTo>
                      <a:cubicBezTo>
                        <a:pt x="2311" y="2471"/>
                        <a:pt x="2799" y="1792"/>
                        <a:pt x="2680" y="1090"/>
                      </a:cubicBezTo>
                      <a:cubicBezTo>
                        <a:pt x="2573" y="449"/>
                        <a:pt x="2026" y="0"/>
                        <a:pt x="140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4" name="Google Shape;1234;p53"/>
                <p:cNvSpPr/>
                <p:nvPr/>
              </p:nvSpPr>
              <p:spPr>
                <a:xfrm>
                  <a:off x="540225" y="4434900"/>
                  <a:ext cx="54200" cy="3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1554" extrusionOk="0">
                      <a:moveTo>
                        <a:pt x="2084" y="1"/>
                      </a:moveTo>
                      <a:cubicBezTo>
                        <a:pt x="2061" y="1"/>
                        <a:pt x="2061" y="12"/>
                        <a:pt x="2061" y="24"/>
                      </a:cubicBezTo>
                      <a:cubicBezTo>
                        <a:pt x="2049" y="262"/>
                        <a:pt x="1989" y="501"/>
                        <a:pt x="1870" y="703"/>
                      </a:cubicBezTo>
                      <a:cubicBezTo>
                        <a:pt x="1751" y="905"/>
                        <a:pt x="1584" y="1072"/>
                        <a:pt x="1394" y="1191"/>
                      </a:cubicBezTo>
                      <a:cubicBezTo>
                        <a:pt x="1191" y="1310"/>
                        <a:pt x="965" y="1370"/>
                        <a:pt x="727" y="1370"/>
                      </a:cubicBezTo>
                      <a:cubicBezTo>
                        <a:pt x="489" y="1370"/>
                        <a:pt x="251" y="1310"/>
                        <a:pt x="48" y="1203"/>
                      </a:cubicBezTo>
                      <a:cubicBezTo>
                        <a:pt x="43" y="1197"/>
                        <a:pt x="37" y="1194"/>
                        <a:pt x="31" y="1194"/>
                      </a:cubicBezTo>
                      <a:cubicBezTo>
                        <a:pt x="25" y="1194"/>
                        <a:pt x="19" y="1197"/>
                        <a:pt x="13" y="1203"/>
                      </a:cubicBezTo>
                      <a:cubicBezTo>
                        <a:pt x="1" y="1215"/>
                        <a:pt x="1" y="1227"/>
                        <a:pt x="13" y="1239"/>
                      </a:cubicBezTo>
                      <a:cubicBezTo>
                        <a:pt x="215" y="1417"/>
                        <a:pt x="465" y="1525"/>
                        <a:pt x="727" y="1548"/>
                      </a:cubicBezTo>
                      <a:cubicBezTo>
                        <a:pt x="764" y="1552"/>
                        <a:pt x="801" y="1553"/>
                        <a:pt x="838" y="1553"/>
                      </a:cubicBezTo>
                      <a:cubicBezTo>
                        <a:pt x="1344" y="1553"/>
                        <a:pt x="1814" y="1253"/>
                        <a:pt x="2025" y="786"/>
                      </a:cubicBezTo>
                      <a:cubicBezTo>
                        <a:pt x="2132" y="548"/>
                        <a:pt x="2168" y="274"/>
                        <a:pt x="2108" y="12"/>
                      </a:cubicBezTo>
                      <a:cubicBezTo>
                        <a:pt x="2096" y="1"/>
                        <a:pt x="2096" y="1"/>
                        <a:pt x="20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5" name="Google Shape;1235;p53"/>
                <p:cNvSpPr/>
                <p:nvPr/>
              </p:nvSpPr>
              <p:spPr>
                <a:xfrm>
                  <a:off x="532500" y="4411375"/>
                  <a:ext cx="54500" cy="5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0" h="2188" extrusionOk="0">
                      <a:moveTo>
                        <a:pt x="1084" y="1"/>
                      </a:moveTo>
                      <a:cubicBezTo>
                        <a:pt x="488" y="1"/>
                        <a:pt x="0" y="489"/>
                        <a:pt x="0" y="1096"/>
                      </a:cubicBezTo>
                      <a:cubicBezTo>
                        <a:pt x="0" y="1747"/>
                        <a:pt x="536" y="2187"/>
                        <a:pt x="1099" y="2187"/>
                      </a:cubicBezTo>
                      <a:cubicBezTo>
                        <a:pt x="1350" y="2187"/>
                        <a:pt x="1606" y="2100"/>
                        <a:pt x="1822" y="1906"/>
                      </a:cubicBezTo>
                      <a:lnTo>
                        <a:pt x="1643" y="1596"/>
                      </a:lnTo>
                      <a:lnTo>
                        <a:pt x="1417" y="1215"/>
                      </a:lnTo>
                      <a:lnTo>
                        <a:pt x="2179" y="1215"/>
                      </a:lnTo>
                      <a:lnTo>
                        <a:pt x="2179" y="1096"/>
                      </a:lnTo>
                      <a:cubicBezTo>
                        <a:pt x="2179" y="489"/>
                        <a:pt x="1691" y="1"/>
                        <a:pt x="10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6" name="Google Shape;1236;p53"/>
                <p:cNvSpPr/>
                <p:nvPr/>
              </p:nvSpPr>
              <p:spPr>
                <a:xfrm>
                  <a:off x="630425" y="4406975"/>
                  <a:ext cx="54500" cy="6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0" h="2565" extrusionOk="0">
                      <a:moveTo>
                        <a:pt x="950" y="0"/>
                      </a:moveTo>
                      <a:cubicBezTo>
                        <a:pt x="891" y="0"/>
                        <a:pt x="833" y="7"/>
                        <a:pt x="774" y="22"/>
                      </a:cubicBezTo>
                      <a:cubicBezTo>
                        <a:pt x="274" y="141"/>
                        <a:pt x="0" y="796"/>
                        <a:pt x="167" y="1510"/>
                      </a:cubicBezTo>
                      <a:cubicBezTo>
                        <a:pt x="316" y="2128"/>
                        <a:pt x="770" y="2565"/>
                        <a:pt x="1231" y="2565"/>
                      </a:cubicBezTo>
                      <a:cubicBezTo>
                        <a:pt x="1285" y="2565"/>
                        <a:pt x="1339" y="2559"/>
                        <a:pt x="1393" y="2546"/>
                      </a:cubicBezTo>
                      <a:cubicBezTo>
                        <a:pt x="1905" y="2427"/>
                        <a:pt x="2179" y="1760"/>
                        <a:pt x="2001" y="1058"/>
                      </a:cubicBezTo>
                      <a:cubicBezTo>
                        <a:pt x="1853" y="436"/>
                        <a:pt x="1406" y="0"/>
                        <a:pt x="95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7" name="Google Shape;1237;p53"/>
                <p:cNvSpPr/>
                <p:nvPr/>
              </p:nvSpPr>
              <p:spPr>
                <a:xfrm>
                  <a:off x="636375" y="4450975"/>
                  <a:ext cx="45275" cy="22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1" h="898" extrusionOk="0">
                      <a:moveTo>
                        <a:pt x="24" y="0"/>
                      </a:moveTo>
                      <a:cubicBezTo>
                        <a:pt x="12" y="12"/>
                        <a:pt x="1" y="24"/>
                        <a:pt x="1" y="36"/>
                      </a:cubicBezTo>
                      <a:cubicBezTo>
                        <a:pt x="60" y="239"/>
                        <a:pt x="167" y="441"/>
                        <a:pt x="322" y="596"/>
                      </a:cubicBezTo>
                      <a:cubicBezTo>
                        <a:pt x="477" y="762"/>
                        <a:pt x="691" y="870"/>
                        <a:pt x="917" y="893"/>
                      </a:cubicBezTo>
                      <a:cubicBezTo>
                        <a:pt x="942" y="896"/>
                        <a:pt x="966" y="897"/>
                        <a:pt x="990" y="897"/>
                      </a:cubicBezTo>
                      <a:cubicBezTo>
                        <a:pt x="1203" y="897"/>
                        <a:pt x="1409" y="804"/>
                        <a:pt x="1548" y="643"/>
                      </a:cubicBezTo>
                      <a:cubicBezTo>
                        <a:pt x="1703" y="477"/>
                        <a:pt x="1787" y="274"/>
                        <a:pt x="1810" y="48"/>
                      </a:cubicBezTo>
                      <a:cubicBezTo>
                        <a:pt x="1810" y="36"/>
                        <a:pt x="1798" y="24"/>
                        <a:pt x="1787" y="24"/>
                      </a:cubicBezTo>
                      <a:cubicBezTo>
                        <a:pt x="1775" y="24"/>
                        <a:pt x="1763" y="24"/>
                        <a:pt x="1751" y="36"/>
                      </a:cubicBezTo>
                      <a:cubicBezTo>
                        <a:pt x="1691" y="227"/>
                        <a:pt x="1572" y="393"/>
                        <a:pt x="1429" y="524"/>
                      </a:cubicBezTo>
                      <a:cubicBezTo>
                        <a:pt x="1309" y="633"/>
                        <a:pt x="1149" y="693"/>
                        <a:pt x="986" y="693"/>
                      </a:cubicBezTo>
                      <a:cubicBezTo>
                        <a:pt x="971" y="693"/>
                        <a:pt x="956" y="692"/>
                        <a:pt x="941" y="691"/>
                      </a:cubicBezTo>
                      <a:cubicBezTo>
                        <a:pt x="751" y="667"/>
                        <a:pt x="572" y="584"/>
                        <a:pt x="429" y="465"/>
                      </a:cubicBezTo>
                      <a:cubicBezTo>
                        <a:pt x="274" y="334"/>
                        <a:pt x="155" y="179"/>
                        <a:pt x="48" y="12"/>
                      </a:cubicBezTo>
                      <a:cubicBezTo>
                        <a:pt x="36" y="0"/>
                        <a:pt x="24" y="0"/>
                        <a:pt x="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8" name="Google Shape;1238;p53"/>
                <p:cNvSpPr/>
                <p:nvPr/>
              </p:nvSpPr>
              <p:spPr>
                <a:xfrm>
                  <a:off x="634600" y="4411550"/>
                  <a:ext cx="43475" cy="5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9" h="2155" extrusionOk="0">
                      <a:moveTo>
                        <a:pt x="801" y="0"/>
                      </a:moveTo>
                      <a:cubicBezTo>
                        <a:pt x="753" y="0"/>
                        <a:pt x="704" y="6"/>
                        <a:pt x="655" y="18"/>
                      </a:cubicBezTo>
                      <a:cubicBezTo>
                        <a:pt x="226" y="113"/>
                        <a:pt x="0" y="673"/>
                        <a:pt x="143" y="1268"/>
                      </a:cubicBezTo>
                      <a:cubicBezTo>
                        <a:pt x="281" y="1787"/>
                        <a:pt x="644" y="2155"/>
                        <a:pt x="1033" y="2155"/>
                      </a:cubicBezTo>
                      <a:cubicBezTo>
                        <a:pt x="1081" y="2155"/>
                        <a:pt x="1130" y="2149"/>
                        <a:pt x="1179" y="2137"/>
                      </a:cubicBezTo>
                      <a:cubicBezTo>
                        <a:pt x="1250" y="2113"/>
                        <a:pt x="1322" y="2078"/>
                        <a:pt x="1393" y="2042"/>
                      </a:cubicBezTo>
                      <a:lnTo>
                        <a:pt x="1238" y="1720"/>
                      </a:lnTo>
                      <a:lnTo>
                        <a:pt x="1060" y="1339"/>
                      </a:lnTo>
                      <a:lnTo>
                        <a:pt x="1488" y="1375"/>
                      </a:lnTo>
                      <a:lnTo>
                        <a:pt x="1727" y="1399"/>
                      </a:lnTo>
                      <a:cubicBezTo>
                        <a:pt x="1738" y="1220"/>
                        <a:pt x="1727" y="1054"/>
                        <a:pt x="1691" y="887"/>
                      </a:cubicBezTo>
                      <a:cubicBezTo>
                        <a:pt x="1553" y="368"/>
                        <a:pt x="1190" y="0"/>
                        <a:pt x="80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9" name="Google Shape;1239;p53"/>
                <p:cNvSpPr/>
                <p:nvPr/>
              </p:nvSpPr>
              <p:spPr>
                <a:xfrm>
                  <a:off x="530125" y="4395899"/>
                  <a:ext cx="61025" cy="2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936" extrusionOk="0">
                      <a:moveTo>
                        <a:pt x="1571" y="1"/>
                      </a:moveTo>
                      <a:cubicBezTo>
                        <a:pt x="1397" y="1"/>
                        <a:pt x="1225" y="23"/>
                        <a:pt x="1060" y="58"/>
                      </a:cubicBezTo>
                      <a:cubicBezTo>
                        <a:pt x="833" y="105"/>
                        <a:pt x="619" y="212"/>
                        <a:pt x="429" y="355"/>
                      </a:cubicBezTo>
                      <a:cubicBezTo>
                        <a:pt x="238" y="498"/>
                        <a:pt x="95" y="689"/>
                        <a:pt x="0" y="915"/>
                      </a:cubicBezTo>
                      <a:cubicBezTo>
                        <a:pt x="0" y="915"/>
                        <a:pt x="12" y="927"/>
                        <a:pt x="12" y="927"/>
                      </a:cubicBezTo>
                      <a:cubicBezTo>
                        <a:pt x="18" y="933"/>
                        <a:pt x="24" y="936"/>
                        <a:pt x="30" y="936"/>
                      </a:cubicBezTo>
                      <a:cubicBezTo>
                        <a:pt x="36" y="936"/>
                        <a:pt x="42" y="933"/>
                        <a:pt x="48" y="927"/>
                      </a:cubicBezTo>
                      <a:cubicBezTo>
                        <a:pt x="179" y="760"/>
                        <a:pt x="345" y="605"/>
                        <a:pt x="524" y="498"/>
                      </a:cubicBezTo>
                      <a:cubicBezTo>
                        <a:pt x="703" y="379"/>
                        <a:pt x="905" y="308"/>
                        <a:pt x="1119" y="260"/>
                      </a:cubicBezTo>
                      <a:cubicBezTo>
                        <a:pt x="1167" y="248"/>
                        <a:pt x="1214" y="236"/>
                        <a:pt x="1274" y="224"/>
                      </a:cubicBezTo>
                      <a:cubicBezTo>
                        <a:pt x="1322" y="224"/>
                        <a:pt x="1381" y="212"/>
                        <a:pt x="1429" y="212"/>
                      </a:cubicBezTo>
                      <a:cubicBezTo>
                        <a:pt x="1536" y="189"/>
                        <a:pt x="1643" y="189"/>
                        <a:pt x="1750" y="189"/>
                      </a:cubicBezTo>
                      <a:cubicBezTo>
                        <a:pt x="1857" y="189"/>
                        <a:pt x="1976" y="189"/>
                        <a:pt x="2084" y="201"/>
                      </a:cubicBezTo>
                      <a:cubicBezTo>
                        <a:pt x="2191" y="212"/>
                        <a:pt x="2298" y="236"/>
                        <a:pt x="2417" y="236"/>
                      </a:cubicBezTo>
                      <a:cubicBezTo>
                        <a:pt x="2429" y="236"/>
                        <a:pt x="2441" y="224"/>
                        <a:pt x="2441" y="212"/>
                      </a:cubicBezTo>
                      <a:cubicBezTo>
                        <a:pt x="2441" y="201"/>
                        <a:pt x="2441" y="189"/>
                        <a:pt x="2429" y="177"/>
                      </a:cubicBezTo>
                      <a:cubicBezTo>
                        <a:pt x="2322" y="141"/>
                        <a:pt x="2215" y="93"/>
                        <a:pt x="2107" y="70"/>
                      </a:cubicBezTo>
                      <a:cubicBezTo>
                        <a:pt x="1988" y="58"/>
                        <a:pt x="1881" y="34"/>
                        <a:pt x="1762" y="10"/>
                      </a:cubicBezTo>
                      <a:cubicBezTo>
                        <a:pt x="1698" y="4"/>
                        <a:pt x="1635" y="1"/>
                        <a:pt x="157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0" name="Google Shape;1240;p53"/>
                <p:cNvSpPr/>
                <p:nvPr/>
              </p:nvSpPr>
              <p:spPr>
                <a:xfrm>
                  <a:off x="633700" y="4398099"/>
                  <a:ext cx="39600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" h="562" extrusionOk="0">
                      <a:moveTo>
                        <a:pt x="749" y="1"/>
                      </a:moveTo>
                      <a:cubicBezTo>
                        <a:pt x="638" y="1"/>
                        <a:pt x="524" y="14"/>
                        <a:pt x="417" y="41"/>
                      </a:cubicBezTo>
                      <a:cubicBezTo>
                        <a:pt x="346" y="65"/>
                        <a:pt x="274" y="89"/>
                        <a:pt x="203" y="113"/>
                      </a:cubicBezTo>
                      <a:cubicBezTo>
                        <a:pt x="143" y="148"/>
                        <a:pt x="72" y="184"/>
                        <a:pt x="12" y="232"/>
                      </a:cubicBezTo>
                      <a:cubicBezTo>
                        <a:pt x="0" y="232"/>
                        <a:pt x="0" y="244"/>
                        <a:pt x="0" y="255"/>
                      </a:cubicBezTo>
                      <a:cubicBezTo>
                        <a:pt x="0" y="279"/>
                        <a:pt x="12" y="279"/>
                        <a:pt x="24" y="279"/>
                      </a:cubicBezTo>
                      <a:cubicBezTo>
                        <a:pt x="108" y="279"/>
                        <a:pt x="167" y="255"/>
                        <a:pt x="239" y="244"/>
                      </a:cubicBezTo>
                      <a:cubicBezTo>
                        <a:pt x="310" y="244"/>
                        <a:pt x="370" y="220"/>
                        <a:pt x="441" y="220"/>
                      </a:cubicBezTo>
                      <a:cubicBezTo>
                        <a:pt x="506" y="214"/>
                        <a:pt x="572" y="211"/>
                        <a:pt x="637" y="211"/>
                      </a:cubicBezTo>
                      <a:cubicBezTo>
                        <a:pt x="703" y="211"/>
                        <a:pt x="768" y="214"/>
                        <a:pt x="834" y="220"/>
                      </a:cubicBezTo>
                      <a:cubicBezTo>
                        <a:pt x="1096" y="255"/>
                        <a:pt x="1346" y="374"/>
                        <a:pt x="1536" y="553"/>
                      </a:cubicBezTo>
                      <a:cubicBezTo>
                        <a:pt x="1542" y="559"/>
                        <a:pt x="1545" y="562"/>
                        <a:pt x="1548" y="562"/>
                      </a:cubicBezTo>
                      <a:cubicBezTo>
                        <a:pt x="1551" y="562"/>
                        <a:pt x="1554" y="559"/>
                        <a:pt x="1560" y="553"/>
                      </a:cubicBezTo>
                      <a:cubicBezTo>
                        <a:pt x="1572" y="553"/>
                        <a:pt x="1584" y="529"/>
                        <a:pt x="1572" y="517"/>
                      </a:cubicBezTo>
                      <a:cubicBezTo>
                        <a:pt x="1513" y="374"/>
                        <a:pt x="1417" y="255"/>
                        <a:pt x="1286" y="172"/>
                      </a:cubicBezTo>
                      <a:cubicBezTo>
                        <a:pt x="1167" y="89"/>
                        <a:pt x="1012" y="29"/>
                        <a:pt x="858" y="5"/>
                      </a:cubicBezTo>
                      <a:cubicBezTo>
                        <a:pt x="822" y="2"/>
                        <a:pt x="785" y="1"/>
                        <a:pt x="74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1" name="Google Shape;1241;p53"/>
                <p:cNvSpPr/>
                <p:nvPr/>
              </p:nvSpPr>
              <p:spPr>
                <a:xfrm>
                  <a:off x="617625" y="4463425"/>
                  <a:ext cx="18775" cy="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" h="556" extrusionOk="0">
                      <a:moveTo>
                        <a:pt x="447" y="0"/>
                      </a:moveTo>
                      <a:cubicBezTo>
                        <a:pt x="351" y="0"/>
                        <a:pt x="252" y="34"/>
                        <a:pt x="179" y="86"/>
                      </a:cubicBezTo>
                      <a:cubicBezTo>
                        <a:pt x="96" y="145"/>
                        <a:pt x="36" y="229"/>
                        <a:pt x="12" y="312"/>
                      </a:cubicBezTo>
                      <a:cubicBezTo>
                        <a:pt x="0" y="324"/>
                        <a:pt x="0" y="324"/>
                        <a:pt x="12" y="336"/>
                      </a:cubicBezTo>
                      <a:cubicBezTo>
                        <a:pt x="12" y="344"/>
                        <a:pt x="24" y="353"/>
                        <a:pt x="35" y="353"/>
                      </a:cubicBezTo>
                      <a:cubicBezTo>
                        <a:pt x="40" y="353"/>
                        <a:pt x="45" y="351"/>
                        <a:pt x="48" y="348"/>
                      </a:cubicBezTo>
                      <a:cubicBezTo>
                        <a:pt x="120" y="312"/>
                        <a:pt x="191" y="276"/>
                        <a:pt x="262" y="241"/>
                      </a:cubicBezTo>
                      <a:cubicBezTo>
                        <a:pt x="306" y="223"/>
                        <a:pt x="356" y="212"/>
                        <a:pt x="403" y="212"/>
                      </a:cubicBezTo>
                      <a:cubicBezTo>
                        <a:pt x="420" y="212"/>
                        <a:pt x="437" y="214"/>
                        <a:pt x="453" y="217"/>
                      </a:cubicBezTo>
                      <a:cubicBezTo>
                        <a:pt x="489" y="217"/>
                        <a:pt x="524" y="241"/>
                        <a:pt x="560" y="312"/>
                      </a:cubicBezTo>
                      <a:cubicBezTo>
                        <a:pt x="596" y="384"/>
                        <a:pt x="632" y="455"/>
                        <a:pt x="655" y="538"/>
                      </a:cubicBezTo>
                      <a:lnTo>
                        <a:pt x="667" y="538"/>
                      </a:lnTo>
                      <a:cubicBezTo>
                        <a:pt x="667" y="538"/>
                        <a:pt x="667" y="550"/>
                        <a:pt x="679" y="550"/>
                      </a:cubicBezTo>
                      <a:cubicBezTo>
                        <a:pt x="683" y="554"/>
                        <a:pt x="686" y="555"/>
                        <a:pt x="690" y="555"/>
                      </a:cubicBezTo>
                      <a:cubicBezTo>
                        <a:pt x="698" y="555"/>
                        <a:pt x="706" y="547"/>
                        <a:pt x="715" y="538"/>
                      </a:cubicBezTo>
                      <a:cubicBezTo>
                        <a:pt x="739" y="443"/>
                        <a:pt x="751" y="348"/>
                        <a:pt x="727" y="253"/>
                      </a:cubicBezTo>
                      <a:cubicBezTo>
                        <a:pt x="715" y="193"/>
                        <a:pt x="691" y="145"/>
                        <a:pt x="655" y="98"/>
                      </a:cubicBezTo>
                      <a:cubicBezTo>
                        <a:pt x="608" y="50"/>
                        <a:pt x="548" y="14"/>
                        <a:pt x="489" y="3"/>
                      </a:cubicBezTo>
                      <a:cubicBezTo>
                        <a:pt x="475" y="1"/>
                        <a:pt x="461" y="0"/>
                        <a:pt x="44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2" name="Google Shape;1242;p53"/>
                <p:cNvSpPr/>
                <p:nvPr/>
              </p:nvSpPr>
              <p:spPr>
                <a:xfrm>
                  <a:off x="537350" y="4519650"/>
                  <a:ext cx="27625" cy="16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" h="650" extrusionOk="0">
                      <a:moveTo>
                        <a:pt x="476" y="0"/>
                      </a:moveTo>
                      <a:cubicBezTo>
                        <a:pt x="453" y="0"/>
                        <a:pt x="432" y="1"/>
                        <a:pt x="414" y="4"/>
                      </a:cubicBezTo>
                      <a:cubicBezTo>
                        <a:pt x="0" y="50"/>
                        <a:pt x="52" y="649"/>
                        <a:pt x="430" y="649"/>
                      </a:cubicBezTo>
                      <a:cubicBezTo>
                        <a:pt x="444" y="649"/>
                        <a:pt x="458" y="648"/>
                        <a:pt x="473" y="647"/>
                      </a:cubicBezTo>
                      <a:cubicBezTo>
                        <a:pt x="664" y="623"/>
                        <a:pt x="1104" y="432"/>
                        <a:pt x="1080" y="254"/>
                      </a:cubicBezTo>
                      <a:cubicBezTo>
                        <a:pt x="1070" y="93"/>
                        <a:pt x="684" y="0"/>
                        <a:pt x="47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3" name="Google Shape;1243;p53"/>
                <p:cNvSpPr/>
                <p:nvPr/>
              </p:nvSpPr>
              <p:spPr>
                <a:xfrm>
                  <a:off x="556650" y="4556275"/>
                  <a:ext cx="27950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" h="736" extrusionOk="0">
                      <a:moveTo>
                        <a:pt x="817" y="0"/>
                      </a:moveTo>
                      <a:cubicBezTo>
                        <a:pt x="641" y="0"/>
                        <a:pt x="409" y="72"/>
                        <a:pt x="308" y="134"/>
                      </a:cubicBezTo>
                      <a:cubicBezTo>
                        <a:pt x="0" y="323"/>
                        <a:pt x="181" y="736"/>
                        <a:pt x="464" y="736"/>
                      </a:cubicBezTo>
                      <a:cubicBezTo>
                        <a:pt x="520" y="736"/>
                        <a:pt x="581" y="719"/>
                        <a:pt x="642" y="682"/>
                      </a:cubicBezTo>
                      <a:cubicBezTo>
                        <a:pt x="796" y="587"/>
                        <a:pt x="1118" y="230"/>
                        <a:pt x="1023" y="75"/>
                      </a:cubicBezTo>
                      <a:cubicBezTo>
                        <a:pt x="989" y="21"/>
                        <a:pt x="911" y="0"/>
                        <a:pt x="817" y="0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4" name="Google Shape;1244;p53"/>
                <p:cNvSpPr/>
                <p:nvPr/>
              </p:nvSpPr>
              <p:spPr>
                <a:xfrm>
                  <a:off x="659900" y="4506250"/>
                  <a:ext cx="20250" cy="1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" h="696" extrusionOk="0">
                      <a:moveTo>
                        <a:pt x="521" y="0"/>
                      </a:moveTo>
                      <a:cubicBezTo>
                        <a:pt x="482" y="0"/>
                        <a:pt x="443" y="9"/>
                        <a:pt x="405" y="28"/>
                      </a:cubicBezTo>
                      <a:cubicBezTo>
                        <a:pt x="274" y="111"/>
                        <a:pt x="0" y="433"/>
                        <a:pt x="60" y="599"/>
                      </a:cubicBezTo>
                      <a:cubicBezTo>
                        <a:pt x="87" y="669"/>
                        <a:pt x="177" y="695"/>
                        <a:pt x="279" y="695"/>
                      </a:cubicBezTo>
                      <a:cubicBezTo>
                        <a:pt x="404" y="695"/>
                        <a:pt x="547" y="657"/>
                        <a:pt x="619" y="611"/>
                      </a:cubicBezTo>
                      <a:cubicBezTo>
                        <a:pt x="762" y="516"/>
                        <a:pt x="810" y="337"/>
                        <a:pt x="750" y="183"/>
                      </a:cubicBezTo>
                      <a:cubicBezTo>
                        <a:pt x="724" y="69"/>
                        <a:pt x="627" y="0"/>
                        <a:pt x="5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5" name="Google Shape;1245;p53"/>
                <p:cNvSpPr/>
                <p:nvPr/>
              </p:nvSpPr>
              <p:spPr>
                <a:xfrm>
                  <a:off x="662575" y="4549800"/>
                  <a:ext cx="21150" cy="1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644" extrusionOk="0">
                      <a:moveTo>
                        <a:pt x="500" y="0"/>
                      </a:moveTo>
                      <a:cubicBezTo>
                        <a:pt x="358" y="0"/>
                        <a:pt x="0" y="143"/>
                        <a:pt x="0" y="322"/>
                      </a:cubicBezTo>
                      <a:cubicBezTo>
                        <a:pt x="0" y="489"/>
                        <a:pt x="358" y="643"/>
                        <a:pt x="500" y="643"/>
                      </a:cubicBezTo>
                      <a:cubicBezTo>
                        <a:pt x="846" y="560"/>
                        <a:pt x="846" y="72"/>
                        <a:pt x="5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6" name="Google Shape;1246;p53"/>
                <p:cNvSpPr/>
                <p:nvPr/>
              </p:nvSpPr>
              <p:spPr>
                <a:xfrm>
                  <a:off x="591125" y="4480725"/>
                  <a:ext cx="46175" cy="45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" h="1825" extrusionOk="0">
                      <a:moveTo>
                        <a:pt x="1494" y="1"/>
                      </a:moveTo>
                      <a:cubicBezTo>
                        <a:pt x="1205" y="1"/>
                        <a:pt x="559" y="763"/>
                        <a:pt x="322" y="787"/>
                      </a:cubicBezTo>
                      <a:cubicBezTo>
                        <a:pt x="312" y="788"/>
                        <a:pt x="302" y="788"/>
                        <a:pt x="292" y="788"/>
                      </a:cubicBezTo>
                      <a:cubicBezTo>
                        <a:pt x="162" y="788"/>
                        <a:pt x="56" y="719"/>
                        <a:pt x="1" y="608"/>
                      </a:cubicBezTo>
                      <a:lnTo>
                        <a:pt x="1" y="608"/>
                      </a:lnTo>
                      <a:cubicBezTo>
                        <a:pt x="36" y="701"/>
                        <a:pt x="376" y="1825"/>
                        <a:pt x="990" y="1825"/>
                      </a:cubicBezTo>
                      <a:cubicBezTo>
                        <a:pt x="1005" y="1825"/>
                        <a:pt x="1021" y="1824"/>
                        <a:pt x="1037" y="1823"/>
                      </a:cubicBezTo>
                      <a:cubicBezTo>
                        <a:pt x="1680" y="1763"/>
                        <a:pt x="1834" y="668"/>
                        <a:pt x="1846" y="620"/>
                      </a:cubicBezTo>
                      <a:cubicBezTo>
                        <a:pt x="1822" y="608"/>
                        <a:pt x="1811" y="585"/>
                        <a:pt x="1799" y="573"/>
                      </a:cubicBezTo>
                      <a:cubicBezTo>
                        <a:pt x="1715" y="465"/>
                        <a:pt x="1787" y="13"/>
                        <a:pt x="1501" y="1"/>
                      </a:cubicBezTo>
                      <a:cubicBezTo>
                        <a:pt x="1499" y="1"/>
                        <a:pt x="1497" y="1"/>
                        <a:pt x="149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53"/>
                <p:cNvSpPr/>
                <p:nvPr/>
              </p:nvSpPr>
              <p:spPr>
                <a:xfrm>
                  <a:off x="589350" y="4478050"/>
                  <a:ext cx="55375" cy="2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" h="978" extrusionOk="0">
                      <a:moveTo>
                        <a:pt x="1524" y="1"/>
                      </a:moveTo>
                      <a:cubicBezTo>
                        <a:pt x="1453" y="13"/>
                        <a:pt x="1382" y="37"/>
                        <a:pt x="1310" y="84"/>
                      </a:cubicBezTo>
                      <a:cubicBezTo>
                        <a:pt x="1251" y="120"/>
                        <a:pt x="1191" y="156"/>
                        <a:pt x="1143" y="191"/>
                      </a:cubicBezTo>
                      <a:cubicBezTo>
                        <a:pt x="941" y="358"/>
                        <a:pt x="762" y="525"/>
                        <a:pt x="572" y="692"/>
                      </a:cubicBezTo>
                      <a:cubicBezTo>
                        <a:pt x="524" y="727"/>
                        <a:pt x="477" y="763"/>
                        <a:pt x="429" y="799"/>
                      </a:cubicBezTo>
                      <a:cubicBezTo>
                        <a:pt x="417" y="799"/>
                        <a:pt x="393" y="811"/>
                        <a:pt x="369" y="822"/>
                      </a:cubicBezTo>
                      <a:lnTo>
                        <a:pt x="298" y="822"/>
                      </a:lnTo>
                      <a:cubicBezTo>
                        <a:pt x="191" y="799"/>
                        <a:pt x="96" y="715"/>
                        <a:pt x="48" y="620"/>
                      </a:cubicBezTo>
                      <a:lnTo>
                        <a:pt x="48" y="632"/>
                      </a:lnTo>
                      <a:cubicBezTo>
                        <a:pt x="36" y="620"/>
                        <a:pt x="24" y="620"/>
                        <a:pt x="12" y="620"/>
                      </a:cubicBezTo>
                      <a:cubicBezTo>
                        <a:pt x="0" y="620"/>
                        <a:pt x="0" y="632"/>
                        <a:pt x="0" y="644"/>
                      </a:cubicBezTo>
                      <a:cubicBezTo>
                        <a:pt x="24" y="787"/>
                        <a:pt x="131" y="906"/>
                        <a:pt x="262" y="953"/>
                      </a:cubicBezTo>
                      <a:cubicBezTo>
                        <a:pt x="298" y="965"/>
                        <a:pt x="346" y="977"/>
                        <a:pt x="381" y="977"/>
                      </a:cubicBezTo>
                      <a:cubicBezTo>
                        <a:pt x="417" y="965"/>
                        <a:pt x="453" y="953"/>
                        <a:pt x="489" y="942"/>
                      </a:cubicBezTo>
                      <a:cubicBezTo>
                        <a:pt x="560" y="918"/>
                        <a:pt x="620" y="882"/>
                        <a:pt x="667" y="834"/>
                      </a:cubicBezTo>
                      <a:cubicBezTo>
                        <a:pt x="881" y="692"/>
                        <a:pt x="1072" y="525"/>
                        <a:pt x="1262" y="370"/>
                      </a:cubicBezTo>
                      <a:cubicBezTo>
                        <a:pt x="1322" y="334"/>
                        <a:pt x="1370" y="299"/>
                        <a:pt x="1417" y="275"/>
                      </a:cubicBezTo>
                      <a:cubicBezTo>
                        <a:pt x="1453" y="251"/>
                        <a:pt x="1501" y="227"/>
                        <a:pt x="1548" y="215"/>
                      </a:cubicBezTo>
                      <a:cubicBezTo>
                        <a:pt x="1572" y="215"/>
                        <a:pt x="1608" y="227"/>
                        <a:pt x="1632" y="251"/>
                      </a:cubicBezTo>
                      <a:cubicBezTo>
                        <a:pt x="1667" y="287"/>
                        <a:pt x="1691" y="322"/>
                        <a:pt x="1691" y="370"/>
                      </a:cubicBezTo>
                      <a:cubicBezTo>
                        <a:pt x="1715" y="430"/>
                        <a:pt x="1727" y="489"/>
                        <a:pt x="1739" y="549"/>
                      </a:cubicBezTo>
                      <a:cubicBezTo>
                        <a:pt x="1739" y="584"/>
                        <a:pt x="1751" y="608"/>
                        <a:pt x="1763" y="644"/>
                      </a:cubicBezTo>
                      <a:cubicBezTo>
                        <a:pt x="1774" y="692"/>
                        <a:pt x="1798" y="727"/>
                        <a:pt x="1834" y="763"/>
                      </a:cubicBezTo>
                      <a:cubicBezTo>
                        <a:pt x="1878" y="798"/>
                        <a:pt x="1934" y="820"/>
                        <a:pt x="1989" y="820"/>
                      </a:cubicBezTo>
                      <a:cubicBezTo>
                        <a:pt x="2009" y="820"/>
                        <a:pt x="2029" y="817"/>
                        <a:pt x="2048" y="811"/>
                      </a:cubicBezTo>
                      <a:cubicBezTo>
                        <a:pt x="2132" y="799"/>
                        <a:pt x="2191" y="739"/>
                        <a:pt x="2215" y="668"/>
                      </a:cubicBezTo>
                      <a:cubicBezTo>
                        <a:pt x="2215" y="656"/>
                        <a:pt x="2215" y="644"/>
                        <a:pt x="2203" y="644"/>
                      </a:cubicBezTo>
                      <a:cubicBezTo>
                        <a:pt x="2197" y="638"/>
                        <a:pt x="2191" y="635"/>
                        <a:pt x="2185" y="635"/>
                      </a:cubicBezTo>
                      <a:cubicBezTo>
                        <a:pt x="2179" y="635"/>
                        <a:pt x="2173" y="638"/>
                        <a:pt x="2167" y="644"/>
                      </a:cubicBezTo>
                      <a:cubicBezTo>
                        <a:pt x="2144" y="680"/>
                        <a:pt x="2096" y="715"/>
                        <a:pt x="2048" y="715"/>
                      </a:cubicBezTo>
                      <a:cubicBezTo>
                        <a:pt x="2001" y="715"/>
                        <a:pt x="1953" y="692"/>
                        <a:pt x="1917" y="656"/>
                      </a:cubicBezTo>
                      <a:cubicBezTo>
                        <a:pt x="1905" y="632"/>
                        <a:pt x="1905" y="620"/>
                        <a:pt x="1905" y="596"/>
                      </a:cubicBezTo>
                      <a:cubicBezTo>
                        <a:pt x="1893" y="572"/>
                        <a:pt x="1893" y="537"/>
                        <a:pt x="1893" y="513"/>
                      </a:cubicBezTo>
                      <a:cubicBezTo>
                        <a:pt x="1882" y="453"/>
                        <a:pt x="1882" y="382"/>
                        <a:pt x="1870" y="322"/>
                      </a:cubicBezTo>
                      <a:cubicBezTo>
                        <a:pt x="1858" y="239"/>
                        <a:pt x="1822" y="168"/>
                        <a:pt x="1774" y="108"/>
                      </a:cubicBezTo>
                      <a:cubicBezTo>
                        <a:pt x="1715" y="37"/>
                        <a:pt x="1620" y="1"/>
                        <a:pt x="15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53"/>
                <p:cNvSpPr/>
                <p:nvPr/>
              </p:nvSpPr>
              <p:spPr>
                <a:xfrm>
                  <a:off x="590250" y="4495025"/>
                  <a:ext cx="4735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4" h="1360" extrusionOk="0">
                      <a:moveTo>
                        <a:pt x="24" y="1"/>
                      </a:moveTo>
                      <a:cubicBezTo>
                        <a:pt x="12" y="13"/>
                        <a:pt x="0" y="24"/>
                        <a:pt x="0" y="36"/>
                      </a:cubicBezTo>
                      <a:cubicBezTo>
                        <a:pt x="60" y="310"/>
                        <a:pt x="155" y="572"/>
                        <a:pt x="286" y="822"/>
                      </a:cubicBezTo>
                      <a:cubicBezTo>
                        <a:pt x="357" y="941"/>
                        <a:pt x="453" y="1060"/>
                        <a:pt x="560" y="1156"/>
                      </a:cubicBezTo>
                      <a:cubicBezTo>
                        <a:pt x="667" y="1275"/>
                        <a:pt x="822" y="1334"/>
                        <a:pt x="976" y="1358"/>
                      </a:cubicBezTo>
                      <a:cubicBezTo>
                        <a:pt x="993" y="1359"/>
                        <a:pt x="1010" y="1360"/>
                        <a:pt x="1026" y="1360"/>
                      </a:cubicBezTo>
                      <a:cubicBezTo>
                        <a:pt x="1174" y="1360"/>
                        <a:pt x="1310" y="1311"/>
                        <a:pt x="1417" y="1215"/>
                      </a:cubicBezTo>
                      <a:cubicBezTo>
                        <a:pt x="1536" y="1120"/>
                        <a:pt x="1631" y="1001"/>
                        <a:pt x="1703" y="858"/>
                      </a:cubicBezTo>
                      <a:cubicBezTo>
                        <a:pt x="1822" y="608"/>
                        <a:pt x="1881" y="334"/>
                        <a:pt x="1893" y="48"/>
                      </a:cubicBezTo>
                      <a:cubicBezTo>
                        <a:pt x="1893" y="36"/>
                        <a:pt x="1881" y="24"/>
                        <a:pt x="1869" y="24"/>
                      </a:cubicBezTo>
                      <a:cubicBezTo>
                        <a:pt x="1857" y="24"/>
                        <a:pt x="1846" y="24"/>
                        <a:pt x="1846" y="36"/>
                      </a:cubicBezTo>
                      <a:cubicBezTo>
                        <a:pt x="1774" y="298"/>
                        <a:pt x="1679" y="548"/>
                        <a:pt x="1548" y="775"/>
                      </a:cubicBezTo>
                      <a:cubicBezTo>
                        <a:pt x="1425" y="987"/>
                        <a:pt x="1239" y="1158"/>
                        <a:pt x="1029" y="1158"/>
                      </a:cubicBezTo>
                      <a:cubicBezTo>
                        <a:pt x="1015" y="1158"/>
                        <a:pt x="1002" y="1157"/>
                        <a:pt x="988" y="1156"/>
                      </a:cubicBezTo>
                      <a:cubicBezTo>
                        <a:pt x="881" y="1132"/>
                        <a:pt x="774" y="1084"/>
                        <a:pt x="691" y="1013"/>
                      </a:cubicBezTo>
                      <a:cubicBezTo>
                        <a:pt x="595" y="929"/>
                        <a:pt x="512" y="822"/>
                        <a:pt x="441" y="727"/>
                      </a:cubicBezTo>
                      <a:cubicBezTo>
                        <a:pt x="298" y="501"/>
                        <a:pt x="167" y="263"/>
                        <a:pt x="60" y="24"/>
                      </a:cubicBezTo>
                      <a:lnTo>
                        <a:pt x="48" y="24"/>
                      </a:lnTo>
                      <a:cubicBezTo>
                        <a:pt x="36" y="13"/>
                        <a:pt x="36" y="1"/>
                        <a:pt x="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53"/>
                <p:cNvSpPr/>
                <p:nvPr/>
              </p:nvSpPr>
              <p:spPr>
                <a:xfrm>
                  <a:off x="604825" y="4537075"/>
                  <a:ext cx="24125" cy="1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" h="426" extrusionOk="0">
                      <a:moveTo>
                        <a:pt x="36" y="0"/>
                      </a:moveTo>
                      <a:cubicBezTo>
                        <a:pt x="33" y="0"/>
                        <a:pt x="30" y="3"/>
                        <a:pt x="24" y="9"/>
                      </a:cubicBezTo>
                      <a:cubicBezTo>
                        <a:pt x="12" y="9"/>
                        <a:pt x="1" y="21"/>
                        <a:pt x="12" y="33"/>
                      </a:cubicBezTo>
                      <a:cubicBezTo>
                        <a:pt x="36" y="140"/>
                        <a:pt x="108" y="224"/>
                        <a:pt x="191" y="295"/>
                      </a:cubicBezTo>
                      <a:cubicBezTo>
                        <a:pt x="274" y="366"/>
                        <a:pt x="382" y="414"/>
                        <a:pt x="489" y="426"/>
                      </a:cubicBezTo>
                      <a:cubicBezTo>
                        <a:pt x="548" y="426"/>
                        <a:pt x="608" y="414"/>
                        <a:pt x="667" y="402"/>
                      </a:cubicBezTo>
                      <a:cubicBezTo>
                        <a:pt x="727" y="378"/>
                        <a:pt x="774" y="355"/>
                        <a:pt x="822" y="319"/>
                      </a:cubicBezTo>
                      <a:cubicBezTo>
                        <a:pt x="905" y="247"/>
                        <a:pt x="953" y="140"/>
                        <a:pt x="965" y="33"/>
                      </a:cubicBezTo>
                      <a:cubicBezTo>
                        <a:pt x="965" y="21"/>
                        <a:pt x="965" y="21"/>
                        <a:pt x="965" y="9"/>
                      </a:cubicBezTo>
                      <a:cubicBezTo>
                        <a:pt x="959" y="3"/>
                        <a:pt x="953" y="0"/>
                        <a:pt x="947" y="0"/>
                      </a:cubicBezTo>
                      <a:cubicBezTo>
                        <a:pt x="941" y="0"/>
                        <a:pt x="935" y="3"/>
                        <a:pt x="929" y="9"/>
                      </a:cubicBezTo>
                      <a:cubicBezTo>
                        <a:pt x="870" y="69"/>
                        <a:pt x="798" y="128"/>
                        <a:pt x="727" y="164"/>
                      </a:cubicBezTo>
                      <a:cubicBezTo>
                        <a:pt x="655" y="200"/>
                        <a:pt x="584" y="212"/>
                        <a:pt x="512" y="212"/>
                      </a:cubicBezTo>
                      <a:cubicBezTo>
                        <a:pt x="346" y="188"/>
                        <a:pt x="191" y="116"/>
                        <a:pt x="60" y="9"/>
                      </a:cubicBezTo>
                      <a:lnTo>
                        <a:pt x="48" y="9"/>
                      </a:lnTo>
                      <a:cubicBezTo>
                        <a:pt x="42" y="3"/>
                        <a:pt x="39" y="0"/>
                        <a:pt x="3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53"/>
                <p:cNvSpPr/>
                <p:nvPr/>
              </p:nvSpPr>
              <p:spPr>
                <a:xfrm>
                  <a:off x="455400" y="4405725"/>
                  <a:ext cx="14900" cy="3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1537" extrusionOk="0">
                      <a:moveTo>
                        <a:pt x="572" y="1"/>
                      </a:moveTo>
                      <a:cubicBezTo>
                        <a:pt x="572" y="13"/>
                        <a:pt x="239" y="477"/>
                        <a:pt x="96" y="667"/>
                      </a:cubicBezTo>
                      <a:cubicBezTo>
                        <a:pt x="1" y="787"/>
                        <a:pt x="1" y="953"/>
                        <a:pt x="84" y="1096"/>
                      </a:cubicBezTo>
                      <a:lnTo>
                        <a:pt x="298" y="1537"/>
                      </a:lnTo>
                      <a:lnTo>
                        <a:pt x="322" y="1537"/>
                      </a:lnTo>
                      <a:lnTo>
                        <a:pt x="108" y="1084"/>
                      </a:lnTo>
                      <a:cubicBezTo>
                        <a:pt x="24" y="965"/>
                        <a:pt x="24" y="798"/>
                        <a:pt x="108" y="679"/>
                      </a:cubicBezTo>
                      <a:cubicBezTo>
                        <a:pt x="251" y="489"/>
                        <a:pt x="596" y="25"/>
                        <a:pt x="596" y="25"/>
                      </a:cubicBezTo>
                      <a:lnTo>
                        <a:pt x="572" y="1"/>
                      </a:ln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53"/>
                <p:cNvSpPr/>
                <p:nvPr/>
              </p:nvSpPr>
              <p:spPr>
                <a:xfrm>
                  <a:off x="460175" y="4470625"/>
                  <a:ext cx="16075" cy="3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" h="1489" extrusionOk="0">
                      <a:moveTo>
                        <a:pt x="524" y="0"/>
                      </a:moveTo>
                      <a:cubicBezTo>
                        <a:pt x="381" y="274"/>
                        <a:pt x="226" y="536"/>
                        <a:pt x="48" y="786"/>
                      </a:cubicBezTo>
                      <a:cubicBezTo>
                        <a:pt x="12" y="822"/>
                        <a:pt x="0" y="869"/>
                        <a:pt x="12" y="917"/>
                      </a:cubicBezTo>
                      <a:cubicBezTo>
                        <a:pt x="48" y="1167"/>
                        <a:pt x="619" y="1477"/>
                        <a:pt x="643" y="1489"/>
                      </a:cubicBezTo>
                      <a:lnTo>
                        <a:pt x="643" y="1465"/>
                      </a:lnTo>
                      <a:cubicBezTo>
                        <a:pt x="631" y="1465"/>
                        <a:pt x="60" y="1155"/>
                        <a:pt x="24" y="917"/>
                      </a:cubicBezTo>
                      <a:cubicBezTo>
                        <a:pt x="12" y="869"/>
                        <a:pt x="24" y="834"/>
                        <a:pt x="48" y="798"/>
                      </a:cubicBezTo>
                      <a:cubicBezTo>
                        <a:pt x="238" y="548"/>
                        <a:pt x="405" y="286"/>
                        <a:pt x="536" y="12"/>
                      </a:cubicBezTo>
                      <a:lnTo>
                        <a:pt x="524" y="0"/>
                      </a:ln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53"/>
                <p:cNvSpPr/>
                <p:nvPr/>
              </p:nvSpPr>
              <p:spPr>
                <a:xfrm>
                  <a:off x="501825" y="4347975"/>
                  <a:ext cx="22950" cy="1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" h="656" extrusionOk="0">
                      <a:moveTo>
                        <a:pt x="275" y="1"/>
                      </a:moveTo>
                      <a:cubicBezTo>
                        <a:pt x="251" y="1"/>
                        <a:pt x="227" y="1"/>
                        <a:pt x="203" y="13"/>
                      </a:cubicBezTo>
                      <a:cubicBezTo>
                        <a:pt x="144" y="60"/>
                        <a:pt x="108" y="191"/>
                        <a:pt x="84" y="346"/>
                      </a:cubicBezTo>
                      <a:cubicBezTo>
                        <a:pt x="60" y="441"/>
                        <a:pt x="37" y="549"/>
                        <a:pt x="1" y="644"/>
                      </a:cubicBezTo>
                      <a:lnTo>
                        <a:pt x="25" y="656"/>
                      </a:lnTo>
                      <a:cubicBezTo>
                        <a:pt x="60" y="549"/>
                        <a:pt x="84" y="453"/>
                        <a:pt x="108" y="346"/>
                      </a:cubicBezTo>
                      <a:cubicBezTo>
                        <a:pt x="132" y="203"/>
                        <a:pt x="168" y="60"/>
                        <a:pt x="215" y="25"/>
                      </a:cubicBezTo>
                      <a:lnTo>
                        <a:pt x="263" y="25"/>
                      </a:lnTo>
                      <a:cubicBezTo>
                        <a:pt x="376" y="37"/>
                        <a:pt x="486" y="43"/>
                        <a:pt x="595" y="43"/>
                      </a:cubicBezTo>
                      <a:cubicBezTo>
                        <a:pt x="703" y="43"/>
                        <a:pt x="811" y="37"/>
                        <a:pt x="918" y="25"/>
                      </a:cubicBezTo>
                      <a:lnTo>
                        <a:pt x="918" y="1"/>
                      </a:lnTo>
                      <a:cubicBezTo>
                        <a:pt x="811" y="13"/>
                        <a:pt x="703" y="19"/>
                        <a:pt x="596" y="19"/>
                      </a:cubicBezTo>
                      <a:cubicBezTo>
                        <a:pt x="489" y="19"/>
                        <a:pt x="382" y="13"/>
                        <a:pt x="275" y="1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3" name="Google Shape;1253;p53"/>
                <p:cNvSpPr/>
                <p:nvPr/>
              </p:nvSpPr>
              <p:spPr>
                <a:xfrm>
                  <a:off x="484275" y="4541175"/>
                  <a:ext cx="15500" cy="3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1239" extrusionOk="0">
                      <a:moveTo>
                        <a:pt x="36" y="0"/>
                      </a:moveTo>
                      <a:cubicBezTo>
                        <a:pt x="36" y="12"/>
                        <a:pt x="24" y="691"/>
                        <a:pt x="12" y="976"/>
                      </a:cubicBezTo>
                      <a:cubicBezTo>
                        <a:pt x="0" y="1048"/>
                        <a:pt x="36" y="1131"/>
                        <a:pt x="96" y="1179"/>
                      </a:cubicBezTo>
                      <a:cubicBezTo>
                        <a:pt x="167" y="1215"/>
                        <a:pt x="239" y="1238"/>
                        <a:pt x="322" y="1238"/>
                      </a:cubicBezTo>
                      <a:cubicBezTo>
                        <a:pt x="429" y="1226"/>
                        <a:pt x="524" y="1215"/>
                        <a:pt x="620" y="1179"/>
                      </a:cubicBezTo>
                      <a:lnTo>
                        <a:pt x="620" y="1155"/>
                      </a:lnTo>
                      <a:cubicBezTo>
                        <a:pt x="527" y="1188"/>
                        <a:pt x="416" y="1214"/>
                        <a:pt x="315" y="1214"/>
                      </a:cubicBezTo>
                      <a:cubicBezTo>
                        <a:pt x="235" y="1214"/>
                        <a:pt x="161" y="1197"/>
                        <a:pt x="108" y="1155"/>
                      </a:cubicBezTo>
                      <a:cubicBezTo>
                        <a:pt x="60" y="1107"/>
                        <a:pt x="24" y="1048"/>
                        <a:pt x="36" y="976"/>
                      </a:cubicBezTo>
                      <a:cubicBezTo>
                        <a:pt x="60" y="691"/>
                        <a:pt x="60" y="0"/>
                        <a:pt x="60" y="0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53"/>
                <p:cNvSpPr/>
                <p:nvPr/>
              </p:nvSpPr>
              <p:spPr>
                <a:xfrm>
                  <a:off x="524450" y="4587000"/>
                  <a:ext cx="32175" cy="34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82" extrusionOk="0">
                      <a:moveTo>
                        <a:pt x="25" y="1"/>
                      </a:moveTo>
                      <a:lnTo>
                        <a:pt x="1" y="13"/>
                      </a:lnTo>
                      <a:cubicBezTo>
                        <a:pt x="1" y="24"/>
                        <a:pt x="275" y="739"/>
                        <a:pt x="394" y="1167"/>
                      </a:cubicBezTo>
                      <a:cubicBezTo>
                        <a:pt x="406" y="1239"/>
                        <a:pt x="465" y="1310"/>
                        <a:pt x="537" y="1346"/>
                      </a:cubicBezTo>
                      <a:cubicBezTo>
                        <a:pt x="596" y="1370"/>
                        <a:pt x="656" y="1382"/>
                        <a:pt x="727" y="1382"/>
                      </a:cubicBezTo>
                      <a:cubicBezTo>
                        <a:pt x="918" y="1370"/>
                        <a:pt x="1108" y="1322"/>
                        <a:pt x="1287" y="1239"/>
                      </a:cubicBezTo>
                      <a:lnTo>
                        <a:pt x="1275" y="1215"/>
                      </a:lnTo>
                      <a:cubicBezTo>
                        <a:pt x="1265" y="1215"/>
                        <a:pt x="972" y="1357"/>
                        <a:pt x="727" y="1357"/>
                      </a:cubicBezTo>
                      <a:cubicBezTo>
                        <a:pt x="662" y="1357"/>
                        <a:pt x="601" y="1347"/>
                        <a:pt x="549" y="1322"/>
                      </a:cubicBezTo>
                      <a:cubicBezTo>
                        <a:pt x="477" y="1298"/>
                        <a:pt x="429" y="1227"/>
                        <a:pt x="418" y="1156"/>
                      </a:cubicBezTo>
                      <a:cubicBezTo>
                        <a:pt x="298" y="727"/>
                        <a:pt x="25" y="13"/>
                        <a:pt x="25" y="1"/>
                      </a:cubicBezTo>
                      <a:close/>
                    </a:path>
                  </a:pathLst>
                </a:custGeom>
                <a:solidFill>
                  <a:srgbClr val="22222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53"/>
                <p:cNvSpPr/>
                <p:nvPr/>
              </p:nvSpPr>
              <p:spPr>
                <a:xfrm>
                  <a:off x="453025" y="4405200"/>
                  <a:ext cx="17575" cy="3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1575" extrusionOk="0">
                      <a:moveTo>
                        <a:pt x="661" y="1"/>
                      </a:moveTo>
                      <a:cubicBezTo>
                        <a:pt x="655" y="1"/>
                        <a:pt x="649" y="4"/>
                        <a:pt x="643" y="10"/>
                      </a:cubicBezTo>
                      <a:cubicBezTo>
                        <a:pt x="488" y="153"/>
                        <a:pt x="346" y="307"/>
                        <a:pt x="215" y="474"/>
                      </a:cubicBezTo>
                      <a:cubicBezTo>
                        <a:pt x="179" y="522"/>
                        <a:pt x="143" y="558"/>
                        <a:pt x="107" y="605"/>
                      </a:cubicBezTo>
                      <a:cubicBezTo>
                        <a:pt x="72" y="653"/>
                        <a:pt x="36" y="712"/>
                        <a:pt x="24" y="772"/>
                      </a:cubicBezTo>
                      <a:cubicBezTo>
                        <a:pt x="0" y="903"/>
                        <a:pt x="24" y="1046"/>
                        <a:pt x="96" y="1153"/>
                      </a:cubicBezTo>
                      <a:lnTo>
                        <a:pt x="96" y="1141"/>
                      </a:lnTo>
                      <a:cubicBezTo>
                        <a:pt x="179" y="1296"/>
                        <a:pt x="274" y="1427"/>
                        <a:pt x="369" y="1570"/>
                      </a:cubicBezTo>
                      <a:cubicBezTo>
                        <a:pt x="377" y="1570"/>
                        <a:pt x="385" y="1575"/>
                        <a:pt x="390" y="1575"/>
                      </a:cubicBezTo>
                      <a:cubicBezTo>
                        <a:pt x="392" y="1575"/>
                        <a:pt x="393" y="1574"/>
                        <a:pt x="393" y="1570"/>
                      </a:cubicBezTo>
                      <a:cubicBezTo>
                        <a:pt x="417" y="1570"/>
                        <a:pt x="417" y="1558"/>
                        <a:pt x="417" y="1546"/>
                      </a:cubicBezTo>
                      <a:cubicBezTo>
                        <a:pt x="381" y="1379"/>
                        <a:pt x="334" y="1224"/>
                        <a:pt x="262" y="1069"/>
                      </a:cubicBezTo>
                      <a:lnTo>
                        <a:pt x="262" y="1058"/>
                      </a:lnTo>
                      <a:cubicBezTo>
                        <a:pt x="227" y="986"/>
                        <a:pt x="215" y="903"/>
                        <a:pt x="238" y="819"/>
                      </a:cubicBezTo>
                      <a:cubicBezTo>
                        <a:pt x="250" y="784"/>
                        <a:pt x="262" y="748"/>
                        <a:pt x="286" y="724"/>
                      </a:cubicBezTo>
                      <a:cubicBezTo>
                        <a:pt x="322" y="677"/>
                        <a:pt x="346" y="641"/>
                        <a:pt x="381" y="593"/>
                      </a:cubicBezTo>
                      <a:cubicBezTo>
                        <a:pt x="500" y="415"/>
                        <a:pt x="608" y="236"/>
                        <a:pt x="691" y="46"/>
                      </a:cubicBezTo>
                      <a:cubicBezTo>
                        <a:pt x="703" y="22"/>
                        <a:pt x="691" y="10"/>
                        <a:pt x="679" y="10"/>
                      </a:cubicBezTo>
                      <a:cubicBezTo>
                        <a:pt x="673" y="4"/>
                        <a:pt x="667" y="1"/>
                        <a:pt x="66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53"/>
                <p:cNvSpPr/>
                <p:nvPr/>
              </p:nvSpPr>
              <p:spPr>
                <a:xfrm>
                  <a:off x="501550" y="4345600"/>
                  <a:ext cx="23825" cy="1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760" extrusionOk="0">
                      <a:moveTo>
                        <a:pt x="226" y="1"/>
                      </a:moveTo>
                      <a:cubicBezTo>
                        <a:pt x="167" y="13"/>
                        <a:pt x="119" y="60"/>
                        <a:pt x="95" y="108"/>
                      </a:cubicBezTo>
                      <a:cubicBezTo>
                        <a:pt x="83" y="144"/>
                        <a:pt x="71" y="167"/>
                        <a:pt x="60" y="203"/>
                      </a:cubicBezTo>
                      <a:cubicBezTo>
                        <a:pt x="48" y="263"/>
                        <a:pt x="36" y="322"/>
                        <a:pt x="24" y="394"/>
                      </a:cubicBezTo>
                      <a:cubicBezTo>
                        <a:pt x="12" y="501"/>
                        <a:pt x="12" y="620"/>
                        <a:pt x="0" y="727"/>
                      </a:cubicBezTo>
                      <a:cubicBezTo>
                        <a:pt x="0" y="739"/>
                        <a:pt x="0" y="739"/>
                        <a:pt x="12" y="751"/>
                      </a:cubicBezTo>
                      <a:cubicBezTo>
                        <a:pt x="12" y="757"/>
                        <a:pt x="18" y="760"/>
                        <a:pt x="25" y="760"/>
                      </a:cubicBezTo>
                      <a:cubicBezTo>
                        <a:pt x="33" y="760"/>
                        <a:pt x="42" y="757"/>
                        <a:pt x="48" y="751"/>
                      </a:cubicBezTo>
                      <a:cubicBezTo>
                        <a:pt x="119" y="656"/>
                        <a:pt x="167" y="536"/>
                        <a:pt x="202" y="429"/>
                      </a:cubicBezTo>
                      <a:cubicBezTo>
                        <a:pt x="214" y="382"/>
                        <a:pt x="226" y="322"/>
                        <a:pt x="250" y="275"/>
                      </a:cubicBezTo>
                      <a:cubicBezTo>
                        <a:pt x="262" y="251"/>
                        <a:pt x="262" y="240"/>
                        <a:pt x="273" y="217"/>
                      </a:cubicBezTo>
                      <a:lnTo>
                        <a:pt x="273" y="217"/>
                      </a:lnTo>
                      <a:lnTo>
                        <a:pt x="322" y="227"/>
                      </a:lnTo>
                      <a:lnTo>
                        <a:pt x="417" y="227"/>
                      </a:lnTo>
                      <a:cubicBezTo>
                        <a:pt x="476" y="227"/>
                        <a:pt x="536" y="215"/>
                        <a:pt x="595" y="215"/>
                      </a:cubicBezTo>
                      <a:cubicBezTo>
                        <a:pt x="703" y="203"/>
                        <a:pt x="822" y="167"/>
                        <a:pt x="941" y="132"/>
                      </a:cubicBezTo>
                      <a:cubicBezTo>
                        <a:pt x="953" y="132"/>
                        <a:pt x="953" y="120"/>
                        <a:pt x="953" y="96"/>
                      </a:cubicBezTo>
                      <a:cubicBezTo>
                        <a:pt x="953" y="84"/>
                        <a:pt x="953" y="72"/>
                        <a:pt x="929" y="72"/>
                      </a:cubicBezTo>
                      <a:cubicBezTo>
                        <a:pt x="822" y="48"/>
                        <a:pt x="703" y="36"/>
                        <a:pt x="595" y="24"/>
                      </a:cubicBezTo>
                      <a:lnTo>
                        <a:pt x="429" y="13"/>
                      </a:lnTo>
                      <a:cubicBezTo>
                        <a:pt x="393" y="1"/>
                        <a:pt x="369" y="1"/>
                        <a:pt x="345" y="1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53"/>
                <p:cNvSpPr/>
                <p:nvPr/>
              </p:nvSpPr>
              <p:spPr>
                <a:xfrm>
                  <a:off x="482500" y="4540875"/>
                  <a:ext cx="17875" cy="3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" h="1313" extrusionOk="0">
                      <a:moveTo>
                        <a:pt x="131" y="0"/>
                      </a:moveTo>
                      <a:cubicBezTo>
                        <a:pt x="107" y="0"/>
                        <a:pt x="95" y="0"/>
                        <a:pt x="95" y="12"/>
                      </a:cubicBezTo>
                      <a:cubicBezTo>
                        <a:pt x="36" y="298"/>
                        <a:pt x="0" y="584"/>
                        <a:pt x="0" y="869"/>
                      </a:cubicBezTo>
                      <a:lnTo>
                        <a:pt x="0" y="976"/>
                      </a:lnTo>
                      <a:cubicBezTo>
                        <a:pt x="0" y="1036"/>
                        <a:pt x="0" y="1084"/>
                        <a:pt x="24" y="1131"/>
                      </a:cubicBezTo>
                      <a:cubicBezTo>
                        <a:pt x="60" y="1227"/>
                        <a:pt x="155" y="1298"/>
                        <a:pt x="250" y="1310"/>
                      </a:cubicBezTo>
                      <a:cubicBezTo>
                        <a:pt x="270" y="1311"/>
                        <a:pt x="290" y="1312"/>
                        <a:pt x="310" y="1312"/>
                      </a:cubicBezTo>
                      <a:cubicBezTo>
                        <a:pt x="447" y="1312"/>
                        <a:pt x="588" y="1277"/>
                        <a:pt x="703" y="1215"/>
                      </a:cubicBezTo>
                      <a:cubicBezTo>
                        <a:pt x="703" y="1203"/>
                        <a:pt x="714" y="1191"/>
                        <a:pt x="714" y="1191"/>
                      </a:cubicBezTo>
                      <a:cubicBezTo>
                        <a:pt x="714" y="1173"/>
                        <a:pt x="708" y="1162"/>
                        <a:pt x="700" y="1162"/>
                      </a:cubicBezTo>
                      <a:cubicBezTo>
                        <a:pt x="697" y="1162"/>
                        <a:pt x="694" y="1164"/>
                        <a:pt x="691" y="1167"/>
                      </a:cubicBezTo>
                      <a:cubicBezTo>
                        <a:pt x="656" y="1170"/>
                        <a:pt x="620" y="1172"/>
                        <a:pt x="583" y="1172"/>
                      </a:cubicBezTo>
                      <a:cubicBezTo>
                        <a:pt x="484" y="1172"/>
                        <a:pt x="382" y="1161"/>
                        <a:pt x="286" y="1143"/>
                      </a:cubicBezTo>
                      <a:cubicBezTo>
                        <a:pt x="238" y="1119"/>
                        <a:pt x="202" y="1096"/>
                        <a:pt x="202" y="1060"/>
                      </a:cubicBezTo>
                      <a:cubicBezTo>
                        <a:pt x="202" y="1036"/>
                        <a:pt x="202" y="1012"/>
                        <a:pt x="202" y="1000"/>
                      </a:cubicBezTo>
                      <a:lnTo>
                        <a:pt x="202" y="881"/>
                      </a:lnTo>
                      <a:cubicBezTo>
                        <a:pt x="214" y="595"/>
                        <a:pt x="191" y="310"/>
                        <a:pt x="143" y="24"/>
                      </a:cubicBezTo>
                      <a:cubicBezTo>
                        <a:pt x="143" y="12"/>
                        <a:pt x="131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53"/>
                <p:cNvSpPr/>
                <p:nvPr/>
              </p:nvSpPr>
              <p:spPr>
                <a:xfrm>
                  <a:off x="524150" y="4586775"/>
                  <a:ext cx="32775" cy="3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1470" extrusionOk="0">
                      <a:moveTo>
                        <a:pt x="32" y="1"/>
                      </a:moveTo>
                      <a:cubicBezTo>
                        <a:pt x="28" y="1"/>
                        <a:pt x="25" y="4"/>
                        <a:pt x="25" y="10"/>
                      </a:cubicBezTo>
                      <a:cubicBezTo>
                        <a:pt x="1" y="10"/>
                        <a:pt x="1" y="22"/>
                        <a:pt x="1" y="33"/>
                      </a:cubicBezTo>
                      <a:cubicBezTo>
                        <a:pt x="72" y="403"/>
                        <a:pt x="191" y="748"/>
                        <a:pt x="287" y="1093"/>
                      </a:cubicBezTo>
                      <a:lnTo>
                        <a:pt x="299" y="1165"/>
                      </a:lnTo>
                      <a:cubicBezTo>
                        <a:pt x="310" y="1188"/>
                        <a:pt x="310" y="1212"/>
                        <a:pt x="322" y="1236"/>
                      </a:cubicBezTo>
                      <a:cubicBezTo>
                        <a:pt x="346" y="1295"/>
                        <a:pt x="382" y="1343"/>
                        <a:pt x="430" y="1391"/>
                      </a:cubicBezTo>
                      <a:cubicBezTo>
                        <a:pt x="504" y="1438"/>
                        <a:pt x="594" y="1470"/>
                        <a:pt x="687" y="1470"/>
                      </a:cubicBezTo>
                      <a:cubicBezTo>
                        <a:pt x="712" y="1470"/>
                        <a:pt x="737" y="1467"/>
                        <a:pt x="763" y="1462"/>
                      </a:cubicBezTo>
                      <a:cubicBezTo>
                        <a:pt x="953" y="1438"/>
                        <a:pt x="1144" y="1367"/>
                        <a:pt x="1299" y="1260"/>
                      </a:cubicBezTo>
                      <a:cubicBezTo>
                        <a:pt x="1311" y="1248"/>
                        <a:pt x="1311" y="1236"/>
                        <a:pt x="1311" y="1236"/>
                      </a:cubicBezTo>
                      <a:cubicBezTo>
                        <a:pt x="1311" y="1212"/>
                        <a:pt x="1287" y="1212"/>
                        <a:pt x="1275" y="1212"/>
                      </a:cubicBezTo>
                      <a:cubicBezTo>
                        <a:pt x="1108" y="1260"/>
                        <a:pt x="930" y="1284"/>
                        <a:pt x="763" y="1295"/>
                      </a:cubicBezTo>
                      <a:cubicBezTo>
                        <a:pt x="691" y="1295"/>
                        <a:pt x="620" y="1272"/>
                        <a:pt x="561" y="1236"/>
                      </a:cubicBezTo>
                      <a:cubicBezTo>
                        <a:pt x="549" y="1212"/>
                        <a:pt x="525" y="1188"/>
                        <a:pt x="525" y="1165"/>
                      </a:cubicBezTo>
                      <a:cubicBezTo>
                        <a:pt x="513" y="1141"/>
                        <a:pt x="501" y="1129"/>
                        <a:pt x="501" y="1105"/>
                      </a:cubicBezTo>
                      <a:lnTo>
                        <a:pt x="489" y="1034"/>
                      </a:lnTo>
                      <a:cubicBezTo>
                        <a:pt x="430" y="855"/>
                        <a:pt x="370" y="676"/>
                        <a:pt x="299" y="510"/>
                      </a:cubicBezTo>
                      <a:cubicBezTo>
                        <a:pt x="227" y="343"/>
                        <a:pt x="144" y="164"/>
                        <a:pt x="49" y="10"/>
                      </a:cubicBezTo>
                      <a:cubicBezTo>
                        <a:pt x="43" y="4"/>
                        <a:pt x="37" y="1"/>
                        <a:pt x="3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53"/>
                <p:cNvSpPr/>
                <p:nvPr/>
              </p:nvSpPr>
              <p:spPr>
                <a:xfrm>
                  <a:off x="610775" y="4348875"/>
                  <a:ext cx="9550" cy="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23" extrusionOk="0">
                      <a:moveTo>
                        <a:pt x="28" y="264"/>
                      </a:moveTo>
                      <a:cubicBezTo>
                        <a:pt x="11" y="270"/>
                        <a:pt x="1" y="274"/>
                        <a:pt x="1" y="274"/>
                      </a:cubicBezTo>
                      <a:cubicBezTo>
                        <a:pt x="9" y="273"/>
                        <a:pt x="18" y="269"/>
                        <a:pt x="28" y="264"/>
                      </a:cubicBezTo>
                      <a:close/>
                      <a:moveTo>
                        <a:pt x="239" y="1"/>
                      </a:moveTo>
                      <a:cubicBezTo>
                        <a:pt x="239" y="1"/>
                        <a:pt x="129" y="211"/>
                        <a:pt x="28" y="264"/>
                      </a:cubicBezTo>
                      <a:lnTo>
                        <a:pt x="28" y="264"/>
                      </a:lnTo>
                      <a:cubicBezTo>
                        <a:pt x="59" y="254"/>
                        <a:pt x="114" y="238"/>
                        <a:pt x="176" y="238"/>
                      </a:cubicBezTo>
                      <a:cubicBezTo>
                        <a:pt x="245" y="238"/>
                        <a:pt x="322" y="257"/>
                        <a:pt x="382" y="322"/>
                      </a:cubicBezTo>
                      <a:lnTo>
                        <a:pt x="239" y="1"/>
                      </a:ln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53"/>
                <p:cNvSpPr/>
                <p:nvPr/>
              </p:nvSpPr>
              <p:spPr>
                <a:xfrm>
                  <a:off x="580725" y="4481625"/>
                  <a:ext cx="12525" cy="2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835" extrusionOk="0">
                      <a:moveTo>
                        <a:pt x="369" y="1"/>
                      </a:moveTo>
                      <a:cubicBezTo>
                        <a:pt x="357" y="1"/>
                        <a:pt x="345" y="13"/>
                        <a:pt x="345" y="25"/>
                      </a:cubicBezTo>
                      <a:cubicBezTo>
                        <a:pt x="322" y="239"/>
                        <a:pt x="250" y="429"/>
                        <a:pt x="131" y="608"/>
                      </a:cubicBezTo>
                      <a:cubicBezTo>
                        <a:pt x="95" y="668"/>
                        <a:pt x="48" y="727"/>
                        <a:pt x="0" y="799"/>
                      </a:cubicBezTo>
                      <a:cubicBezTo>
                        <a:pt x="0" y="799"/>
                        <a:pt x="0" y="810"/>
                        <a:pt x="0" y="810"/>
                      </a:cubicBezTo>
                      <a:cubicBezTo>
                        <a:pt x="0" y="822"/>
                        <a:pt x="12" y="834"/>
                        <a:pt x="24" y="834"/>
                      </a:cubicBezTo>
                      <a:cubicBezTo>
                        <a:pt x="203" y="799"/>
                        <a:pt x="345" y="679"/>
                        <a:pt x="429" y="513"/>
                      </a:cubicBezTo>
                      <a:cubicBezTo>
                        <a:pt x="500" y="358"/>
                        <a:pt x="500" y="156"/>
                        <a:pt x="393" y="13"/>
                      </a:cubicBezTo>
                      <a:cubicBezTo>
                        <a:pt x="393" y="1"/>
                        <a:pt x="381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1" name="Google Shape;1261;p53"/>
                <p:cNvSpPr/>
                <p:nvPr/>
              </p:nvSpPr>
              <p:spPr>
                <a:xfrm>
                  <a:off x="474750" y="4358400"/>
                  <a:ext cx="5375" cy="1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" h="442" extrusionOk="0">
                      <a:moveTo>
                        <a:pt x="48" y="1"/>
                      </a:moveTo>
                      <a:lnTo>
                        <a:pt x="0" y="441"/>
                      </a:lnTo>
                      <a:lnTo>
                        <a:pt x="215" y="215"/>
                      </a:lnTo>
                      <a:lnTo>
                        <a:pt x="215" y="215"/>
                      </a:lnTo>
                      <a:cubicBezTo>
                        <a:pt x="203" y="221"/>
                        <a:pt x="192" y="223"/>
                        <a:pt x="182" y="223"/>
                      </a:cubicBezTo>
                      <a:cubicBezTo>
                        <a:pt x="87" y="223"/>
                        <a:pt x="48" y="1"/>
                        <a:pt x="48" y="1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2" name="Google Shape;1262;p53"/>
                <p:cNvSpPr/>
                <p:nvPr/>
              </p:nvSpPr>
              <p:spPr>
                <a:xfrm>
                  <a:off x="447950" y="4525975"/>
                  <a:ext cx="8375" cy="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" h="740" extrusionOk="0">
                      <a:moveTo>
                        <a:pt x="84" y="1"/>
                      </a:moveTo>
                      <a:lnTo>
                        <a:pt x="1" y="525"/>
                      </a:lnTo>
                      <a:cubicBezTo>
                        <a:pt x="22" y="498"/>
                        <a:pt x="45" y="487"/>
                        <a:pt x="70" y="487"/>
                      </a:cubicBezTo>
                      <a:cubicBezTo>
                        <a:pt x="188" y="487"/>
                        <a:pt x="334" y="739"/>
                        <a:pt x="334" y="739"/>
                      </a:cubicBezTo>
                      <a:lnTo>
                        <a:pt x="84" y="1"/>
                      </a:ln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3" name="Google Shape;1263;p53"/>
                <p:cNvSpPr/>
                <p:nvPr/>
              </p:nvSpPr>
              <p:spPr>
                <a:xfrm>
                  <a:off x="451225" y="4548900"/>
                  <a:ext cx="15500" cy="1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608" extrusionOk="0">
                      <a:moveTo>
                        <a:pt x="263" y="1"/>
                      </a:moveTo>
                      <a:lnTo>
                        <a:pt x="263" y="1"/>
                      </a:lnTo>
                      <a:cubicBezTo>
                        <a:pt x="263" y="1"/>
                        <a:pt x="441" y="405"/>
                        <a:pt x="310" y="417"/>
                      </a:cubicBezTo>
                      <a:cubicBezTo>
                        <a:pt x="203" y="417"/>
                        <a:pt x="108" y="405"/>
                        <a:pt x="1" y="394"/>
                      </a:cubicBezTo>
                      <a:lnTo>
                        <a:pt x="1" y="394"/>
                      </a:lnTo>
                      <a:lnTo>
                        <a:pt x="620" y="608"/>
                      </a:lnTo>
                      <a:lnTo>
                        <a:pt x="263" y="1"/>
                      </a:ln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4" name="Google Shape;1264;p53"/>
                <p:cNvSpPr/>
                <p:nvPr/>
              </p:nvSpPr>
              <p:spPr>
                <a:xfrm>
                  <a:off x="447675" y="4395600"/>
                  <a:ext cx="9250" cy="1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" h="478" extrusionOk="0">
                      <a:moveTo>
                        <a:pt x="369" y="1"/>
                      </a:moveTo>
                      <a:lnTo>
                        <a:pt x="0" y="239"/>
                      </a:lnTo>
                      <a:cubicBezTo>
                        <a:pt x="10" y="238"/>
                        <a:pt x="19" y="238"/>
                        <a:pt x="28" y="238"/>
                      </a:cubicBezTo>
                      <a:cubicBezTo>
                        <a:pt x="218" y="238"/>
                        <a:pt x="131" y="477"/>
                        <a:pt x="131" y="477"/>
                      </a:cubicBezTo>
                      <a:lnTo>
                        <a:pt x="369" y="1"/>
                      </a:ln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5" name="Google Shape;1265;p53"/>
                <p:cNvSpPr/>
                <p:nvPr/>
              </p:nvSpPr>
              <p:spPr>
                <a:xfrm>
                  <a:off x="434575" y="4453050"/>
                  <a:ext cx="6575" cy="1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3" h="513" extrusionOk="0">
                      <a:moveTo>
                        <a:pt x="262" y="1"/>
                      </a:moveTo>
                      <a:lnTo>
                        <a:pt x="0" y="418"/>
                      </a:lnTo>
                      <a:cubicBezTo>
                        <a:pt x="60" y="358"/>
                        <a:pt x="119" y="322"/>
                        <a:pt x="191" y="287"/>
                      </a:cubicBezTo>
                      <a:cubicBezTo>
                        <a:pt x="192" y="286"/>
                        <a:pt x="193" y="286"/>
                        <a:pt x="195" y="286"/>
                      </a:cubicBezTo>
                      <a:cubicBezTo>
                        <a:pt x="250" y="286"/>
                        <a:pt x="250" y="513"/>
                        <a:pt x="250" y="513"/>
                      </a:cubicBezTo>
                      <a:lnTo>
                        <a:pt x="262" y="1"/>
                      </a:ln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6" name="Google Shape;1266;p53"/>
                <p:cNvSpPr/>
                <p:nvPr/>
              </p:nvSpPr>
              <p:spPr>
                <a:xfrm>
                  <a:off x="576250" y="4224875"/>
                  <a:ext cx="69075" cy="12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3" h="5145" extrusionOk="0">
                      <a:moveTo>
                        <a:pt x="2151" y="1"/>
                      </a:moveTo>
                      <a:cubicBezTo>
                        <a:pt x="2044" y="1"/>
                        <a:pt x="1940" y="24"/>
                        <a:pt x="1858" y="67"/>
                      </a:cubicBezTo>
                      <a:cubicBezTo>
                        <a:pt x="1584" y="210"/>
                        <a:pt x="548" y="865"/>
                        <a:pt x="227" y="2413"/>
                      </a:cubicBezTo>
                      <a:cubicBezTo>
                        <a:pt x="1" y="3389"/>
                        <a:pt x="346" y="4413"/>
                        <a:pt x="1120" y="5056"/>
                      </a:cubicBezTo>
                      <a:cubicBezTo>
                        <a:pt x="1165" y="5114"/>
                        <a:pt x="1235" y="5144"/>
                        <a:pt x="1307" y="5144"/>
                      </a:cubicBezTo>
                      <a:cubicBezTo>
                        <a:pt x="1367" y="5144"/>
                        <a:pt x="1428" y="5123"/>
                        <a:pt x="1477" y="5080"/>
                      </a:cubicBezTo>
                      <a:cubicBezTo>
                        <a:pt x="1572" y="4984"/>
                        <a:pt x="1560" y="4877"/>
                        <a:pt x="1417" y="4758"/>
                      </a:cubicBezTo>
                      <a:cubicBezTo>
                        <a:pt x="1286" y="4627"/>
                        <a:pt x="893" y="4139"/>
                        <a:pt x="941" y="2889"/>
                      </a:cubicBezTo>
                      <a:cubicBezTo>
                        <a:pt x="977" y="1651"/>
                        <a:pt x="2227" y="1008"/>
                        <a:pt x="2227" y="1008"/>
                      </a:cubicBezTo>
                      <a:cubicBezTo>
                        <a:pt x="2227" y="1008"/>
                        <a:pt x="2763" y="877"/>
                        <a:pt x="2703" y="436"/>
                      </a:cubicBezTo>
                      <a:cubicBezTo>
                        <a:pt x="2662" y="128"/>
                        <a:pt x="2399" y="1"/>
                        <a:pt x="215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7" name="Google Shape;1267;p53"/>
                <p:cNvSpPr/>
                <p:nvPr/>
              </p:nvSpPr>
              <p:spPr>
                <a:xfrm>
                  <a:off x="601101" y="4245674"/>
                  <a:ext cx="90525" cy="12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1" h="5046" extrusionOk="0">
                      <a:moveTo>
                        <a:pt x="716" y="1"/>
                      </a:moveTo>
                      <a:cubicBezTo>
                        <a:pt x="688" y="1"/>
                        <a:pt x="660" y="1"/>
                        <a:pt x="632" y="2"/>
                      </a:cubicBezTo>
                      <a:cubicBezTo>
                        <a:pt x="1025" y="97"/>
                        <a:pt x="1251" y="490"/>
                        <a:pt x="1156" y="871"/>
                      </a:cubicBezTo>
                      <a:cubicBezTo>
                        <a:pt x="1025" y="1597"/>
                        <a:pt x="1" y="2526"/>
                        <a:pt x="679" y="3931"/>
                      </a:cubicBezTo>
                      <a:cubicBezTo>
                        <a:pt x="1075" y="4743"/>
                        <a:pt x="1879" y="5045"/>
                        <a:pt x="2557" y="5045"/>
                      </a:cubicBezTo>
                      <a:cubicBezTo>
                        <a:pt x="3041" y="5045"/>
                        <a:pt x="3461" y="4891"/>
                        <a:pt x="3620" y="4657"/>
                      </a:cubicBezTo>
                      <a:lnTo>
                        <a:pt x="3620" y="4657"/>
                      </a:lnTo>
                      <a:cubicBezTo>
                        <a:pt x="3620" y="4657"/>
                        <a:pt x="3576" y="4667"/>
                        <a:pt x="3507" y="4667"/>
                      </a:cubicBezTo>
                      <a:cubicBezTo>
                        <a:pt x="3321" y="4667"/>
                        <a:pt x="2950" y="4597"/>
                        <a:pt x="2751" y="4086"/>
                      </a:cubicBezTo>
                      <a:cubicBezTo>
                        <a:pt x="2513" y="3467"/>
                        <a:pt x="3477" y="1847"/>
                        <a:pt x="2537" y="800"/>
                      </a:cubicBezTo>
                      <a:cubicBezTo>
                        <a:pt x="2067" y="285"/>
                        <a:pt x="1411" y="1"/>
                        <a:pt x="71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8" name="Google Shape;1268;p53"/>
                <p:cNvSpPr/>
                <p:nvPr/>
              </p:nvSpPr>
              <p:spPr>
                <a:xfrm>
                  <a:off x="616276" y="4245124"/>
                  <a:ext cx="46175" cy="6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" h="2560" extrusionOk="0">
                      <a:moveTo>
                        <a:pt x="37" y="0"/>
                      </a:moveTo>
                      <a:lnTo>
                        <a:pt x="25" y="12"/>
                      </a:lnTo>
                      <a:cubicBezTo>
                        <a:pt x="1" y="12"/>
                        <a:pt x="1" y="60"/>
                        <a:pt x="25" y="60"/>
                      </a:cubicBezTo>
                      <a:cubicBezTo>
                        <a:pt x="299" y="131"/>
                        <a:pt x="561" y="238"/>
                        <a:pt x="799" y="381"/>
                      </a:cubicBezTo>
                      <a:cubicBezTo>
                        <a:pt x="1037" y="524"/>
                        <a:pt x="1239" y="714"/>
                        <a:pt x="1382" y="941"/>
                      </a:cubicBezTo>
                      <a:cubicBezTo>
                        <a:pt x="1430" y="988"/>
                        <a:pt x="1465" y="1048"/>
                        <a:pt x="1489" y="1107"/>
                      </a:cubicBezTo>
                      <a:cubicBezTo>
                        <a:pt x="1525" y="1167"/>
                        <a:pt x="1549" y="1226"/>
                        <a:pt x="1573" y="1298"/>
                      </a:cubicBezTo>
                      <a:cubicBezTo>
                        <a:pt x="1596" y="1357"/>
                        <a:pt x="1620" y="1417"/>
                        <a:pt x="1632" y="1488"/>
                      </a:cubicBezTo>
                      <a:cubicBezTo>
                        <a:pt x="1644" y="1560"/>
                        <a:pt x="1656" y="1619"/>
                        <a:pt x="1668" y="1691"/>
                      </a:cubicBezTo>
                      <a:cubicBezTo>
                        <a:pt x="1680" y="1726"/>
                        <a:pt x="1680" y="1762"/>
                        <a:pt x="1692" y="1798"/>
                      </a:cubicBezTo>
                      <a:lnTo>
                        <a:pt x="1692" y="1893"/>
                      </a:lnTo>
                      <a:lnTo>
                        <a:pt x="1704" y="2107"/>
                      </a:lnTo>
                      <a:cubicBezTo>
                        <a:pt x="1704" y="2250"/>
                        <a:pt x="1692" y="2381"/>
                        <a:pt x="1692" y="2536"/>
                      </a:cubicBezTo>
                      <a:cubicBezTo>
                        <a:pt x="1692" y="2536"/>
                        <a:pt x="1692" y="2548"/>
                        <a:pt x="1704" y="2560"/>
                      </a:cubicBezTo>
                      <a:cubicBezTo>
                        <a:pt x="1715" y="2560"/>
                        <a:pt x="1727" y="2548"/>
                        <a:pt x="1739" y="2536"/>
                      </a:cubicBezTo>
                      <a:cubicBezTo>
                        <a:pt x="1775" y="2393"/>
                        <a:pt x="1799" y="2250"/>
                        <a:pt x="1834" y="2107"/>
                      </a:cubicBezTo>
                      <a:lnTo>
                        <a:pt x="1846" y="1893"/>
                      </a:lnTo>
                      <a:cubicBezTo>
                        <a:pt x="1846" y="1810"/>
                        <a:pt x="1846" y="1738"/>
                        <a:pt x="1846" y="1667"/>
                      </a:cubicBezTo>
                      <a:cubicBezTo>
                        <a:pt x="1823" y="1357"/>
                        <a:pt x="1727" y="1072"/>
                        <a:pt x="1561" y="822"/>
                      </a:cubicBezTo>
                      <a:cubicBezTo>
                        <a:pt x="1394" y="560"/>
                        <a:pt x="1156" y="357"/>
                        <a:pt x="882" y="226"/>
                      </a:cubicBezTo>
                      <a:cubicBezTo>
                        <a:pt x="620" y="83"/>
                        <a:pt x="322" y="12"/>
                        <a:pt x="37" y="0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9" name="Google Shape;1269;p53"/>
                <p:cNvSpPr/>
                <p:nvPr/>
              </p:nvSpPr>
              <p:spPr>
                <a:xfrm>
                  <a:off x="618225" y="4245900"/>
                  <a:ext cx="9550" cy="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346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143" y="203"/>
                        <a:pt x="0" y="345"/>
                      </a:cubicBezTo>
                      <a:lnTo>
                        <a:pt x="274" y="310"/>
                      </a:lnTo>
                      <a:cubicBezTo>
                        <a:pt x="274" y="310"/>
                        <a:pt x="381" y="191"/>
                        <a:pt x="369" y="179"/>
                      </a:cubicBezTo>
                      <a:cubicBezTo>
                        <a:pt x="357" y="167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0" name="Google Shape;1270;p53"/>
                <p:cNvSpPr/>
                <p:nvPr/>
              </p:nvSpPr>
              <p:spPr>
                <a:xfrm>
                  <a:off x="603925" y="4322675"/>
                  <a:ext cx="8950" cy="1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" h="549" extrusionOk="0">
                      <a:moveTo>
                        <a:pt x="1" y="1"/>
                      </a:moveTo>
                      <a:cubicBezTo>
                        <a:pt x="48" y="191"/>
                        <a:pt x="120" y="370"/>
                        <a:pt x="215" y="549"/>
                      </a:cubicBezTo>
                      <a:cubicBezTo>
                        <a:pt x="215" y="549"/>
                        <a:pt x="227" y="215"/>
                        <a:pt x="358" y="156"/>
                      </a:cubicBezTo>
                      <a:cubicBezTo>
                        <a:pt x="263" y="60"/>
                        <a:pt x="132" y="1"/>
                        <a:pt x="1" y="1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1" name="Google Shape;1271;p53"/>
                <p:cNvSpPr/>
                <p:nvPr/>
              </p:nvSpPr>
              <p:spPr>
                <a:xfrm>
                  <a:off x="408675" y="4465425"/>
                  <a:ext cx="74725" cy="14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5623" extrusionOk="0">
                      <a:moveTo>
                        <a:pt x="499" y="1"/>
                      </a:moveTo>
                      <a:cubicBezTo>
                        <a:pt x="469" y="1"/>
                        <a:pt x="438" y="2"/>
                        <a:pt x="405" y="6"/>
                      </a:cubicBezTo>
                      <a:cubicBezTo>
                        <a:pt x="179" y="30"/>
                        <a:pt x="24" y="208"/>
                        <a:pt x="24" y="435"/>
                      </a:cubicBezTo>
                      <a:cubicBezTo>
                        <a:pt x="24" y="435"/>
                        <a:pt x="0" y="4447"/>
                        <a:pt x="881" y="5423"/>
                      </a:cubicBezTo>
                      <a:cubicBezTo>
                        <a:pt x="1011" y="5563"/>
                        <a:pt x="1146" y="5623"/>
                        <a:pt x="1284" y="5623"/>
                      </a:cubicBezTo>
                      <a:cubicBezTo>
                        <a:pt x="2094" y="5623"/>
                        <a:pt x="2965" y="3542"/>
                        <a:pt x="2965" y="3542"/>
                      </a:cubicBezTo>
                      <a:cubicBezTo>
                        <a:pt x="2989" y="3316"/>
                        <a:pt x="2953" y="3102"/>
                        <a:pt x="2870" y="2899"/>
                      </a:cubicBezTo>
                      <a:cubicBezTo>
                        <a:pt x="2870" y="2899"/>
                        <a:pt x="2705" y="2593"/>
                        <a:pt x="2446" y="2593"/>
                      </a:cubicBezTo>
                      <a:cubicBezTo>
                        <a:pt x="2336" y="2593"/>
                        <a:pt x="2210" y="2648"/>
                        <a:pt x="2072" y="2804"/>
                      </a:cubicBezTo>
                      <a:cubicBezTo>
                        <a:pt x="1596" y="3328"/>
                        <a:pt x="1429" y="4245"/>
                        <a:pt x="1429" y="4245"/>
                      </a:cubicBezTo>
                      <a:cubicBezTo>
                        <a:pt x="1429" y="4245"/>
                        <a:pt x="1119" y="1363"/>
                        <a:pt x="953" y="399"/>
                      </a:cubicBezTo>
                      <a:cubicBezTo>
                        <a:pt x="920" y="256"/>
                        <a:pt x="856" y="1"/>
                        <a:pt x="4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2" name="Google Shape;1272;p53"/>
                <p:cNvSpPr/>
                <p:nvPr/>
              </p:nvSpPr>
              <p:spPr>
                <a:xfrm>
                  <a:off x="408075" y="4475675"/>
                  <a:ext cx="75325" cy="13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3" h="5301" extrusionOk="0">
                      <a:moveTo>
                        <a:pt x="48" y="1"/>
                      </a:moveTo>
                      <a:cubicBezTo>
                        <a:pt x="24" y="1"/>
                        <a:pt x="12" y="13"/>
                        <a:pt x="12" y="25"/>
                      </a:cubicBezTo>
                      <a:cubicBezTo>
                        <a:pt x="0" y="727"/>
                        <a:pt x="12" y="1418"/>
                        <a:pt x="72" y="2108"/>
                      </a:cubicBezTo>
                      <a:cubicBezTo>
                        <a:pt x="108" y="2822"/>
                        <a:pt x="215" y="3513"/>
                        <a:pt x="393" y="4192"/>
                      </a:cubicBezTo>
                      <a:cubicBezTo>
                        <a:pt x="441" y="4370"/>
                        <a:pt x="512" y="4537"/>
                        <a:pt x="584" y="4704"/>
                      </a:cubicBezTo>
                      <a:cubicBezTo>
                        <a:pt x="667" y="4870"/>
                        <a:pt x="774" y="5013"/>
                        <a:pt x="905" y="5144"/>
                      </a:cubicBezTo>
                      <a:cubicBezTo>
                        <a:pt x="1016" y="5247"/>
                        <a:pt x="1164" y="5300"/>
                        <a:pt x="1314" y="5300"/>
                      </a:cubicBezTo>
                      <a:cubicBezTo>
                        <a:pt x="1373" y="5300"/>
                        <a:pt x="1432" y="5292"/>
                        <a:pt x="1489" y="5275"/>
                      </a:cubicBezTo>
                      <a:cubicBezTo>
                        <a:pt x="1667" y="5216"/>
                        <a:pt x="1834" y="5108"/>
                        <a:pt x="1965" y="4966"/>
                      </a:cubicBezTo>
                      <a:cubicBezTo>
                        <a:pt x="2215" y="4716"/>
                        <a:pt x="2429" y="4430"/>
                        <a:pt x="2596" y="4108"/>
                      </a:cubicBezTo>
                      <a:cubicBezTo>
                        <a:pt x="2775" y="3799"/>
                        <a:pt x="2906" y="3477"/>
                        <a:pt x="3001" y="3144"/>
                      </a:cubicBezTo>
                      <a:cubicBezTo>
                        <a:pt x="3013" y="3132"/>
                        <a:pt x="3001" y="3120"/>
                        <a:pt x="2989" y="3108"/>
                      </a:cubicBezTo>
                      <a:cubicBezTo>
                        <a:pt x="2977" y="3108"/>
                        <a:pt x="2965" y="3108"/>
                        <a:pt x="2965" y="3120"/>
                      </a:cubicBezTo>
                      <a:lnTo>
                        <a:pt x="2417" y="4013"/>
                      </a:lnTo>
                      <a:cubicBezTo>
                        <a:pt x="2251" y="4311"/>
                        <a:pt x="2060" y="4585"/>
                        <a:pt x="1822" y="4835"/>
                      </a:cubicBezTo>
                      <a:cubicBezTo>
                        <a:pt x="1715" y="4942"/>
                        <a:pt x="1584" y="5037"/>
                        <a:pt x="1441" y="5085"/>
                      </a:cubicBezTo>
                      <a:cubicBezTo>
                        <a:pt x="1398" y="5099"/>
                        <a:pt x="1355" y="5106"/>
                        <a:pt x="1312" y="5106"/>
                      </a:cubicBezTo>
                      <a:cubicBezTo>
                        <a:pt x="1211" y="5106"/>
                        <a:pt x="1115" y="5068"/>
                        <a:pt x="1048" y="5001"/>
                      </a:cubicBezTo>
                      <a:cubicBezTo>
                        <a:pt x="810" y="4799"/>
                        <a:pt x="679" y="4466"/>
                        <a:pt x="584" y="4144"/>
                      </a:cubicBezTo>
                      <a:cubicBezTo>
                        <a:pt x="393" y="3477"/>
                        <a:pt x="274" y="2799"/>
                        <a:pt x="215" y="2108"/>
                      </a:cubicBezTo>
                      <a:cubicBezTo>
                        <a:pt x="143" y="1418"/>
                        <a:pt x="96" y="715"/>
                        <a:pt x="72" y="25"/>
                      </a:cubicBezTo>
                      <a:cubicBezTo>
                        <a:pt x="72" y="13"/>
                        <a:pt x="60" y="1"/>
                        <a:pt x="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3" name="Google Shape;1273;p53"/>
                <p:cNvSpPr/>
                <p:nvPr/>
              </p:nvSpPr>
              <p:spPr>
                <a:xfrm>
                  <a:off x="393200" y="4441150"/>
                  <a:ext cx="57750" cy="4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0" h="1811" extrusionOk="0">
                      <a:moveTo>
                        <a:pt x="1453" y="1"/>
                      </a:moveTo>
                      <a:cubicBezTo>
                        <a:pt x="1227" y="1"/>
                        <a:pt x="1000" y="60"/>
                        <a:pt x="798" y="167"/>
                      </a:cubicBezTo>
                      <a:cubicBezTo>
                        <a:pt x="203" y="393"/>
                        <a:pt x="0" y="905"/>
                        <a:pt x="24" y="1227"/>
                      </a:cubicBezTo>
                      <a:cubicBezTo>
                        <a:pt x="24" y="1553"/>
                        <a:pt x="286" y="1811"/>
                        <a:pt x="609" y="1811"/>
                      </a:cubicBezTo>
                      <a:cubicBezTo>
                        <a:pt x="617" y="1811"/>
                        <a:pt x="624" y="1811"/>
                        <a:pt x="631" y="1810"/>
                      </a:cubicBezTo>
                      <a:cubicBezTo>
                        <a:pt x="1179" y="1787"/>
                        <a:pt x="1691" y="1477"/>
                        <a:pt x="1941" y="989"/>
                      </a:cubicBezTo>
                      <a:cubicBezTo>
                        <a:pt x="2310" y="358"/>
                        <a:pt x="1858" y="1"/>
                        <a:pt x="145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4" name="Google Shape;1274;p53"/>
                <p:cNvSpPr/>
                <p:nvPr/>
              </p:nvSpPr>
              <p:spPr>
                <a:xfrm>
                  <a:off x="343475" y="4303050"/>
                  <a:ext cx="106600" cy="16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4" h="6443" extrusionOk="0">
                      <a:moveTo>
                        <a:pt x="3387" y="0"/>
                      </a:moveTo>
                      <a:cubicBezTo>
                        <a:pt x="3214" y="0"/>
                        <a:pt x="3040" y="92"/>
                        <a:pt x="2954" y="286"/>
                      </a:cubicBezTo>
                      <a:cubicBezTo>
                        <a:pt x="2751" y="679"/>
                        <a:pt x="2989" y="1393"/>
                        <a:pt x="2989" y="1393"/>
                      </a:cubicBezTo>
                      <a:cubicBezTo>
                        <a:pt x="2942" y="1655"/>
                        <a:pt x="2942" y="1929"/>
                        <a:pt x="2989" y="2191"/>
                      </a:cubicBezTo>
                      <a:lnTo>
                        <a:pt x="2989" y="2203"/>
                      </a:lnTo>
                      <a:cubicBezTo>
                        <a:pt x="2945" y="2114"/>
                        <a:pt x="2850" y="2047"/>
                        <a:pt x="2741" y="2047"/>
                      </a:cubicBezTo>
                      <a:cubicBezTo>
                        <a:pt x="2733" y="2047"/>
                        <a:pt x="2724" y="2047"/>
                        <a:pt x="2715" y="2048"/>
                      </a:cubicBezTo>
                      <a:cubicBezTo>
                        <a:pt x="2705" y="2047"/>
                        <a:pt x="2694" y="2047"/>
                        <a:pt x="2683" y="2047"/>
                      </a:cubicBezTo>
                      <a:cubicBezTo>
                        <a:pt x="2505" y="2047"/>
                        <a:pt x="2340" y="2140"/>
                        <a:pt x="2227" y="2286"/>
                      </a:cubicBezTo>
                      <a:cubicBezTo>
                        <a:pt x="2216" y="2122"/>
                        <a:pt x="2074" y="1998"/>
                        <a:pt x="1921" y="1998"/>
                      </a:cubicBezTo>
                      <a:cubicBezTo>
                        <a:pt x="1908" y="1998"/>
                        <a:pt x="1895" y="1998"/>
                        <a:pt x="1882" y="2000"/>
                      </a:cubicBezTo>
                      <a:cubicBezTo>
                        <a:pt x="1822" y="2000"/>
                        <a:pt x="1775" y="2012"/>
                        <a:pt x="1727" y="2036"/>
                      </a:cubicBezTo>
                      <a:cubicBezTo>
                        <a:pt x="1561" y="1691"/>
                        <a:pt x="1096" y="786"/>
                        <a:pt x="870" y="548"/>
                      </a:cubicBezTo>
                      <a:cubicBezTo>
                        <a:pt x="790" y="468"/>
                        <a:pt x="694" y="432"/>
                        <a:pt x="596" y="432"/>
                      </a:cubicBezTo>
                      <a:cubicBezTo>
                        <a:pt x="345" y="432"/>
                        <a:pt x="83" y="665"/>
                        <a:pt x="48" y="964"/>
                      </a:cubicBezTo>
                      <a:cubicBezTo>
                        <a:pt x="1" y="1369"/>
                        <a:pt x="394" y="1738"/>
                        <a:pt x="608" y="1869"/>
                      </a:cubicBezTo>
                      <a:cubicBezTo>
                        <a:pt x="608" y="1869"/>
                        <a:pt x="644" y="2798"/>
                        <a:pt x="1037" y="3215"/>
                      </a:cubicBezTo>
                      <a:lnTo>
                        <a:pt x="953" y="3751"/>
                      </a:lnTo>
                      <a:cubicBezTo>
                        <a:pt x="763" y="4251"/>
                        <a:pt x="656" y="4882"/>
                        <a:pt x="787" y="5251"/>
                      </a:cubicBezTo>
                      <a:cubicBezTo>
                        <a:pt x="1037" y="5917"/>
                        <a:pt x="1763" y="6001"/>
                        <a:pt x="1763" y="6001"/>
                      </a:cubicBezTo>
                      <a:cubicBezTo>
                        <a:pt x="1763" y="6001"/>
                        <a:pt x="1876" y="6442"/>
                        <a:pt x="2610" y="6442"/>
                      </a:cubicBezTo>
                      <a:cubicBezTo>
                        <a:pt x="2629" y="6442"/>
                        <a:pt x="2648" y="6442"/>
                        <a:pt x="2668" y="6441"/>
                      </a:cubicBezTo>
                      <a:cubicBezTo>
                        <a:pt x="3454" y="6418"/>
                        <a:pt x="3775" y="5536"/>
                        <a:pt x="3775" y="5536"/>
                      </a:cubicBezTo>
                      <a:cubicBezTo>
                        <a:pt x="3894" y="5203"/>
                        <a:pt x="3989" y="4870"/>
                        <a:pt x="4049" y="4524"/>
                      </a:cubicBezTo>
                      <a:cubicBezTo>
                        <a:pt x="4251" y="4263"/>
                        <a:pt x="4263" y="3917"/>
                        <a:pt x="4097" y="3643"/>
                      </a:cubicBezTo>
                      <a:cubicBezTo>
                        <a:pt x="4097" y="3608"/>
                        <a:pt x="4085" y="3572"/>
                        <a:pt x="4073" y="3536"/>
                      </a:cubicBezTo>
                      <a:cubicBezTo>
                        <a:pt x="4061" y="3465"/>
                        <a:pt x="4049" y="3417"/>
                        <a:pt x="4025" y="3358"/>
                      </a:cubicBezTo>
                      <a:cubicBezTo>
                        <a:pt x="4097" y="3191"/>
                        <a:pt x="4013" y="2608"/>
                        <a:pt x="3966" y="2393"/>
                      </a:cubicBezTo>
                      <a:cubicBezTo>
                        <a:pt x="3906" y="2179"/>
                        <a:pt x="3942" y="834"/>
                        <a:pt x="3847" y="381"/>
                      </a:cubicBezTo>
                      <a:cubicBezTo>
                        <a:pt x="3801" y="134"/>
                        <a:pt x="3595" y="0"/>
                        <a:pt x="3387" y="0"/>
                      </a:cubicBezTo>
                      <a:close/>
                    </a:path>
                  </a:pathLst>
                </a:custGeom>
                <a:solidFill>
                  <a:srgbClr val="D7EDBD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53"/>
                <p:cNvSpPr/>
                <p:nvPr/>
              </p:nvSpPr>
              <p:spPr>
                <a:xfrm>
                  <a:off x="383025" y="4351150"/>
                  <a:ext cx="11675" cy="2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946" extrusionOk="0">
                      <a:moveTo>
                        <a:pt x="142" y="1"/>
                      </a:moveTo>
                      <a:cubicBezTo>
                        <a:pt x="71" y="1"/>
                        <a:pt x="1" y="77"/>
                        <a:pt x="50" y="160"/>
                      </a:cubicBezTo>
                      <a:cubicBezTo>
                        <a:pt x="121" y="279"/>
                        <a:pt x="205" y="398"/>
                        <a:pt x="264" y="529"/>
                      </a:cubicBezTo>
                      <a:cubicBezTo>
                        <a:pt x="336" y="648"/>
                        <a:pt x="383" y="779"/>
                        <a:pt x="419" y="922"/>
                      </a:cubicBezTo>
                      <a:cubicBezTo>
                        <a:pt x="419" y="934"/>
                        <a:pt x="431" y="945"/>
                        <a:pt x="443" y="945"/>
                      </a:cubicBezTo>
                      <a:cubicBezTo>
                        <a:pt x="455" y="945"/>
                        <a:pt x="467" y="934"/>
                        <a:pt x="467" y="910"/>
                      </a:cubicBezTo>
                      <a:cubicBezTo>
                        <a:pt x="455" y="767"/>
                        <a:pt x="431" y="624"/>
                        <a:pt x="395" y="481"/>
                      </a:cubicBezTo>
                      <a:cubicBezTo>
                        <a:pt x="348" y="338"/>
                        <a:pt x="288" y="195"/>
                        <a:pt x="240" y="64"/>
                      </a:cubicBezTo>
                      <a:lnTo>
                        <a:pt x="229" y="53"/>
                      </a:lnTo>
                      <a:cubicBezTo>
                        <a:pt x="207" y="16"/>
                        <a:pt x="174" y="1"/>
                        <a:pt x="142" y="1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53"/>
                <p:cNvSpPr/>
                <p:nvPr/>
              </p:nvSpPr>
              <p:spPr>
                <a:xfrm>
                  <a:off x="365500" y="4393900"/>
                  <a:ext cx="17300" cy="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" h="338" extrusionOk="0">
                      <a:moveTo>
                        <a:pt x="128" y="1"/>
                      </a:moveTo>
                      <a:cubicBezTo>
                        <a:pt x="93" y="1"/>
                        <a:pt x="58" y="16"/>
                        <a:pt x="37" y="45"/>
                      </a:cubicBezTo>
                      <a:cubicBezTo>
                        <a:pt x="1" y="81"/>
                        <a:pt x="1" y="152"/>
                        <a:pt x="49" y="188"/>
                      </a:cubicBezTo>
                      <a:cubicBezTo>
                        <a:pt x="96" y="224"/>
                        <a:pt x="144" y="259"/>
                        <a:pt x="203" y="283"/>
                      </a:cubicBezTo>
                      <a:cubicBezTo>
                        <a:pt x="251" y="295"/>
                        <a:pt x="299" y="319"/>
                        <a:pt x="358" y="331"/>
                      </a:cubicBezTo>
                      <a:cubicBezTo>
                        <a:pt x="397" y="335"/>
                        <a:pt x="437" y="338"/>
                        <a:pt x="475" y="338"/>
                      </a:cubicBezTo>
                      <a:cubicBezTo>
                        <a:pt x="542" y="338"/>
                        <a:pt x="607" y="330"/>
                        <a:pt x="668" y="307"/>
                      </a:cubicBezTo>
                      <a:cubicBezTo>
                        <a:pt x="680" y="307"/>
                        <a:pt x="691" y="295"/>
                        <a:pt x="691" y="283"/>
                      </a:cubicBezTo>
                      <a:cubicBezTo>
                        <a:pt x="691" y="271"/>
                        <a:pt x="680" y="259"/>
                        <a:pt x="668" y="259"/>
                      </a:cubicBezTo>
                      <a:cubicBezTo>
                        <a:pt x="572" y="259"/>
                        <a:pt x="477" y="236"/>
                        <a:pt x="394" y="200"/>
                      </a:cubicBezTo>
                      <a:cubicBezTo>
                        <a:pt x="358" y="188"/>
                        <a:pt x="322" y="164"/>
                        <a:pt x="287" y="128"/>
                      </a:cubicBezTo>
                      <a:cubicBezTo>
                        <a:pt x="251" y="105"/>
                        <a:pt x="227" y="81"/>
                        <a:pt x="203" y="45"/>
                      </a:cubicBezTo>
                      <a:cubicBezTo>
                        <a:pt x="203" y="33"/>
                        <a:pt x="191" y="33"/>
                        <a:pt x="191" y="21"/>
                      </a:cubicBezTo>
                      <a:cubicBezTo>
                        <a:pt x="173" y="7"/>
                        <a:pt x="150" y="1"/>
                        <a:pt x="128" y="1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53"/>
                <p:cNvSpPr/>
                <p:nvPr/>
              </p:nvSpPr>
              <p:spPr>
                <a:xfrm>
                  <a:off x="372350" y="4353025"/>
                  <a:ext cx="27675" cy="5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" h="2044" extrusionOk="0">
                      <a:moveTo>
                        <a:pt x="759" y="0"/>
                      </a:moveTo>
                      <a:cubicBezTo>
                        <a:pt x="748" y="0"/>
                        <a:pt x="738" y="1"/>
                        <a:pt x="727" y="1"/>
                      </a:cubicBezTo>
                      <a:cubicBezTo>
                        <a:pt x="346" y="13"/>
                        <a:pt x="108" y="573"/>
                        <a:pt x="48" y="740"/>
                      </a:cubicBezTo>
                      <a:cubicBezTo>
                        <a:pt x="1" y="847"/>
                        <a:pt x="1" y="954"/>
                        <a:pt x="25" y="1073"/>
                      </a:cubicBezTo>
                      <a:cubicBezTo>
                        <a:pt x="36" y="1132"/>
                        <a:pt x="132" y="1894"/>
                        <a:pt x="215" y="1990"/>
                      </a:cubicBezTo>
                      <a:cubicBezTo>
                        <a:pt x="257" y="2032"/>
                        <a:pt x="391" y="2044"/>
                        <a:pt x="528" y="2044"/>
                      </a:cubicBezTo>
                      <a:cubicBezTo>
                        <a:pt x="700" y="2044"/>
                        <a:pt x="875" y="2025"/>
                        <a:pt x="882" y="2025"/>
                      </a:cubicBezTo>
                      <a:cubicBezTo>
                        <a:pt x="883" y="2025"/>
                        <a:pt x="887" y="2026"/>
                        <a:pt x="893" y="2026"/>
                      </a:cubicBezTo>
                      <a:cubicBezTo>
                        <a:pt x="934" y="2026"/>
                        <a:pt x="1057" y="2008"/>
                        <a:pt x="1037" y="1728"/>
                      </a:cubicBezTo>
                      <a:cubicBezTo>
                        <a:pt x="1025" y="1394"/>
                        <a:pt x="1084" y="382"/>
                        <a:pt x="1084" y="382"/>
                      </a:cubicBezTo>
                      <a:cubicBezTo>
                        <a:pt x="1084" y="382"/>
                        <a:pt x="1107" y="0"/>
                        <a:pt x="759" y="0"/>
                      </a:cubicBezTo>
                      <a:close/>
                    </a:path>
                  </a:pathLst>
                </a:custGeom>
                <a:solidFill>
                  <a:srgbClr val="D7ED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8" name="Google Shape;1278;p53"/>
                <p:cNvSpPr/>
                <p:nvPr/>
              </p:nvSpPr>
              <p:spPr>
                <a:xfrm>
                  <a:off x="370275" y="4351425"/>
                  <a:ext cx="28900" cy="5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6" h="2154" extrusionOk="0">
                      <a:moveTo>
                        <a:pt x="635" y="1"/>
                      </a:moveTo>
                      <a:cubicBezTo>
                        <a:pt x="617" y="1"/>
                        <a:pt x="599" y="6"/>
                        <a:pt x="584" y="18"/>
                      </a:cubicBezTo>
                      <a:cubicBezTo>
                        <a:pt x="429" y="113"/>
                        <a:pt x="310" y="244"/>
                        <a:pt x="227" y="411"/>
                      </a:cubicBezTo>
                      <a:cubicBezTo>
                        <a:pt x="131" y="553"/>
                        <a:pt x="60" y="708"/>
                        <a:pt x="24" y="875"/>
                      </a:cubicBezTo>
                      <a:cubicBezTo>
                        <a:pt x="0" y="958"/>
                        <a:pt x="0" y="1054"/>
                        <a:pt x="24" y="1149"/>
                      </a:cubicBezTo>
                      <a:lnTo>
                        <a:pt x="60" y="1387"/>
                      </a:lnTo>
                      <a:cubicBezTo>
                        <a:pt x="84" y="1542"/>
                        <a:pt x="119" y="1696"/>
                        <a:pt x="155" y="1863"/>
                      </a:cubicBezTo>
                      <a:cubicBezTo>
                        <a:pt x="167" y="1899"/>
                        <a:pt x="179" y="1947"/>
                        <a:pt x="191" y="1982"/>
                      </a:cubicBezTo>
                      <a:cubicBezTo>
                        <a:pt x="203" y="2006"/>
                        <a:pt x="215" y="2030"/>
                        <a:pt x="227" y="2042"/>
                      </a:cubicBezTo>
                      <a:cubicBezTo>
                        <a:pt x="239" y="2077"/>
                        <a:pt x="262" y="2101"/>
                        <a:pt x="286" y="2113"/>
                      </a:cubicBezTo>
                      <a:cubicBezTo>
                        <a:pt x="349" y="2140"/>
                        <a:pt x="418" y="2153"/>
                        <a:pt x="484" y="2153"/>
                      </a:cubicBezTo>
                      <a:cubicBezTo>
                        <a:pt x="506" y="2153"/>
                        <a:pt x="527" y="2152"/>
                        <a:pt x="548" y="2149"/>
                      </a:cubicBezTo>
                      <a:cubicBezTo>
                        <a:pt x="631" y="2149"/>
                        <a:pt x="715" y="2149"/>
                        <a:pt x="798" y="2137"/>
                      </a:cubicBezTo>
                      <a:lnTo>
                        <a:pt x="917" y="2125"/>
                      </a:lnTo>
                      <a:lnTo>
                        <a:pt x="977" y="2125"/>
                      </a:lnTo>
                      <a:cubicBezTo>
                        <a:pt x="1001" y="2125"/>
                        <a:pt x="1036" y="2125"/>
                        <a:pt x="1060" y="2113"/>
                      </a:cubicBezTo>
                      <a:cubicBezTo>
                        <a:pt x="1096" y="2077"/>
                        <a:pt x="1131" y="2030"/>
                        <a:pt x="1143" y="1982"/>
                      </a:cubicBezTo>
                      <a:cubicBezTo>
                        <a:pt x="1155" y="1947"/>
                        <a:pt x="1155" y="1899"/>
                        <a:pt x="1155" y="1851"/>
                      </a:cubicBezTo>
                      <a:lnTo>
                        <a:pt x="1155" y="1613"/>
                      </a:lnTo>
                      <a:lnTo>
                        <a:pt x="1155" y="1125"/>
                      </a:lnTo>
                      <a:cubicBezTo>
                        <a:pt x="1155" y="1113"/>
                        <a:pt x="1143" y="1101"/>
                        <a:pt x="1131" y="1101"/>
                      </a:cubicBezTo>
                      <a:cubicBezTo>
                        <a:pt x="1120" y="1101"/>
                        <a:pt x="1108" y="1113"/>
                        <a:pt x="1108" y="1125"/>
                      </a:cubicBezTo>
                      <a:lnTo>
                        <a:pt x="1096" y="1613"/>
                      </a:lnTo>
                      <a:cubicBezTo>
                        <a:pt x="1096" y="1696"/>
                        <a:pt x="1096" y="1780"/>
                        <a:pt x="1096" y="1851"/>
                      </a:cubicBezTo>
                      <a:cubicBezTo>
                        <a:pt x="1084" y="1923"/>
                        <a:pt x="1072" y="2006"/>
                        <a:pt x="1024" y="2030"/>
                      </a:cubicBezTo>
                      <a:cubicBezTo>
                        <a:pt x="1012" y="2042"/>
                        <a:pt x="1001" y="2042"/>
                        <a:pt x="989" y="2042"/>
                      </a:cubicBezTo>
                      <a:lnTo>
                        <a:pt x="929" y="2042"/>
                      </a:lnTo>
                      <a:lnTo>
                        <a:pt x="810" y="2054"/>
                      </a:lnTo>
                      <a:lnTo>
                        <a:pt x="572" y="2054"/>
                      </a:lnTo>
                      <a:cubicBezTo>
                        <a:pt x="500" y="2054"/>
                        <a:pt x="429" y="2042"/>
                        <a:pt x="358" y="2018"/>
                      </a:cubicBezTo>
                      <a:cubicBezTo>
                        <a:pt x="346" y="2006"/>
                        <a:pt x="346" y="2006"/>
                        <a:pt x="346" y="1994"/>
                      </a:cubicBezTo>
                      <a:lnTo>
                        <a:pt x="322" y="1947"/>
                      </a:lnTo>
                      <a:cubicBezTo>
                        <a:pt x="310" y="1911"/>
                        <a:pt x="310" y="1875"/>
                        <a:pt x="298" y="1839"/>
                      </a:cubicBezTo>
                      <a:cubicBezTo>
                        <a:pt x="262" y="1685"/>
                        <a:pt x="239" y="1518"/>
                        <a:pt x="227" y="1363"/>
                      </a:cubicBezTo>
                      <a:lnTo>
                        <a:pt x="191" y="1125"/>
                      </a:lnTo>
                      <a:cubicBezTo>
                        <a:pt x="179" y="1054"/>
                        <a:pt x="179" y="982"/>
                        <a:pt x="191" y="911"/>
                      </a:cubicBezTo>
                      <a:cubicBezTo>
                        <a:pt x="239" y="768"/>
                        <a:pt x="298" y="625"/>
                        <a:pt x="381" y="506"/>
                      </a:cubicBezTo>
                      <a:cubicBezTo>
                        <a:pt x="453" y="375"/>
                        <a:pt x="560" y="280"/>
                        <a:pt x="679" y="208"/>
                      </a:cubicBezTo>
                      <a:lnTo>
                        <a:pt x="691" y="196"/>
                      </a:lnTo>
                      <a:cubicBezTo>
                        <a:pt x="750" y="172"/>
                        <a:pt x="762" y="113"/>
                        <a:pt x="739" y="65"/>
                      </a:cubicBezTo>
                      <a:cubicBezTo>
                        <a:pt x="714" y="25"/>
                        <a:pt x="674" y="1"/>
                        <a:pt x="6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9" name="Google Shape;1279;p53"/>
                <p:cNvSpPr/>
                <p:nvPr/>
              </p:nvSpPr>
              <p:spPr>
                <a:xfrm>
                  <a:off x="392300" y="4354200"/>
                  <a:ext cx="31275" cy="4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1968" extrusionOk="0">
                      <a:moveTo>
                        <a:pt x="728" y="1"/>
                      </a:moveTo>
                      <a:cubicBezTo>
                        <a:pt x="347" y="1"/>
                        <a:pt x="165" y="378"/>
                        <a:pt x="84" y="597"/>
                      </a:cubicBezTo>
                      <a:cubicBezTo>
                        <a:pt x="0" y="812"/>
                        <a:pt x="131" y="1788"/>
                        <a:pt x="143" y="1871"/>
                      </a:cubicBezTo>
                      <a:cubicBezTo>
                        <a:pt x="143" y="1966"/>
                        <a:pt x="274" y="1966"/>
                        <a:pt x="286" y="1966"/>
                      </a:cubicBezTo>
                      <a:cubicBezTo>
                        <a:pt x="287" y="1967"/>
                        <a:pt x="289" y="1967"/>
                        <a:pt x="294" y="1967"/>
                      </a:cubicBezTo>
                      <a:cubicBezTo>
                        <a:pt x="371" y="1967"/>
                        <a:pt x="1012" y="1871"/>
                        <a:pt x="1012" y="1871"/>
                      </a:cubicBezTo>
                      <a:cubicBezTo>
                        <a:pt x="1084" y="1776"/>
                        <a:pt x="1084" y="1645"/>
                        <a:pt x="1012" y="1550"/>
                      </a:cubicBezTo>
                      <a:cubicBezTo>
                        <a:pt x="925" y="1374"/>
                        <a:pt x="845" y="1358"/>
                        <a:pt x="819" y="1358"/>
                      </a:cubicBezTo>
                      <a:cubicBezTo>
                        <a:pt x="813" y="1358"/>
                        <a:pt x="810" y="1359"/>
                        <a:pt x="810" y="1359"/>
                      </a:cubicBezTo>
                      <a:lnTo>
                        <a:pt x="1024" y="645"/>
                      </a:lnTo>
                      <a:cubicBezTo>
                        <a:pt x="1024" y="645"/>
                        <a:pt x="1251" y="26"/>
                        <a:pt x="762" y="2"/>
                      </a:cubicBezTo>
                      <a:cubicBezTo>
                        <a:pt x="751" y="1"/>
                        <a:pt x="739" y="1"/>
                        <a:pt x="728" y="1"/>
                      </a:cubicBezTo>
                      <a:close/>
                    </a:path>
                  </a:pathLst>
                </a:custGeom>
                <a:solidFill>
                  <a:srgbClr val="D7ED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53"/>
                <p:cNvSpPr/>
                <p:nvPr/>
              </p:nvSpPr>
              <p:spPr>
                <a:xfrm>
                  <a:off x="382175" y="4384250"/>
                  <a:ext cx="70275" cy="4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1" h="1884" extrusionOk="0">
                      <a:moveTo>
                        <a:pt x="1933" y="0"/>
                      </a:moveTo>
                      <a:cubicBezTo>
                        <a:pt x="1695" y="0"/>
                        <a:pt x="1485" y="141"/>
                        <a:pt x="1382" y="181"/>
                      </a:cubicBezTo>
                      <a:cubicBezTo>
                        <a:pt x="1001" y="348"/>
                        <a:pt x="644" y="550"/>
                        <a:pt x="286" y="764"/>
                      </a:cubicBezTo>
                      <a:cubicBezTo>
                        <a:pt x="1" y="955"/>
                        <a:pt x="84" y="1169"/>
                        <a:pt x="513" y="1384"/>
                      </a:cubicBezTo>
                      <a:cubicBezTo>
                        <a:pt x="591" y="1424"/>
                        <a:pt x="671" y="1440"/>
                        <a:pt x="751" y="1440"/>
                      </a:cubicBezTo>
                      <a:cubicBezTo>
                        <a:pt x="994" y="1440"/>
                        <a:pt x="1227" y="1287"/>
                        <a:pt x="1342" y="1197"/>
                      </a:cubicBezTo>
                      <a:lnTo>
                        <a:pt x="1342" y="1197"/>
                      </a:lnTo>
                      <a:cubicBezTo>
                        <a:pt x="976" y="1536"/>
                        <a:pt x="1156" y="1884"/>
                        <a:pt x="1156" y="1884"/>
                      </a:cubicBezTo>
                      <a:lnTo>
                        <a:pt x="2477" y="1324"/>
                      </a:lnTo>
                      <a:cubicBezTo>
                        <a:pt x="2811" y="872"/>
                        <a:pt x="2680" y="431"/>
                        <a:pt x="2299" y="133"/>
                      </a:cubicBezTo>
                      <a:cubicBezTo>
                        <a:pt x="2176" y="35"/>
                        <a:pt x="2051" y="0"/>
                        <a:pt x="1933" y="0"/>
                      </a:cubicBezTo>
                      <a:close/>
                    </a:path>
                  </a:pathLst>
                </a:custGeom>
                <a:solidFill>
                  <a:srgbClr val="D7ED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53"/>
                <p:cNvSpPr/>
                <p:nvPr/>
              </p:nvSpPr>
              <p:spPr>
                <a:xfrm>
                  <a:off x="382475" y="4382100"/>
                  <a:ext cx="63425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7" h="2080" extrusionOk="0">
                      <a:moveTo>
                        <a:pt x="1891" y="1"/>
                      </a:moveTo>
                      <a:cubicBezTo>
                        <a:pt x="1868" y="1"/>
                        <a:pt x="1845" y="2"/>
                        <a:pt x="1822" y="5"/>
                      </a:cubicBezTo>
                      <a:cubicBezTo>
                        <a:pt x="1715" y="17"/>
                        <a:pt x="1620" y="41"/>
                        <a:pt x="1525" y="88"/>
                      </a:cubicBezTo>
                      <a:lnTo>
                        <a:pt x="1394" y="148"/>
                      </a:lnTo>
                      <a:cubicBezTo>
                        <a:pt x="1382" y="148"/>
                        <a:pt x="1358" y="160"/>
                        <a:pt x="1346" y="172"/>
                      </a:cubicBezTo>
                      <a:lnTo>
                        <a:pt x="1275" y="196"/>
                      </a:lnTo>
                      <a:cubicBezTo>
                        <a:pt x="1179" y="231"/>
                        <a:pt x="1108" y="279"/>
                        <a:pt x="1013" y="315"/>
                      </a:cubicBezTo>
                      <a:cubicBezTo>
                        <a:pt x="846" y="398"/>
                        <a:pt x="691" y="481"/>
                        <a:pt x="524" y="577"/>
                      </a:cubicBezTo>
                      <a:cubicBezTo>
                        <a:pt x="441" y="624"/>
                        <a:pt x="358" y="672"/>
                        <a:pt x="286" y="720"/>
                      </a:cubicBezTo>
                      <a:cubicBezTo>
                        <a:pt x="179" y="767"/>
                        <a:pt x="96" y="839"/>
                        <a:pt x="36" y="934"/>
                      </a:cubicBezTo>
                      <a:cubicBezTo>
                        <a:pt x="1" y="1005"/>
                        <a:pt x="1" y="1077"/>
                        <a:pt x="12" y="1148"/>
                      </a:cubicBezTo>
                      <a:cubicBezTo>
                        <a:pt x="24" y="1208"/>
                        <a:pt x="60" y="1267"/>
                        <a:pt x="96" y="1315"/>
                      </a:cubicBezTo>
                      <a:cubicBezTo>
                        <a:pt x="167" y="1386"/>
                        <a:pt x="251" y="1458"/>
                        <a:pt x="346" y="1505"/>
                      </a:cubicBezTo>
                      <a:cubicBezTo>
                        <a:pt x="393" y="1529"/>
                        <a:pt x="429" y="1553"/>
                        <a:pt x="477" y="1577"/>
                      </a:cubicBezTo>
                      <a:cubicBezTo>
                        <a:pt x="536" y="1601"/>
                        <a:pt x="584" y="1612"/>
                        <a:pt x="643" y="1624"/>
                      </a:cubicBezTo>
                      <a:cubicBezTo>
                        <a:pt x="672" y="1628"/>
                        <a:pt x="701" y="1629"/>
                        <a:pt x="729" y="1629"/>
                      </a:cubicBezTo>
                      <a:cubicBezTo>
                        <a:pt x="807" y="1629"/>
                        <a:pt x="883" y="1618"/>
                        <a:pt x="953" y="1601"/>
                      </a:cubicBezTo>
                      <a:cubicBezTo>
                        <a:pt x="977" y="1593"/>
                        <a:pt x="1001" y="1585"/>
                        <a:pt x="1025" y="1576"/>
                      </a:cubicBezTo>
                      <a:lnTo>
                        <a:pt x="1025" y="1576"/>
                      </a:lnTo>
                      <a:cubicBezTo>
                        <a:pt x="1007" y="1632"/>
                        <a:pt x="1001" y="1694"/>
                        <a:pt x="1001" y="1755"/>
                      </a:cubicBezTo>
                      <a:cubicBezTo>
                        <a:pt x="1001" y="1851"/>
                        <a:pt x="1013" y="1934"/>
                        <a:pt x="1048" y="2017"/>
                      </a:cubicBezTo>
                      <a:lnTo>
                        <a:pt x="1036" y="2017"/>
                      </a:lnTo>
                      <a:cubicBezTo>
                        <a:pt x="1056" y="2061"/>
                        <a:pt x="1091" y="2080"/>
                        <a:pt x="1127" y="2080"/>
                      </a:cubicBezTo>
                      <a:cubicBezTo>
                        <a:pt x="1196" y="2080"/>
                        <a:pt x="1266" y="2009"/>
                        <a:pt x="1227" y="1922"/>
                      </a:cubicBezTo>
                      <a:cubicBezTo>
                        <a:pt x="1203" y="1874"/>
                        <a:pt x="1191" y="1827"/>
                        <a:pt x="1191" y="1767"/>
                      </a:cubicBezTo>
                      <a:cubicBezTo>
                        <a:pt x="1191" y="1708"/>
                        <a:pt x="1203" y="1648"/>
                        <a:pt x="1227" y="1601"/>
                      </a:cubicBezTo>
                      <a:cubicBezTo>
                        <a:pt x="1251" y="1541"/>
                        <a:pt x="1286" y="1493"/>
                        <a:pt x="1322" y="1446"/>
                      </a:cubicBezTo>
                      <a:cubicBezTo>
                        <a:pt x="1339" y="1424"/>
                        <a:pt x="1358" y="1401"/>
                        <a:pt x="1379" y="1380"/>
                      </a:cubicBezTo>
                      <a:lnTo>
                        <a:pt x="1379" y="1380"/>
                      </a:lnTo>
                      <a:cubicBezTo>
                        <a:pt x="1412" y="1356"/>
                        <a:pt x="1445" y="1330"/>
                        <a:pt x="1477" y="1303"/>
                      </a:cubicBezTo>
                      <a:cubicBezTo>
                        <a:pt x="1513" y="1267"/>
                        <a:pt x="1513" y="1208"/>
                        <a:pt x="1477" y="1172"/>
                      </a:cubicBezTo>
                      <a:cubicBezTo>
                        <a:pt x="1463" y="1151"/>
                        <a:pt x="1437" y="1138"/>
                        <a:pt x="1411" y="1138"/>
                      </a:cubicBezTo>
                      <a:cubicBezTo>
                        <a:pt x="1392" y="1138"/>
                        <a:pt x="1373" y="1145"/>
                        <a:pt x="1358" y="1160"/>
                      </a:cubicBezTo>
                      <a:cubicBezTo>
                        <a:pt x="1351" y="1165"/>
                        <a:pt x="1343" y="1170"/>
                        <a:pt x="1336" y="1175"/>
                      </a:cubicBezTo>
                      <a:lnTo>
                        <a:pt x="1336" y="1175"/>
                      </a:lnTo>
                      <a:lnTo>
                        <a:pt x="1334" y="1172"/>
                      </a:lnTo>
                      <a:cubicBezTo>
                        <a:pt x="1321" y="1183"/>
                        <a:pt x="1307" y="1194"/>
                        <a:pt x="1293" y="1205"/>
                      </a:cubicBezTo>
                      <a:lnTo>
                        <a:pt x="1293" y="1205"/>
                      </a:lnTo>
                      <a:cubicBezTo>
                        <a:pt x="1283" y="1213"/>
                        <a:pt x="1274" y="1220"/>
                        <a:pt x="1264" y="1228"/>
                      </a:cubicBezTo>
                      <a:lnTo>
                        <a:pt x="1264" y="1228"/>
                      </a:lnTo>
                      <a:cubicBezTo>
                        <a:pt x="1107" y="1345"/>
                        <a:pt x="916" y="1433"/>
                        <a:pt x="734" y="1433"/>
                      </a:cubicBezTo>
                      <a:cubicBezTo>
                        <a:pt x="631" y="1433"/>
                        <a:pt x="531" y="1405"/>
                        <a:pt x="441" y="1339"/>
                      </a:cubicBezTo>
                      <a:cubicBezTo>
                        <a:pt x="370" y="1303"/>
                        <a:pt x="310" y="1255"/>
                        <a:pt x="251" y="1196"/>
                      </a:cubicBezTo>
                      <a:cubicBezTo>
                        <a:pt x="203" y="1136"/>
                        <a:pt x="191" y="1089"/>
                        <a:pt x="215" y="1053"/>
                      </a:cubicBezTo>
                      <a:cubicBezTo>
                        <a:pt x="262" y="993"/>
                        <a:pt x="310" y="934"/>
                        <a:pt x="382" y="910"/>
                      </a:cubicBezTo>
                      <a:cubicBezTo>
                        <a:pt x="453" y="850"/>
                        <a:pt x="536" y="803"/>
                        <a:pt x="620" y="755"/>
                      </a:cubicBezTo>
                      <a:cubicBezTo>
                        <a:pt x="774" y="660"/>
                        <a:pt x="941" y="577"/>
                        <a:pt x="1096" y="493"/>
                      </a:cubicBezTo>
                      <a:lnTo>
                        <a:pt x="1346" y="362"/>
                      </a:lnTo>
                      <a:lnTo>
                        <a:pt x="1405" y="339"/>
                      </a:lnTo>
                      <a:cubicBezTo>
                        <a:pt x="1429" y="327"/>
                        <a:pt x="1453" y="315"/>
                        <a:pt x="1465" y="303"/>
                      </a:cubicBezTo>
                      <a:lnTo>
                        <a:pt x="1596" y="243"/>
                      </a:lnTo>
                      <a:cubicBezTo>
                        <a:pt x="1696" y="185"/>
                        <a:pt x="1808" y="156"/>
                        <a:pt x="1923" y="156"/>
                      </a:cubicBezTo>
                      <a:cubicBezTo>
                        <a:pt x="1972" y="156"/>
                        <a:pt x="2022" y="161"/>
                        <a:pt x="2072" y="172"/>
                      </a:cubicBezTo>
                      <a:cubicBezTo>
                        <a:pt x="2239" y="231"/>
                        <a:pt x="2382" y="339"/>
                        <a:pt x="2489" y="481"/>
                      </a:cubicBezTo>
                      <a:lnTo>
                        <a:pt x="2525" y="481"/>
                      </a:lnTo>
                      <a:cubicBezTo>
                        <a:pt x="2537" y="469"/>
                        <a:pt x="2537" y="458"/>
                        <a:pt x="2537" y="446"/>
                      </a:cubicBezTo>
                      <a:cubicBezTo>
                        <a:pt x="2489" y="362"/>
                        <a:pt x="2429" y="279"/>
                        <a:pt x="2358" y="219"/>
                      </a:cubicBezTo>
                      <a:cubicBezTo>
                        <a:pt x="2287" y="136"/>
                        <a:pt x="2203" y="88"/>
                        <a:pt x="2120" y="53"/>
                      </a:cubicBezTo>
                      <a:cubicBezTo>
                        <a:pt x="2047" y="16"/>
                        <a:pt x="1967" y="1"/>
                        <a:pt x="189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53"/>
                <p:cNvSpPr/>
                <p:nvPr/>
              </p:nvSpPr>
              <p:spPr>
                <a:xfrm>
                  <a:off x="410150" y="4484900"/>
                  <a:ext cx="15500" cy="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811" extrusionOk="0">
                      <a:moveTo>
                        <a:pt x="620" y="1"/>
                      </a:moveTo>
                      <a:lnTo>
                        <a:pt x="1" y="132"/>
                      </a:lnTo>
                      <a:lnTo>
                        <a:pt x="37" y="810"/>
                      </a:lnTo>
                      <a:cubicBezTo>
                        <a:pt x="48" y="394"/>
                        <a:pt x="620" y="1"/>
                        <a:pt x="620" y="1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53"/>
                <p:cNvSpPr/>
                <p:nvPr/>
              </p:nvSpPr>
              <p:spPr>
                <a:xfrm>
                  <a:off x="431875" y="4478350"/>
                  <a:ext cx="28025" cy="9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1" h="3978" extrusionOk="0">
                      <a:moveTo>
                        <a:pt x="37" y="1"/>
                      </a:moveTo>
                      <a:cubicBezTo>
                        <a:pt x="13" y="1"/>
                        <a:pt x="1" y="13"/>
                        <a:pt x="1" y="37"/>
                      </a:cubicBezTo>
                      <a:cubicBezTo>
                        <a:pt x="1" y="358"/>
                        <a:pt x="25" y="691"/>
                        <a:pt x="84" y="1013"/>
                      </a:cubicBezTo>
                      <a:lnTo>
                        <a:pt x="227" y="1977"/>
                      </a:lnTo>
                      <a:lnTo>
                        <a:pt x="382" y="2954"/>
                      </a:lnTo>
                      <a:lnTo>
                        <a:pt x="505" y="3787"/>
                      </a:lnTo>
                      <a:lnTo>
                        <a:pt x="505" y="3787"/>
                      </a:lnTo>
                      <a:cubicBezTo>
                        <a:pt x="507" y="3831"/>
                        <a:pt x="509" y="3875"/>
                        <a:pt x="513" y="3918"/>
                      </a:cubicBezTo>
                      <a:cubicBezTo>
                        <a:pt x="525" y="3954"/>
                        <a:pt x="561" y="3978"/>
                        <a:pt x="596" y="3978"/>
                      </a:cubicBezTo>
                      <a:cubicBezTo>
                        <a:pt x="632" y="3978"/>
                        <a:pt x="667" y="3943"/>
                        <a:pt x="668" y="3896"/>
                      </a:cubicBezTo>
                      <a:lnTo>
                        <a:pt x="668" y="3896"/>
                      </a:lnTo>
                      <a:lnTo>
                        <a:pt x="680" y="3894"/>
                      </a:lnTo>
                      <a:cubicBezTo>
                        <a:pt x="656" y="3763"/>
                        <a:pt x="656" y="3632"/>
                        <a:pt x="668" y="3489"/>
                      </a:cubicBezTo>
                      <a:cubicBezTo>
                        <a:pt x="680" y="3073"/>
                        <a:pt x="846" y="2680"/>
                        <a:pt x="1108" y="2358"/>
                      </a:cubicBezTo>
                      <a:cubicBezTo>
                        <a:pt x="1120" y="2358"/>
                        <a:pt x="1120" y="2334"/>
                        <a:pt x="1108" y="2334"/>
                      </a:cubicBezTo>
                      <a:cubicBezTo>
                        <a:pt x="1102" y="2329"/>
                        <a:pt x="1096" y="2326"/>
                        <a:pt x="1090" y="2326"/>
                      </a:cubicBezTo>
                      <a:cubicBezTo>
                        <a:pt x="1084" y="2326"/>
                        <a:pt x="1078" y="2329"/>
                        <a:pt x="1073" y="2334"/>
                      </a:cubicBezTo>
                      <a:cubicBezTo>
                        <a:pt x="977" y="2430"/>
                        <a:pt x="882" y="2549"/>
                        <a:pt x="811" y="2668"/>
                      </a:cubicBezTo>
                      <a:cubicBezTo>
                        <a:pt x="727" y="2787"/>
                        <a:pt x="668" y="2918"/>
                        <a:pt x="608" y="3049"/>
                      </a:cubicBezTo>
                      <a:cubicBezTo>
                        <a:pt x="597" y="3084"/>
                        <a:pt x="586" y="3118"/>
                        <a:pt x="577" y="3153"/>
                      </a:cubicBezTo>
                      <a:lnTo>
                        <a:pt x="577" y="3153"/>
                      </a:lnTo>
                      <a:lnTo>
                        <a:pt x="549" y="2918"/>
                      </a:lnTo>
                      <a:lnTo>
                        <a:pt x="418" y="1953"/>
                      </a:lnTo>
                      <a:lnTo>
                        <a:pt x="287" y="977"/>
                      </a:lnTo>
                      <a:cubicBezTo>
                        <a:pt x="251" y="656"/>
                        <a:pt x="168" y="334"/>
                        <a:pt x="49" y="25"/>
                      </a:cubicBezTo>
                      <a:cubicBezTo>
                        <a:pt x="49" y="13"/>
                        <a:pt x="37" y="1"/>
                        <a:pt x="3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53"/>
                <p:cNvSpPr/>
                <p:nvPr/>
              </p:nvSpPr>
              <p:spPr>
                <a:xfrm>
                  <a:off x="486650" y="4392925"/>
                  <a:ext cx="18750" cy="3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0" h="1533" extrusionOk="0">
                      <a:moveTo>
                        <a:pt x="370" y="1"/>
                      </a:moveTo>
                      <a:cubicBezTo>
                        <a:pt x="298" y="1"/>
                        <a:pt x="13" y="751"/>
                        <a:pt x="13" y="1001"/>
                      </a:cubicBezTo>
                      <a:cubicBezTo>
                        <a:pt x="1" y="1239"/>
                        <a:pt x="156" y="1489"/>
                        <a:pt x="358" y="1525"/>
                      </a:cubicBezTo>
                      <a:cubicBezTo>
                        <a:pt x="379" y="1530"/>
                        <a:pt x="400" y="1532"/>
                        <a:pt x="420" y="1532"/>
                      </a:cubicBezTo>
                      <a:cubicBezTo>
                        <a:pt x="597" y="1532"/>
                        <a:pt x="750" y="1352"/>
                        <a:pt x="739" y="1096"/>
                      </a:cubicBezTo>
                      <a:cubicBezTo>
                        <a:pt x="739" y="822"/>
                        <a:pt x="429" y="1"/>
                        <a:pt x="370" y="1"/>
                      </a:cubicBezTo>
                      <a:close/>
                    </a:path>
                  </a:pathLst>
                </a:custGeom>
                <a:solidFill>
                  <a:srgbClr val="CD832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53"/>
                <p:cNvSpPr/>
                <p:nvPr/>
              </p:nvSpPr>
              <p:spPr>
                <a:xfrm>
                  <a:off x="469975" y="4391550"/>
                  <a:ext cx="24150" cy="2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6" h="1068" extrusionOk="0">
                      <a:moveTo>
                        <a:pt x="891" y="0"/>
                      </a:moveTo>
                      <a:cubicBezTo>
                        <a:pt x="762" y="0"/>
                        <a:pt x="251" y="248"/>
                        <a:pt x="132" y="377"/>
                      </a:cubicBezTo>
                      <a:cubicBezTo>
                        <a:pt x="13" y="544"/>
                        <a:pt x="1" y="758"/>
                        <a:pt x="108" y="937"/>
                      </a:cubicBezTo>
                      <a:cubicBezTo>
                        <a:pt x="160" y="1022"/>
                        <a:pt x="252" y="1067"/>
                        <a:pt x="344" y="1067"/>
                      </a:cubicBezTo>
                      <a:cubicBezTo>
                        <a:pt x="420" y="1067"/>
                        <a:pt x="495" y="1037"/>
                        <a:pt x="549" y="973"/>
                      </a:cubicBezTo>
                      <a:cubicBezTo>
                        <a:pt x="703" y="818"/>
                        <a:pt x="965" y="56"/>
                        <a:pt x="918" y="8"/>
                      </a:cubicBezTo>
                      <a:cubicBezTo>
                        <a:pt x="913" y="3"/>
                        <a:pt x="904" y="0"/>
                        <a:pt x="891" y="0"/>
                      </a:cubicBezTo>
                      <a:close/>
                    </a:path>
                  </a:pathLst>
                </a:custGeom>
                <a:solidFill>
                  <a:srgbClr val="CD832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53"/>
                <p:cNvSpPr/>
                <p:nvPr/>
              </p:nvSpPr>
              <p:spPr>
                <a:xfrm>
                  <a:off x="465225" y="4380125"/>
                  <a:ext cx="26825" cy="1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" h="704" extrusionOk="0">
                      <a:moveTo>
                        <a:pt x="333" y="0"/>
                      </a:moveTo>
                      <a:cubicBezTo>
                        <a:pt x="329" y="0"/>
                        <a:pt x="325" y="1"/>
                        <a:pt x="322" y="1"/>
                      </a:cubicBezTo>
                      <a:cubicBezTo>
                        <a:pt x="155" y="25"/>
                        <a:pt x="24" y="167"/>
                        <a:pt x="24" y="346"/>
                      </a:cubicBezTo>
                      <a:cubicBezTo>
                        <a:pt x="0" y="525"/>
                        <a:pt x="120" y="679"/>
                        <a:pt x="298" y="703"/>
                      </a:cubicBezTo>
                      <a:cubicBezTo>
                        <a:pt x="301" y="703"/>
                        <a:pt x="305" y="704"/>
                        <a:pt x="308" y="704"/>
                      </a:cubicBezTo>
                      <a:cubicBezTo>
                        <a:pt x="488" y="704"/>
                        <a:pt x="1072" y="416"/>
                        <a:pt x="1072" y="346"/>
                      </a:cubicBezTo>
                      <a:cubicBezTo>
                        <a:pt x="1072" y="276"/>
                        <a:pt x="512" y="0"/>
                        <a:pt x="333" y="0"/>
                      </a:cubicBezTo>
                      <a:close/>
                    </a:path>
                  </a:pathLst>
                </a:custGeom>
                <a:solidFill>
                  <a:srgbClr val="CD832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53"/>
                <p:cNvSpPr/>
                <p:nvPr/>
              </p:nvSpPr>
              <p:spPr>
                <a:xfrm>
                  <a:off x="471775" y="4361725"/>
                  <a:ext cx="22350" cy="2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4" h="969" extrusionOk="0">
                      <a:moveTo>
                        <a:pt x="339" y="1"/>
                      </a:moveTo>
                      <a:cubicBezTo>
                        <a:pt x="253" y="1"/>
                        <a:pt x="166" y="40"/>
                        <a:pt x="108" y="118"/>
                      </a:cubicBezTo>
                      <a:cubicBezTo>
                        <a:pt x="0" y="261"/>
                        <a:pt x="0" y="463"/>
                        <a:pt x="108" y="606"/>
                      </a:cubicBezTo>
                      <a:cubicBezTo>
                        <a:pt x="217" y="737"/>
                        <a:pt x="718" y="969"/>
                        <a:pt x="836" y="969"/>
                      </a:cubicBezTo>
                      <a:cubicBezTo>
                        <a:pt x="846" y="969"/>
                        <a:pt x="854" y="967"/>
                        <a:pt x="858" y="963"/>
                      </a:cubicBezTo>
                      <a:cubicBezTo>
                        <a:pt x="893" y="915"/>
                        <a:pt x="655" y="213"/>
                        <a:pt x="536" y="82"/>
                      </a:cubicBezTo>
                      <a:cubicBezTo>
                        <a:pt x="482" y="28"/>
                        <a:pt x="411" y="1"/>
                        <a:pt x="339" y="1"/>
                      </a:cubicBezTo>
                      <a:close/>
                    </a:path>
                  </a:pathLst>
                </a:custGeom>
                <a:solidFill>
                  <a:srgbClr val="CD832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53"/>
                <p:cNvSpPr/>
                <p:nvPr/>
              </p:nvSpPr>
              <p:spPr>
                <a:xfrm>
                  <a:off x="487850" y="4351500"/>
                  <a:ext cx="17275" cy="3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1325" extrusionOk="0">
                      <a:moveTo>
                        <a:pt x="360" y="1"/>
                      </a:moveTo>
                      <a:cubicBezTo>
                        <a:pt x="348" y="1"/>
                        <a:pt x="335" y="1"/>
                        <a:pt x="322" y="3"/>
                      </a:cubicBezTo>
                      <a:cubicBezTo>
                        <a:pt x="131" y="62"/>
                        <a:pt x="0" y="229"/>
                        <a:pt x="0" y="431"/>
                      </a:cubicBezTo>
                      <a:cubicBezTo>
                        <a:pt x="0" y="646"/>
                        <a:pt x="250" y="1324"/>
                        <a:pt x="322" y="1324"/>
                      </a:cubicBezTo>
                      <a:cubicBezTo>
                        <a:pt x="381" y="1324"/>
                        <a:pt x="679" y="574"/>
                        <a:pt x="679" y="348"/>
                      </a:cubicBezTo>
                      <a:cubicBezTo>
                        <a:pt x="690" y="159"/>
                        <a:pt x="545" y="1"/>
                        <a:pt x="360" y="1"/>
                      </a:cubicBezTo>
                      <a:close/>
                    </a:path>
                  </a:pathLst>
                </a:custGeom>
                <a:solidFill>
                  <a:srgbClr val="CD832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53"/>
                <p:cNvSpPr/>
                <p:nvPr/>
              </p:nvSpPr>
              <p:spPr>
                <a:xfrm>
                  <a:off x="497375" y="4356550"/>
                  <a:ext cx="29775" cy="2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" h="1166" extrusionOk="0">
                      <a:moveTo>
                        <a:pt x="774" y="0"/>
                      </a:moveTo>
                      <a:cubicBezTo>
                        <a:pt x="645" y="0"/>
                        <a:pt x="517" y="60"/>
                        <a:pt x="429" y="170"/>
                      </a:cubicBezTo>
                      <a:cubicBezTo>
                        <a:pt x="286" y="360"/>
                        <a:pt x="0" y="1110"/>
                        <a:pt x="48" y="1158"/>
                      </a:cubicBezTo>
                      <a:cubicBezTo>
                        <a:pt x="52" y="1163"/>
                        <a:pt x="60" y="1165"/>
                        <a:pt x="72" y="1165"/>
                      </a:cubicBezTo>
                      <a:cubicBezTo>
                        <a:pt x="210" y="1165"/>
                        <a:pt x="848" y="868"/>
                        <a:pt x="1012" y="682"/>
                      </a:cubicBezTo>
                      <a:cubicBezTo>
                        <a:pt x="1191" y="515"/>
                        <a:pt x="1191" y="241"/>
                        <a:pt x="1012" y="75"/>
                      </a:cubicBezTo>
                      <a:cubicBezTo>
                        <a:pt x="939" y="24"/>
                        <a:pt x="856" y="0"/>
                        <a:pt x="774" y="0"/>
                      </a:cubicBezTo>
                      <a:close/>
                    </a:path>
                  </a:pathLst>
                </a:custGeom>
                <a:solidFill>
                  <a:srgbClr val="CD832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53"/>
                <p:cNvSpPr/>
                <p:nvPr/>
              </p:nvSpPr>
              <p:spPr>
                <a:xfrm>
                  <a:off x="499750" y="4377650"/>
                  <a:ext cx="38725" cy="2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900" extrusionOk="0">
                      <a:moveTo>
                        <a:pt x="1064" y="0"/>
                      </a:moveTo>
                      <a:cubicBezTo>
                        <a:pt x="1043" y="0"/>
                        <a:pt x="1022" y="2"/>
                        <a:pt x="1001" y="5"/>
                      </a:cubicBezTo>
                      <a:cubicBezTo>
                        <a:pt x="727" y="16"/>
                        <a:pt x="1" y="374"/>
                        <a:pt x="1" y="445"/>
                      </a:cubicBezTo>
                      <a:cubicBezTo>
                        <a:pt x="1" y="528"/>
                        <a:pt x="763" y="898"/>
                        <a:pt x="1036" y="898"/>
                      </a:cubicBezTo>
                      <a:cubicBezTo>
                        <a:pt x="1050" y="899"/>
                        <a:pt x="1064" y="899"/>
                        <a:pt x="1078" y="899"/>
                      </a:cubicBezTo>
                      <a:cubicBezTo>
                        <a:pt x="1334" y="899"/>
                        <a:pt x="1548" y="693"/>
                        <a:pt x="1548" y="433"/>
                      </a:cubicBezTo>
                      <a:cubicBezTo>
                        <a:pt x="1516" y="182"/>
                        <a:pt x="1302" y="0"/>
                        <a:pt x="1064" y="0"/>
                      </a:cubicBezTo>
                      <a:close/>
                    </a:path>
                  </a:pathLst>
                </a:custGeom>
                <a:solidFill>
                  <a:srgbClr val="CD832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53"/>
                <p:cNvSpPr/>
                <p:nvPr/>
              </p:nvSpPr>
              <p:spPr>
                <a:xfrm>
                  <a:off x="497375" y="4391625"/>
                  <a:ext cx="32775" cy="3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1320" extrusionOk="0">
                      <a:moveTo>
                        <a:pt x="65" y="1"/>
                      </a:moveTo>
                      <a:cubicBezTo>
                        <a:pt x="57" y="1"/>
                        <a:pt x="51" y="2"/>
                        <a:pt x="48" y="5"/>
                      </a:cubicBezTo>
                      <a:cubicBezTo>
                        <a:pt x="0" y="65"/>
                        <a:pt x="286" y="886"/>
                        <a:pt x="465" y="1101"/>
                      </a:cubicBezTo>
                      <a:cubicBezTo>
                        <a:pt x="578" y="1237"/>
                        <a:pt x="744" y="1320"/>
                        <a:pt x="896" y="1320"/>
                      </a:cubicBezTo>
                      <a:cubicBezTo>
                        <a:pt x="984" y="1320"/>
                        <a:pt x="1066" y="1292"/>
                        <a:pt x="1131" y="1231"/>
                      </a:cubicBezTo>
                      <a:cubicBezTo>
                        <a:pt x="1310" y="1053"/>
                        <a:pt x="1274" y="731"/>
                        <a:pt x="1072" y="505"/>
                      </a:cubicBezTo>
                      <a:cubicBezTo>
                        <a:pt x="882" y="316"/>
                        <a:pt x="191" y="1"/>
                        <a:pt x="65" y="1"/>
                      </a:cubicBezTo>
                      <a:close/>
                    </a:path>
                  </a:pathLst>
                </a:custGeom>
                <a:solidFill>
                  <a:srgbClr val="CD832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53"/>
                <p:cNvSpPr/>
                <p:nvPr/>
              </p:nvSpPr>
              <p:spPr>
                <a:xfrm>
                  <a:off x="485775" y="4378050"/>
                  <a:ext cx="21150" cy="1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" h="769" extrusionOk="0">
                      <a:moveTo>
                        <a:pt x="405" y="0"/>
                      </a:moveTo>
                      <a:cubicBezTo>
                        <a:pt x="191" y="24"/>
                        <a:pt x="24" y="215"/>
                        <a:pt x="36" y="429"/>
                      </a:cubicBezTo>
                      <a:cubicBezTo>
                        <a:pt x="0" y="655"/>
                        <a:pt x="211" y="768"/>
                        <a:pt x="423" y="768"/>
                      </a:cubicBezTo>
                      <a:cubicBezTo>
                        <a:pt x="634" y="768"/>
                        <a:pt x="845" y="655"/>
                        <a:pt x="810" y="429"/>
                      </a:cubicBezTo>
                      <a:cubicBezTo>
                        <a:pt x="822" y="191"/>
                        <a:pt x="631" y="0"/>
                        <a:pt x="405" y="0"/>
                      </a:cubicBezTo>
                      <a:close/>
                    </a:path>
                  </a:pathLst>
                </a:custGeom>
                <a:solidFill>
                  <a:srgbClr val="DFB3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53"/>
                <p:cNvSpPr/>
                <p:nvPr/>
              </p:nvSpPr>
              <p:spPr>
                <a:xfrm>
                  <a:off x="459875" y="4348650"/>
                  <a:ext cx="81275" cy="8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1" h="3415" extrusionOk="0">
                      <a:moveTo>
                        <a:pt x="1519" y="219"/>
                      </a:moveTo>
                      <a:cubicBezTo>
                        <a:pt x="1559" y="219"/>
                        <a:pt x="1593" y="233"/>
                        <a:pt x="1619" y="260"/>
                      </a:cubicBezTo>
                      <a:cubicBezTo>
                        <a:pt x="1679" y="307"/>
                        <a:pt x="1703" y="379"/>
                        <a:pt x="1703" y="462"/>
                      </a:cubicBezTo>
                      <a:cubicBezTo>
                        <a:pt x="1667" y="700"/>
                        <a:pt x="1596" y="938"/>
                        <a:pt x="1488" y="1153"/>
                      </a:cubicBezTo>
                      <a:cubicBezTo>
                        <a:pt x="1477" y="1188"/>
                        <a:pt x="1477" y="1212"/>
                        <a:pt x="1488" y="1236"/>
                      </a:cubicBezTo>
                      <a:cubicBezTo>
                        <a:pt x="1500" y="1272"/>
                        <a:pt x="1524" y="1284"/>
                        <a:pt x="1560" y="1296"/>
                      </a:cubicBezTo>
                      <a:lnTo>
                        <a:pt x="1572" y="1296"/>
                      </a:lnTo>
                      <a:cubicBezTo>
                        <a:pt x="1584" y="1301"/>
                        <a:pt x="1599" y="1304"/>
                        <a:pt x="1613" y="1304"/>
                      </a:cubicBezTo>
                      <a:cubicBezTo>
                        <a:pt x="1628" y="1304"/>
                        <a:pt x="1643" y="1301"/>
                        <a:pt x="1655" y="1296"/>
                      </a:cubicBezTo>
                      <a:cubicBezTo>
                        <a:pt x="1679" y="1284"/>
                        <a:pt x="1703" y="1260"/>
                        <a:pt x="1715" y="1236"/>
                      </a:cubicBezTo>
                      <a:cubicBezTo>
                        <a:pt x="1786" y="998"/>
                        <a:pt x="1881" y="772"/>
                        <a:pt x="2012" y="557"/>
                      </a:cubicBezTo>
                      <a:cubicBezTo>
                        <a:pt x="2079" y="468"/>
                        <a:pt x="2178" y="421"/>
                        <a:pt x="2278" y="421"/>
                      </a:cubicBezTo>
                      <a:cubicBezTo>
                        <a:pt x="2339" y="421"/>
                        <a:pt x="2399" y="438"/>
                        <a:pt x="2453" y="474"/>
                      </a:cubicBezTo>
                      <a:cubicBezTo>
                        <a:pt x="2512" y="510"/>
                        <a:pt x="2548" y="581"/>
                        <a:pt x="2548" y="653"/>
                      </a:cubicBezTo>
                      <a:cubicBezTo>
                        <a:pt x="2548" y="748"/>
                        <a:pt x="2512" y="855"/>
                        <a:pt x="2441" y="938"/>
                      </a:cubicBezTo>
                      <a:cubicBezTo>
                        <a:pt x="2239" y="1093"/>
                        <a:pt x="2012" y="1212"/>
                        <a:pt x="1762" y="1307"/>
                      </a:cubicBezTo>
                      <a:cubicBezTo>
                        <a:pt x="1738" y="1319"/>
                        <a:pt x="1715" y="1331"/>
                        <a:pt x="1715" y="1367"/>
                      </a:cubicBezTo>
                      <a:cubicBezTo>
                        <a:pt x="1703" y="1391"/>
                        <a:pt x="1703" y="1415"/>
                        <a:pt x="1715" y="1450"/>
                      </a:cubicBezTo>
                      <a:lnTo>
                        <a:pt x="1727" y="1474"/>
                      </a:lnTo>
                      <a:cubicBezTo>
                        <a:pt x="1738" y="1498"/>
                        <a:pt x="1750" y="1522"/>
                        <a:pt x="1786" y="1534"/>
                      </a:cubicBezTo>
                      <a:cubicBezTo>
                        <a:pt x="1798" y="1540"/>
                        <a:pt x="1813" y="1543"/>
                        <a:pt x="1828" y="1543"/>
                      </a:cubicBezTo>
                      <a:cubicBezTo>
                        <a:pt x="1843" y="1543"/>
                        <a:pt x="1858" y="1540"/>
                        <a:pt x="1869" y="1534"/>
                      </a:cubicBezTo>
                      <a:cubicBezTo>
                        <a:pt x="2096" y="1403"/>
                        <a:pt x="2346" y="1319"/>
                        <a:pt x="2596" y="1260"/>
                      </a:cubicBezTo>
                      <a:cubicBezTo>
                        <a:pt x="2604" y="1259"/>
                        <a:pt x="2612" y="1259"/>
                        <a:pt x="2621" y="1259"/>
                      </a:cubicBezTo>
                      <a:cubicBezTo>
                        <a:pt x="2825" y="1259"/>
                        <a:pt x="3002" y="1399"/>
                        <a:pt x="3036" y="1605"/>
                      </a:cubicBezTo>
                      <a:cubicBezTo>
                        <a:pt x="3036" y="1688"/>
                        <a:pt x="3012" y="1772"/>
                        <a:pt x="2953" y="1831"/>
                      </a:cubicBezTo>
                      <a:cubicBezTo>
                        <a:pt x="2878" y="1906"/>
                        <a:pt x="2774" y="1952"/>
                        <a:pt x="2668" y="1952"/>
                      </a:cubicBezTo>
                      <a:cubicBezTo>
                        <a:pt x="2656" y="1952"/>
                        <a:pt x="2644" y="1952"/>
                        <a:pt x="2631" y="1950"/>
                      </a:cubicBezTo>
                      <a:cubicBezTo>
                        <a:pt x="2370" y="1891"/>
                        <a:pt x="2108" y="1796"/>
                        <a:pt x="1869" y="1653"/>
                      </a:cubicBezTo>
                      <a:cubicBezTo>
                        <a:pt x="1858" y="1647"/>
                        <a:pt x="1843" y="1644"/>
                        <a:pt x="1828" y="1644"/>
                      </a:cubicBezTo>
                      <a:cubicBezTo>
                        <a:pt x="1813" y="1644"/>
                        <a:pt x="1798" y="1647"/>
                        <a:pt x="1786" y="1653"/>
                      </a:cubicBezTo>
                      <a:cubicBezTo>
                        <a:pt x="1750" y="1665"/>
                        <a:pt x="1738" y="1688"/>
                        <a:pt x="1727" y="1724"/>
                      </a:cubicBezTo>
                      <a:cubicBezTo>
                        <a:pt x="1727" y="1724"/>
                        <a:pt x="1715" y="1736"/>
                        <a:pt x="1715" y="1748"/>
                      </a:cubicBezTo>
                      <a:cubicBezTo>
                        <a:pt x="1703" y="1772"/>
                        <a:pt x="1703" y="1807"/>
                        <a:pt x="1715" y="1831"/>
                      </a:cubicBezTo>
                      <a:cubicBezTo>
                        <a:pt x="1727" y="1855"/>
                        <a:pt x="1750" y="1879"/>
                        <a:pt x="1774" y="1891"/>
                      </a:cubicBezTo>
                      <a:cubicBezTo>
                        <a:pt x="2036" y="1986"/>
                        <a:pt x="2274" y="2117"/>
                        <a:pt x="2489" y="2296"/>
                      </a:cubicBezTo>
                      <a:cubicBezTo>
                        <a:pt x="2584" y="2391"/>
                        <a:pt x="2643" y="2522"/>
                        <a:pt x="2643" y="2653"/>
                      </a:cubicBezTo>
                      <a:cubicBezTo>
                        <a:pt x="2643" y="2736"/>
                        <a:pt x="2608" y="2808"/>
                        <a:pt x="2560" y="2867"/>
                      </a:cubicBezTo>
                      <a:cubicBezTo>
                        <a:pt x="2511" y="2907"/>
                        <a:pt x="2453" y="2930"/>
                        <a:pt x="2394" y="2930"/>
                      </a:cubicBezTo>
                      <a:cubicBezTo>
                        <a:pt x="2382" y="2930"/>
                        <a:pt x="2370" y="2929"/>
                        <a:pt x="2358" y="2927"/>
                      </a:cubicBezTo>
                      <a:cubicBezTo>
                        <a:pt x="2239" y="2915"/>
                        <a:pt x="2119" y="2855"/>
                        <a:pt x="2048" y="2748"/>
                      </a:cubicBezTo>
                      <a:cubicBezTo>
                        <a:pt x="1905" y="2510"/>
                        <a:pt x="1786" y="2248"/>
                        <a:pt x="1715" y="1974"/>
                      </a:cubicBezTo>
                      <a:cubicBezTo>
                        <a:pt x="1697" y="1931"/>
                        <a:pt x="1655" y="1900"/>
                        <a:pt x="1610" y="1900"/>
                      </a:cubicBezTo>
                      <a:cubicBezTo>
                        <a:pt x="1594" y="1900"/>
                        <a:pt x="1576" y="1905"/>
                        <a:pt x="1560" y="1915"/>
                      </a:cubicBezTo>
                      <a:lnTo>
                        <a:pt x="1536" y="1927"/>
                      </a:lnTo>
                      <a:cubicBezTo>
                        <a:pt x="1512" y="1938"/>
                        <a:pt x="1488" y="1950"/>
                        <a:pt x="1477" y="1974"/>
                      </a:cubicBezTo>
                      <a:cubicBezTo>
                        <a:pt x="1465" y="2010"/>
                        <a:pt x="1465" y="2034"/>
                        <a:pt x="1477" y="2058"/>
                      </a:cubicBezTo>
                      <a:cubicBezTo>
                        <a:pt x="1584" y="2319"/>
                        <a:pt x="1667" y="2593"/>
                        <a:pt x="1703" y="2867"/>
                      </a:cubicBezTo>
                      <a:cubicBezTo>
                        <a:pt x="1715" y="2974"/>
                        <a:pt x="1679" y="3081"/>
                        <a:pt x="1596" y="3153"/>
                      </a:cubicBezTo>
                      <a:cubicBezTo>
                        <a:pt x="1569" y="3180"/>
                        <a:pt x="1529" y="3193"/>
                        <a:pt x="1490" y="3193"/>
                      </a:cubicBezTo>
                      <a:cubicBezTo>
                        <a:pt x="1477" y="3193"/>
                        <a:pt x="1465" y="3192"/>
                        <a:pt x="1453" y="3189"/>
                      </a:cubicBezTo>
                      <a:cubicBezTo>
                        <a:pt x="1298" y="3165"/>
                        <a:pt x="1179" y="2962"/>
                        <a:pt x="1179" y="2760"/>
                      </a:cubicBezTo>
                      <a:cubicBezTo>
                        <a:pt x="1227" y="2522"/>
                        <a:pt x="1298" y="2284"/>
                        <a:pt x="1405" y="2058"/>
                      </a:cubicBezTo>
                      <a:cubicBezTo>
                        <a:pt x="1417" y="1998"/>
                        <a:pt x="1393" y="1950"/>
                        <a:pt x="1346" y="1927"/>
                      </a:cubicBezTo>
                      <a:lnTo>
                        <a:pt x="1322" y="1915"/>
                      </a:lnTo>
                      <a:cubicBezTo>
                        <a:pt x="1310" y="1903"/>
                        <a:pt x="1298" y="1891"/>
                        <a:pt x="1274" y="1891"/>
                      </a:cubicBezTo>
                      <a:cubicBezTo>
                        <a:pt x="1262" y="1891"/>
                        <a:pt x="1250" y="1891"/>
                        <a:pt x="1238" y="1903"/>
                      </a:cubicBezTo>
                      <a:cubicBezTo>
                        <a:pt x="1203" y="1915"/>
                        <a:pt x="1179" y="1938"/>
                        <a:pt x="1167" y="1962"/>
                      </a:cubicBezTo>
                      <a:cubicBezTo>
                        <a:pt x="1107" y="2188"/>
                        <a:pt x="1000" y="2415"/>
                        <a:pt x="869" y="2605"/>
                      </a:cubicBezTo>
                      <a:cubicBezTo>
                        <a:pt x="834" y="2653"/>
                        <a:pt x="786" y="2677"/>
                        <a:pt x="726" y="2677"/>
                      </a:cubicBezTo>
                      <a:cubicBezTo>
                        <a:pt x="667" y="2677"/>
                        <a:pt x="619" y="2641"/>
                        <a:pt x="595" y="2593"/>
                      </a:cubicBezTo>
                      <a:cubicBezTo>
                        <a:pt x="512" y="2450"/>
                        <a:pt x="524" y="2284"/>
                        <a:pt x="619" y="2165"/>
                      </a:cubicBezTo>
                      <a:cubicBezTo>
                        <a:pt x="774" y="2046"/>
                        <a:pt x="953" y="1938"/>
                        <a:pt x="1131" y="1879"/>
                      </a:cubicBezTo>
                      <a:cubicBezTo>
                        <a:pt x="1191" y="1855"/>
                        <a:pt x="1215" y="1796"/>
                        <a:pt x="1191" y="1748"/>
                      </a:cubicBezTo>
                      <a:cubicBezTo>
                        <a:pt x="1191" y="1736"/>
                        <a:pt x="1191" y="1724"/>
                        <a:pt x="1191" y="1724"/>
                      </a:cubicBezTo>
                      <a:cubicBezTo>
                        <a:pt x="1179" y="1688"/>
                        <a:pt x="1155" y="1665"/>
                        <a:pt x="1131" y="1653"/>
                      </a:cubicBezTo>
                      <a:cubicBezTo>
                        <a:pt x="1113" y="1647"/>
                        <a:pt x="1096" y="1644"/>
                        <a:pt x="1079" y="1644"/>
                      </a:cubicBezTo>
                      <a:cubicBezTo>
                        <a:pt x="1063" y="1644"/>
                        <a:pt x="1048" y="1647"/>
                        <a:pt x="1036" y="1653"/>
                      </a:cubicBezTo>
                      <a:cubicBezTo>
                        <a:pt x="881" y="1748"/>
                        <a:pt x="703" y="1807"/>
                        <a:pt x="512" y="1855"/>
                      </a:cubicBezTo>
                      <a:cubicBezTo>
                        <a:pt x="465" y="1843"/>
                        <a:pt x="429" y="1831"/>
                        <a:pt x="393" y="1796"/>
                      </a:cubicBezTo>
                      <a:cubicBezTo>
                        <a:pt x="357" y="1736"/>
                        <a:pt x="334" y="1677"/>
                        <a:pt x="334" y="1605"/>
                      </a:cubicBezTo>
                      <a:cubicBezTo>
                        <a:pt x="345" y="1486"/>
                        <a:pt x="441" y="1379"/>
                        <a:pt x="560" y="1367"/>
                      </a:cubicBezTo>
                      <a:cubicBezTo>
                        <a:pt x="738" y="1403"/>
                        <a:pt x="905" y="1462"/>
                        <a:pt x="1060" y="1557"/>
                      </a:cubicBezTo>
                      <a:cubicBezTo>
                        <a:pt x="1072" y="1563"/>
                        <a:pt x="1087" y="1566"/>
                        <a:pt x="1103" y="1566"/>
                      </a:cubicBezTo>
                      <a:cubicBezTo>
                        <a:pt x="1119" y="1566"/>
                        <a:pt x="1137" y="1563"/>
                        <a:pt x="1155" y="1557"/>
                      </a:cubicBezTo>
                      <a:cubicBezTo>
                        <a:pt x="1179" y="1546"/>
                        <a:pt x="1203" y="1522"/>
                        <a:pt x="1215" y="1486"/>
                      </a:cubicBezTo>
                      <a:cubicBezTo>
                        <a:pt x="1215" y="1486"/>
                        <a:pt x="1215" y="1474"/>
                        <a:pt x="1215" y="1474"/>
                      </a:cubicBezTo>
                      <a:cubicBezTo>
                        <a:pt x="1227" y="1438"/>
                        <a:pt x="1227" y="1415"/>
                        <a:pt x="1215" y="1391"/>
                      </a:cubicBezTo>
                      <a:cubicBezTo>
                        <a:pt x="1203" y="1367"/>
                        <a:pt x="1191" y="1343"/>
                        <a:pt x="1155" y="1331"/>
                      </a:cubicBezTo>
                      <a:cubicBezTo>
                        <a:pt x="988" y="1272"/>
                        <a:pt x="834" y="1176"/>
                        <a:pt x="691" y="1069"/>
                      </a:cubicBezTo>
                      <a:cubicBezTo>
                        <a:pt x="607" y="962"/>
                        <a:pt x="607" y="807"/>
                        <a:pt x="691" y="700"/>
                      </a:cubicBezTo>
                      <a:cubicBezTo>
                        <a:pt x="715" y="664"/>
                        <a:pt x="774" y="629"/>
                        <a:pt x="822" y="629"/>
                      </a:cubicBezTo>
                      <a:cubicBezTo>
                        <a:pt x="869" y="629"/>
                        <a:pt x="917" y="641"/>
                        <a:pt x="953" y="676"/>
                      </a:cubicBezTo>
                      <a:cubicBezTo>
                        <a:pt x="1060" y="855"/>
                        <a:pt x="1143" y="1057"/>
                        <a:pt x="1191" y="1248"/>
                      </a:cubicBezTo>
                      <a:cubicBezTo>
                        <a:pt x="1203" y="1284"/>
                        <a:pt x="1227" y="1307"/>
                        <a:pt x="1262" y="1319"/>
                      </a:cubicBezTo>
                      <a:cubicBezTo>
                        <a:pt x="1274" y="1325"/>
                        <a:pt x="1289" y="1328"/>
                        <a:pt x="1304" y="1328"/>
                      </a:cubicBezTo>
                      <a:cubicBezTo>
                        <a:pt x="1319" y="1328"/>
                        <a:pt x="1334" y="1325"/>
                        <a:pt x="1346" y="1319"/>
                      </a:cubicBezTo>
                      <a:lnTo>
                        <a:pt x="1369" y="1307"/>
                      </a:lnTo>
                      <a:cubicBezTo>
                        <a:pt x="1417" y="1284"/>
                        <a:pt x="1441" y="1224"/>
                        <a:pt x="1417" y="1176"/>
                      </a:cubicBezTo>
                      <a:cubicBezTo>
                        <a:pt x="1334" y="974"/>
                        <a:pt x="1274" y="760"/>
                        <a:pt x="1238" y="545"/>
                      </a:cubicBezTo>
                      <a:cubicBezTo>
                        <a:pt x="1238" y="403"/>
                        <a:pt x="1334" y="260"/>
                        <a:pt x="1477" y="224"/>
                      </a:cubicBezTo>
                      <a:cubicBezTo>
                        <a:pt x="1491" y="221"/>
                        <a:pt x="1506" y="219"/>
                        <a:pt x="1519" y="219"/>
                      </a:cubicBezTo>
                      <a:close/>
                      <a:moveTo>
                        <a:pt x="1516" y="1"/>
                      </a:moveTo>
                      <a:cubicBezTo>
                        <a:pt x="1488" y="1"/>
                        <a:pt x="1459" y="4"/>
                        <a:pt x="1429" y="10"/>
                      </a:cubicBezTo>
                      <a:cubicBezTo>
                        <a:pt x="1215" y="57"/>
                        <a:pt x="1048" y="248"/>
                        <a:pt x="1036" y="486"/>
                      </a:cubicBezTo>
                      <a:cubicBezTo>
                        <a:pt x="965" y="438"/>
                        <a:pt x="881" y="414"/>
                        <a:pt x="810" y="414"/>
                      </a:cubicBezTo>
                      <a:cubicBezTo>
                        <a:pt x="691" y="426"/>
                        <a:pt x="572" y="486"/>
                        <a:pt x="512" y="581"/>
                      </a:cubicBezTo>
                      <a:cubicBezTo>
                        <a:pt x="381" y="748"/>
                        <a:pt x="369" y="974"/>
                        <a:pt x="476" y="1165"/>
                      </a:cubicBezTo>
                      <a:cubicBezTo>
                        <a:pt x="131" y="1248"/>
                        <a:pt x="0" y="1677"/>
                        <a:pt x="238" y="1950"/>
                      </a:cubicBezTo>
                      <a:cubicBezTo>
                        <a:pt x="286" y="2010"/>
                        <a:pt x="357" y="2046"/>
                        <a:pt x="441" y="2058"/>
                      </a:cubicBezTo>
                      <a:cubicBezTo>
                        <a:pt x="298" y="2248"/>
                        <a:pt x="286" y="2510"/>
                        <a:pt x="417" y="2712"/>
                      </a:cubicBezTo>
                      <a:cubicBezTo>
                        <a:pt x="476" y="2820"/>
                        <a:pt x="584" y="2891"/>
                        <a:pt x="715" y="2903"/>
                      </a:cubicBezTo>
                      <a:cubicBezTo>
                        <a:pt x="810" y="2903"/>
                        <a:pt x="905" y="2879"/>
                        <a:pt x="976" y="2820"/>
                      </a:cubicBezTo>
                      <a:cubicBezTo>
                        <a:pt x="976" y="3081"/>
                        <a:pt x="1143" y="3331"/>
                        <a:pt x="1405" y="3415"/>
                      </a:cubicBezTo>
                      <a:lnTo>
                        <a:pt x="1488" y="3415"/>
                      </a:lnTo>
                      <a:cubicBezTo>
                        <a:pt x="1584" y="3403"/>
                        <a:pt x="1667" y="3379"/>
                        <a:pt x="1738" y="3320"/>
                      </a:cubicBezTo>
                      <a:cubicBezTo>
                        <a:pt x="1846" y="3212"/>
                        <a:pt x="1917" y="3070"/>
                        <a:pt x="1917" y="2915"/>
                      </a:cubicBezTo>
                      <a:cubicBezTo>
                        <a:pt x="2024" y="3046"/>
                        <a:pt x="2179" y="3117"/>
                        <a:pt x="2346" y="3141"/>
                      </a:cubicBezTo>
                      <a:cubicBezTo>
                        <a:pt x="2477" y="3141"/>
                        <a:pt x="2608" y="3105"/>
                        <a:pt x="2703" y="3010"/>
                      </a:cubicBezTo>
                      <a:cubicBezTo>
                        <a:pt x="2798" y="2915"/>
                        <a:pt x="2846" y="2796"/>
                        <a:pt x="2846" y="2653"/>
                      </a:cubicBezTo>
                      <a:cubicBezTo>
                        <a:pt x="2846" y="2474"/>
                        <a:pt x="2774" y="2284"/>
                        <a:pt x="2643" y="2153"/>
                      </a:cubicBezTo>
                      <a:cubicBezTo>
                        <a:pt x="2810" y="2153"/>
                        <a:pt x="2977" y="2093"/>
                        <a:pt x="3096" y="1974"/>
                      </a:cubicBezTo>
                      <a:cubicBezTo>
                        <a:pt x="3191" y="1879"/>
                        <a:pt x="3251" y="1736"/>
                        <a:pt x="3239" y="1581"/>
                      </a:cubicBezTo>
                      <a:cubicBezTo>
                        <a:pt x="3204" y="1279"/>
                        <a:pt x="2942" y="1045"/>
                        <a:pt x="2631" y="1045"/>
                      </a:cubicBezTo>
                      <a:cubicBezTo>
                        <a:pt x="2623" y="1045"/>
                        <a:pt x="2615" y="1045"/>
                        <a:pt x="2608" y="1045"/>
                      </a:cubicBezTo>
                      <a:cubicBezTo>
                        <a:pt x="2715" y="926"/>
                        <a:pt x="2762" y="784"/>
                        <a:pt x="2762" y="629"/>
                      </a:cubicBezTo>
                      <a:cubicBezTo>
                        <a:pt x="2751" y="498"/>
                        <a:pt x="2691" y="379"/>
                        <a:pt x="2584" y="295"/>
                      </a:cubicBezTo>
                      <a:cubicBezTo>
                        <a:pt x="2493" y="235"/>
                        <a:pt x="2388" y="204"/>
                        <a:pt x="2283" y="204"/>
                      </a:cubicBezTo>
                      <a:cubicBezTo>
                        <a:pt x="2139" y="204"/>
                        <a:pt x="1996" y="262"/>
                        <a:pt x="1893" y="379"/>
                      </a:cubicBezTo>
                      <a:cubicBezTo>
                        <a:pt x="1881" y="260"/>
                        <a:pt x="1834" y="164"/>
                        <a:pt x="1738" y="81"/>
                      </a:cubicBezTo>
                      <a:cubicBezTo>
                        <a:pt x="1676" y="28"/>
                        <a:pt x="1600" y="1"/>
                        <a:pt x="1516" y="1"/>
                      </a:cubicBez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4" name="Google Shape;1294;p53"/>
                <p:cNvSpPr/>
                <p:nvPr/>
              </p:nvSpPr>
              <p:spPr>
                <a:xfrm>
                  <a:off x="556000" y="4415625"/>
                  <a:ext cx="17600" cy="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4" h="367" extrusionOk="0">
                      <a:moveTo>
                        <a:pt x="227" y="1"/>
                      </a:moveTo>
                      <a:cubicBezTo>
                        <a:pt x="159" y="1"/>
                        <a:pt x="90" y="15"/>
                        <a:pt x="25" y="45"/>
                      </a:cubicBezTo>
                      <a:lnTo>
                        <a:pt x="13" y="45"/>
                      </a:lnTo>
                      <a:cubicBezTo>
                        <a:pt x="1" y="57"/>
                        <a:pt x="13" y="81"/>
                        <a:pt x="25" y="81"/>
                      </a:cubicBezTo>
                      <a:cubicBezTo>
                        <a:pt x="144" y="152"/>
                        <a:pt x="239" y="188"/>
                        <a:pt x="346" y="236"/>
                      </a:cubicBezTo>
                      <a:cubicBezTo>
                        <a:pt x="453" y="283"/>
                        <a:pt x="560" y="331"/>
                        <a:pt x="668" y="367"/>
                      </a:cubicBezTo>
                      <a:lnTo>
                        <a:pt x="680" y="367"/>
                      </a:lnTo>
                      <a:cubicBezTo>
                        <a:pt x="703" y="355"/>
                        <a:pt x="703" y="343"/>
                        <a:pt x="703" y="331"/>
                      </a:cubicBezTo>
                      <a:cubicBezTo>
                        <a:pt x="656" y="200"/>
                        <a:pt x="549" y="93"/>
                        <a:pt x="430" y="45"/>
                      </a:cubicBezTo>
                      <a:cubicBezTo>
                        <a:pt x="364" y="15"/>
                        <a:pt x="296" y="1"/>
                        <a:pt x="227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5" name="Google Shape;1295;p53"/>
                <p:cNvSpPr/>
                <p:nvPr/>
              </p:nvSpPr>
              <p:spPr>
                <a:xfrm>
                  <a:off x="652450" y="4415625"/>
                  <a:ext cx="17575" cy="9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367" extrusionOk="0">
                      <a:moveTo>
                        <a:pt x="215" y="1"/>
                      </a:moveTo>
                      <a:cubicBezTo>
                        <a:pt x="146" y="1"/>
                        <a:pt x="78" y="15"/>
                        <a:pt x="12" y="45"/>
                      </a:cubicBezTo>
                      <a:lnTo>
                        <a:pt x="1" y="45"/>
                      </a:lnTo>
                      <a:cubicBezTo>
                        <a:pt x="1" y="57"/>
                        <a:pt x="1" y="81"/>
                        <a:pt x="12" y="81"/>
                      </a:cubicBezTo>
                      <a:cubicBezTo>
                        <a:pt x="131" y="152"/>
                        <a:pt x="239" y="188"/>
                        <a:pt x="334" y="236"/>
                      </a:cubicBezTo>
                      <a:cubicBezTo>
                        <a:pt x="441" y="283"/>
                        <a:pt x="548" y="331"/>
                        <a:pt x="655" y="367"/>
                      </a:cubicBezTo>
                      <a:lnTo>
                        <a:pt x="679" y="367"/>
                      </a:lnTo>
                      <a:cubicBezTo>
                        <a:pt x="691" y="355"/>
                        <a:pt x="703" y="343"/>
                        <a:pt x="691" y="331"/>
                      </a:cubicBezTo>
                      <a:cubicBezTo>
                        <a:pt x="643" y="200"/>
                        <a:pt x="548" y="93"/>
                        <a:pt x="417" y="45"/>
                      </a:cubicBezTo>
                      <a:cubicBezTo>
                        <a:pt x="352" y="15"/>
                        <a:pt x="283" y="1"/>
                        <a:pt x="21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6" name="Google Shape;1296;p53"/>
                <p:cNvSpPr/>
                <p:nvPr/>
              </p:nvSpPr>
              <p:spPr>
                <a:xfrm>
                  <a:off x="704250" y="4535925"/>
                  <a:ext cx="116700" cy="1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8" h="7061" extrusionOk="0">
                      <a:moveTo>
                        <a:pt x="705" y="1"/>
                      </a:moveTo>
                      <a:cubicBezTo>
                        <a:pt x="609" y="1"/>
                        <a:pt x="504" y="30"/>
                        <a:pt x="393" y="103"/>
                      </a:cubicBezTo>
                      <a:cubicBezTo>
                        <a:pt x="286" y="162"/>
                        <a:pt x="179" y="258"/>
                        <a:pt x="60" y="341"/>
                      </a:cubicBezTo>
                      <a:lnTo>
                        <a:pt x="0" y="1496"/>
                      </a:lnTo>
                      <a:lnTo>
                        <a:pt x="441" y="1055"/>
                      </a:lnTo>
                      <a:cubicBezTo>
                        <a:pt x="441" y="1055"/>
                        <a:pt x="472" y="1038"/>
                        <a:pt x="515" y="1038"/>
                      </a:cubicBezTo>
                      <a:cubicBezTo>
                        <a:pt x="566" y="1038"/>
                        <a:pt x="633" y="1063"/>
                        <a:pt x="679" y="1174"/>
                      </a:cubicBezTo>
                      <a:cubicBezTo>
                        <a:pt x="762" y="1377"/>
                        <a:pt x="3596" y="6854"/>
                        <a:pt x="3596" y="6854"/>
                      </a:cubicBezTo>
                      <a:cubicBezTo>
                        <a:pt x="3596" y="6854"/>
                        <a:pt x="3710" y="7060"/>
                        <a:pt x="3965" y="7060"/>
                      </a:cubicBezTo>
                      <a:cubicBezTo>
                        <a:pt x="4040" y="7060"/>
                        <a:pt x="4127" y="7042"/>
                        <a:pt x="4227" y="6997"/>
                      </a:cubicBezTo>
                      <a:cubicBezTo>
                        <a:pt x="4667" y="6806"/>
                        <a:pt x="4417" y="6330"/>
                        <a:pt x="4417" y="6330"/>
                      </a:cubicBezTo>
                      <a:lnTo>
                        <a:pt x="1381" y="532"/>
                      </a:lnTo>
                      <a:cubicBezTo>
                        <a:pt x="1381" y="532"/>
                        <a:pt x="1116" y="1"/>
                        <a:pt x="70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7" name="Google Shape;1297;p53"/>
                <p:cNvSpPr/>
                <p:nvPr/>
              </p:nvSpPr>
              <p:spPr>
                <a:xfrm>
                  <a:off x="750075" y="4611700"/>
                  <a:ext cx="38425" cy="4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1835" extrusionOk="0">
                      <a:moveTo>
                        <a:pt x="858" y="1"/>
                      </a:moveTo>
                      <a:lnTo>
                        <a:pt x="1" y="418"/>
                      </a:lnTo>
                      <a:lnTo>
                        <a:pt x="715" y="1834"/>
                      </a:lnTo>
                      <a:lnTo>
                        <a:pt x="1537" y="1406"/>
                      </a:lnTo>
                      <a:lnTo>
                        <a:pt x="85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8" name="Google Shape;1298;p53"/>
                <p:cNvSpPr/>
                <p:nvPr/>
              </p:nvSpPr>
              <p:spPr>
                <a:xfrm>
                  <a:off x="812600" y="4630450"/>
                  <a:ext cx="47925" cy="1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7" h="4502" extrusionOk="0">
                      <a:moveTo>
                        <a:pt x="1503" y="0"/>
                      </a:moveTo>
                      <a:cubicBezTo>
                        <a:pt x="1018" y="0"/>
                        <a:pt x="417" y="810"/>
                        <a:pt x="441" y="1573"/>
                      </a:cubicBezTo>
                      <a:cubicBezTo>
                        <a:pt x="453" y="2335"/>
                        <a:pt x="488" y="3275"/>
                        <a:pt x="214" y="3823"/>
                      </a:cubicBezTo>
                      <a:cubicBezTo>
                        <a:pt x="0" y="4263"/>
                        <a:pt x="214" y="4430"/>
                        <a:pt x="322" y="4490"/>
                      </a:cubicBezTo>
                      <a:cubicBezTo>
                        <a:pt x="333" y="4490"/>
                        <a:pt x="345" y="4501"/>
                        <a:pt x="369" y="4501"/>
                      </a:cubicBezTo>
                      <a:cubicBezTo>
                        <a:pt x="393" y="4501"/>
                        <a:pt x="417" y="4501"/>
                        <a:pt x="441" y="4490"/>
                      </a:cubicBezTo>
                      <a:cubicBezTo>
                        <a:pt x="583" y="4454"/>
                        <a:pt x="822" y="4299"/>
                        <a:pt x="881" y="3680"/>
                      </a:cubicBezTo>
                      <a:cubicBezTo>
                        <a:pt x="953" y="3025"/>
                        <a:pt x="1131" y="2382"/>
                        <a:pt x="1417" y="1787"/>
                      </a:cubicBezTo>
                      <a:cubicBezTo>
                        <a:pt x="1596" y="1370"/>
                        <a:pt x="1917" y="418"/>
                        <a:pt x="1703" y="96"/>
                      </a:cubicBezTo>
                      <a:cubicBezTo>
                        <a:pt x="1679" y="49"/>
                        <a:pt x="1631" y="13"/>
                        <a:pt x="1572" y="1"/>
                      </a:cubicBezTo>
                      <a:lnTo>
                        <a:pt x="1524" y="1"/>
                      </a:lnTo>
                      <a:cubicBezTo>
                        <a:pt x="1517" y="1"/>
                        <a:pt x="1510" y="0"/>
                        <a:pt x="15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9" name="Google Shape;1299;p53"/>
                <p:cNvSpPr/>
                <p:nvPr/>
              </p:nvSpPr>
              <p:spPr>
                <a:xfrm>
                  <a:off x="762575" y="4623650"/>
                  <a:ext cx="89625" cy="1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5" h="4762" extrusionOk="0">
                      <a:moveTo>
                        <a:pt x="3006" y="0"/>
                      </a:moveTo>
                      <a:cubicBezTo>
                        <a:pt x="2808" y="0"/>
                        <a:pt x="2616" y="89"/>
                        <a:pt x="2489" y="249"/>
                      </a:cubicBezTo>
                      <a:cubicBezTo>
                        <a:pt x="2227" y="582"/>
                        <a:pt x="1930" y="1333"/>
                        <a:pt x="1942" y="2118"/>
                      </a:cubicBezTo>
                      <a:cubicBezTo>
                        <a:pt x="1870" y="1987"/>
                        <a:pt x="1584" y="1464"/>
                        <a:pt x="1453" y="1202"/>
                      </a:cubicBezTo>
                      <a:cubicBezTo>
                        <a:pt x="1368" y="1038"/>
                        <a:pt x="1215" y="986"/>
                        <a:pt x="1051" y="986"/>
                      </a:cubicBezTo>
                      <a:cubicBezTo>
                        <a:pt x="916" y="986"/>
                        <a:pt x="774" y="1021"/>
                        <a:pt x="656" y="1059"/>
                      </a:cubicBezTo>
                      <a:cubicBezTo>
                        <a:pt x="382" y="1142"/>
                        <a:pt x="1" y="1535"/>
                        <a:pt x="132" y="1880"/>
                      </a:cubicBezTo>
                      <a:cubicBezTo>
                        <a:pt x="263" y="2237"/>
                        <a:pt x="1239" y="3750"/>
                        <a:pt x="1703" y="4297"/>
                      </a:cubicBezTo>
                      <a:cubicBezTo>
                        <a:pt x="1870" y="4500"/>
                        <a:pt x="2084" y="4666"/>
                        <a:pt x="2323" y="4762"/>
                      </a:cubicBezTo>
                      <a:cubicBezTo>
                        <a:pt x="2215" y="4714"/>
                        <a:pt x="2001" y="4547"/>
                        <a:pt x="2215" y="4107"/>
                      </a:cubicBezTo>
                      <a:cubicBezTo>
                        <a:pt x="2489" y="3547"/>
                        <a:pt x="2454" y="2607"/>
                        <a:pt x="2442" y="1845"/>
                      </a:cubicBezTo>
                      <a:cubicBezTo>
                        <a:pt x="2430" y="1098"/>
                        <a:pt x="3012" y="284"/>
                        <a:pt x="3506" y="284"/>
                      </a:cubicBezTo>
                      <a:cubicBezTo>
                        <a:pt x="3516" y="284"/>
                        <a:pt x="3527" y="284"/>
                        <a:pt x="3537" y="285"/>
                      </a:cubicBezTo>
                      <a:cubicBezTo>
                        <a:pt x="3543" y="279"/>
                        <a:pt x="3549" y="276"/>
                        <a:pt x="3556" y="276"/>
                      </a:cubicBezTo>
                      <a:cubicBezTo>
                        <a:pt x="3564" y="276"/>
                        <a:pt x="3573" y="279"/>
                        <a:pt x="3585" y="285"/>
                      </a:cubicBezTo>
                      <a:lnTo>
                        <a:pt x="3251" y="47"/>
                      </a:lnTo>
                      <a:cubicBezTo>
                        <a:pt x="3171" y="15"/>
                        <a:pt x="3088" y="0"/>
                        <a:pt x="300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0" name="Google Shape;1300;p53"/>
                <p:cNvSpPr/>
                <p:nvPr/>
              </p:nvSpPr>
              <p:spPr>
                <a:xfrm>
                  <a:off x="761700" y="4639700"/>
                  <a:ext cx="28600" cy="1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715" extrusionOk="0">
                      <a:moveTo>
                        <a:pt x="988" y="0"/>
                      </a:moveTo>
                      <a:lnTo>
                        <a:pt x="0" y="179"/>
                      </a:lnTo>
                      <a:lnTo>
                        <a:pt x="286" y="714"/>
                      </a:lnTo>
                      <a:lnTo>
                        <a:pt x="679" y="417"/>
                      </a:lnTo>
                      <a:lnTo>
                        <a:pt x="1143" y="310"/>
                      </a:lnTo>
                      <a:lnTo>
                        <a:pt x="98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1" name="Google Shape;1301;p53"/>
                <p:cNvSpPr/>
                <p:nvPr/>
              </p:nvSpPr>
              <p:spPr>
                <a:xfrm>
                  <a:off x="701575" y="4538475"/>
                  <a:ext cx="1252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" h="1418" extrusionOk="0">
                      <a:moveTo>
                        <a:pt x="500" y="1"/>
                      </a:moveTo>
                      <a:lnTo>
                        <a:pt x="0" y="394"/>
                      </a:lnTo>
                      <a:lnTo>
                        <a:pt x="95" y="1418"/>
                      </a:lnTo>
                      <a:lnTo>
                        <a:pt x="119" y="1370"/>
                      </a:lnTo>
                      <a:lnTo>
                        <a:pt x="333" y="1168"/>
                      </a:lnTo>
                      <a:lnTo>
                        <a:pt x="500" y="1"/>
                      </a:lnTo>
                      <a:close/>
                    </a:path>
                  </a:pathLst>
                </a:custGeom>
                <a:solidFill>
                  <a:srgbClr val="335A3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2" name="Google Shape;1302;p53"/>
                <p:cNvSpPr/>
                <p:nvPr/>
              </p:nvSpPr>
              <p:spPr>
                <a:xfrm>
                  <a:off x="507500" y="4544875"/>
                  <a:ext cx="150925" cy="18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7" h="7215" extrusionOk="0">
                      <a:moveTo>
                        <a:pt x="2075" y="0"/>
                      </a:moveTo>
                      <a:cubicBezTo>
                        <a:pt x="1978" y="0"/>
                        <a:pt x="1873" y="30"/>
                        <a:pt x="1762" y="102"/>
                      </a:cubicBezTo>
                      <a:cubicBezTo>
                        <a:pt x="1179" y="483"/>
                        <a:pt x="95" y="1507"/>
                        <a:pt x="95" y="1507"/>
                      </a:cubicBezTo>
                      <a:cubicBezTo>
                        <a:pt x="0" y="1709"/>
                        <a:pt x="36" y="1948"/>
                        <a:pt x="179" y="2126"/>
                      </a:cubicBezTo>
                      <a:cubicBezTo>
                        <a:pt x="281" y="2229"/>
                        <a:pt x="420" y="2265"/>
                        <a:pt x="551" y="2265"/>
                      </a:cubicBezTo>
                      <a:cubicBezTo>
                        <a:pt x="739" y="2265"/>
                        <a:pt x="913" y="2189"/>
                        <a:pt x="941" y="2126"/>
                      </a:cubicBezTo>
                      <a:cubicBezTo>
                        <a:pt x="965" y="2031"/>
                        <a:pt x="976" y="1936"/>
                        <a:pt x="965" y="1840"/>
                      </a:cubicBezTo>
                      <a:lnTo>
                        <a:pt x="1822" y="1078"/>
                      </a:lnTo>
                      <a:cubicBezTo>
                        <a:pt x="1822" y="1078"/>
                        <a:pt x="1856" y="1060"/>
                        <a:pt x="1900" y="1060"/>
                      </a:cubicBezTo>
                      <a:cubicBezTo>
                        <a:pt x="1951" y="1060"/>
                        <a:pt x="2015" y="1084"/>
                        <a:pt x="2060" y="1186"/>
                      </a:cubicBezTo>
                      <a:cubicBezTo>
                        <a:pt x="2143" y="1388"/>
                        <a:pt x="4965" y="7008"/>
                        <a:pt x="4965" y="7008"/>
                      </a:cubicBezTo>
                      <a:cubicBezTo>
                        <a:pt x="4965" y="7008"/>
                        <a:pt x="5079" y="7214"/>
                        <a:pt x="5334" y="7214"/>
                      </a:cubicBezTo>
                      <a:cubicBezTo>
                        <a:pt x="5409" y="7214"/>
                        <a:pt x="5496" y="7196"/>
                        <a:pt x="5596" y="7151"/>
                      </a:cubicBezTo>
                      <a:cubicBezTo>
                        <a:pt x="6037" y="6960"/>
                        <a:pt x="5787" y="6484"/>
                        <a:pt x="5787" y="6484"/>
                      </a:cubicBezTo>
                      <a:lnTo>
                        <a:pt x="2751" y="531"/>
                      </a:lnTo>
                      <a:cubicBezTo>
                        <a:pt x="2751" y="531"/>
                        <a:pt x="2485" y="0"/>
                        <a:pt x="20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3" name="Google Shape;1303;p53"/>
                <p:cNvSpPr/>
                <p:nvPr/>
              </p:nvSpPr>
              <p:spPr>
                <a:xfrm>
                  <a:off x="596200" y="4639100"/>
                  <a:ext cx="38125" cy="4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5" h="1822" extrusionOk="0">
                      <a:moveTo>
                        <a:pt x="846" y="0"/>
                      </a:moveTo>
                      <a:lnTo>
                        <a:pt x="0" y="405"/>
                      </a:lnTo>
                      <a:lnTo>
                        <a:pt x="703" y="1822"/>
                      </a:lnTo>
                      <a:lnTo>
                        <a:pt x="1524" y="1393"/>
                      </a:lnTo>
                      <a:lnTo>
                        <a:pt x="84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4" name="Google Shape;1304;p53"/>
                <p:cNvSpPr/>
                <p:nvPr/>
              </p:nvSpPr>
              <p:spPr>
                <a:xfrm>
                  <a:off x="508975" y="4542650"/>
                  <a:ext cx="143800" cy="16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2" h="6602" extrusionOk="0">
                      <a:moveTo>
                        <a:pt x="2013" y="1"/>
                      </a:moveTo>
                      <a:cubicBezTo>
                        <a:pt x="1894" y="1"/>
                        <a:pt x="1775" y="48"/>
                        <a:pt x="1668" y="108"/>
                      </a:cubicBezTo>
                      <a:cubicBezTo>
                        <a:pt x="1572" y="167"/>
                        <a:pt x="1489" y="227"/>
                        <a:pt x="1394" y="298"/>
                      </a:cubicBezTo>
                      <a:cubicBezTo>
                        <a:pt x="1227" y="417"/>
                        <a:pt x="1060" y="560"/>
                        <a:pt x="906" y="691"/>
                      </a:cubicBezTo>
                      <a:cubicBezTo>
                        <a:pt x="584" y="965"/>
                        <a:pt x="286" y="1263"/>
                        <a:pt x="13" y="1584"/>
                      </a:cubicBezTo>
                      <a:cubicBezTo>
                        <a:pt x="1" y="1596"/>
                        <a:pt x="1" y="1608"/>
                        <a:pt x="13" y="1620"/>
                      </a:cubicBezTo>
                      <a:lnTo>
                        <a:pt x="48" y="1620"/>
                      </a:lnTo>
                      <a:cubicBezTo>
                        <a:pt x="382" y="1370"/>
                        <a:pt x="715" y="1108"/>
                        <a:pt x="1037" y="846"/>
                      </a:cubicBezTo>
                      <a:cubicBezTo>
                        <a:pt x="1203" y="715"/>
                        <a:pt x="1358" y="584"/>
                        <a:pt x="1525" y="453"/>
                      </a:cubicBezTo>
                      <a:cubicBezTo>
                        <a:pt x="1608" y="394"/>
                        <a:pt x="1691" y="334"/>
                        <a:pt x="1775" y="286"/>
                      </a:cubicBezTo>
                      <a:cubicBezTo>
                        <a:pt x="1846" y="239"/>
                        <a:pt x="1930" y="203"/>
                        <a:pt x="2025" y="203"/>
                      </a:cubicBezTo>
                      <a:cubicBezTo>
                        <a:pt x="2203" y="227"/>
                        <a:pt x="2370" y="322"/>
                        <a:pt x="2465" y="465"/>
                      </a:cubicBezTo>
                      <a:cubicBezTo>
                        <a:pt x="2525" y="548"/>
                        <a:pt x="2584" y="632"/>
                        <a:pt x="2632" y="715"/>
                      </a:cubicBezTo>
                      <a:lnTo>
                        <a:pt x="2775" y="1001"/>
                      </a:lnTo>
                      <a:lnTo>
                        <a:pt x="3346" y="2120"/>
                      </a:lnTo>
                      <a:cubicBezTo>
                        <a:pt x="4132" y="3608"/>
                        <a:pt x="4906" y="5096"/>
                        <a:pt x="5704" y="6585"/>
                      </a:cubicBezTo>
                      <a:cubicBezTo>
                        <a:pt x="5704" y="6593"/>
                        <a:pt x="5716" y="6602"/>
                        <a:pt x="5727" y="6602"/>
                      </a:cubicBezTo>
                      <a:cubicBezTo>
                        <a:pt x="5732" y="6602"/>
                        <a:pt x="5736" y="6600"/>
                        <a:pt x="5740" y="6597"/>
                      </a:cubicBezTo>
                      <a:cubicBezTo>
                        <a:pt x="5751" y="6585"/>
                        <a:pt x="5751" y="6573"/>
                        <a:pt x="5751" y="6561"/>
                      </a:cubicBezTo>
                      <a:cubicBezTo>
                        <a:pt x="5013" y="5049"/>
                        <a:pt x="4263" y="3537"/>
                        <a:pt x="3513" y="2037"/>
                      </a:cubicBezTo>
                      <a:lnTo>
                        <a:pt x="2953" y="917"/>
                      </a:lnTo>
                      <a:lnTo>
                        <a:pt x="2799" y="632"/>
                      </a:lnTo>
                      <a:cubicBezTo>
                        <a:pt x="2751" y="524"/>
                        <a:pt x="2692" y="429"/>
                        <a:pt x="2620" y="346"/>
                      </a:cubicBezTo>
                      <a:cubicBezTo>
                        <a:pt x="2549" y="251"/>
                        <a:pt x="2465" y="179"/>
                        <a:pt x="2370" y="120"/>
                      </a:cubicBezTo>
                      <a:cubicBezTo>
                        <a:pt x="2263" y="48"/>
                        <a:pt x="2144" y="1"/>
                        <a:pt x="20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5" name="Google Shape;1305;p53"/>
                <p:cNvSpPr/>
                <p:nvPr/>
              </p:nvSpPr>
              <p:spPr>
                <a:xfrm>
                  <a:off x="530615" y="4572245"/>
                  <a:ext cx="102000" cy="151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80" h="6066" extrusionOk="0">
                      <a:moveTo>
                        <a:pt x="988" y="1"/>
                      </a:moveTo>
                      <a:cubicBezTo>
                        <a:pt x="945" y="1"/>
                        <a:pt x="904" y="12"/>
                        <a:pt x="869" y="29"/>
                      </a:cubicBezTo>
                      <a:lnTo>
                        <a:pt x="857" y="41"/>
                      </a:lnTo>
                      <a:lnTo>
                        <a:pt x="429" y="422"/>
                      </a:lnTo>
                      <a:cubicBezTo>
                        <a:pt x="274" y="553"/>
                        <a:pt x="143" y="696"/>
                        <a:pt x="24" y="851"/>
                      </a:cubicBezTo>
                      <a:lnTo>
                        <a:pt x="12" y="863"/>
                      </a:lnTo>
                      <a:cubicBezTo>
                        <a:pt x="12" y="863"/>
                        <a:pt x="12" y="874"/>
                        <a:pt x="12" y="874"/>
                      </a:cubicBezTo>
                      <a:cubicBezTo>
                        <a:pt x="36" y="970"/>
                        <a:pt x="36" y="1053"/>
                        <a:pt x="12" y="1148"/>
                      </a:cubicBezTo>
                      <a:cubicBezTo>
                        <a:pt x="0" y="1160"/>
                        <a:pt x="12" y="1172"/>
                        <a:pt x="24" y="1184"/>
                      </a:cubicBezTo>
                      <a:cubicBezTo>
                        <a:pt x="36" y="1184"/>
                        <a:pt x="48" y="1184"/>
                        <a:pt x="48" y="1160"/>
                      </a:cubicBezTo>
                      <a:cubicBezTo>
                        <a:pt x="80" y="1084"/>
                        <a:pt x="93" y="988"/>
                        <a:pt x="86" y="890"/>
                      </a:cubicBezTo>
                      <a:lnTo>
                        <a:pt x="86" y="890"/>
                      </a:lnTo>
                      <a:cubicBezTo>
                        <a:pt x="247" y="796"/>
                        <a:pt x="397" y="680"/>
                        <a:pt x="536" y="553"/>
                      </a:cubicBezTo>
                      <a:lnTo>
                        <a:pt x="976" y="184"/>
                      </a:lnTo>
                      <a:lnTo>
                        <a:pt x="964" y="184"/>
                      </a:lnTo>
                      <a:cubicBezTo>
                        <a:pt x="970" y="181"/>
                        <a:pt x="976" y="179"/>
                        <a:pt x="982" y="179"/>
                      </a:cubicBezTo>
                      <a:cubicBezTo>
                        <a:pt x="1000" y="179"/>
                        <a:pt x="1018" y="193"/>
                        <a:pt x="1036" y="220"/>
                      </a:cubicBezTo>
                      <a:cubicBezTo>
                        <a:pt x="1072" y="267"/>
                        <a:pt x="1095" y="327"/>
                        <a:pt x="1119" y="386"/>
                      </a:cubicBezTo>
                      <a:lnTo>
                        <a:pt x="1298" y="755"/>
                      </a:lnTo>
                      <a:lnTo>
                        <a:pt x="1679" y="1529"/>
                      </a:lnTo>
                      <a:cubicBezTo>
                        <a:pt x="1929" y="2029"/>
                        <a:pt x="2179" y="2541"/>
                        <a:pt x="2429" y="3053"/>
                      </a:cubicBezTo>
                      <a:lnTo>
                        <a:pt x="3203" y="4565"/>
                      </a:lnTo>
                      <a:cubicBezTo>
                        <a:pt x="3441" y="5077"/>
                        <a:pt x="3727" y="5577"/>
                        <a:pt x="4036" y="6054"/>
                      </a:cubicBezTo>
                      <a:cubicBezTo>
                        <a:pt x="4040" y="6062"/>
                        <a:pt x="4048" y="6066"/>
                        <a:pt x="4055" y="6066"/>
                      </a:cubicBezTo>
                      <a:cubicBezTo>
                        <a:pt x="4067" y="6066"/>
                        <a:pt x="4080" y="6053"/>
                        <a:pt x="4072" y="6030"/>
                      </a:cubicBezTo>
                      <a:cubicBezTo>
                        <a:pt x="3881" y="5506"/>
                        <a:pt x="3655" y="4982"/>
                        <a:pt x="3393" y="4482"/>
                      </a:cubicBezTo>
                      <a:lnTo>
                        <a:pt x="2631" y="2958"/>
                      </a:lnTo>
                      <a:cubicBezTo>
                        <a:pt x="2381" y="2446"/>
                        <a:pt x="2131" y="1946"/>
                        <a:pt x="1869" y="1434"/>
                      </a:cubicBezTo>
                      <a:lnTo>
                        <a:pt x="1476" y="684"/>
                      </a:lnTo>
                      <a:lnTo>
                        <a:pt x="1286" y="303"/>
                      </a:lnTo>
                      <a:lnTo>
                        <a:pt x="1238" y="208"/>
                      </a:lnTo>
                      <a:cubicBezTo>
                        <a:pt x="1214" y="172"/>
                        <a:pt x="1203" y="124"/>
                        <a:pt x="1167" y="101"/>
                      </a:cubicBezTo>
                      <a:cubicBezTo>
                        <a:pt x="1131" y="53"/>
                        <a:pt x="1084" y="17"/>
                        <a:pt x="1036" y="5"/>
                      </a:cubicBezTo>
                      <a:cubicBezTo>
                        <a:pt x="1020" y="2"/>
                        <a:pt x="1004" y="1"/>
                        <a:pt x="98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6" name="Google Shape;1306;p53"/>
                <p:cNvSpPr/>
                <p:nvPr/>
              </p:nvSpPr>
              <p:spPr>
                <a:xfrm>
                  <a:off x="658100" y="4656325"/>
                  <a:ext cx="46475" cy="11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9" h="4491" extrusionOk="0">
                      <a:moveTo>
                        <a:pt x="1435" y="1"/>
                      </a:moveTo>
                      <a:cubicBezTo>
                        <a:pt x="952" y="1"/>
                        <a:pt x="370" y="816"/>
                        <a:pt x="382" y="1573"/>
                      </a:cubicBezTo>
                      <a:cubicBezTo>
                        <a:pt x="394" y="2335"/>
                        <a:pt x="429" y="3264"/>
                        <a:pt x="156" y="3824"/>
                      </a:cubicBezTo>
                      <a:cubicBezTo>
                        <a:pt x="1" y="4145"/>
                        <a:pt x="72" y="4312"/>
                        <a:pt x="156" y="4407"/>
                      </a:cubicBezTo>
                      <a:cubicBezTo>
                        <a:pt x="203" y="4443"/>
                        <a:pt x="251" y="4479"/>
                        <a:pt x="310" y="4490"/>
                      </a:cubicBezTo>
                      <a:lnTo>
                        <a:pt x="334" y="4490"/>
                      </a:lnTo>
                      <a:cubicBezTo>
                        <a:pt x="441" y="4479"/>
                        <a:pt x="751" y="4383"/>
                        <a:pt x="822" y="3681"/>
                      </a:cubicBezTo>
                      <a:cubicBezTo>
                        <a:pt x="894" y="3014"/>
                        <a:pt x="1072" y="2383"/>
                        <a:pt x="1358" y="1776"/>
                      </a:cubicBezTo>
                      <a:cubicBezTo>
                        <a:pt x="1537" y="1359"/>
                        <a:pt x="1858" y="395"/>
                        <a:pt x="1656" y="97"/>
                      </a:cubicBezTo>
                      <a:cubicBezTo>
                        <a:pt x="1620" y="49"/>
                        <a:pt x="1572" y="26"/>
                        <a:pt x="1525" y="14"/>
                      </a:cubicBezTo>
                      <a:cubicBezTo>
                        <a:pt x="1513" y="2"/>
                        <a:pt x="1489" y="2"/>
                        <a:pt x="1465" y="2"/>
                      </a:cubicBezTo>
                      <a:cubicBezTo>
                        <a:pt x="1455" y="1"/>
                        <a:pt x="1445" y="1"/>
                        <a:pt x="14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7" name="Google Shape;1307;p53"/>
                <p:cNvSpPr/>
                <p:nvPr/>
              </p:nvSpPr>
              <p:spPr>
                <a:xfrm>
                  <a:off x="606325" y="4649350"/>
                  <a:ext cx="89600" cy="11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4" h="4687" extrusionOk="0">
                      <a:moveTo>
                        <a:pt x="3575" y="287"/>
                      </a:moveTo>
                      <a:lnTo>
                        <a:pt x="3584" y="293"/>
                      </a:lnTo>
                      <a:cubicBezTo>
                        <a:pt x="3581" y="290"/>
                        <a:pt x="3578" y="288"/>
                        <a:pt x="3575" y="287"/>
                      </a:cubicBezTo>
                      <a:close/>
                      <a:moveTo>
                        <a:pt x="2988" y="1"/>
                      </a:moveTo>
                      <a:cubicBezTo>
                        <a:pt x="2794" y="1"/>
                        <a:pt x="2601" y="91"/>
                        <a:pt x="2477" y="257"/>
                      </a:cubicBezTo>
                      <a:cubicBezTo>
                        <a:pt x="2227" y="578"/>
                        <a:pt x="1929" y="1293"/>
                        <a:pt x="1929" y="2067"/>
                      </a:cubicBezTo>
                      <a:cubicBezTo>
                        <a:pt x="1822" y="1876"/>
                        <a:pt x="1560" y="1436"/>
                        <a:pt x="1441" y="1209"/>
                      </a:cubicBezTo>
                      <a:cubicBezTo>
                        <a:pt x="1360" y="1041"/>
                        <a:pt x="1202" y="987"/>
                        <a:pt x="1032" y="987"/>
                      </a:cubicBezTo>
                      <a:cubicBezTo>
                        <a:pt x="901" y="987"/>
                        <a:pt x="762" y="1019"/>
                        <a:pt x="643" y="1055"/>
                      </a:cubicBezTo>
                      <a:cubicBezTo>
                        <a:pt x="381" y="1138"/>
                        <a:pt x="0" y="1531"/>
                        <a:pt x="131" y="1888"/>
                      </a:cubicBezTo>
                      <a:cubicBezTo>
                        <a:pt x="262" y="2233"/>
                        <a:pt x="703" y="2602"/>
                        <a:pt x="703" y="2602"/>
                      </a:cubicBezTo>
                      <a:cubicBezTo>
                        <a:pt x="703" y="2602"/>
                        <a:pt x="1691" y="4281"/>
                        <a:pt x="2215" y="4686"/>
                      </a:cubicBezTo>
                      <a:cubicBezTo>
                        <a:pt x="2131" y="4603"/>
                        <a:pt x="2072" y="4424"/>
                        <a:pt x="2215" y="4115"/>
                      </a:cubicBezTo>
                      <a:cubicBezTo>
                        <a:pt x="2488" y="3555"/>
                        <a:pt x="2453" y="2626"/>
                        <a:pt x="2441" y="1852"/>
                      </a:cubicBezTo>
                      <a:cubicBezTo>
                        <a:pt x="2429" y="1089"/>
                        <a:pt x="3019" y="280"/>
                        <a:pt x="3515" y="280"/>
                      </a:cubicBezTo>
                      <a:cubicBezTo>
                        <a:pt x="3522" y="280"/>
                        <a:pt x="3529" y="280"/>
                        <a:pt x="3536" y="281"/>
                      </a:cubicBezTo>
                      <a:cubicBezTo>
                        <a:pt x="3546" y="281"/>
                        <a:pt x="3563" y="281"/>
                        <a:pt x="3575" y="287"/>
                      </a:cubicBezTo>
                      <a:lnTo>
                        <a:pt x="3575" y="287"/>
                      </a:lnTo>
                      <a:lnTo>
                        <a:pt x="3239" y="55"/>
                      </a:lnTo>
                      <a:cubicBezTo>
                        <a:pt x="3159" y="18"/>
                        <a:pt x="3073" y="1"/>
                        <a:pt x="298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8" name="Google Shape;1308;p53"/>
                <p:cNvSpPr/>
                <p:nvPr/>
              </p:nvSpPr>
              <p:spPr>
                <a:xfrm>
                  <a:off x="606025" y="4669450"/>
                  <a:ext cx="28300" cy="1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2" h="537" extrusionOk="0">
                      <a:moveTo>
                        <a:pt x="0" y="1"/>
                      </a:moveTo>
                      <a:lnTo>
                        <a:pt x="262" y="536"/>
                      </a:lnTo>
                      <a:lnTo>
                        <a:pt x="667" y="251"/>
                      </a:lnTo>
                      <a:lnTo>
                        <a:pt x="1131" y="179"/>
                      </a:lnTo>
                      <a:lnTo>
                        <a:pt x="10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9" name="Google Shape;1309;p53"/>
                <p:cNvSpPr/>
                <p:nvPr/>
              </p:nvSpPr>
              <p:spPr>
                <a:xfrm>
                  <a:off x="457775" y="4470100"/>
                  <a:ext cx="19375" cy="3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" h="1510" extrusionOk="0">
                      <a:moveTo>
                        <a:pt x="626" y="0"/>
                      </a:moveTo>
                      <a:cubicBezTo>
                        <a:pt x="620" y="0"/>
                        <a:pt x="614" y="3"/>
                        <a:pt x="608" y="9"/>
                      </a:cubicBezTo>
                      <a:cubicBezTo>
                        <a:pt x="501" y="140"/>
                        <a:pt x="418" y="271"/>
                        <a:pt x="322" y="390"/>
                      </a:cubicBezTo>
                      <a:lnTo>
                        <a:pt x="179" y="581"/>
                      </a:lnTo>
                      <a:lnTo>
                        <a:pt x="120" y="676"/>
                      </a:lnTo>
                      <a:lnTo>
                        <a:pt x="84" y="712"/>
                      </a:lnTo>
                      <a:lnTo>
                        <a:pt x="60" y="748"/>
                      </a:lnTo>
                      <a:lnTo>
                        <a:pt x="37" y="783"/>
                      </a:lnTo>
                      <a:cubicBezTo>
                        <a:pt x="13" y="819"/>
                        <a:pt x="1" y="843"/>
                        <a:pt x="1" y="879"/>
                      </a:cubicBezTo>
                      <a:cubicBezTo>
                        <a:pt x="1" y="914"/>
                        <a:pt x="13" y="950"/>
                        <a:pt x="13" y="974"/>
                      </a:cubicBezTo>
                      <a:cubicBezTo>
                        <a:pt x="37" y="1021"/>
                        <a:pt x="60" y="1069"/>
                        <a:pt x="96" y="1117"/>
                      </a:cubicBezTo>
                      <a:cubicBezTo>
                        <a:pt x="144" y="1176"/>
                        <a:pt x="215" y="1236"/>
                        <a:pt x="287" y="1283"/>
                      </a:cubicBezTo>
                      <a:cubicBezTo>
                        <a:pt x="418" y="1379"/>
                        <a:pt x="572" y="1462"/>
                        <a:pt x="739" y="1510"/>
                      </a:cubicBezTo>
                      <a:lnTo>
                        <a:pt x="763" y="1510"/>
                      </a:lnTo>
                      <a:cubicBezTo>
                        <a:pt x="775" y="1498"/>
                        <a:pt x="775" y="1474"/>
                        <a:pt x="763" y="1474"/>
                      </a:cubicBezTo>
                      <a:cubicBezTo>
                        <a:pt x="644" y="1367"/>
                        <a:pt x="513" y="1260"/>
                        <a:pt x="406" y="1164"/>
                      </a:cubicBezTo>
                      <a:cubicBezTo>
                        <a:pt x="346" y="1117"/>
                        <a:pt x="298" y="1057"/>
                        <a:pt x="263" y="998"/>
                      </a:cubicBezTo>
                      <a:cubicBezTo>
                        <a:pt x="239" y="974"/>
                        <a:pt x="227" y="950"/>
                        <a:pt x="215" y="926"/>
                      </a:cubicBezTo>
                      <a:lnTo>
                        <a:pt x="215" y="890"/>
                      </a:lnTo>
                      <a:lnTo>
                        <a:pt x="215" y="879"/>
                      </a:lnTo>
                      <a:cubicBezTo>
                        <a:pt x="215" y="879"/>
                        <a:pt x="239" y="855"/>
                        <a:pt x="239" y="855"/>
                      </a:cubicBezTo>
                      <a:lnTo>
                        <a:pt x="275" y="807"/>
                      </a:lnTo>
                      <a:cubicBezTo>
                        <a:pt x="298" y="771"/>
                        <a:pt x="322" y="736"/>
                        <a:pt x="346" y="700"/>
                      </a:cubicBezTo>
                      <a:cubicBezTo>
                        <a:pt x="394" y="640"/>
                        <a:pt x="429" y="557"/>
                        <a:pt x="465" y="486"/>
                      </a:cubicBezTo>
                      <a:cubicBezTo>
                        <a:pt x="537" y="343"/>
                        <a:pt x="596" y="200"/>
                        <a:pt x="644" y="45"/>
                      </a:cubicBezTo>
                      <a:cubicBezTo>
                        <a:pt x="656" y="33"/>
                        <a:pt x="656" y="21"/>
                        <a:pt x="644" y="9"/>
                      </a:cubicBezTo>
                      <a:cubicBezTo>
                        <a:pt x="638" y="3"/>
                        <a:pt x="632" y="0"/>
                        <a:pt x="62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0" name="Google Shape;1310;p53"/>
                <p:cNvSpPr/>
                <p:nvPr/>
              </p:nvSpPr>
              <p:spPr>
                <a:xfrm>
                  <a:off x="392300" y="4354200"/>
                  <a:ext cx="31275" cy="4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1968" extrusionOk="0">
                      <a:moveTo>
                        <a:pt x="728" y="1"/>
                      </a:moveTo>
                      <a:cubicBezTo>
                        <a:pt x="347" y="1"/>
                        <a:pt x="165" y="378"/>
                        <a:pt x="84" y="597"/>
                      </a:cubicBezTo>
                      <a:cubicBezTo>
                        <a:pt x="0" y="812"/>
                        <a:pt x="131" y="1788"/>
                        <a:pt x="143" y="1871"/>
                      </a:cubicBezTo>
                      <a:cubicBezTo>
                        <a:pt x="143" y="1966"/>
                        <a:pt x="274" y="1966"/>
                        <a:pt x="286" y="1966"/>
                      </a:cubicBezTo>
                      <a:cubicBezTo>
                        <a:pt x="287" y="1967"/>
                        <a:pt x="289" y="1967"/>
                        <a:pt x="294" y="1967"/>
                      </a:cubicBezTo>
                      <a:cubicBezTo>
                        <a:pt x="371" y="1967"/>
                        <a:pt x="1012" y="1871"/>
                        <a:pt x="1012" y="1871"/>
                      </a:cubicBezTo>
                      <a:cubicBezTo>
                        <a:pt x="1084" y="1776"/>
                        <a:pt x="1084" y="1645"/>
                        <a:pt x="1012" y="1550"/>
                      </a:cubicBezTo>
                      <a:cubicBezTo>
                        <a:pt x="925" y="1374"/>
                        <a:pt x="845" y="1358"/>
                        <a:pt x="819" y="1358"/>
                      </a:cubicBezTo>
                      <a:cubicBezTo>
                        <a:pt x="813" y="1358"/>
                        <a:pt x="810" y="1359"/>
                        <a:pt x="810" y="1359"/>
                      </a:cubicBezTo>
                      <a:lnTo>
                        <a:pt x="1024" y="645"/>
                      </a:lnTo>
                      <a:cubicBezTo>
                        <a:pt x="1024" y="645"/>
                        <a:pt x="1251" y="26"/>
                        <a:pt x="762" y="2"/>
                      </a:cubicBezTo>
                      <a:cubicBezTo>
                        <a:pt x="751" y="1"/>
                        <a:pt x="739" y="1"/>
                        <a:pt x="728" y="1"/>
                      </a:cubicBezTo>
                      <a:close/>
                    </a:path>
                  </a:pathLst>
                </a:custGeom>
                <a:solidFill>
                  <a:srgbClr val="D7EDB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1" name="Google Shape;1311;p53"/>
                <p:cNvSpPr/>
                <p:nvPr/>
              </p:nvSpPr>
              <p:spPr>
                <a:xfrm>
                  <a:off x="391403" y="4355706"/>
                  <a:ext cx="28600" cy="49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1939" extrusionOk="0">
                      <a:moveTo>
                        <a:pt x="338" y="0"/>
                      </a:moveTo>
                      <a:cubicBezTo>
                        <a:pt x="304" y="0"/>
                        <a:pt x="272" y="13"/>
                        <a:pt x="251" y="34"/>
                      </a:cubicBezTo>
                      <a:cubicBezTo>
                        <a:pt x="179" y="129"/>
                        <a:pt x="120" y="236"/>
                        <a:pt x="72" y="343"/>
                      </a:cubicBezTo>
                      <a:cubicBezTo>
                        <a:pt x="48" y="403"/>
                        <a:pt x="25" y="463"/>
                        <a:pt x="13" y="534"/>
                      </a:cubicBezTo>
                      <a:cubicBezTo>
                        <a:pt x="1" y="594"/>
                        <a:pt x="1" y="653"/>
                        <a:pt x="1" y="713"/>
                      </a:cubicBezTo>
                      <a:cubicBezTo>
                        <a:pt x="1" y="939"/>
                        <a:pt x="25" y="1165"/>
                        <a:pt x="48" y="1379"/>
                      </a:cubicBezTo>
                      <a:lnTo>
                        <a:pt x="84" y="1713"/>
                      </a:lnTo>
                      <a:lnTo>
                        <a:pt x="96" y="1808"/>
                      </a:lnTo>
                      <a:cubicBezTo>
                        <a:pt x="108" y="1856"/>
                        <a:pt x="144" y="1891"/>
                        <a:pt x="191" y="1915"/>
                      </a:cubicBezTo>
                      <a:cubicBezTo>
                        <a:pt x="227" y="1927"/>
                        <a:pt x="263" y="1939"/>
                        <a:pt x="286" y="1939"/>
                      </a:cubicBezTo>
                      <a:lnTo>
                        <a:pt x="394" y="1939"/>
                      </a:lnTo>
                      <a:cubicBezTo>
                        <a:pt x="620" y="1903"/>
                        <a:pt x="834" y="1867"/>
                        <a:pt x="1048" y="1832"/>
                      </a:cubicBezTo>
                      <a:cubicBezTo>
                        <a:pt x="1060" y="1832"/>
                        <a:pt x="1072" y="1832"/>
                        <a:pt x="1072" y="1820"/>
                      </a:cubicBezTo>
                      <a:cubicBezTo>
                        <a:pt x="1120" y="1772"/>
                        <a:pt x="1144" y="1701"/>
                        <a:pt x="1132" y="1641"/>
                      </a:cubicBezTo>
                      <a:cubicBezTo>
                        <a:pt x="1132" y="1582"/>
                        <a:pt x="1120" y="1522"/>
                        <a:pt x="1096" y="1463"/>
                      </a:cubicBezTo>
                      <a:cubicBezTo>
                        <a:pt x="1072" y="1415"/>
                        <a:pt x="1037" y="1367"/>
                        <a:pt x="1001" y="1320"/>
                      </a:cubicBezTo>
                      <a:cubicBezTo>
                        <a:pt x="975" y="1277"/>
                        <a:pt x="938" y="1247"/>
                        <a:pt x="892" y="1233"/>
                      </a:cubicBezTo>
                      <a:lnTo>
                        <a:pt x="892" y="1233"/>
                      </a:lnTo>
                      <a:lnTo>
                        <a:pt x="1072" y="558"/>
                      </a:lnTo>
                      <a:cubicBezTo>
                        <a:pt x="1072" y="546"/>
                        <a:pt x="1072" y="522"/>
                        <a:pt x="1060" y="522"/>
                      </a:cubicBezTo>
                      <a:cubicBezTo>
                        <a:pt x="1048" y="522"/>
                        <a:pt x="1025" y="522"/>
                        <a:pt x="1025" y="546"/>
                      </a:cubicBezTo>
                      <a:lnTo>
                        <a:pt x="798" y="1248"/>
                      </a:lnTo>
                      <a:cubicBezTo>
                        <a:pt x="798" y="1260"/>
                        <a:pt x="798" y="1260"/>
                        <a:pt x="798" y="1272"/>
                      </a:cubicBezTo>
                      <a:cubicBezTo>
                        <a:pt x="798" y="1284"/>
                        <a:pt x="822" y="1308"/>
                        <a:pt x="846" y="1308"/>
                      </a:cubicBezTo>
                      <a:cubicBezTo>
                        <a:pt x="882" y="1320"/>
                        <a:pt x="918" y="1344"/>
                        <a:pt x="941" y="1367"/>
                      </a:cubicBezTo>
                      <a:cubicBezTo>
                        <a:pt x="965" y="1415"/>
                        <a:pt x="989" y="1451"/>
                        <a:pt x="1013" y="1498"/>
                      </a:cubicBezTo>
                      <a:cubicBezTo>
                        <a:pt x="1037" y="1546"/>
                        <a:pt x="1037" y="1582"/>
                        <a:pt x="1037" y="1629"/>
                      </a:cubicBezTo>
                      <a:cubicBezTo>
                        <a:pt x="1037" y="1673"/>
                        <a:pt x="1026" y="1707"/>
                        <a:pt x="1006" y="1740"/>
                      </a:cubicBezTo>
                      <a:lnTo>
                        <a:pt x="1006" y="1740"/>
                      </a:lnTo>
                      <a:cubicBezTo>
                        <a:pt x="801" y="1763"/>
                        <a:pt x="585" y="1785"/>
                        <a:pt x="370" y="1808"/>
                      </a:cubicBezTo>
                      <a:lnTo>
                        <a:pt x="310" y="1808"/>
                      </a:lnTo>
                      <a:cubicBezTo>
                        <a:pt x="286" y="1796"/>
                        <a:pt x="275" y="1796"/>
                        <a:pt x="251" y="1784"/>
                      </a:cubicBezTo>
                      <a:lnTo>
                        <a:pt x="239" y="1772"/>
                      </a:lnTo>
                      <a:lnTo>
                        <a:pt x="239" y="1701"/>
                      </a:lnTo>
                      <a:lnTo>
                        <a:pt x="203" y="1367"/>
                      </a:lnTo>
                      <a:cubicBezTo>
                        <a:pt x="191" y="1153"/>
                        <a:pt x="179" y="927"/>
                        <a:pt x="191" y="713"/>
                      </a:cubicBezTo>
                      <a:cubicBezTo>
                        <a:pt x="191" y="665"/>
                        <a:pt x="203" y="605"/>
                        <a:pt x="203" y="558"/>
                      </a:cubicBezTo>
                      <a:cubicBezTo>
                        <a:pt x="215" y="522"/>
                        <a:pt x="227" y="474"/>
                        <a:pt x="251" y="427"/>
                      </a:cubicBezTo>
                      <a:cubicBezTo>
                        <a:pt x="298" y="332"/>
                        <a:pt x="346" y="248"/>
                        <a:pt x="417" y="177"/>
                      </a:cubicBezTo>
                      <a:cubicBezTo>
                        <a:pt x="453" y="129"/>
                        <a:pt x="453" y="58"/>
                        <a:pt x="406" y="22"/>
                      </a:cubicBezTo>
                      <a:cubicBezTo>
                        <a:pt x="386" y="7"/>
                        <a:pt x="361" y="0"/>
                        <a:pt x="33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F73D84DC-4166-8E68-8CBD-6C6EDB871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39" y="109590"/>
            <a:ext cx="2934122" cy="293412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043DA092-8484-694F-AA1E-A98734D4D03B}"/>
              </a:ext>
            </a:extLst>
          </p:cNvPr>
          <p:cNvSpPr/>
          <p:nvPr/>
        </p:nvSpPr>
        <p:spPr>
          <a:xfrm rot="20311491">
            <a:off x="5412647" y="2016027"/>
            <a:ext cx="352015" cy="235224"/>
          </a:xfrm>
          <a:prstGeom prst="rect">
            <a:avLst/>
          </a:prstGeom>
          <a:solidFill>
            <a:srgbClr val="7FC8D7"/>
          </a:solidFill>
          <a:ln>
            <a:solidFill>
              <a:srgbClr val="81C5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AF2C6596-629D-2FD7-679A-91D1EBD99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215815">
            <a:off x="5419799" y="1947082"/>
            <a:ext cx="337711" cy="3377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"/>
          <p:cNvSpPr txBox="1">
            <a:spLocks noGrp="1"/>
          </p:cNvSpPr>
          <p:nvPr>
            <p:ph type="title"/>
          </p:nvPr>
        </p:nvSpPr>
        <p:spPr>
          <a:xfrm>
            <a:off x="1388100" y="1164000"/>
            <a:ext cx="6367800" cy="281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¿Te sumas al cambio?</a:t>
            </a:r>
            <a:endParaRPr sz="7200" dirty="0"/>
          </a:p>
        </p:txBody>
      </p:sp>
      <p:grpSp>
        <p:nvGrpSpPr>
          <p:cNvPr id="407" name="Google Shape;407;p42"/>
          <p:cNvGrpSpPr/>
          <p:nvPr/>
        </p:nvGrpSpPr>
        <p:grpSpPr>
          <a:xfrm flipH="1">
            <a:off x="7122658" y="1910153"/>
            <a:ext cx="1624820" cy="2694245"/>
            <a:chOff x="-1915966" y="4411769"/>
            <a:chExt cx="1309916" cy="2171902"/>
          </a:xfrm>
        </p:grpSpPr>
        <p:sp>
          <p:nvSpPr>
            <p:cNvPr id="408" name="Google Shape;408;p42"/>
            <p:cNvSpPr/>
            <p:nvPr/>
          </p:nvSpPr>
          <p:spPr>
            <a:xfrm>
              <a:off x="-1915966" y="4411769"/>
              <a:ext cx="1309916" cy="2171902"/>
            </a:xfrm>
            <a:custGeom>
              <a:avLst/>
              <a:gdLst/>
              <a:ahLst/>
              <a:cxnLst/>
              <a:rect l="l" t="t" r="r" b="b"/>
              <a:pathLst>
                <a:path w="20921" h="34688" extrusionOk="0">
                  <a:moveTo>
                    <a:pt x="8990" y="21789"/>
                  </a:moveTo>
                  <a:lnTo>
                    <a:pt x="9050" y="28802"/>
                  </a:lnTo>
                  <a:lnTo>
                    <a:pt x="6728" y="25980"/>
                  </a:lnTo>
                  <a:cubicBezTo>
                    <a:pt x="6668" y="25658"/>
                    <a:pt x="6454" y="25396"/>
                    <a:pt x="6168" y="25265"/>
                  </a:cubicBezTo>
                  <a:cubicBezTo>
                    <a:pt x="6133" y="25242"/>
                    <a:pt x="6097" y="25230"/>
                    <a:pt x="6061" y="25218"/>
                  </a:cubicBezTo>
                  <a:lnTo>
                    <a:pt x="6061" y="21860"/>
                  </a:lnTo>
                  <a:cubicBezTo>
                    <a:pt x="6418" y="21884"/>
                    <a:pt x="6787" y="21908"/>
                    <a:pt x="7157" y="21908"/>
                  </a:cubicBezTo>
                  <a:cubicBezTo>
                    <a:pt x="7764" y="21896"/>
                    <a:pt x="8371" y="21860"/>
                    <a:pt x="8990" y="21789"/>
                  </a:cubicBezTo>
                  <a:close/>
                  <a:moveTo>
                    <a:pt x="7157" y="0"/>
                  </a:moveTo>
                  <a:cubicBezTo>
                    <a:pt x="5204" y="0"/>
                    <a:pt x="1501" y="179"/>
                    <a:pt x="1501" y="810"/>
                  </a:cubicBezTo>
                  <a:lnTo>
                    <a:pt x="1287" y="2715"/>
                  </a:lnTo>
                  <a:cubicBezTo>
                    <a:pt x="1025" y="2751"/>
                    <a:pt x="775" y="2870"/>
                    <a:pt x="572" y="3036"/>
                  </a:cubicBezTo>
                  <a:cubicBezTo>
                    <a:pt x="513" y="3072"/>
                    <a:pt x="477" y="3144"/>
                    <a:pt x="477" y="3215"/>
                  </a:cubicBezTo>
                  <a:lnTo>
                    <a:pt x="477" y="4037"/>
                  </a:lnTo>
                  <a:lnTo>
                    <a:pt x="13" y="4930"/>
                  </a:lnTo>
                  <a:cubicBezTo>
                    <a:pt x="13" y="4941"/>
                    <a:pt x="1" y="4953"/>
                    <a:pt x="1" y="4977"/>
                  </a:cubicBezTo>
                  <a:cubicBezTo>
                    <a:pt x="1" y="5132"/>
                    <a:pt x="168" y="5275"/>
                    <a:pt x="525" y="5394"/>
                  </a:cubicBezTo>
                  <a:lnTo>
                    <a:pt x="2299" y="20753"/>
                  </a:lnTo>
                  <a:cubicBezTo>
                    <a:pt x="2299" y="21098"/>
                    <a:pt x="3525" y="21539"/>
                    <a:pt x="5133" y="21765"/>
                  </a:cubicBezTo>
                  <a:lnTo>
                    <a:pt x="5133" y="26873"/>
                  </a:lnTo>
                  <a:cubicBezTo>
                    <a:pt x="5061" y="27420"/>
                    <a:pt x="5013" y="28051"/>
                    <a:pt x="4990" y="28682"/>
                  </a:cubicBezTo>
                  <a:cubicBezTo>
                    <a:pt x="4990" y="28956"/>
                    <a:pt x="5037" y="29230"/>
                    <a:pt x="5133" y="29504"/>
                  </a:cubicBezTo>
                  <a:lnTo>
                    <a:pt x="5133" y="31980"/>
                  </a:lnTo>
                  <a:cubicBezTo>
                    <a:pt x="5061" y="32409"/>
                    <a:pt x="4942" y="33433"/>
                    <a:pt x="5263" y="33814"/>
                  </a:cubicBezTo>
                  <a:cubicBezTo>
                    <a:pt x="5597" y="34195"/>
                    <a:pt x="8073" y="34683"/>
                    <a:pt x="9133" y="34683"/>
                  </a:cubicBezTo>
                  <a:cubicBezTo>
                    <a:pt x="9166" y="34686"/>
                    <a:pt x="9198" y="34688"/>
                    <a:pt x="9229" y="34688"/>
                  </a:cubicBezTo>
                  <a:cubicBezTo>
                    <a:pt x="9324" y="34688"/>
                    <a:pt x="9413" y="34674"/>
                    <a:pt x="9502" y="34647"/>
                  </a:cubicBezTo>
                  <a:cubicBezTo>
                    <a:pt x="9728" y="34588"/>
                    <a:pt x="9871" y="34374"/>
                    <a:pt x="9871" y="34147"/>
                  </a:cubicBezTo>
                  <a:cubicBezTo>
                    <a:pt x="9895" y="33635"/>
                    <a:pt x="9490" y="32897"/>
                    <a:pt x="8823" y="32623"/>
                  </a:cubicBezTo>
                  <a:cubicBezTo>
                    <a:pt x="8700" y="32570"/>
                    <a:pt x="8507" y="32555"/>
                    <a:pt x="8277" y="32555"/>
                  </a:cubicBezTo>
                  <a:cubicBezTo>
                    <a:pt x="8151" y="32555"/>
                    <a:pt x="8014" y="32560"/>
                    <a:pt x="7871" y="32564"/>
                  </a:cubicBezTo>
                  <a:cubicBezTo>
                    <a:pt x="7712" y="32570"/>
                    <a:pt x="7543" y="32577"/>
                    <a:pt x="7374" y="32577"/>
                  </a:cubicBezTo>
                  <a:cubicBezTo>
                    <a:pt x="6911" y="32577"/>
                    <a:pt x="6452" y="32529"/>
                    <a:pt x="6216" y="32302"/>
                  </a:cubicBezTo>
                  <a:cubicBezTo>
                    <a:pt x="6109" y="32195"/>
                    <a:pt x="6049" y="32052"/>
                    <a:pt x="6061" y="31897"/>
                  </a:cubicBezTo>
                  <a:lnTo>
                    <a:pt x="6061" y="30528"/>
                  </a:lnTo>
                  <a:cubicBezTo>
                    <a:pt x="6145" y="30516"/>
                    <a:pt x="6228" y="30492"/>
                    <a:pt x="6299" y="30445"/>
                  </a:cubicBezTo>
                  <a:cubicBezTo>
                    <a:pt x="6752" y="30159"/>
                    <a:pt x="6942" y="29206"/>
                    <a:pt x="6668" y="28480"/>
                  </a:cubicBezTo>
                  <a:cubicBezTo>
                    <a:pt x="6478" y="28051"/>
                    <a:pt x="6418" y="27575"/>
                    <a:pt x="6490" y="27099"/>
                  </a:cubicBezTo>
                  <a:lnTo>
                    <a:pt x="6490" y="27099"/>
                  </a:lnTo>
                  <a:lnTo>
                    <a:pt x="8954" y="30230"/>
                  </a:lnTo>
                  <a:cubicBezTo>
                    <a:pt x="9038" y="30337"/>
                    <a:pt x="9133" y="30421"/>
                    <a:pt x="9252" y="30492"/>
                  </a:cubicBezTo>
                  <a:cubicBezTo>
                    <a:pt x="9301" y="30522"/>
                    <a:pt x="9358" y="30543"/>
                    <a:pt x="9417" y="30543"/>
                  </a:cubicBezTo>
                  <a:cubicBezTo>
                    <a:pt x="9429" y="30543"/>
                    <a:pt x="9442" y="30542"/>
                    <a:pt x="9454" y="30540"/>
                  </a:cubicBezTo>
                  <a:lnTo>
                    <a:pt x="9478" y="30540"/>
                  </a:lnTo>
                  <a:cubicBezTo>
                    <a:pt x="9597" y="30540"/>
                    <a:pt x="9693" y="30504"/>
                    <a:pt x="9776" y="30433"/>
                  </a:cubicBezTo>
                  <a:cubicBezTo>
                    <a:pt x="9907" y="30349"/>
                    <a:pt x="9966" y="30195"/>
                    <a:pt x="9931" y="30040"/>
                  </a:cubicBezTo>
                  <a:lnTo>
                    <a:pt x="9931" y="29956"/>
                  </a:lnTo>
                  <a:lnTo>
                    <a:pt x="9931" y="21622"/>
                  </a:lnTo>
                  <a:cubicBezTo>
                    <a:pt x="11145" y="21384"/>
                    <a:pt x="12002" y="21027"/>
                    <a:pt x="12002" y="20741"/>
                  </a:cubicBezTo>
                  <a:lnTo>
                    <a:pt x="12693" y="14740"/>
                  </a:lnTo>
                  <a:cubicBezTo>
                    <a:pt x="12955" y="15038"/>
                    <a:pt x="13229" y="15359"/>
                    <a:pt x="13526" y="15681"/>
                  </a:cubicBezTo>
                  <a:lnTo>
                    <a:pt x="14931" y="17241"/>
                  </a:lnTo>
                  <a:cubicBezTo>
                    <a:pt x="14943" y="17264"/>
                    <a:pt x="14967" y="17288"/>
                    <a:pt x="14991" y="17300"/>
                  </a:cubicBezTo>
                  <a:cubicBezTo>
                    <a:pt x="15027" y="17336"/>
                    <a:pt x="15074" y="17372"/>
                    <a:pt x="15122" y="17407"/>
                  </a:cubicBezTo>
                  <a:cubicBezTo>
                    <a:pt x="15217" y="17479"/>
                    <a:pt x="15336" y="17514"/>
                    <a:pt x="15443" y="17526"/>
                  </a:cubicBezTo>
                  <a:lnTo>
                    <a:pt x="15491" y="17526"/>
                  </a:lnTo>
                  <a:cubicBezTo>
                    <a:pt x="15610" y="17526"/>
                    <a:pt x="15717" y="17491"/>
                    <a:pt x="15812" y="17419"/>
                  </a:cubicBezTo>
                  <a:cubicBezTo>
                    <a:pt x="15908" y="17360"/>
                    <a:pt x="15979" y="17264"/>
                    <a:pt x="16039" y="17169"/>
                  </a:cubicBezTo>
                  <a:cubicBezTo>
                    <a:pt x="16074" y="17110"/>
                    <a:pt x="16110" y="17050"/>
                    <a:pt x="16146" y="16991"/>
                  </a:cubicBezTo>
                  <a:lnTo>
                    <a:pt x="16193" y="16919"/>
                  </a:lnTo>
                  <a:cubicBezTo>
                    <a:pt x="16396" y="16574"/>
                    <a:pt x="16586" y="16229"/>
                    <a:pt x="16753" y="15895"/>
                  </a:cubicBezTo>
                  <a:cubicBezTo>
                    <a:pt x="17086" y="15276"/>
                    <a:pt x="17408" y="14633"/>
                    <a:pt x="17717" y="14014"/>
                  </a:cubicBezTo>
                  <a:lnTo>
                    <a:pt x="17777" y="13907"/>
                  </a:lnTo>
                  <a:cubicBezTo>
                    <a:pt x="17872" y="13943"/>
                    <a:pt x="17979" y="13966"/>
                    <a:pt x="18087" y="13966"/>
                  </a:cubicBezTo>
                  <a:cubicBezTo>
                    <a:pt x="18100" y="13968"/>
                    <a:pt x="18114" y="13969"/>
                    <a:pt x="18127" y="13969"/>
                  </a:cubicBezTo>
                  <a:cubicBezTo>
                    <a:pt x="18221" y="13969"/>
                    <a:pt x="18313" y="13933"/>
                    <a:pt x="18396" y="13871"/>
                  </a:cubicBezTo>
                  <a:lnTo>
                    <a:pt x="18491" y="13776"/>
                  </a:lnTo>
                  <a:cubicBezTo>
                    <a:pt x="18539" y="13728"/>
                    <a:pt x="18563" y="13669"/>
                    <a:pt x="18575" y="13597"/>
                  </a:cubicBezTo>
                  <a:lnTo>
                    <a:pt x="18622" y="13597"/>
                  </a:lnTo>
                  <a:cubicBezTo>
                    <a:pt x="18801" y="13597"/>
                    <a:pt x="18968" y="13562"/>
                    <a:pt x="19122" y="13466"/>
                  </a:cubicBezTo>
                  <a:cubicBezTo>
                    <a:pt x="19146" y="13478"/>
                    <a:pt x="19182" y="13490"/>
                    <a:pt x="19206" y="13490"/>
                  </a:cubicBezTo>
                  <a:cubicBezTo>
                    <a:pt x="19226" y="13495"/>
                    <a:pt x="19247" y="13497"/>
                    <a:pt x="19266" y="13497"/>
                  </a:cubicBezTo>
                  <a:cubicBezTo>
                    <a:pt x="19407" y="13497"/>
                    <a:pt x="19528" y="13394"/>
                    <a:pt x="19622" y="13300"/>
                  </a:cubicBezTo>
                  <a:cubicBezTo>
                    <a:pt x="19670" y="13264"/>
                    <a:pt x="19718" y="13216"/>
                    <a:pt x="19777" y="13192"/>
                  </a:cubicBezTo>
                  <a:lnTo>
                    <a:pt x="19849" y="13157"/>
                  </a:lnTo>
                  <a:cubicBezTo>
                    <a:pt x="19980" y="13109"/>
                    <a:pt x="20111" y="13038"/>
                    <a:pt x="20218" y="12954"/>
                  </a:cubicBezTo>
                  <a:cubicBezTo>
                    <a:pt x="20289" y="12871"/>
                    <a:pt x="20337" y="12764"/>
                    <a:pt x="20325" y="12657"/>
                  </a:cubicBezTo>
                  <a:cubicBezTo>
                    <a:pt x="20325" y="12490"/>
                    <a:pt x="20253" y="12323"/>
                    <a:pt x="20146" y="12204"/>
                  </a:cubicBezTo>
                  <a:cubicBezTo>
                    <a:pt x="20134" y="12192"/>
                    <a:pt x="20111" y="12180"/>
                    <a:pt x="20099" y="12169"/>
                  </a:cubicBezTo>
                  <a:cubicBezTo>
                    <a:pt x="20146" y="12085"/>
                    <a:pt x="20158" y="11978"/>
                    <a:pt x="20134" y="11883"/>
                  </a:cubicBezTo>
                  <a:cubicBezTo>
                    <a:pt x="20111" y="11728"/>
                    <a:pt x="20027" y="11597"/>
                    <a:pt x="19908" y="11514"/>
                  </a:cubicBezTo>
                  <a:cubicBezTo>
                    <a:pt x="20099" y="11442"/>
                    <a:pt x="20313" y="11395"/>
                    <a:pt x="20515" y="11359"/>
                  </a:cubicBezTo>
                  <a:cubicBezTo>
                    <a:pt x="20742" y="11323"/>
                    <a:pt x="20908" y="11133"/>
                    <a:pt x="20920" y="10906"/>
                  </a:cubicBezTo>
                  <a:cubicBezTo>
                    <a:pt x="20908" y="10704"/>
                    <a:pt x="20765" y="10537"/>
                    <a:pt x="20563" y="10502"/>
                  </a:cubicBezTo>
                  <a:cubicBezTo>
                    <a:pt x="20498" y="10485"/>
                    <a:pt x="20430" y="10477"/>
                    <a:pt x="20360" y="10477"/>
                  </a:cubicBezTo>
                  <a:cubicBezTo>
                    <a:pt x="19936" y="10477"/>
                    <a:pt x="19458" y="10758"/>
                    <a:pt x="19182" y="10942"/>
                  </a:cubicBezTo>
                  <a:cubicBezTo>
                    <a:pt x="18968" y="11097"/>
                    <a:pt x="18563" y="11121"/>
                    <a:pt x="18444" y="11121"/>
                  </a:cubicBezTo>
                  <a:cubicBezTo>
                    <a:pt x="18408" y="11109"/>
                    <a:pt x="18396" y="11073"/>
                    <a:pt x="18384" y="11037"/>
                  </a:cubicBezTo>
                  <a:cubicBezTo>
                    <a:pt x="18384" y="10954"/>
                    <a:pt x="18396" y="10859"/>
                    <a:pt x="18420" y="10775"/>
                  </a:cubicBezTo>
                  <a:cubicBezTo>
                    <a:pt x="18479" y="10502"/>
                    <a:pt x="18575" y="10121"/>
                    <a:pt x="18277" y="9918"/>
                  </a:cubicBezTo>
                  <a:cubicBezTo>
                    <a:pt x="18170" y="9826"/>
                    <a:pt x="18038" y="9779"/>
                    <a:pt x="17903" y="9779"/>
                  </a:cubicBezTo>
                  <a:cubicBezTo>
                    <a:pt x="17829" y="9779"/>
                    <a:pt x="17754" y="9793"/>
                    <a:pt x="17682" y="9823"/>
                  </a:cubicBezTo>
                  <a:cubicBezTo>
                    <a:pt x="17515" y="9930"/>
                    <a:pt x="17420" y="10121"/>
                    <a:pt x="17444" y="10311"/>
                  </a:cubicBezTo>
                  <a:cubicBezTo>
                    <a:pt x="17479" y="10656"/>
                    <a:pt x="17539" y="11014"/>
                    <a:pt x="17610" y="11359"/>
                  </a:cubicBezTo>
                  <a:cubicBezTo>
                    <a:pt x="17551" y="11466"/>
                    <a:pt x="17503" y="11585"/>
                    <a:pt x="17455" y="11692"/>
                  </a:cubicBezTo>
                  <a:cubicBezTo>
                    <a:pt x="17420" y="11788"/>
                    <a:pt x="17384" y="11883"/>
                    <a:pt x="17360" y="11978"/>
                  </a:cubicBezTo>
                  <a:cubicBezTo>
                    <a:pt x="17336" y="12085"/>
                    <a:pt x="17313" y="12204"/>
                    <a:pt x="17313" y="12323"/>
                  </a:cubicBezTo>
                  <a:lnTo>
                    <a:pt x="17313" y="12335"/>
                  </a:lnTo>
                  <a:lnTo>
                    <a:pt x="17313" y="12442"/>
                  </a:lnTo>
                  <a:cubicBezTo>
                    <a:pt x="17301" y="12436"/>
                    <a:pt x="17289" y="12433"/>
                    <a:pt x="17277" y="12433"/>
                  </a:cubicBezTo>
                  <a:cubicBezTo>
                    <a:pt x="17265" y="12433"/>
                    <a:pt x="17253" y="12436"/>
                    <a:pt x="17241" y="12442"/>
                  </a:cubicBezTo>
                  <a:cubicBezTo>
                    <a:pt x="17110" y="12454"/>
                    <a:pt x="16991" y="12550"/>
                    <a:pt x="16944" y="12669"/>
                  </a:cubicBezTo>
                  <a:cubicBezTo>
                    <a:pt x="16920" y="12728"/>
                    <a:pt x="16908" y="12776"/>
                    <a:pt x="16896" y="12835"/>
                  </a:cubicBezTo>
                  <a:cubicBezTo>
                    <a:pt x="16860" y="13014"/>
                    <a:pt x="16920" y="13204"/>
                    <a:pt x="17039" y="13335"/>
                  </a:cubicBezTo>
                  <a:lnTo>
                    <a:pt x="16765" y="13812"/>
                  </a:lnTo>
                  <a:cubicBezTo>
                    <a:pt x="16586" y="14133"/>
                    <a:pt x="16396" y="14455"/>
                    <a:pt x="16205" y="14776"/>
                  </a:cubicBezTo>
                  <a:lnTo>
                    <a:pt x="15455" y="16121"/>
                  </a:lnTo>
                  <a:lnTo>
                    <a:pt x="14205" y="14633"/>
                  </a:lnTo>
                  <a:lnTo>
                    <a:pt x="14026" y="14419"/>
                  </a:lnTo>
                  <a:cubicBezTo>
                    <a:pt x="13860" y="14216"/>
                    <a:pt x="13693" y="14014"/>
                    <a:pt x="13515" y="13812"/>
                  </a:cubicBezTo>
                  <a:cubicBezTo>
                    <a:pt x="13395" y="13657"/>
                    <a:pt x="13264" y="13514"/>
                    <a:pt x="13134" y="13359"/>
                  </a:cubicBezTo>
                  <a:cubicBezTo>
                    <a:pt x="13050" y="13264"/>
                    <a:pt x="12967" y="13169"/>
                    <a:pt x="12883" y="13073"/>
                  </a:cubicBezTo>
                  <a:lnTo>
                    <a:pt x="13776" y="5394"/>
                  </a:lnTo>
                  <a:cubicBezTo>
                    <a:pt x="14134" y="5275"/>
                    <a:pt x="14300" y="5132"/>
                    <a:pt x="14300" y="4977"/>
                  </a:cubicBezTo>
                  <a:cubicBezTo>
                    <a:pt x="14300" y="4953"/>
                    <a:pt x="14288" y="4941"/>
                    <a:pt x="14288" y="4930"/>
                  </a:cubicBezTo>
                  <a:lnTo>
                    <a:pt x="13824" y="4037"/>
                  </a:lnTo>
                  <a:lnTo>
                    <a:pt x="13824" y="3215"/>
                  </a:lnTo>
                  <a:cubicBezTo>
                    <a:pt x="13824" y="3013"/>
                    <a:pt x="13574" y="2870"/>
                    <a:pt x="13014" y="2727"/>
                  </a:cubicBezTo>
                  <a:lnTo>
                    <a:pt x="12812" y="822"/>
                  </a:lnTo>
                  <a:cubicBezTo>
                    <a:pt x="12812" y="179"/>
                    <a:pt x="9109" y="0"/>
                    <a:pt x="7157" y="0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9" name="Google Shape;409;p42"/>
            <p:cNvGrpSpPr/>
            <p:nvPr/>
          </p:nvGrpSpPr>
          <p:grpSpPr>
            <a:xfrm>
              <a:off x="-1915225" y="4418417"/>
              <a:ext cx="1308413" cy="2158629"/>
              <a:chOff x="-3563425" y="4418492"/>
              <a:chExt cx="1308413" cy="2158629"/>
            </a:xfrm>
          </p:grpSpPr>
          <p:sp>
            <p:nvSpPr>
              <p:cNvPr id="410" name="Google Shape;410;p42"/>
              <p:cNvSpPr/>
              <p:nvPr/>
            </p:nvSpPr>
            <p:spPr>
              <a:xfrm>
                <a:off x="-2846887" y="5195013"/>
                <a:ext cx="388323" cy="306363"/>
              </a:xfrm>
              <a:custGeom>
                <a:avLst/>
                <a:gdLst/>
                <a:ahLst/>
                <a:cxnLst/>
                <a:rect l="l" t="t" r="r" b="b"/>
                <a:pathLst>
                  <a:path w="6202" h="4893" extrusionOk="0">
                    <a:moveTo>
                      <a:pt x="672" y="0"/>
                    </a:moveTo>
                    <a:cubicBezTo>
                      <a:pt x="301" y="0"/>
                      <a:pt x="0" y="317"/>
                      <a:pt x="23" y="695"/>
                    </a:cubicBezTo>
                    <a:cubicBezTo>
                      <a:pt x="11" y="1017"/>
                      <a:pt x="225" y="1303"/>
                      <a:pt x="535" y="1386"/>
                    </a:cubicBezTo>
                    <a:cubicBezTo>
                      <a:pt x="761" y="1624"/>
                      <a:pt x="3535" y="4660"/>
                      <a:pt x="3535" y="4660"/>
                    </a:cubicBezTo>
                    <a:cubicBezTo>
                      <a:pt x="3535" y="4660"/>
                      <a:pt x="3741" y="4893"/>
                      <a:pt x="3988" y="4893"/>
                    </a:cubicBezTo>
                    <a:cubicBezTo>
                      <a:pt x="4112" y="4893"/>
                      <a:pt x="4245" y="4835"/>
                      <a:pt x="4368" y="4660"/>
                    </a:cubicBezTo>
                    <a:cubicBezTo>
                      <a:pt x="4785" y="4065"/>
                      <a:pt x="6202" y="1255"/>
                      <a:pt x="6202" y="1255"/>
                    </a:cubicBezTo>
                    <a:lnTo>
                      <a:pt x="5678" y="814"/>
                    </a:lnTo>
                    <a:lnTo>
                      <a:pt x="3975" y="3839"/>
                    </a:lnTo>
                    <a:cubicBezTo>
                      <a:pt x="3975" y="3839"/>
                      <a:pt x="1499" y="886"/>
                      <a:pt x="1273" y="505"/>
                    </a:cubicBezTo>
                    <a:cubicBezTo>
                      <a:pt x="1273" y="505"/>
                      <a:pt x="1130" y="41"/>
                      <a:pt x="749" y="5"/>
                    </a:cubicBezTo>
                    <a:cubicBezTo>
                      <a:pt x="723" y="2"/>
                      <a:pt x="697" y="0"/>
                      <a:pt x="6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42"/>
              <p:cNvSpPr/>
              <p:nvPr/>
            </p:nvSpPr>
            <p:spPr>
              <a:xfrm>
                <a:off x="-2505587" y="5196640"/>
                <a:ext cx="96235" cy="84339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347" extrusionOk="0">
                    <a:moveTo>
                      <a:pt x="337" y="1"/>
                    </a:moveTo>
                    <a:cubicBezTo>
                      <a:pt x="229" y="1"/>
                      <a:pt x="125" y="62"/>
                      <a:pt x="84" y="169"/>
                    </a:cubicBezTo>
                    <a:cubicBezTo>
                      <a:pt x="60" y="217"/>
                      <a:pt x="48" y="265"/>
                      <a:pt x="37" y="324"/>
                    </a:cubicBezTo>
                    <a:cubicBezTo>
                      <a:pt x="1" y="503"/>
                      <a:pt x="84" y="681"/>
                      <a:pt x="227" y="788"/>
                    </a:cubicBezTo>
                    <a:lnTo>
                      <a:pt x="751" y="1241"/>
                    </a:lnTo>
                    <a:cubicBezTo>
                      <a:pt x="903" y="1321"/>
                      <a:pt x="1026" y="1346"/>
                      <a:pt x="1121" y="1346"/>
                    </a:cubicBezTo>
                    <a:cubicBezTo>
                      <a:pt x="1279" y="1346"/>
                      <a:pt x="1358" y="1277"/>
                      <a:pt x="1358" y="1277"/>
                    </a:cubicBezTo>
                    <a:lnTo>
                      <a:pt x="1453" y="1181"/>
                    </a:lnTo>
                    <a:cubicBezTo>
                      <a:pt x="1501" y="1122"/>
                      <a:pt x="1537" y="1050"/>
                      <a:pt x="1525" y="967"/>
                    </a:cubicBezTo>
                    <a:cubicBezTo>
                      <a:pt x="1525" y="860"/>
                      <a:pt x="1453" y="777"/>
                      <a:pt x="1358" y="729"/>
                    </a:cubicBezTo>
                    <a:cubicBezTo>
                      <a:pt x="1191" y="646"/>
                      <a:pt x="1025" y="550"/>
                      <a:pt x="882" y="431"/>
                    </a:cubicBezTo>
                    <a:cubicBezTo>
                      <a:pt x="763" y="324"/>
                      <a:pt x="656" y="217"/>
                      <a:pt x="560" y="98"/>
                    </a:cubicBezTo>
                    <a:cubicBezTo>
                      <a:pt x="537" y="74"/>
                      <a:pt x="513" y="50"/>
                      <a:pt x="477" y="38"/>
                    </a:cubicBezTo>
                    <a:cubicBezTo>
                      <a:pt x="433" y="13"/>
                      <a:pt x="385" y="1"/>
                      <a:pt x="337" y="1"/>
                    </a:cubicBezTo>
                    <a:close/>
                  </a:path>
                </a:pathLst>
              </a:custGeom>
              <a:solidFill>
                <a:srgbClr val="D05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2"/>
              <p:cNvSpPr/>
              <p:nvPr/>
            </p:nvSpPr>
            <p:spPr>
              <a:xfrm>
                <a:off x="-2477974" y="5030154"/>
                <a:ext cx="222963" cy="227409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3632" extrusionOk="0">
                    <a:moveTo>
                      <a:pt x="478" y="1"/>
                    </a:moveTo>
                    <a:cubicBezTo>
                      <a:pt x="274" y="1"/>
                      <a:pt x="127" y="158"/>
                      <a:pt x="143" y="423"/>
                    </a:cubicBezTo>
                    <a:cubicBezTo>
                      <a:pt x="167" y="780"/>
                      <a:pt x="227" y="1138"/>
                      <a:pt x="310" y="1483"/>
                    </a:cubicBezTo>
                    <a:cubicBezTo>
                      <a:pt x="238" y="1602"/>
                      <a:pt x="179" y="1733"/>
                      <a:pt x="131" y="1852"/>
                    </a:cubicBezTo>
                    <a:cubicBezTo>
                      <a:pt x="96" y="1947"/>
                      <a:pt x="72" y="2031"/>
                      <a:pt x="48" y="2114"/>
                    </a:cubicBezTo>
                    <a:cubicBezTo>
                      <a:pt x="24" y="2221"/>
                      <a:pt x="0" y="2328"/>
                      <a:pt x="0" y="2435"/>
                    </a:cubicBezTo>
                    <a:cubicBezTo>
                      <a:pt x="0" y="2447"/>
                      <a:pt x="0" y="2447"/>
                      <a:pt x="0" y="2459"/>
                    </a:cubicBezTo>
                    <a:cubicBezTo>
                      <a:pt x="0" y="2543"/>
                      <a:pt x="12" y="2614"/>
                      <a:pt x="36" y="2685"/>
                    </a:cubicBezTo>
                    <a:cubicBezTo>
                      <a:pt x="72" y="2709"/>
                      <a:pt x="96" y="2733"/>
                      <a:pt x="119" y="2757"/>
                    </a:cubicBezTo>
                    <a:cubicBezTo>
                      <a:pt x="215" y="2876"/>
                      <a:pt x="322" y="2983"/>
                      <a:pt x="441" y="3090"/>
                    </a:cubicBezTo>
                    <a:cubicBezTo>
                      <a:pt x="584" y="3209"/>
                      <a:pt x="750" y="3305"/>
                      <a:pt x="917" y="3388"/>
                    </a:cubicBezTo>
                    <a:cubicBezTo>
                      <a:pt x="1012" y="3424"/>
                      <a:pt x="1084" y="3519"/>
                      <a:pt x="1084" y="3626"/>
                    </a:cubicBezTo>
                    <a:cubicBezTo>
                      <a:pt x="1122" y="3630"/>
                      <a:pt x="1159" y="3632"/>
                      <a:pt x="1196" y="3632"/>
                    </a:cubicBezTo>
                    <a:cubicBezTo>
                      <a:pt x="1381" y="3632"/>
                      <a:pt x="1556" y="3582"/>
                      <a:pt x="1715" y="3483"/>
                    </a:cubicBezTo>
                    <a:cubicBezTo>
                      <a:pt x="1751" y="3507"/>
                      <a:pt x="1786" y="3519"/>
                      <a:pt x="1822" y="3531"/>
                    </a:cubicBezTo>
                    <a:cubicBezTo>
                      <a:pt x="1834" y="3533"/>
                      <a:pt x="1845" y="3534"/>
                      <a:pt x="1856" y="3534"/>
                    </a:cubicBezTo>
                    <a:cubicBezTo>
                      <a:pt x="2033" y="3534"/>
                      <a:pt x="2189" y="3289"/>
                      <a:pt x="2334" y="3233"/>
                    </a:cubicBezTo>
                    <a:cubicBezTo>
                      <a:pt x="2477" y="3174"/>
                      <a:pt x="2620" y="3102"/>
                      <a:pt x="2739" y="3007"/>
                    </a:cubicBezTo>
                    <a:cubicBezTo>
                      <a:pt x="2905" y="2840"/>
                      <a:pt x="2786" y="2531"/>
                      <a:pt x="2667" y="2423"/>
                    </a:cubicBezTo>
                    <a:cubicBezTo>
                      <a:pt x="2584" y="2352"/>
                      <a:pt x="2536" y="2352"/>
                      <a:pt x="2536" y="2352"/>
                    </a:cubicBezTo>
                    <a:cubicBezTo>
                      <a:pt x="2620" y="2269"/>
                      <a:pt x="2655" y="2162"/>
                      <a:pt x="2632" y="2042"/>
                    </a:cubicBezTo>
                    <a:cubicBezTo>
                      <a:pt x="2600" y="1832"/>
                      <a:pt x="2429" y="1677"/>
                      <a:pt x="2225" y="1677"/>
                    </a:cubicBezTo>
                    <a:cubicBezTo>
                      <a:pt x="2198" y="1677"/>
                      <a:pt x="2171" y="1680"/>
                      <a:pt x="2143" y="1685"/>
                    </a:cubicBezTo>
                    <a:cubicBezTo>
                      <a:pt x="2441" y="1542"/>
                      <a:pt x="2763" y="1459"/>
                      <a:pt x="3096" y="1411"/>
                    </a:cubicBezTo>
                    <a:cubicBezTo>
                      <a:pt x="3465" y="1340"/>
                      <a:pt x="3560" y="828"/>
                      <a:pt x="3132" y="721"/>
                    </a:cubicBezTo>
                    <a:cubicBezTo>
                      <a:pt x="3075" y="707"/>
                      <a:pt x="3015" y="700"/>
                      <a:pt x="2953" y="700"/>
                    </a:cubicBezTo>
                    <a:cubicBezTo>
                      <a:pt x="2553" y="700"/>
                      <a:pt x="2082" y="974"/>
                      <a:pt x="1834" y="1150"/>
                    </a:cubicBezTo>
                    <a:cubicBezTo>
                      <a:pt x="1536" y="1340"/>
                      <a:pt x="989" y="1352"/>
                      <a:pt x="989" y="1352"/>
                    </a:cubicBezTo>
                    <a:cubicBezTo>
                      <a:pt x="929" y="1316"/>
                      <a:pt x="881" y="1245"/>
                      <a:pt x="870" y="1173"/>
                    </a:cubicBezTo>
                    <a:cubicBezTo>
                      <a:pt x="834" y="935"/>
                      <a:pt x="1143" y="364"/>
                      <a:pt x="798" y="114"/>
                    </a:cubicBezTo>
                    <a:cubicBezTo>
                      <a:pt x="686" y="37"/>
                      <a:pt x="576" y="1"/>
                      <a:pt x="4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42"/>
              <p:cNvSpPr/>
              <p:nvPr/>
            </p:nvSpPr>
            <p:spPr>
              <a:xfrm>
                <a:off x="-2769436" y="5224566"/>
                <a:ext cx="285576" cy="218580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3491" extrusionOk="0">
                    <a:moveTo>
                      <a:pt x="37" y="0"/>
                    </a:moveTo>
                    <a:cubicBezTo>
                      <a:pt x="30" y="0"/>
                      <a:pt x="24" y="3"/>
                      <a:pt x="24" y="9"/>
                    </a:cubicBezTo>
                    <a:cubicBezTo>
                      <a:pt x="12" y="21"/>
                      <a:pt x="0" y="33"/>
                      <a:pt x="12" y="45"/>
                    </a:cubicBezTo>
                    <a:cubicBezTo>
                      <a:pt x="191" y="354"/>
                      <a:pt x="393" y="652"/>
                      <a:pt x="619" y="938"/>
                    </a:cubicBezTo>
                    <a:cubicBezTo>
                      <a:pt x="833" y="1223"/>
                      <a:pt x="1060" y="1509"/>
                      <a:pt x="1286" y="1783"/>
                    </a:cubicBezTo>
                    <a:lnTo>
                      <a:pt x="2643" y="3450"/>
                    </a:lnTo>
                    <a:cubicBezTo>
                      <a:pt x="2655" y="3450"/>
                      <a:pt x="2667" y="3462"/>
                      <a:pt x="2679" y="3474"/>
                    </a:cubicBezTo>
                    <a:cubicBezTo>
                      <a:pt x="2698" y="3485"/>
                      <a:pt x="2718" y="3491"/>
                      <a:pt x="2738" y="3491"/>
                    </a:cubicBezTo>
                    <a:cubicBezTo>
                      <a:pt x="2779" y="3491"/>
                      <a:pt x="2818" y="3467"/>
                      <a:pt x="2834" y="3426"/>
                    </a:cubicBezTo>
                    <a:lnTo>
                      <a:pt x="3691" y="1926"/>
                    </a:lnTo>
                    <a:cubicBezTo>
                      <a:pt x="3977" y="1414"/>
                      <a:pt x="4251" y="914"/>
                      <a:pt x="4524" y="402"/>
                    </a:cubicBezTo>
                    <a:cubicBezTo>
                      <a:pt x="4560" y="354"/>
                      <a:pt x="4536" y="283"/>
                      <a:pt x="4489" y="259"/>
                    </a:cubicBezTo>
                    <a:cubicBezTo>
                      <a:pt x="4469" y="247"/>
                      <a:pt x="4449" y="242"/>
                      <a:pt x="4430" y="242"/>
                    </a:cubicBezTo>
                    <a:cubicBezTo>
                      <a:pt x="4393" y="242"/>
                      <a:pt x="4362" y="263"/>
                      <a:pt x="4346" y="295"/>
                    </a:cubicBezTo>
                    <a:cubicBezTo>
                      <a:pt x="4048" y="795"/>
                      <a:pt x="3762" y="1295"/>
                      <a:pt x="3477" y="1795"/>
                    </a:cubicBezTo>
                    <a:lnTo>
                      <a:pt x="2715" y="3157"/>
                    </a:lnTo>
                    <a:lnTo>
                      <a:pt x="2715" y="3157"/>
                    </a:lnTo>
                    <a:lnTo>
                      <a:pt x="1441" y="1640"/>
                    </a:lnTo>
                    <a:cubicBezTo>
                      <a:pt x="1214" y="1366"/>
                      <a:pt x="988" y="1093"/>
                      <a:pt x="762" y="819"/>
                    </a:cubicBezTo>
                    <a:cubicBezTo>
                      <a:pt x="524" y="545"/>
                      <a:pt x="286" y="283"/>
                      <a:pt x="60" y="9"/>
                    </a:cubicBezTo>
                    <a:cubicBezTo>
                      <a:pt x="54" y="3"/>
                      <a:pt x="45" y="0"/>
                      <a:pt x="37" y="0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42"/>
              <p:cNvSpPr/>
              <p:nvPr/>
            </p:nvSpPr>
            <p:spPr>
              <a:xfrm>
                <a:off x="-2814955" y="5268144"/>
                <a:ext cx="364092" cy="240432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3840" extrusionOk="0">
                    <a:moveTo>
                      <a:pt x="5680" y="1"/>
                    </a:moveTo>
                    <a:cubicBezTo>
                      <a:pt x="5645" y="1"/>
                      <a:pt x="5609" y="19"/>
                      <a:pt x="5585" y="63"/>
                    </a:cubicBezTo>
                    <a:cubicBezTo>
                      <a:pt x="5239" y="754"/>
                      <a:pt x="4870" y="1432"/>
                      <a:pt x="4513" y="2111"/>
                    </a:cubicBezTo>
                    <a:cubicBezTo>
                      <a:pt x="4323" y="2456"/>
                      <a:pt x="4144" y="2790"/>
                      <a:pt x="3954" y="3123"/>
                    </a:cubicBezTo>
                    <a:cubicBezTo>
                      <a:pt x="3906" y="3206"/>
                      <a:pt x="3846" y="3290"/>
                      <a:pt x="3799" y="3361"/>
                    </a:cubicBezTo>
                    <a:cubicBezTo>
                      <a:pt x="3763" y="3433"/>
                      <a:pt x="3704" y="3492"/>
                      <a:pt x="3644" y="3552"/>
                    </a:cubicBezTo>
                    <a:cubicBezTo>
                      <a:pt x="3585" y="3589"/>
                      <a:pt x="3519" y="3607"/>
                      <a:pt x="3454" y="3607"/>
                    </a:cubicBezTo>
                    <a:cubicBezTo>
                      <a:pt x="3375" y="3607"/>
                      <a:pt x="3298" y="3580"/>
                      <a:pt x="3239" y="3528"/>
                    </a:cubicBezTo>
                    <a:cubicBezTo>
                      <a:pt x="3204" y="3504"/>
                      <a:pt x="3168" y="3480"/>
                      <a:pt x="3144" y="3445"/>
                    </a:cubicBezTo>
                    <a:cubicBezTo>
                      <a:pt x="3108" y="3421"/>
                      <a:pt x="3084" y="3385"/>
                      <a:pt x="3049" y="3349"/>
                    </a:cubicBezTo>
                    <a:lnTo>
                      <a:pt x="2846" y="3135"/>
                    </a:lnTo>
                    <a:lnTo>
                      <a:pt x="2453" y="2718"/>
                    </a:lnTo>
                    <a:lnTo>
                      <a:pt x="1668" y="1861"/>
                    </a:lnTo>
                    <a:cubicBezTo>
                      <a:pt x="1144" y="1289"/>
                      <a:pt x="620" y="730"/>
                      <a:pt x="48" y="206"/>
                    </a:cubicBezTo>
                    <a:cubicBezTo>
                      <a:pt x="42" y="200"/>
                      <a:pt x="33" y="197"/>
                      <a:pt x="26" y="197"/>
                    </a:cubicBezTo>
                    <a:cubicBezTo>
                      <a:pt x="19" y="197"/>
                      <a:pt x="13" y="200"/>
                      <a:pt x="13" y="206"/>
                    </a:cubicBezTo>
                    <a:cubicBezTo>
                      <a:pt x="1" y="218"/>
                      <a:pt x="1" y="230"/>
                      <a:pt x="13" y="242"/>
                    </a:cubicBezTo>
                    <a:cubicBezTo>
                      <a:pt x="489" y="849"/>
                      <a:pt x="1001" y="1432"/>
                      <a:pt x="1525" y="2004"/>
                    </a:cubicBezTo>
                    <a:lnTo>
                      <a:pt x="2299" y="2861"/>
                    </a:lnTo>
                    <a:lnTo>
                      <a:pt x="2692" y="3290"/>
                    </a:lnTo>
                    <a:lnTo>
                      <a:pt x="2882" y="3504"/>
                    </a:lnTo>
                    <a:lnTo>
                      <a:pt x="2930" y="3564"/>
                    </a:lnTo>
                    <a:cubicBezTo>
                      <a:pt x="2953" y="3575"/>
                      <a:pt x="2965" y="3599"/>
                      <a:pt x="2989" y="3623"/>
                    </a:cubicBezTo>
                    <a:cubicBezTo>
                      <a:pt x="3025" y="3659"/>
                      <a:pt x="3073" y="3695"/>
                      <a:pt x="3120" y="3718"/>
                    </a:cubicBezTo>
                    <a:cubicBezTo>
                      <a:pt x="3215" y="3790"/>
                      <a:pt x="3323" y="3826"/>
                      <a:pt x="3442" y="3837"/>
                    </a:cubicBezTo>
                    <a:cubicBezTo>
                      <a:pt x="3457" y="3839"/>
                      <a:pt x="3472" y="3840"/>
                      <a:pt x="3487" y="3840"/>
                    </a:cubicBezTo>
                    <a:cubicBezTo>
                      <a:pt x="3593" y="3840"/>
                      <a:pt x="3704" y="3805"/>
                      <a:pt x="3787" y="3742"/>
                    </a:cubicBezTo>
                    <a:cubicBezTo>
                      <a:pt x="3882" y="3671"/>
                      <a:pt x="3954" y="3587"/>
                      <a:pt x="4013" y="3492"/>
                    </a:cubicBezTo>
                    <a:cubicBezTo>
                      <a:pt x="4061" y="3409"/>
                      <a:pt x="4108" y="3325"/>
                      <a:pt x="4156" y="3242"/>
                    </a:cubicBezTo>
                    <a:cubicBezTo>
                      <a:pt x="4358" y="2909"/>
                      <a:pt x="4537" y="2563"/>
                      <a:pt x="4716" y="2218"/>
                    </a:cubicBezTo>
                    <a:cubicBezTo>
                      <a:pt x="5085" y="1540"/>
                      <a:pt x="5430" y="849"/>
                      <a:pt x="5775" y="158"/>
                    </a:cubicBezTo>
                    <a:cubicBezTo>
                      <a:pt x="5815" y="72"/>
                      <a:pt x="5750" y="1"/>
                      <a:pt x="5680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2"/>
              <p:cNvSpPr/>
              <p:nvPr/>
            </p:nvSpPr>
            <p:spPr>
              <a:xfrm>
                <a:off x="-2512286" y="5189690"/>
                <a:ext cx="109634" cy="97488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57" extrusionOk="0">
                    <a:moveTo>
                      <a:pt x="417" y="221"/>
                    </a:moveTo>
                    <a:cubicBezTo>
                      <a:pt x="477" y="221"/>
                      <a:pt x="536" y="233"/>
                      <a:pt x="584" y="292"/>
                    </a:cubicBezTo>
                    <a:cubicBezTo>
                      <a:pt x="691" y="411"/>
                      <a:pt x="798" y="518"/>
                      <a:pt x="929" y="626"/>
                    </a:cubicBezTo>
                    <a:cubicBezTo>
                      <a:pt x="1072" y="757"/>
                      <a:pt x="1239" y="864"/>
                      <a:pt x="1429" y="935"/>
                    </a:cubicBezTo>
                    <a:cubicBezTo>
                      <a:pt x="1477" y="959"/>
                      <a:pt x="1513" y="1018"/>
                      <a:pt x="1525" y="1078"/>
                    </a:cubicBezTo>
                    <a:cubicBezTo>
                      <a:pt x="1537" y="1126"/>
                      <a:pt x="1525" y="1185"/>
                      <a:pt x="1477" y="1221"/>
                    </a:cubicBezTo>
                    <a:lnTo>
                      <a:pt x="1394" y="1316"/>
                    </a:lnTo>
                    <a:cubicBezTo>
                      <a:pt x="1394" y="1316"/>
                      <a:pt x="1343" y="1355"/>
                      <a:pt x="1240" y="1355"/>
                    </a:cubicBezTo>
                    <a:cubicBezTo>
                      <a:pt x="1162" y="1355"/>
                      <a:pt x="1055" y="1333"/>
                      <a:pt x="917" y="1257"/>
                    </a:cubicBezTo>
                    <a:lnTo>
                      <a:pt x="405" y="816"/>
                    </a:lnTo>
                    <a:lnTo>
                      <a:pt x="394" y="816"/>
                    </a:lnTo>
                    <a:cubicBezTo>
                      <a:pt x="286" y="733"/>
                      <a:pt x="227" y="602"/>
                      <a:pt x="239" y="459"/>
                    </a:cubicBezTo>
                    <a:cubicBezTo>
                      <a:pt x="251" y="423"/>
                      <a:pt x="263" y="376"/>
                      <a:pt x="286" y="328"/>
                    </a:cubicBezTo>
                    <a:cubicBezTo>
                      <a:pt x="310" y="280"/>
                      <a:pt x="358" y="233"/>
                      <a:pt x="417" y="221"/>
                    </a:cubicBezTo>
                    <a:close/>
                    <a:moveTo>
                      <a:pt x="460" y="0"/>
                    </a:moveTo>
                    <a:cubicBezTo>
                      <a:pt x="438" y="0"/>
                      <a:pt x="416" y="2"/>
                      <a:pt x="394" y="6"/>
                    </a:cubicBezTo>
                    <a:cubicBezTo>
                      <a:pt x="251" y="30"/>
                      <a:pt x="144" y="114"/>
                      <a:pt x="96" y="245"/>
                    </a:cubicBezTo>
                    <a:cubicBezTo>
                      <a:pt x="72" y="292"/>
                      <a:pt x="48" y="352"/>
                      <a:pt x="36" y="411"/>
                    </a:cubicBezTo>
                    <a:cubicBezTo>
                      <a:pt x="1" y="626"/>
                      <a:pt x="96" y="840"/>
                      <a:pt x="275" y="971"/>
                    </a:cubicBezTo>
                    <a:lnTo>
                      <a:pt x="786" y="1423"/>
                    </a:lnTo>
                    <a:cubicBezTo>
                      <a:pt x="798" y="1423"/>
                      <a:pt x="798" y="1423"/>
                      <a:pt x="810" y="1435"/>
                    </a:cubicBezTo>
                    <a:cubicBezTo>
                      <a:pt x="941" y="1507"/>
                      <a:pt x="1084" y="1554"/>
                      <a:pt x="1227" y="1554"/>
                    </a:cubicBezTo>
                    <a:cubicBezTo>
                      <a:pt x="1242" y="1556"/>
                      <a:pt x="1257" y="1557"/>
                      <a:pt x="1272" y="1557"/>
                    </a:cubicBezTo>
                    <a:cubicBezTo>
                      <a:pt x="1373" y="1557"/>
                      <a:pt x="1464" y="1521"/>
                      <a:pt x="1537" y="1459"/>
                    </a:cubicBezTo>
                    <a:lnTo>
                      <a:pt x="1632" y="1364"/>
                    </a:lnTo>
                    <a:cubicBezTo>
                      <a:pt x="1715" y="1269"/>
                      <a:pt x="1751" y="1138"/>
                      <a:pt x="1739" y="1018"/>
                    </a:cubicBezTo>
                    <a:cubicBezTo>
                      <a:pt x="1703" y="899"/>
                      <a:pt x="1632" y="792"/>
                      <a:pt x="1513" y="733"/>
                    </a:cubicBezTo>
                    <a:cubicBezTo>
                      <a:pt x="1346" y="661"/>
                      <a:pt x="1203" y="566"/>
                      <a:pt x="1060" y="459"/>
                    </a:cubicBezTo>
                    <a:cubicBezTo>
                      <a:pt x="953" y="364"/>
                      <a:pt x="846" y="256"/>
                      <a:pt x="751" y="137"/>
                    </a:cubicBezTo>
                    <a:cubicBezTo>
                      <a:pt x="672" y="48"/>
                      <a:pt x="568" y="0"/>
                      <a:pt x="460" y="0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2"/>
              <p:cNvSpPr/>
              <p:nvPr/>
            </p:nvSpPr>
            <p:spPr>
              <a:xfrm>
                <a:off x="-2456373" y="5207222"/>
                <a:ext cx="55224" cy="1822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291" extrusionOk="0">
                    <a:moveTo>
                      <a:pt x="846" y="0"/>
                    </a:moveTo>
                    <a:cubicBezTo>
                      <a:pt x="775" y="24"/>
                      <a:pt x="703" y="36"/>
                      <a:pt x="632" y="48"/>
                    </a:cubicBezTo>
                    <a:cubicBezTo>
                      <a:pt x="572" y="60"/>
                      <a:pt x="501" y="72"/>
                      <a:pt x="441" y="84"/>
                    </a:cubicBezTo>
                    <a:cubicBezTo>
                      <a:pt x="370" y="96"/>
                      <a:pt x="310" y="107"/>
                      <a:pt x="239" y="107"/>
                    </a:cubicBezTo>
                    <a:lnTo>
                      <a:pt x="24" y="107"/>
                    </a:lnTo>
                    <a:cubicBezTo>
                      <a:pt x="24" y="101"/>
                      <a:pt x="21" y="99"/>
                      <a:pt x="18" y="99"/>
                    </a:cubicBezTo>
                    <a:cubicBezTo>
                      <a:pt x="16" y="99"/>
                      <a:pt x="13" y="101"/>
                      <a:pt x="13" y="107"/>
                    </a:cubicBezTo>
                    <a:cubicBezTo>
                      <a:pt x="1" y="107"/>
                      <a:pt x="1" y="131"/>
                      <a:pt x="13" y="143"/>
                    </a:cubicBezTo>
                    <a:cubicBezTo>
                      <a:pt x="72" y="203"/>
                      <a:pt x="144" y="250"/>
                      <a:pt x="227" y="274"/>
                    </a:cubicBezTo>
                    <a:cubicBezTo>
                      <a:pt x="277" y="283"/>
                      <a:pt x="334" y="291"/>
                      <a:pt x="392" y="291"/>
                    </a:cubicBezTo>
                    <a:cubicBezTo>
                      <a:pt x="416" y="291"/>
                      <a:pt x="441" y="290"/>
                      <a:pt x="465" y="286"/>
                    </a:cubicBezTo>
                    <a:cubicBezTo>
                      <a:pt x="548" y="274"/>
                      <a:pt x="632" y="238"/>
                      <a:pt x="703" y="203"/>
                    </a:cubicBezTo>
                    <a:cubicBezTo>
                      <a:pt x="775" y="167"/>
                      <a:pt x="834" y="107"/>
                      <a:pt x="882" y="36"/>
                    </a:cubicBezTo>
                    <a:cubicBezTo>
                      <a:pt x="882" y="36"/>
                      <a:pt x="882" y="24"/>
                      <a:pt x="882" y="24"/>
                    </a:cubicBezTo>
                    <a:cubicBezTo>
                      <a:pt x="870" y="12"/>
                      <a:pt x="858" y="0"/>
                      <a:pt x="846" y="0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2"/>
              <p:cNvSpPr/>
              <p:nvPr/>
            </p:nvSpPr>
            <p:spPr>
              <a:xfrm>
                <a:off x="-2398206" y="5126702"/>
                <a:ext cx="26172" cy="30304"/>
              </a:xfrm>
              <a:custGeom>
                <a:avLst/>
                <a:gdLst/>
                <a:ahLst/>
                <a:cxnLst/>
                <a:rect l="l" t="t" r="r" b="b"/>
                <a:pathLst>
                  <a:path w="418" h="484" extrusionOk="0">
                    <a:moveTo>
                      <a:pt x="12" y="0"/>
                    </a:moveTo>
                    <a:cubicBezTo>
                      <a:pt x="0" y="12"/>
                      <a:pt x="0" y="24"/>
                      <a:pt x="12" y="36"/>
                    </a:cubicBezTo>
                    <a:cubicBezTo>
                      <a:pt x="84" y="143"/>
                      <a:pt x="143" y="262"/>
                      <a:pt x="167" y="381"/>
                    </a:cubicBezTo>
                    <a:cubicBezTo>
                      <a:pt x="167" y="393"/>
                      <a:pt x="167" y="417"/>
                      <a:pt x="179" y="429"/>
                    </a:cubicBezTo>
                    <a:cubicBezTo>
                      <a:pt x="202" y="467"/>
                      <a:pt x="237" y="483"/>
                      <a:pt x="272" y="483"/>
                    </a:cubicBezTo>
                    <a:cubicBezTo>
                      <a:pt x="346" y="483"/>
                      <a:pt x="418" y="411"/>
                      <a:pt x="369" y="322"/>
                    </a:cubicBezTo>
                    <a:lnTo>
                      <a:pt x="369" y="310"/>
                    </a:lnTo>
                    <a:cubicBezTo>
                      <a:pt x="286" y="191"/>
                      <a:pt x="179" y="84"/>
                      <a:pt x="48" y="12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42"/>
              <p:cNvSpPr/>
              <p:nvPr/>
            </p:nvSpPr>
            <p:spPr>
              <a:xfrm>
                <a:off x="-2395952" y="5138411"/>
                <a:ext cx="43265" cy="19848"/>
              </a:xfrm>
              <a:custGeom>
                <a:avLst/>
                <a:gdLst/>
                <a:ahLst/>
                <a:cxnLst/>
                <a:rect l="l" t="t" r="r" b="b"/>
                <a:pathLst>
                  <a:path w="691" h="317" extrusionOk="0">
                    <a:moveTo>
                      <a:pt x="605" y="1"/>
                    </a:moveTo>
                    <a:cubicBezTo>
                      <a:pt x="503" y="1"/>
                      <a:pt x="398" y="24"/>
                      <a:pt x="310" y="63"/>
                    </a:cubicBezTo>
                    <a:cubicBezTo>
                      <a:pt x="191" y="111"/>
                      <a:pt x="95" y="183"/>
                      <a:pt x="12" y="266"/>
                    </a:cubicBezTo>
                    <a:cubicBezTo>
                      <a:pt x="0" y="290"/>
                      <a:pt x="12" y="313"/>
                      <a:pt x="36" y="313"/>
                    </a:cubicBezTo>
                    <a:cubicBezTo>
                      <a:pt x="56" y="316"/>
                      <a:pt x="77" y="317"/>
                      <a:pt x="97" y="317"/>
                    </a:cubicBezTo>
                    <a:cubicBezTo>
                      <a:pt x="196" y="317"/>
                      <a:pt x="294" y="293"/>
                      <a:pt x="393" y="254"/>
                    </a:cubicBezTo>
                    <a:cubicBezTo>
                      <a:pt x="512" y="218"/>
                      <a:pt x="607" y="147"/>
                      <a:pt x="691" y="52"/>
                    </a:cubicBezTo>
                    <a:cubicBezTo>
                      <a:pt x="691" y="52"/>
                      <a:pt x="691" y="40"/>
                      <a:pt x="691" y="40"/>
                    </a:cubicBezTo>
                    <a:cubicBezTo>
                      <a:pt x="691" y="28"/>
                      <a:pt x="679" y="4"/>
                      <a:pt x="667" y="4"/>
                    </a:cubicBezTo>
                    <a:cubicBezTo>
                      <a:pt x="646" y="2"/>
                      <a:pt x="626" y="1"/>
                      <a:pt x="605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42"/>
              <p:cNvSpPr/>
              <p:nvPr/>
            </p:nvSpPr>
            <p:spPr>
              <a:xfrm>
                <a:off x="-2416113" y="5165898"/>
                <a:ext cx="106692" cy="52657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841" extrusionOk="0">
                    <a:moveTo>
                      <a:pt x="145" y="1"/>
                    </a:moveTo>
                    <a:cubicBezTo>
                      <a:pt x="136" y="1"/>
                      <a:pt x="128" y="9"/>
                      <a:pt x="120" y="17"/>
                    </a:cubicBezTo>
                    <a:cubicBezTo>
                      <a:pt x="12" y="184"/>
                      <a:pt x="1" y="398"/>
                      <a:pt x="84" y="577"/>
                    </a:cubicBezTo>
                    <a:cubicBezTo>
                      <a:pt x="132" y="672"/>
                      <a:pt x="203" y="756"/>
                      <a:pt x="298" y="803"/>
                    </a:cubicBezTo>
                    <a:cubicBezTo>
                      <a:pt x="349" y="829"/>
                      <a:pt x="407" y="841"/>
                      <a:pt x="465" y="841"/>
                    </a:cubicBezTo>
                    <a:cubicBezTo>
                      <a:pt x="514" y="841"/>
                      <a:pt x="564" y="832"/>
                      <a:pt x="608" y="815"/>
                    </a:cubicBezTo>
                    <a:cubicBezTo>
                      <a:pt x="703" y="779"/>
                      <a:pt x="798" y="732"/>
                      <a:pt x="870" y="672"/>
                    </a:cubicBezTo>
                    <a:cubicBezTo>
                      <a:pt x="953" y="625"/>
                      <a:pt x="1025" y="577"/>
                      <a:pt x="1108" y="553"/>
                    </a:cubicBezTo>
                    <a:cubicBezTo>
                      <a:pt x="1298" y="482"/>
                      <a:pt x="1465" y="386"/>
                      <a:pt x="1620" y="255"/>
                    </a:cubicBezTo>
                    <a:lnTo>
                      <a:pt x="1632" y="267"/>
                    </a:lnTo>
                    <a:cubicBezTo>
                      <a:pt x="1704" y="186"/>
                      <a:pt x="1633" y="92"/>
                      <a:pt x="1553" y="92"/>
                    </a:cubicBezTo>
                    <a:cubicBezTo>
                      <a:pt x="1527" y="92"/>
                      <a:pt x="1500" y="101"/>
                      <a:pt x="1477" y="125"/>
                    </a:cubicBezTo>
                    <a:cubicBezTo>
                      <a:pt x="1346" y="244"/>
                      <a:pt x="1191" y="339"/>
                      <a:pt x="1036" y="410"/>
                    </a:cubicBezTo>
                    <a:cubicBezTo>
                      <a:pt x="941" y="446"/>
                      <a:pt x="858" y="506"/>
                      <a:pt x="786" y="565"/>
                    </a:cubicBezTo>
                    <a:cubicBezTo>
                      <a:pt x="715" y="625"/>
                      <a:pt x="644" y="672"/>
                      <a:pt x="572" y="708"/>
                    </a:cubicBezTo>
                    <a:cubicBezTo>
                      <a:pt x="536" y="720"/>
                      <a:pt x="498" y="726"/>
                      <a:pt x="459" y="726"/>
                    </a:cubicBezTo>
                    <a:cubicBezTo>
                      <a:pt x="420" y="726"/>
                      <a:pt x="382" y="720"/>
                      <a:pt x="346" y="708"/>
                    </a:cubicBezTo>
                    <a:cubicBezTo>
                      <a:pt x="263" y="660"/>
                      <a:pt x="203" y="613"/>
                      <a:pt x="167" y="541"/>
                    </a:cubicBezTo>
                    <a:cubicBezTo>
                      <a:pt x="72" y="386"/>
                      <a:pt x="72" y="196"/>
                      <a:pt x="167" y="41"/>
                    </a:cubicBezTo>
                    <a:cubicBezTo>
                      <a:pt x="167" y="29"/>
                      <a:pt x="167" y="5"/>
                      <a:pt x="155" y="5"/>
                    </a:cubicBezTo>
                    <a:cubicBezTo>
                      <a:pt x="152" y="2"/>
                      <a:pt x="148" y="1"/>
                      <a:pt x="145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42"/>
              <p:cNvSpPr/>
              <p:nvPr/>
            </p:nvSpPr>
            <p:spPr>
              <a:xfrm>
                <a:off x="-2483923" y="5024018"/>
                <a:ext cx="225906" cy="239931"/>
              </a:xfrm>
              <a:custGeom>
                <a:avLst/>
                <a:gdLst/>
                <a:ahLst/>
                <a:cxnLst/>
                <a:rect l="l" t="t" r="r" b="b"/>
                <a:pathLst>
                  <a:path w="3608" h="3832" extrusionOk="0">
                    <a:moveTo>
                      <a:pt x="579" y="1"/>
                    </a:moveTo>
                    <a:cubicBezTo>
                      <a:pt x="505" y="1"/>
                      <a:pt x="429" y="15"/>
                      <a:pt x="357" y="45"/>
                    </a:cubicBezTo>
                    <a:cubicBezTo>
                      <a:pt x="191" y="152"/>
                      <a:pt x="107" y="343"/>
                      <a:pt x="131" y="533"/>
                    </a:cubicBezTo>
                    <a:cubicBezTo>
                      <a:pt x="155" y="878"/>
                      <a:pt x="214" y="1236"/>
                      <a:pt x="298" y="1569"/>
                    </a:cubicBezTo>
                    <a:cubicBezTo>
                      <a:pt x="238" y="1688"/>
                      <a:pt x="179" y="1807"/>
                      <a:pt x="131" y="1914"/>
                    </a:cubicBezTo>
                    <a:cubicBezTo>
                      <a:pt x="95" y="2010"/>
                      <a:pt x="60" y="2105"/>
                      <a:pt x="36" y="2200"/>
                    </a:cubicBezTo>
                    <a:cubicBezTo>
                      <a:pt x="12" y="2307"/>
                      <a:pt x="0" y="2426"/>
                      <a:pt x="0" y="2545"/>
                    </a:cubicBezTo>
                    <a:lnTo>
                      <a:pt x="0" y="2557"/>
                    </a:lnTo>
                    <a:cubicBezTo>
                      <a:pt x="0" y="2652"/>
                      <a:pt x="12" y="2736"/>
                      <a:pt x="24" y="2819"/>
                    </a:cubicBezTo>
                    <a:cubicBezTo>
                      <a:pt x="38" y="2877"/>
                      <a:pt x="80" y="2902"/>
                      <a:pt x="123" y="2902"/>
                    </a:cubicBezTo>
                    <a:cubicBezTo>
                      <a:pt x="185" y="2902"/>
                      <a:pt x="248" y="2849"/>
                      <a:pt x="226" y="2772"/>
                    </a:cubicBezTo>
                    <a:cubicBezTo>
                      <a:pt x="214" y="2700"/>
                      <a:pt x="203" y="2629"/>
                      <a:pt x="203" y="2557"/>
                    </a:cubicBezTo>
                    <a:lnTo>
                      <a:pt x="203" y="2533"/>
                    </a:lnTo>
                    <a:cubicBezTo>
                      <a:pt x="203" y="2438"/>
                      <a:pt x="214" y="2343"/>
                      <a:pt x="238" y="2248"/>
                    </a:cubicBezTo>
                    <a:cubicBezTo>
                      <a:pt x="262" y="2164"/>
                      <a:pt x="286" y="2081"/>
                      <a:pt x="322" y="1998"/>
                    </a:cubicBezTo>
                    <a:cubicBezTo>
                      <a:pt x="369" y="1879"/>
                      <a:pt x="429" y="1759"/>
                      <a:pt x="500" y="1640"/>
                    </a:cubicBezTo>
                    <a:cubicBezTo>
                      <a:pt x="512" y="1617"/>
                      <a:pt x="512" y="1593"/>
                      <a:pt x="512" y="1569"/>
                    </a:cubicBezTo>
                    <a:cubicBezTo>
                      <a:pt x="429" y="1224"/>
                      <a:pt x="369" y="878"/>
                      <a:pt x="333" y="521"/>
                    </a:cubicBezTo>
                    <a:cubicBezTo>
                      <a:pt x="322" y="414"/>
                      <a:pt x="369" y="295"/>
                      <a:pt x="464" y="224"/>
                    </a:cubicBezTo>
                    <a:cubicBezTo>
                      <a:pt x="501" y="209"/>
                      <a:pt x="539" y="202"/>
                      <a:pt x="579" y="202"/>
                    </a:cubicBezTo>
                    <a:cubicBezTo>
                      <a:pt x="668" y="202"/>
                      <a:pt x="759" y="237"/>
                      <a:pt x="834" y="295"/>
                    </a:cubicBezTo>
                    <a:cubicBezTo>
                      <a:pt x="1000" y="414"/>
                      <a:pt x="965" y="640"/>
                      <a:pt x="893" y="938"/>
                    </a:cubicBezTo>
                    <a:cubicBezTo>
                      <a:pt x="869" y="1057"/>
                      <a:pt x="857" y="1176"/>
                      <a:pt x="857" y="1283"/>
                    </a:cubicBezTo>
                    <a:cubicBezTo>
                      <a:pt x="881" y="1378"/>
                      <a:pt x="941" y="1474"/>
                      <a:pt x="1012" y="1533"/>
                    </a:cubicBezTo>
                    <a:cubicBezTo>
                      <a:pt x="1036" y="1545"/>
                      <a:pt x="1060" y="1545"/>
                      <a:pt x="1084" y="1545"/>
                    </a:cubicBezTo>
                    <a:cubicBezTo>
                      <a:pt x="1143" y="1545"/>
                      <a:pt x="1679" y="1533"/>
                      <a:pt x="1977" y="1331"/>
                    </a:cubicBezTo>
                    <a:cubicBezTo>
                      <a:pt x="2136" y="1224"/>
                      <a:pt x="2657" y="899"/>
                      <a:pt x="3063" y="899"/>
                    </a:cubicBezTo>
                    <a:cubicBezTo>
                      <a:pt x="3112" y="899"/>
                      <a:pt x="3159" y="904"/>
                      <a:pt x="3203" y="914"/>
                    </a:cubicBezTo>
                    <a:cubicBezTo>
                      <a:pt x="3310" y="926"/>
                      <a:pt x="3405" y="1033"/>
                      <a:pt x="3393" y="1140"/>
                    </a:cubicBezTo>
                    <a:cubicBezTo>
                      <a:pt x="3393" y="1271"/>
                      <a:pt x="3298" y="1378"/>
                      <a:pt x="3167" y="1402"/>
                    </a:cubicBezTo>
                    <a:cubicBezTo>
                      <a:pt x="2834" y="1450"/>
                      <a:pt x="2500" y="1545"/>
                      <a:pt x="2191" y="1676"/>
                    </a:cubicBezTo>
                    <a:cubicBezTo>
                      <a:pt x="2143" y="1700"/>
                      <a:pt x="2119" y="1759"/>
                      <a:pt x="2131" y="1807"/>
                    </a:cubicBezTo>
                    <a:cubicBezTo>
                      <a:pt x="2142" y="1848"/>
                      <a:pt x="2188" y="1881"/>
                      <a:pt x="2231" y="1881"/>
                    </a:cubicBezTo>
                    <a:cubicBezTo>
                      <a:pt x="2238" y="1881"/>
                      <a:pt x="2244" y="1880"/>
                      <a:pt x="2250" y="1879"/>
                    </a:cubicBezTo>
                    <a:cubicBezTo>
                      <a:pt x="2270" y="1875"/>
                      <a:pt x="2290" y="1873"/>
                      <a:pt x="2310" y="1873"/>
                    </a:cubicBezTo>
                    <a:cubicBezTo>
                      <a:pt x="2464" y="1873"/>
                      <a:pt x="2598" y="1994"/>
                      <a:pt x="2619" y="2152"/>
                    </a:cubicBezTo>
                    <a:cubicBezTo>
                      <a:pt x="2631" y="2236"/>
                      <a:pt x="2608" y="2319"/>
                      <a:pt x="2548" y="2379"/>
                    </a:cubicBezTo>
                    <a:cubicBezTo>
                      <a:pt x="2512" y="2414"/>
                      <a:pt x="2512" y="2486"/>
                      <a:pt x="2548" y="2521"/>
                    </a:cubicBezTo>
                    <a:cubicBezTo>
                      <a:pt x="2572" y="2545"/>
                      <a:pt x="2608" y="2557"/>
                      <a:pt x="2631" y="2557"/>
                    </a:cubicBezTo>
                    <a:cubicBezTo>
                      <a:pt x="2655" y="2569"/>
                      <a:pt x="2679" y="2581"/>
                      <a:pt x="2691" y="2593"/>
                    </a:cubicBezTo>
                    <a:cubicBezTo>
                      <a:pt x="2762" y="2676"/>
                      <a:pt x="2810" y="2783"/>
                      <a:pt x="2810" y="2891"/>
                    </a:cubicBezTo>
                    <a:cubicBezTo>
                      <a:pt x="2810" y="2938"/>
                      <a:pt x="2798" y="2998"/>
                      <a:pt x="2762" y="3033"/>
                    </a:cubicBezTo>
                    <a:cubicBezTo>
                      <a:pt x="2667" y="3105"/>
                      <a:pt x="2560" y="3164"/>
                      <a:pt x="2453" y="3200"/>
                    </a:cubicBezTo>
                    <a:lnTo>
                      <a:pt x="2381" y="3236"/>
                    </a:lnTo>
                    <a:cubicBezTo>
                      <a:pt x="2310" y="3272"/>
                      <a:pt x="2238" y="3319"/>
                      <a:pt x="2179" y="3379"/>
                    </a:cubicBezTo>
                    <a:cubicBezTo>
                      <a:pt x="2101" y="3457"/>
                      <a:pt x="2023" y="3535"/>
                      <a:pt x="1955" y="3535"/>
                    </a:cubicBezTo>
                    <a:cubicBezTo>
                      <a:pt x="1950" y="3535"/>
                      <a:pt x="1945" y="3534"/>
                      <a:pt x="1941" y="3534"/>
                    </a:cubicBezTo>
                    <a:cubicBezTo>
                      <a:pt x="1917" y="3522"/>
                      <a:pt x="1881" y="3510"/>
                      <a:pt x="1857" y="3498"/>
                    </a:cubicBezTo>
                    <a:cubicBezTo>
                      <a:pt x="1843" y="3493"/>
                      <a:pt x="1828" y="3490"/>
                      <a:pt x="1813" y="3490"/>
                    </a:cubicBezTo>
                    <a:cubicBezTo>
                      <a:pt x="1792" y="3490"/>
                      <a:pt x="1771" y="3496"/>
                      <a:pt x="1750" y="3510"/>
                    </a:cubicBezTo>
                    <a:cubicBezTo>
                      <a:pt x="1612" y="3589"/>
                      <a:pt x="1450" y="3635"/>
                      <a:pt x="1290" y="3635"/>
                    </a:cubicBezTo>
                    <a:cubicBezTo>
                      <a:pt x="1256" y="3635"/>
                      <a:pt x="1223" y="3633"/>
                      <a:pt x="1191" y="3629"/>
                    </a:cubicBezTo>
                    <a:cubicBezTo>
                      <a:pt x="1184" y="3628"/>
                      <a:pt x="1178" y="3627"/>
                      <a:pt x="1172" y="3627"/>
                    </a:cubicBezTo>
                    <a:cubicBezTo>
                      <a:pt x="1122" y="3627"/>
                      <a:pt x="1084" y="3670"/>
                      <a:pt x="1084" y="3712"/>
                    </a:cubicBezTo>
                    <a:cubicBezTo>
                      <a:pt x="1072" y="3772"/>
                      <a:pt x="1119" y="3819"/>
                      <a:pt x="1167" y="3831"/>
                    </a:cubicBezTo>
                    <a:lnTo>
                      <a:pt x="1310" y="3831"/>
                    </a:lnTo>
                    <a:cubicBezTo>
                      <a:pt x="1488" y="3831"/>
                      <a:pt x="1655" y="3795"/>
                      <a:pt x="1810" y="3712"/>
                    </a:cubicBezTo>
                    <a:cubicBezTo>
                      <a:pt x="1834" y="3724"/>
                      <a:pt x="1857" y="3736"/>
                      <a:pt x="1893" y="3736"/>
                    </a:cubicBezTo>
                    <a:cubicBezTo>
                      <a:pt x="1914" y="3740"/>
                      <a:pt x="1934" y="3742"/>
                      <a:pt x="1954" y="3742"/>
                    </a:cubicBezTo>
                    <a:cubicBezTo>
                      <a:pt x="2095" y="3742"/>
                      <a:pt x="2216" y="3639"/>
                      <a:pt x="2310" y="3545"/>
                    </a:cubicBezTo>
                    <a:cubicBezTo>
                      <a:pt x="2358" y="3510"/>
                      <a:pt x="2405" y="3474"/>
                      <a:pt x="2465" y="3438"/>
                    </a:cubicBezTo>
                    <a:lnTo>
                      <a:pt x="2536" y="3403"/>
                    </a:lnTo>
                    <a:cubicBezTo>
                      <a:pt x="2667" y="3355"/>
                      <a:pt x="2786" y="3283"/>
                      <a:pt x="2905" y="3200"/>
                    </a:cubicBezTo>
                    <a:cubicBezTo>
                      <a:pt x="2977" y="3117"/>
                      <a:pt x="3024" y="3010"/>
                      <a:pt x="3012" y="2902"/>
                    </a:cubicBezTo>
                    <a:cubicBezTo>
                      <a:pt x="3012" y="2736"/>
                      <a:pt x="2941" y="2569"/>
                      <a:pt x="2834" y="2450"/>
                    </a:cubicBezTo>
                    <a:cubicBezTo>
                      <a:pt x="2810" y="2438"/>
                      <a:pt x="2798" y="2426"/>
                      <a:pt x="2786" y="2414"/>
                    </a:cubicBezTo>
                    <a:cubicBezTo>
                      <a:pt x="2822" y="2331"/>
                      <a:pt x="2846" y="2224"/>
                      <a:pt x="2822" y="2129"/>
                    </a:cubicBezTo>
                    <a:cubicBezTo>
                      <a:pt x="2798" y="1974"/>
                      <a:pt x="2715" y="1843"/>
                      <a:pt x="2584" y="1759"/>
                    </a:cubicBezTo>
                    <a:cubicBezTo>
                      <a:pt x="2786" y="1700"/>
                      <a:pt x="3000" y="1640"/>
                      <a:pt x="3203" y="1617"/>
                    </a:cubicBezTo>
                    <a:cubicBezTo>
                      <a:pt x="3429" y="1569"/>
                      <a:pt x="3596" y="1378"/>
                      <a:pt x="3608" y="1152"/>
                    </a:cubicBezTo>
                    <a:cubicBezTo>
                      <a:pt x="3608" y="938"/>
                      <a:pt x="3465" y="759"/>
                      <a:pt x="3251" y="712"/>
                    </a:cubicBezTo>
                    <a:cubicBezTo>
                      <a:pt x="3191" y="698"/>
                      <a:pt x="3128" y="692"/>
                      <a:pt x="3064" y="692"/>
                    </a:cubicBezTo>
                    <a:cubicBezTo>
                      <a:pt x="2634" y="692"/>
                      <a:pt x="2139" y="978"/>
                      <a:pt x="1869" y="1164"/>
                    </a:cubicBezTo>
                    <a:cubicBezTo>
                      <a:pt x="1643" y="1307"/>
                      <a:pt x="1250" y="1343"/>
                      <a:pt x="1119" y="1343"/>
                    </a:cubicBezTo>
                    <a:cubicBezTo>
                      <a:pt x="1095" y="1331"/>
                      <a:pt x="1072" y="1295"/>
                      <a:pt x="1060" y="1259"/>
                    </a:cubicBezTo>
                    <a:cubicBezTo>
                      <a:pt x="1060" y="1176"/>
                      <a:pt x="1084" y="1081"/>
                      <a:pt x="1107" y="997"/>
                    </a:cubicBezTo>
                    <a:cubicBezTo>
                      <a:pt x="1167" y="724"/>
                      <a:pt x="1250" y="343"/>
                      <a:pt x="953" y="140"/>
                    </a:cubicBezTo>
                    <a:cubicBezTo>
                      <a:pt x="845" y="48"/>
                      <a:pt x="713" y="1"/>
                      <a:pt x="579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42"/>
              <p:cNvSpPr/>
              <p:nvPr/>
            </p:nvSpPr>
            <p:spPr>
              <a:xfrm>
                <a:off x="-2387061" y="5221059"/>
                <a:ext cx="24795" cy="3274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523" extrusionOk="0">
                    <a:moveTo>
                      <a:pt x="48" y="1"/>
                    </a:moveTo>
                    <a:cubicBezTo>
                      <a:pt x="37" y="1"/>
                      <a:pt x="25" y="9"/>
                      <a:pt x="25" y="17"/>
                    </a:cubicBezTo>
                    <a:cubicBezTo>
                      <a:pt x="1" y="113"/>
                      <a:pt x="13" y="208"/>
                      <a:pt x="37" y="291"/>
                    </a:cubicBezTo>
                    <a:cubicBezTo>
                      <a:pt x="72" y="387"/>
                      <a:pt x="144" y="458"/>
                      <a:pt x="227" y="517"/>
                    </a:cubicBezTo>
                    <a:lnTo>
                      <a:pt x="251" y="517"/>
                    </a:lnTo>
                    <a:cubicBezTo>
                      <a:pt x="261" y="521"/>
                      <a:pt x="271" y="522"/>
                      <a:pt x="280" y="522"/>
                    </a:cubicBezTo>
                    <a:cubicBezTo>
                      <a:pt x="366" y="522"/>
                      <a:pt x="395" y="384"/>
                      <a:pt x="299" y="363"/>
                    </a:cubicBezTo>
                    <a:cubicBezTo>
                      <a:pt x="239" y="339"/>
                      <a:pt x="180" y="291"/>
                      <a:pt x="144" y="244"/>
                    </a:cubicBezTo>
                    <a:cubicBezTo>
                      <a:pt x="96" y="172"/>
                      <a:pt x="72" y="101"/>
                      <a:pt x="72" y="29"/>
                    </a:cubicBezTo>
                    <a:cubicBezTo>
                      <a:pt x="72" y="17"/>
                      <a:pt x="72" y="6"/>
                      <a:pt x="60" y="6"/>
                    </a:cubicBezTo>
                    <a:cubicBezTo>
                      <a:pt x="57" y="2"/>
                      <a:pt x="52" y="1"/>
                      <a:pt x="48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42"/>
              <p:cNvSpPr/>
              <p:nvPr/>
            </p:nvSpPr>
            <p:spPr>
              <a:xfrm>
                <a:off x="-2866422" y="5194324"/>
                <a:ext cx="408609" cy="308179"/>
              </a:xfrm>
              <a:custGeom>
                <a:avLst/>
                <a:gdLst/>
                <a:ahLst/>
                <a:cxnLst/>
                <a:rect l="l" t="t" r="r" b="b"/>
                <a:pathLst>
                  <a:path w="6526" h="4922" extrusionOk="0">
                    <a:moveTo>
                      <a:pt x="989" y="28"/>
                    </a:moveTo>
                    <a:lnTo>
                      <a:pt x="1061" y="40"/>
                    </a:lnTo>
                    <a:cubicBezTo>
                      <a:pt x="1418" y="87"/>
                      <a:pt x="1335" y="159"/>
                      <a:pt x="1561" y="528"/>
                    </a:cubicBezTo>
                    <a:cubicBezTo>
                      <a:pt x="1799" y="909"/>
                      <a:pt x="4240" y="3838"/>
                      <a:pt x="4276" y="3873"/>
                    </a:cubicBezTo>
                    <a:lnTo>
                      <a:pt x="4287" y="3873"/>
                    </a:lnTo>
                    <a:cubicBezTo>
                      <a:pt x="4287" y="3873"/>
                      <a:pt x="4299" y="3862"/>
                      <a:pt x="4299" y="3862"/>
                    </a:cubicBezTo>
                    <a:lnTo>
                      <a:pt x="6002" y="849"/>
                    </a:lnTo>
                    <a:lnTo>
                      <a:pt x="6490" y="1266"/>
                    </a:lnTo>
                    <a:cubicBezTo>
                      <a:pt x="6395" y="1480"/>
                      <a:pt x="5061" y="4100"/>
                      <a:pt x="4668" y="4659"/>
                    </a:cubicBezTo>
                    <a:cubicBezTo>
                      <a:pt x="4597" y="4778"/>
                      <a:pt x="4466" y="4874"/>
                      <a:pt x="4323" y="4885"/>
                    </a:cubicBezTo>
                    <a:cubicBezTo>
                      <a:pt x="4145" y="4874"/>
                      <a:pt x="3978" y="4790"/>
                      <a:pt x="3859" y="4659"/>
                    </a:cubicBezTo>
                    <a:cubicBezTo>
                      <a:pt x="3835" y="4635"/>
                      <a:pt x="1085" y="1623"/>
                      <a:pt x="858" y="1385"/>
                    </a:cubicBezTo>
                    <a:cubicBezTo>
                      <a:pt x="847" y="1373"/>
                      <a:pt x="823" y="1373"/>
                      <a:pt x="811" y="1361"/>
                    </a:cubicBezTo>
                    <a:cubicBezTo>
                      <a:pt x="680" y="1314"/>
                      <a:pt x="370" y="1195"/>
                      <a:pt x="346" y="706"/>
                    </a:cubicBezTo>
                    <a:cubicBezTo>
                      <a:pt x="323" y="337"/>
                      <a:pt x="620" y="28"/>
                      <a:pt x="989" y="28"/>
                    </a:cubicBezTo>
                    <a:close/>
                    <a:moveTo>
                      <a:pt x="989" y="1"/>
                    </a:moveTo>
                    <a:cubicBezTo>
                      <a:pt x="192" y="1"/>
                      <a:pt x="1" y="1154"/>
                      <a:pt x="799" y="1397"/>
                    </a:cubicBezTo>
                    <a:lnTo>
                      <a:pt x="835" y="1421"/>
                    </a:lnTo>
                    <a:cubicBezTo>
                      <a:pt x="1061" y="1647"/>
                      <a:pt x="3799" y="4659"/>
                      <a:pt x="3835" y="4695"/>
                    </a:cubicBezTo>
                    <a:cubicBezTo>
                      <a:pt x="3954" y="4826"/>
                      <a:pt x="4121" y="4909"/>
                      <a:pt x="4299" y="4921"/>
                    </a:cubicBezTo>
                    <a:lnTo>
                      <a:pt x="4311" y="4921"/>
                    </a:lnTo>
                    <a:cubicBezTo>
                      <a:pt x="4466" y="4897"/>
                      <a:pt x="4609" y="4814"/>
                      <a:pt x="4692" y="4671"/>
                    </a:cubicBezTo>
                    <a:cubicBezTo>
                      <a:pt x="5097" y="4100"/>
                      <a:pt x="6514" y="1302"/>
                      <a:pt x="6526" y="1266"/>
                    </a:cubicBezTo>
                    <a:cubicBezTo>
                      <a:pt x="6526" y="1266"/>
                      <a:pt x="6526" y="1254"/>
                      <a:pt x="6526" y="1254"/>
                    </a:cubicBezTo>
                    <a:lnTo>
                      <a:pt x="6002" y="802"/>
                    </a:lnTo>
                    <a:lnTo>
                      <a:pt x="5990" y="802"/>
                    </a:lnTo>
                    <a:cubicBezTo>
                      <a:pt x="5978" y="802"/>
                      <a:pt x="5978" y="802"/>
                      <a:pt x="5978" y="814"/>
                    </a:cubicBezTo>
                    <a:lnTo>
                      <a:pt x="4276" y="3826"/>
                    </a:lnTo>
                    <a:cubicBezTo>
                      <a:pt x="4061" y="3564"/>
                      <a:pt x="1823" y="873"/>
                      <a:pt x="1597" y="504"/>
                    </a:cubicBezTo>
                    <a:cubicBezTo>
                      <a:pt x="1585" y="468"/>
                      <a:pt x="1430" y="40"/>
                      <a:pt x="1061" y="4"/>
                    </a:cubicBezTo>
                    <a:cubicBezTo>
                      <a:pt x="1036" y="2"/>
                      <a:pt x="1013" y="1"/>
                      <a:pt x="989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42"/>
              <p:cNvSpPr/>
              <p:nvPr/>
            </p:nvSpPr>
            <p:spPr>
              <a:xfrm>
                <a:off x="-2506338" y="5195764"/>
                <a:ext cx="97738" cy="86217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377" extrusionOk="0">
                    <a:moveTo>
                      <a:pt x="358" y="29"/>
                    </a:moveTo>
                    <a:cubicBezTo>
                      <a:pt x="406" y="29"/>
                      <a:pt x="441" y="52"/>
                      <a:pt x="489" y="76"/>
                    </a:cubicBezTo>
                    <a:cubicBezTo>
                      <a:pt x="513" y="88"/>
                      <a:pt x="537" y="112"/>
                      <a:pt x="561" y="136"/>
                    </a:cubicBezTo>
                    <a:cubicBezTo>
                      <a:pt x="656" y="255"/>
                      <a:pt x="775" y="362"/>
                      <a:pt x="894" y="469"/>
                    </a:cubicBezTo>
                    <a:cubicBezTo>
                      <a:pt x="1037" y="588"/>
                      <a:pt x="1192" y="683"/>
                      <a:pt x="1370" y="767"/>
                    </a:cubicBezTo>
                    <a:cubicBezTo>
                      <a:pt x="1465" y="802"/>
                      <a:pt x="1525" y="886"/>
                      <a:pt x="1525" y="993"/>
                    </a:cubicBezTo>
                    <a:cubicBezTo>
                      <a:pt x="1537" y="1064"/>
                      <a:pt x="1501" y="1136"/>
                      <a:pt x="1453" y="1183"/>
                    </a:cubicBezTo>
                    <a:lnTo>
                      <a:pt x="1358" y="1291"/>
                    </a:lnTo>
                    <a:cubicBezTo>
                      <a:pt x="1358" y="1291"/>
                      <a:pt x="1283" y="1352"/>
                      <a:pt x="1139" y="1352"/>
                    </a:cubicBezTo>
                    <a:cubicBezTo>
                      <a:pt x="1046" y="1352"/>
                      <a:pt x="924" y="1327"/>
                      <a:pt x="775" y="1243"/>
                    </a:cubicBezTo>
                    <a:lnTo>
                      <a:pt x="263" y="791"/>
                    </a:lnTo>
                    <a:cubicBezTo>
                      <a:pt x="120" y="695"/>
                      <a:pt x="49" y="517"/>
                      <a:pt x="60" y="350"/>
                    </a:cubicBezTo>
                    <a:cubicBezTo>
                      <a:pt x="72" y="302"/>
                      <a:pt x="96" y="243"/>
                      <a:pt x="108" y="195"/>
                    </a:cubicBezTo>
                    <a:cubicBezTo>
                      <a:pt x="144" y="136"/>
                      <a:pt x="191" y="76"/>
                      <a:pt x="263" y="52"/>
                    </a:cubicBezTo>
                    <a:cubicBezTo>
                      <a:pt x="287" y="40"/>
                      <a:pt x="322" y="40"/>
                      <a:pt x="358" y="40"/>
                    </a:cubicBezTo>
                    <a:lnTo>
                      <a:pt x="358" y="29"/>
                    </a:lnTo>
                    <a:close/>
                    <a:moveTo>
                      <a:pt x="355" y="1"/>
                    </a:moveTo>
                    <a:cubicBezTo>
                      <a:pt x="320" y="1"/>
                      <a:pt x="285" y="7"/>
                      <a:pt x="251" y="17"/>
                    </a:cubicBezTo>
                    <a:cubicBezTo>
                      <a:pt x="168" y="40"/>
                      <a:pt x="108" y="112"/>
                      <a:pt x="72" y="183"/>
                    </a:cubicBezTo>
                    <a:cubicBezTo>
                      <a:pt x="60" y="231"/>
                      <a:pt x="37" y="279"/>
                      <a:pt x="25" y="338"/>
                    </a:cubicBezTo>
                    <a:cubicBezTo>
                      <a:pt x="1" y="517"/>
                      <a:pt x="84" y="707"/>
                      <a:pt x="227" y="814"/>
                    </a:cubicBezTo>
                    <a:lnTo>
                      <a:pt x="751" y="1255"/>
                    </a:lnTo>
                    <a:cubicBezTo>
                      <a:pt x="870" y="1326"/>
                      <a:pt x="1001" y="1374"/>
                      <a:pt x="1144" y="1374"/>
                    </a:cubicBezTo>
                    <a:cubicBezTo>
                      <a:pt x="1158" y="1376"/>
                      <a:pt x="1173" y="1377"/>
                      <a:pt x="1187" y="1377"/>
                    </a:cubicBezTo>
                    <a:cubicBezTo>
                      <a:pt x="1255" y="1377"/>
                      <a:pt x="1323" y="1354"/>
                      <a:pt x="1382" y="1314"/>
                    </a:cubicBezTo>
                    <a:lnTo>
                      <a:pt x="1477" y="1219"/>
                    </a:lnTo>
                    <a:cubicBezTo>
                      <a:pt x="1537" y="1148"/>
                      <a:pt x="1561" y="1076"/>
                      <a:pt x="1561" y="981"/>
                    </a:cubicBezTo>
                    <a:cubicBezTo>
                      <a:pt x="1549" y="874"/>
                      <a:pt x="1477" y="779"/>
                      <a:pt x="1382" y="731"/>
                    </a:cubicBezTo>
                    <a:cubicBezTo>
                      <a:pt x="1215" y="660"/>
                      <a:pt x="1049" y="552"/>
                      <a:pt x="906" y="433"/>
                    </a:cubicBezTo>
                    <a:cubicBezTo>
                      <a:pt x="787" y="338"/>
                      <a:pt x="680" y="219"/>
                      <a:pt x="584" y="100"/>
                    </a:cubicBezTo>
                    <a:cubicBezTo>
                      <a:pt x="561" y="76"/>
                      <a:pt x="525" y="52"/>
                      <a:pt x="501" y="40"/>
                    </a:cubicBezTo>
                    <a:cubicBezTo>
                      <a:pt x="452" y="13"/>
                      <a:pt x="403" y="1"/>
                      <a:pt x="355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42"/>
              <p:cNvSpPr/>
              <p:nvPr/>
            </p:nvSpPr>
            <p:spPr>
              <a:xfrm>
                <a:off x="-2478726" y="5029716"/>
                <a:ext cx="215512" cy="228974"/>
              </a:xfrm>
              <a:custGeom>
                <a:avLst/>
                <a:gdLst/>
                <a:ahLst/>
                <a:cxnLst/>
                <a:rect l="l" t="t" r="r" b="b"/>
                <a:pathLst>
                  <a:path w="3442" h="3657" extrusionOk="0">
                    <a:moveTo>
                      <a:pt x="492" y="36"/>
                    </a:moveTo>
                    <a:cubicBezTo>
                      <a:pt x="597" y="36"/>
                      <a:pt x="702" y="75"/>
                      <a:pt x="786" y="144"/>
                    </a:cubicBezTo>
                    <a:cubicBezTo>
                      <a:pt x="1012" y="311"/>
                      <a:pt x="941" y="621"/>
                      <a:pt x="893" y="883"/>
                    </a:cubicBezTo>
                    <a:cubicBezTo>
                      <a:pt x="858" y="978"/>
                      <a:pt x="846" y="1085"/>
                      <a:pt x="846" y="1192"/>
                    </a:cubicBezTo>
                    <a:cubicBezTo>
                      <a:pt x="870" y="1264"/>
                      <a:pt x="917" y="1335"/>
                      <a:pt x="977" y="1383"/>
                    </a:cubicBezTo>
                    <a:lnTo>
                      <a:pt x="989" y="1383"/>
                    </a:lnTo>
                    <a:cubicBezTo>
                      <a:pt x="1001" y="1383"/>
                      <a:pt x="1548" y="1371"/>
                      <a:pt x="1846" y="1168"/>
                    </a:cubicBezTo>
                    <a:cubicBezTo>
                      <a:pt x="2055" y="1033"/>
                      <a:pt x="2538" y="732"/>
                      <a:pt x="2958" y="732"/>
                    </a:cubicBezTo>
                    <a:cubicBezTo>
                      <a:pt x="3018" y="732"/>
                      <a:pt x="3076" y="738"/>
                      <a:pt x="3132" y="752"/>
                    </a:cubicBezTo>
                    <a:cubicBezTo>
                      <a:pt x="3287" y="776"/>
                      <a:pt x="3394" y="906"/>
                      <a:pt x="3394" y="1061"/>
                    </a:cubicBezTo>
                    <a:cubicBezTo>
                      <a:pt x="3382" y="1228"/>
                      <a:pt x="3263" y="1371"/>
                      <a:pt x="3096" y="1395"/>
                    </a:cubicBezTo>
                    <a:cubicBezTo>
                      <a:pt x="2763" y="1454"/>
                      <a:pt x="2441" y="1538"/>
                      <a:pt x="2132" y="1680"/>
                    </a:cubicBezTo>
                    <a:cubicBezTo>
                      <a:pt x="2132" y="1680"/>
                      <a:pt x="2120" y="1692"/>
                      <a:pt x="2132" y="1692"/>
                    </a:cubicBezTo>
                    <a:cubicBezTo>
                      <a:pt x="2132" y="1704"/>
                      <a:pt x="2132" y="1704"/>
                      <a:pt x="2144" y="1704"/>
                    </a:cubicBezTo>
                    <a:cubicBezTo>
                      <a:pt x="2165" y="1701"/>
                      <a:pt x="2187" y="1699"/>
                      <a:pt x="2208" y="1699"/>
                    </a:cubicBezTo>
                    <a:cubicBezTo>
                      <a:pt x="2409" y="1699"/>
                      <a:pt x="2586" y="1846"/>
                      <a:pt x="2608" y="2061"/>
                    </a:cubicBezTo>
                    <a:cubicBezTo>
                      <a:pt x="2632" y="2169"/>
                      <a:pt x="2608" y="2276"/>
                      <a:pt x="2525" y="2359"/>
                    </a:cubicBezTo>
                    <a:cubicBezTo>
                      <a:pt x="2525" y="2359"/>
                      <a:pt x="2525" y="2371"/>
                      <a:pt x="2525" y="2371"/>
                    </a:cubicBezTo>
                    <a:cubicBezTo>
                      <a:pt x="2525" y="2383"/>
                      <a:pt x="2536" y="2383"/>
                      <a:pt x="2548" y="2383"/>
                    </a:cubicBezTo>
                    <a:cubicBezTo>
                      <a:pt x="2548" y="2383"/>
                      <a:pt x="2584" y="2383"/>
                      <a:pt x="2656" y="2442"/>
                    </a:cubicBezTo>
                    <a:cubicBezTo>
                      <a:pt x="2751" y="2538"/>
                      <a:pt x="2798" y="2669"/>
                      <a:pt x="2810" y="2800"/>
                    </a:cubicBezTo>
                    <a:cubicBezTo>
                      <a:pt x="2810" y="2883"/>
                      <a:pt x="2787" y="2954"/>
                      <a:pt x="2727" y="3002"/>
                    </a:cubicBezTo>
                    <a:cubicBezTo>
                      <a:pt x="2632" y="3085"/>
                      <a:pt x="2525" y="3145"/>
                      <a:pt x="2406" y="3192"/>
                    </a:cubicBezTo>
                    <a:lnTo>
                      <a:pt x="2334" y="3216"/>
                    </a:lnTo>
                    <a:cubicBezTo>
                      <a:pt x="2263" y="3252"/>
                      <a:pt x="2203" y="3300"/>
                      <a:pt x="2155" y="3359"/>
                    </a:cubicBezTo>
                    <a:cubicBezTo>
                      <a:pt x="2060" y="3434"/>
                      <a:pt x="1964" y="3518"/>
                      <a:pt x="1868" y="3518"/>
                    </a:cubicBezTo>
                    <a:cubicBezTo>
                      <a:pt x="1857" y="3518"/>
                      <a:pt x="1845" y="3516"/>
                      <a:pt x="1834" y="3514"/>
                    </a:cubicBezTo>
                    <a:cubicBezTo>
                      <a:pt x="1798" y="3502"/>
                      <a:pt x="1763" y="3490"/>
                      <a:pt x="1727" y="3478"/>
                    </a:cubicBezTo>
                    <a:lnTo>
                      <a:pt x="1715" y="3478"/>
                    </a:lnTo>
                    <a:cubicBezTo>
                      <a:pt x="1571" y="3574"/>
                      <a:pt x="1403" y="3616"/>
                      <a:pt x="1238" y="3616"/>
                    </a:cubicBezTo>
                    <a:cubicBezTo>
                      <a:pt x="1198" y="3616"/>
                      <a:pt x="1159" y="3614"/>
                      <a:pt x="1120" y="3609"/>
                    </a:cubicBezTo>
                    <a:cubicBezTo>
                      <a:pt x="1096" y="3502"/>
                      <a:pt x="1024" y="3419"/>
                      <a:pt x="929" y="3371"/>
                    </a:cubicBezTo>
                    <a:cubicBezTo>
                      <a:pt x="762" y="3300"/>
                      <a:pt x="596" y="3192"/>
                      <a:pt x="453" y="3073"/>
                    </a:cubicBezTo>
                    <a:cubicBezTo>
                      <a:pt x="346" y="2978"/>
                      <a:pt x="227" y="2871"/>
                      <a:pt x="131" y="2752"/>
                    </a:cubicBezTo>
                    <a:cubicBezTo>
                      <a:pt x="108" y="2728"/>
                      <a:pt x="84" y="2704"/>
                      <a:pt x="60" y="2681"/>
                    </a:cubicBezTo>
                    <a:cubicBezTo>
                      <a:pt x="36" y="2609"/>
                      <a:pt x="24" y="2538"/>
                      <a:pt x="24" y="2466"/>
                    </a:cubicBezTo>
                    <a:lnTo>
                      <a:pt x="24" y="2442"/>
                    </a:lnTo>
                    <a:cubicBezTo>
                      <a:pt x="24" y="2347"/>
                      <a:pt x="36" y="2240"/>
                      <a:pt x="72" y="2133"/>
                    </a:cubicBezTo>
                    <a:cubicBezTo>
                      <a:pt x="84" y="2049"/>
                      <a:pt x="120" y="1954"/>
                      <a:pt x="155" y="1871"/>
                    </a:cubicBezTo>
                    <a:cubicBezTo>
                      <a:pt x="203" y="1752"/>
                      <a:pt x="262" y="1621"/>
                      <a:pt x="334" y="1502"/>
                    </a:cubicBezTo>
                    <a:cubicBezTo>
                      <a:pt x="334" y="1502"/>
                      <a:pt x="334" y="1490"/>
                      <a:pt x="334" y="1490"/>
                    </a:cubicBezTo>
                    <a:cubicBezTo>
                      <a:pt x="250" y="1145"/>
                      <a:pt x="191" y="799"/>
                      <a:pt x="155" y="442"/>
                    </a:cubicBezTo>
                    <a:cubicBezTo>
                      <a:pt x="131" y="299"/>
                      <a:pt x="203" y="144"/>
                      <a:pt x="322" y="73"/>
                    </a:cubicBezTo>
                    <a:cubicBezTo>
                      <a:pt x="377" y="48"/>
                      <a:pt x="435" y="36"/>
                      <a:pt x="492" y="36"/>
                    </a:cubicBezTo>
                    <a:close/>
                    <a:moveTo>
                      <a:pt x="501" y="1"/>
                    </a:moveTo>
                    <a:cubicBezTo>
                      <a:pt x="440" y="1"/>
                      <a:pt x="380" y="13"/>
                      <a:pt x="322" y="37"/>
                    </a:cubicBezTo>
                    <a:cubicBezTo>
                      <a:pt x="179" y="133"/>
                      <a:pt x="108" y="287"/>
                      <a:pt x="131" y="442"/>
                    </a:cubicBezTo>
                    <a:cubicBezTo>
                      <a:pt x="167" y="799"/>
                      <a:pt x="215" y="1145"/>
                      <a:pt x="298" y="1502"/>
                    </a:cubicBezTo>
                    <a:cubicBezTo>
                      <a:pt x="239" y="1621"/>
                      <a:pt x="179" y="1740"/>
                      <a:pt x="131" y="1871"/>
                    </a:cubicBezTo>
                    <a:cubicBezTo>
                      <a:pt x="96" y="1954"/>
                      <a:pt x="60" y="2038"/>
                      <a:pt x="36" y="2133"/>
                    </a:cubicBezTo>
                    <a:cubicBezTo>
                      <a:pt x="12" y="2240"/>
                      <a:pt x="0" y="2347"/>
                      <a:pt x="0" y="2454"/>
                    </a:cubicBezTo>
                    <a:lnTo>
                      <a:pt x="0" y="2466"/>
                    </a:lnTo>
                    <a:lnTo>
                      <a:pt x="0" y="2478"/>
                    </a:lnTo>
                    <a:cubicBezTo>
                      <a:pt x="0" y="2550"/>
                      <a:pt x="12" y="2633"/>
                      <a:pt x="36" y="2716"/>
                    </a:cubicBezTo>
                    <a:cubicBezTo>
                      <a:pt x="72" y="2740"/>
                      <a:pt x="96" y="2752"/>
                      <a:pt x="120" y="2776"/>
                    </a:cubicBezTo>
                    <a:cubicBezTo>
                      <a:pt x="215" y="2895"/>
                      <a:pt x="322" y="3014"/>
                      <a:pt x="441" y="3109"/>
                    </a:cubicBezTo>
                    <a:cubicBezTo>
                      <a:pt x="596" y="3240"/>
                      <a:pt x="751" y="3335"/>
                      <a:pt x="929" y="3407"/>
                    </a:cubicBezTo>
                    <a:cubicBezTo>
                      <a:pt x="1012" y="3454"/>
                      <a:pt x="1072" y="3538"/>
                      <a:pt x="1084" y="3633"/>
                    </a:cubicBezTo>
                    <a:cubicBezTo>
                      <a:pt x="1084" y="3645"/>
                      <a:pt x="1084" y="3657"/>
                      <a:pt x="1096" y="3657"/>
                    </a:cubicBezTo>
                    <a:lnTo>
                      <a:pt x="1227" y="3657"/>
                    </a:lnTo>
                    <a:cubicBezTo>
                      <a:pt x="1405" y="3657"/>
                      <a:pt x="1584" y="3609"/>
                      <a:pt x="1727" y="3514"/>
                    </a:cubicBezTo>
                    <a:cubicBezTo>
                      <a:pt x="1763" y="3526"/>
                      <a:pt x="1798" y="3538"/>
                      <a:pt x="1834" y="3550"/>
                    </a:cubicBezTo>
                    <a:cubicBezTo>
                      <a:pt x="1848" y="3552"/>
                      <a:pt x="1862" y="3553"/>
                      <a:pt x="1875" y="3553"/>
                    </a:cubicBezTo>
                    <a:cubicBezTo>
                      <a:pt x="1990" y="3553"/>
                      <a:pt x="2094" y="3468"/>
                      <a:pt x="2179" y="3383"/>
                    </a:cubicBezTo>
                    <a:cubicBezTo>
                      <a:pt x="2227" y="3335"/>
                      <a:pt x="2286" y="3288"/>
                      <a:pt x="2346" y="3252"/>
                    </a:cubicBezTo>
                    <a:lnTo>
                      <a:pt x="2429" y="3216"/>
                    </a:lnTo>
                    <a:cubicBezTo>
                      <a:pt x="2548" y="3181"/>
                      <a:pt x="2667" y="3109"/>
                      <a:pt x="2763" y="3026"/>
                    </a:cubicBezTo>
                    <a:cubicBezTo>
                      <a:pt x="2822" y="2966"/>
                      <a:pt x="2858" y="2883"/>
                      <a:pt x="2858" y="2800"/>
                    </a:cubicBezTo>
                    <a:cubicBezTo>
                      <a:pt x="2846" y="2657"/>
                      <a:pt x="2787" y="2526"/>
                      <a:pt x="2691" y="2419"/>
                    </a:cubicBezTo>
                    <a:cubicBezTo>
                      <a:pt x="2667" y="2383"/>
                      <a:pt x="2620" y="2359"/>
                      <a:pt x="2584" y="2347"/>
                    </a:cubicBezTo>
                    <a:cubicBezTo>
                      <a:pt x="2656" y="2264"/>
                      <a:pt x="2679" y="2157"/>
                      <a:pt x="2656" y="2049"/>
                    </a:cubicBezTo>
                    <a:cubicBezTo>
                      <a:pt x="2632" y="1835"/>
                      <a:pt x="2453" y="1680"/>
                      <a:pt x="2251" y="1668"/>
                    </a:cubicBezTo>
                    <a:cubicBezTo>
                      <a:pt x="2525" y="1561"/>
                      <a:pt x="2810" y="1478"/>
                      <a:pt x="3120" y="1442"/>
                    </a:cubicBezTo>
                    <a:cubicBezTo>
                      <a:pt x="3298" y="1407"/>
                      <a:pt x="3429" y="1252"/>
                      <a:pt x="3441" y="1073"/>
                    </a:cubicBezTo>
                    <a:cubicBezTo>
                      <a:pt x="3441" y="895"/>
                      <a:pt x="3322" y="740"/>
                      <a:pt x="3144" y="716"/>
                    </a:cubicBezTo>
                    <a:cubicBezTo>
                      <a:pt x="3086" y="702"/>
                      <a:pt x="3027" y="696"/>
                      <a:pt x="2966" y="696"/>
                    </a:cubicBezTo>
                    <a:cubicBezTo>
                      <a:pt x="2546" y="696"/>
                      <a:pt x="2063" y="989"/>
                      <a:pt x="1834" y="1145"/>
                    </a:cubicBezTo>
                    <a:cubicBezTo>
                      <a:pt x="1560" y="1323"/>
                      <a:pt x="1072" y="1347"/>
                      <a:pt x="1001" y="1347"/>
                    </a:cubicBezTo>
                    <a:cubicBezTo>
                      <a:pt x="953" y="1311"/>
                      <a:pt x="905" y="1252"/>
                      <a:pt x="893" y="1192"/>
                    </a:cubicBezTo>
                    <a:cubicBezTo>
                      <a:pt x="893" y="1085"/>
                      <a:pt x="905" y="990"/>
                      <a:pt x="929" y="895"/>
                    </a:cubicBezTo>
                    <a:cubicBezTo>
                      <a:pt x="989" y="621"/>
                      <a:pt x="1060" y="299"/>
                      <a:pt x="822" y="121"/>
                    </a:cubicBezTo>
                    <a:cubicBezTo>
                      <a:pt x="729" y="43"/>
                      <a:pt x="615" y="1"/>
                      <a:pt x="501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42"/>
              <p:cNvSpPr/>
              <p:nvPr/>
            </p:nvSpPr>
            <p:spPr>
              <a:xfrm>
                <a:off x="-2769248" y="5225943"/>
                <a:ext cx="279189" cy="210942"/>
              </a:xfrm>
              <a:custGeom>
                <a:avLst/>
                <a:gdLst/>
                <a:ahLst/>
                <a:cxnLst/>
                <a:rect l="l" t="t" r="r" b="b"/>
                <a:pathLst>
                  <a:path w="4459" h="3369" extrusionOk="0">
                    <a:moveTo>
                      <a:pt x="29" y="1"/>
                    </a:moveTo>
                    <a:cubicBezTo>
                      <a:pt x="15" y="1"/>
                      <a:pt x="1" y="15"/>
                      <a:pt x="9" y="23"/>
                    </a:cubicBezTo>
                    <a:cubicBezTo>
                      <a:pt x="247" y="404"/>
                      <a:pt x="2688" y="3333"/>
                      <a:pt x="2712" y="3368"/>
                    </a:cubicBezTo>
                    <a:lnTo>
                      <a:pt x="2735" y="3368"/>
                    </a:lnTo>
                    <a:cubicBezTo>
                      <a:pt x="2735" y="3368"/>
                      <a:pt x="2747" y="3357"/>
                      <a:pt x="2747" y="3357"/>
                    </a:cubicBezTo>
                    <a:lnTo>
                      <a:pt x="4450" y="332"/>
                    </a:lnTo>
                    <a:cubicBezTo>
                      <a:pt x="4458" y="324"/>
                      <a:pt x="4444" y="310"/>
                      <a:pt x="4430" y="310"/>
                    </a:cubicBezTo>
                    <a:cubicBezTo>
                      <a:pt x="4424" y="310"/>
                      <a:pt x="4418" y="313"/>
                      <a:pt x="4414" y="320"/>
                    </a:cubicBezTo>
                    <a:lnTo>
                      <a:pt x="2724" y="3321"/>
                    </a:lnTo>
                    <a:cubicBezTo>
                      <a:pt x="2509" y="3071"/>
                      <a:pt x="259" y="368"/>
                      <a:pt x="45" y="11"/>
                    </a:cubicBezTo>
                    <a:cubicBezTo>
                      <a:pt x="41" y="3"/>
                      <a:pt x="35" y="1"/>
                      <a:pt x="29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42"/>
              <p:cNvSpPr/>
              <p:nvPr/>
            </p:nvSpPr>
            <p:spPr>
              <a:xfrm>
                <a:off x="-2770187" y="5223877"/>
                <a:ext cx="287016" cy="220459"/>
              </a:xfrm>
              <a:custGeom>
                <a:avLst/>
                <a:gdLst/>
                <a:ahLst/>
                <a:cxnLst/>
                <a:rect l="l" t="t" r="r" b="b"/>
                <a:pathLst>
                  <a:path w="4584" h="3521" extrusionOk="0">
                    <a:moveTo>
                      <a:pt x="2727" y="3199"/>
                    </a:moveTo>
                    <a:lnTo>
                      <a:pt x="2798" y="3294"/>
                    </a:lnTo>
                    <a:lnTo>
                      <a:pt x="2667" y="3306"/>
                    </a:lnTo>
                    <a:lnTo>
                      <a:pt x="2727" y="3199"/>
                    </a:lnTo>
                    <a:close/>
                    <a:moveTo>
                      <a:pt x="60" y="32"/>
                    </a:moveTo>
                    <a:cubicBezTo>
                      <a:pt x="167" y="151"/>
                      <a:pt x="262" y="258"/>
                      <a:pt x="381" y="401"/>
                    </a:cubicBezTo>
                    <a:cubicBezTo>
                      <a:pt x="512" y="532"/>
                      <a:pt x="643" y="687"/>
                      <a:pt x="774" y="830"/>
                    </a:cubicBezTo>
                    <a:cubicBezTo>
                      <a:pt x="941" y="1032"/>
                      <a:pt x="1107" y="1246"/>
                      <a:pt x="1274" y="1437"/>
                    </a:cubicBezTo>
                    <a:cubicBezTo>
                      <a:pt x="1334" y="1508"/>
                      <a:pt x="1393" y="1592"/>
                      <a:pt x="1453" y="1663"/>
                    </a:cubicBezTo>
                    <a:lnTo>
                      <a:pt x="2715" y="3163"/>
                    </a:lnTo>
                    <a:lnTo>
                      <a:pt x="2631" y="3306"/>
                    </a:lnTo>
                    <a:cubicBezTo>
                      <a:pt x="2631" y="3306"/>
                      <a:pt x="2631" y="3318"/>
                      <a:pt x="2631" y="3318"/>
                    </a:cubicBezTo>
                    <a:cubicBezTo>
                      <a:pt x="2643" y="3330"/>
                      <a:pt x="2643" y="3330"/>
                      <a:pt x="2655" y="3330"/>
                    </a:cubicBezTo>
                    <a:lnTo>
                      <a:pt x="2846" y="3306"/>
                    </a:lnTo>
                    <a:cubicBezTo>
                      <a:pt x="2858" y="3306"/>
                      <a:pt x="2858" y="3306"/>
                      <a:pt x="2858" y="3294"/>
                    </a:cubicBezTo>
                    <a:cubicBezTo>
                      <a:pt x="2870" y="3294"/>
                      <a:pt x="2870" y="3282"/>
                      <a:pt x="2858" y="3282"/>
                    </a:cubicBezTo>
                    <a:lnTo>
                      <a:pt x="2762" y="3163"/>
                    </a:lnTo>
                    <a:lnTo>
                      <a:pt x="3524" y="1818"/>
                    </a:lnTo>
                    <a:cubicBezTo>
                      <a:pt x="3703" y="1496"/>
                      <a:pt x="3893" y="1163"/>
                      <a:pt x="4072" y="853"/>
                    </a:cubicBezTo>
                    <a:lnTo>
                      <a:pt x="4382" y="318"/>
                    </a:lnTo>
                    <a:cubicBezTo>
                      <a:pt x="4394" y="294"/>
                      <a:pt x="4417" y="282"/>
                      <a:pt x="4441" y="282"/>
                    </a:cubicBezTo>
                    <a:cubicBezTo>
                      <a:pt x="4447" y="276"/>
                      <a:pt x="4456" y="273"/>
                      <a:pt x="4466" y="273"/>
                    </a:cubicBezTo>
                    <a:cubicBezTo>
                      <a:pt x="4477" y="273"/>
                      <a:pt x="4489" y="276"/>
                      <a:pt x="4501" y="282"/>
                    </a:cubicBezTo>
                    <a:cubicBezTo>
                      <a:pt x="4536" y="306"/>
                      <a:pt x="4560" y="365"/>
                      <a:pt x="4536" y="401"/>
                    </a:cubicBezTo>
                    <a:lnTo>
                      <a:pt x="4239" y="937"/>
                    </a:lnTo>
                    <a:cubicBezTo>
                      <a:pt x="4060" y="1258"/>
                      <a:pt x="3882" y="1592"/>
                      <a:pt x="3691" y="1913"/>
                    </a:cubicBezTo>
                    <a:lnTo>
                      <a:pt x="2846" y="3425"/>
                    </a:lnTo>
                    <a:cubicBezTo>
                      <a:pt x="2822" y="3457"/>
                      <a:pt x="2787" y="3473"/>
                      <a:pt x="2753" y="3473"/>
                    </a:cubicBezTo>
                    <a:cubicBezTo>
                      <a:pt x="2736" y="3473"/>
                      <a:pt x="2719" y="3469"/>
                      <a:pt x="2703" y="3461"/>
                    </a:cubicBezTo>
                    <a:cubicBezTo>
                      <a:pt x="2691" y="3461"/>
                      <a:pt x="2679" y="3449"/>
                      <a:pt x="2679" y="3437"/>
                    </a:cubicBezTo>
                    <a:lnTo>
                      <a:pt x="1322" y="1782"/>
                    </a:lnTo>
                    <a:lnTo>
                      <a:pt x="1274" y="1723"/>
                    </a:lnTo>
                    <a:cubicBezTo>
                      <a:pt x="1072" y="1473"/>
                      <a:pt x="845" y="1199"/>
                      <a:pt x="655" y="937"/>
                    </a:cubicBezTo>
                    <a:cubicBezTo>
                      <a:pt x="429" y="651"/>
                      <a:pt x="226" y="353"/>
                      <a:pt x="48" y="44"/>
                    </a:cubicBezTo>
                    <a:cubicBezTo>
                      <a:pt x="48" y="44"/>
                      <a:pt x="48" y="32"/>
                      <a:pt x="48" y="32"/>
                    </a:cubicBezTo>
                    <a:close/>
                    <a:moveTo>
                      <a:pt x="53" y="0"/>
                    </a:moveTo>
                    <a:cubicBezTo>
                      <a:pt x="44" y="0"/>
                      <a:pt x="34" y="3"/>
                      <a:pt x="24" y="8"/>
                    </a:cubicBezTo>
                    <a:cubicBezTo>
                      <a:pt x="12" y="20"/>
                      <a:pt x="12" y="20"/>
                      <a:pt x="0" y="32"/>
                    </a:cubicBezTo>
                    <a:cubicBezTo>
                      <a:pt x="0" y="44"/>
                      <a:pt x="0" y="56"/>
                      <a:pt x="0" y="68"/>
                    </a:cubicBezTo>
                    <a:cubicBezTo>
                      <a:pt x="191" y="377"/>
                      <a:pt x="393" y="675"/>
                      <a:pt x="607" y="961"/>
                    </a:cubicBezTo>
                    <a:cubicBezTo>
                      <a:pt x="810" y="1234"/>
                      <a:pt x="1024" y="1496"/>
                      <a:pt x="1238" y="1746"/>
                    </a:cubicBezTo>
                    <a:lnTo>
                      <a:pt x="2643" y="3473"/>
                    </a:lnTo>
                    <a:cubicBezTo>
                      <a:pt x="2655" y="3485"/>
                      <a:pt x="2667" y="3497"/>
                      <a:pt x="2679" y="3497"/>
                    </a:cubicBezTo>
                    <a:cubicBezTo>
                      <a:pt x="2703" y="3509"/>
                      <a:pt x="2727" y="3520"/>
                      <a:pt x="2750" y="3520"/>
                    </a:cubicBezTo>
                    <a:cubicBezTo>
                      <a:pt x="2798" y="3520"/>
                      <a:pt x="2834" y="3485"/>
                      <a:pt x="2870" y="3449"/>
                    </a:cubicBezTo>
                    <a:lnTo>
                      <a:pt x="3715" y="1949"/>
                    </a:lnTo>
                    <a:cubicBezTo>
                      <a:pt x="3905" y="1615"/>
                      <a:pt x="4084" y="1282"/>
                      <a:pt x="4263" y="961"/>
                    </a:cubicBezTo>
                    <a:cubicBezTo>
                      <a:pt x="4358" y="782"/>
                      <a:pt x="4453" y="603"/>
                      <a:pt x="4560" y="425"/>
                    </a:cubicBezTo>
                    <a:cubicBezTo>
                      <a:pt x="4584" y="365"/>
                      <a:pt x="4572" y="294"/>
                      <a:pt x="4513" y="258"/>
                    </a:cubicBezTo>
                    <a:cubicBezTo>
                      <a:pt x="4489" y="246"/>
                      <a:pt x="4453" y="246"/>
                      <a:pt x="4417" y="246"/>
                    </a:cubicBezTo>
                    <a:cubicBezTo>
                      <a:pt x="4382" y="258"/>
                      <a:pt x="4358" y="282"/>
                      <a:pt x="4346" y="306"/>
                    </a:cubicBezTo>
                    <a:cubicBezTo>
                      <a:pt x="4239" y="484"/>
                      <a:pt x="4143" y="663"/>
                      <a:pt x="4036" y="842"/>
                    </a:cubicBezTo>
                    <a:cubicBezTo>
                      <a:pt x="3858" y="1151"/>
                      <a:pt x="3667" y="1485"/>
                      <a:pt x="3477" y="1806"/>
                    </a:cubicBezTo>
                    <a:lnTo>
                      <a:pt x="2727" y="3151"/>
                    </a:lnTo>
                    <a:lnTo>
                      <a:pt x="1476" y="1663"/>
                    </a:lnTo>
                    <a:lnTo>
                      <a:pt x="1298" y="1449"/>
                    </a:lnTo>
                    <a:cubicBezTo>
                      <a:pt x="1131" y="1246"/>
                      <a:pt x="965" y="1032"/>
                      <a:pt x="786" y="830"/>
                    </a:cubicBezTo>
                    <a:cubicBezTo>
                      <a:pt x="667" y="687"/>
                      <a:pt x="536" y="532"/>
                      <a:pt x="405" y="389"/>
                    </a:cubicBezTo>
                    <a:cubicBezTo>
                      <a:pt x="298" y="270"/>
                      <a:pt x="191" y="139"/>
                      <a:pt x="83" y="20"/>
                    </a:cubicBezTo>
                    <a:cubicBezTo>
                      <a:pt x="76" y="6"/>
                      <a:pt x="65" y="0"/>
                      <a:pt x="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42"/>
              <p:cNvSpPr/>
              <p:nvPr/>
            </p:nvSpPr>
            <p:spPr>
              <a:xfrm>
                <a:off x="-2814955" y="5273716"/>
                <a:ext cx="357142" cy="228786"/>
              </a:xfrm>
              <a:custGeom>
                <a:avLst/>
                <a:gdLst/>
                <a:ahLst/>
                <a:cxnLst/>
                <a:rect l="l" t="t" r="r" b="b"/>
                <a:pathLst>
                  <a:path w="5704" h="3654" extrusionOk="0">
                    <a:moveTo>
                      <a:pt x="5676" y="1"/>
                    </a:moveTo>
                    <a:cubicBezTo>
                      <a:pt x="5671" y="1"/>
                      <a:pt x="5668" y="4"/>
                      <a:pt x="5668" y="10"/>
                    </a:cubicBezTo>
                    <a:cubicBezTo>
                      <a:pt x="5656" y="46"/>
                      <a:pt x="4251" y="2808"/>
                      <a:pt x="3846" y="3391"/>
                    </a:cubicBezTo>
                    <a:cubicBezTo>
                      <a:pt x="3775" y="3522"/>
                      <a:pt x="3644" y="3606"/>
                      <a:pt x="3501" y="3617"/>
                    </a:cubicBezTo>
                    <a:cubicBezTo>
                      <a:pt x="3323" y="3606"/>
                      <a:pt x="3156" y="3522"/>
                      <a:pt x="3037" y="3403"/>
                    </a:cubicBezTo>
                    <a:cubicBezTo>
                      <a:pt x="3013" y="3367"/>
                      <a:pt x="263" y="355"/>
                      <a:pt x="36" y="129"/>
                    </a:cubicBezTo>
                    <a:cubicBezTo>
                      <a:pt x="36" y="123"/>
                      <a:pt x="33" y="120"/>
                      <a:pt x="29" y="120"/>
                    </a:cubicBezTo>
                    <a:cubicBezTo>
                      <a:pt x="25" y="120"/>
                      <a:pt x="19" y="123"/>
                      <a:pt x="13" y="129"/>
                    </a:cubicBezTo>
                    <a:cubicBezTo>
                      <a:pt x="1" y="129"/>
                      <a:pt x="1" y="141"/>
                      <a:pt x="13" y="153"/>
                    </a:cubicBezTo>
                    <a:cubicBezTo>
                      <a:pt x="239" y="379"/>
                      <a:pt x="2977" y="3391"/>
                      <a:pt x="3013" y="3427"/>
                    </a:cubicBezTo>
                    <a:cubicBezTo>
                      <a:pt x="3132" y="3558"/>
                      <a:pt x="3299" y="3641"/>
                      <a:pt x="3477" y="3653"/>
                    </a:cubicBezTo>
                    <a:lnTo>
                      <a:pt x="3501" y="3653"/>
                    </a:lnTo>
                    <a:cubicBezTo>
                      <a:pt x="3656" y="3641"/>
                      <a:pt x="3799" y="3546"/>
                      <a:pt x="3870" y="3415"/>
                    </a:cubicBezTo>
                    <a:cubicBezTo>
                      <a:pt x="4287" y="2832"/>
                      <a:pt x="5680" y="57"/>
                      <a:pt x="5704" y="34"/>
                    </a:cubicBezTo>
                    <a:cubicBezTo>
                      <a:pt x="5704" y="22"/>
                      <a:pt x="5704" y="10"/>
                      <a:pt x="5692" y="10"/>
                    </a:cubicBezTo>
                    <a:cubicBezTo>
                      <a:pt x="5686" y="4"/>
                      <a:pt x="5680" y="1"/>
                      <a:pt x="5676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42"/>
              <p:cNvSpPr/>
              <p:nvPr/>
            </p:nvSpPr>
            <p:spPr>
              <a:xfrm>
                <a:off x="-2816458" y="5267017"/>
                <a:ext cx="365344" cy="242936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880" extrusionOk="0">
                    <a:moveTo>
                      <a:pt x="5711" y="34"/>
                    </a:moveTo>
                    <a:cubicBezTo>
                      <a:pt x="5725" y="34"/>
                      <a:pt x="5740" y="37"/>
                      <a:pt x="5752" y="45"/>
                    </a:cubicBezTo>
                    <a:cubicBezTo>
                      <a:pt x="5799" y="57"/>
                      <a:pt x="5811" y="117"/>
                      <a:pt x="5799" y="153"/>
                    </a:cubicBezTo>
                    <a:lnTo>
                      <a:pt x="5704" y="343"/>
                    </a:lnTo>
                    <a:cubicBezTo>
                      <a:pt x="5394" y="962"/>
                      <a:pt x="5073" y="1605"/>
                      <a:pt x="4740" y="2224"/>
                    </a:cubicBezTo>
                    <a:cubicBezTo>
                      <a:pt x="4561" y="2546"/>
                      <a:pt x="4371" y="2903"/>
                      <a:pt x="4180" y="3236"/>
                    </a:cubicBezTo>
                    <a:lnTo>
                      <a:pt x="4132" y="3320"/>
                    </a:lnTo>
                    <a:cubicBezTo>
                      <a:pt x="4097" y="3379"/>
                      <a:pt x="4061" y="3439"/>
                      <a:pt x="4025" y="3498"/>
                    </a:cubicBezTo>
                    <a:cubicBezTo>
                      <a:pt x="3966" y="3582"/>
                      <a:pt x="3894" y="3665"/>
                      <a:pt x="3811" y="3736"/>
                    </a:cubicBezTo>
                    <a:cubicBezTo>
                      <a:pt x="3717" y="3799"/>
                      <a:pt x="3615" y="3834"/>
                      <a:pt x="3511" y="3834"/>
                    </a:cubicBezTo>
                    <a:cubicBezTo>
                      <a:pt x="3496" y="3834"/>
                      <a:pt x="3481" y="3833"/>
                      <a:pt x="3466" y="3832"/>
                    </a:cubicBezTo>
                    <a:cubicBezTo>
                      <a:pt x="3358" y="3820"/>
                      <a:pt x="3239" y="3784"/>
                      <a:pt x="3156" y="3713"/>
                    </a:cubicBezTo>
                    <a:cubicBezTo>
                      <a:pt x="3108" y="3689"/>
                      <a:pt x="3061" y="3653"/>
                      <a:pt x="3025" y="3617"/>
                    </a:cubicBezTo>
                    <a:cubicBezTo>
                      <a:pt x="3001" y="3593"/>
                      <a:pt x="2989" y="3570"/>
                      <a:pt x="2966" y="3558"/>
                    </a:cubicBezTo>
                    <a:lnTo>
                      <a:pt x="1561" y="1998"/>
                    </a:lnTo>
                    <a:cubicBezTo>
                      <a:pt x="989" y="1355"/>
                      <a:pt x="501" y="784"/>
                      <a:pt x="49" y="236"/>
                    </a:cubicBezTo>
                    <a:lnTo>
                      <a:pt x="60" y="224"/>
                    </a:lnTo>
                    <a:cubicBezTo>
                      <a:pt x="644" y="760"/>
                      <a:pt x="1180" y="1343"/>
                      <a:pt x="1680" y="1879"/>
                    </a:cubicBezTo>
                    <a:lnTo>
                      <a:pt x="3061" y="3367"/>
                    </a:lnTo>
                    <a:lnTo>
                      <a:pt x="3085" y="3403"/>
                    </a:lnTo>
                    <a:cubicBezTo>
                      <a:pt x="3108" y="3427"/>
                      <a:pt x="3132" y="3451"/>
                      <a:pt x="3156" y="3474"/>
                    </a:cubicBezTo>
                    <a:cubicBezTo>
                      <a:pt x="3180" y="3498"/>
                      <a:pt x="3216" y="3522"/>
                      <a:pt x="3251" y="3546"/>
                    </a:cubicBezTo>
                    <a:cubicBezTo>
                      <a:pt x="3316" y="3604"/>
                      <a:pt x="3398" y="3634"/>
                      <a:pt x="3481" y="3634"/>
                    </a:cubicBezTo>
                    <a:cubicBezTo>
                      <a:pt x="3551" y="3634"/>
                      <a:pt x="3620" y="3613"/>
                      <a:pt x="3680" y="3570"/>
                    </a:cubicBezTo>
                    <a:cubicBezTo>
                      <a:pt x="3739" y="3522"/>
                      <a:pt x="3799" y="3451"/>
                      <a:pt x="3847" y="3379"/>
                    </a:cubicBezTo>
                    <a:cubicBezTo>
                      <a:pt x="3882" y="3332"/>
                      <a:pt x="3906" y="3272"/>
                      <a:pt x="3942" y="3212"/>
                    </a:cubicBezTo>
                    <a:cubicBezTo>
                      <a:pt x="3966" y="3189"/>
                      <a:pt x="3978" y="3165"/>
                      <a:pt x="3990" y="3141"/>
                    </a:cubicBezTo>
                    <a:cubicBezTo>
                      <a:pt x="4192" y="2796"/>
                      <a:pt x="4382" y="2450"/>
                      <a:pt x="4549" y="2129"/>
                    </a:cubicBezTo>
                    <a:lnTo>
                      <a:pt x="4847" y="1581"/>
                    </a:lnTo>
                    <a:cubicBezTo>
                      <a:pt x="5109" y="1093"/>
                      <a:pt x="5383" y="581"/>
                      <a:pt x="5644" y="81"/>
                    </a:cubicBezTo>
                    <a:cubicBezTo>
                      <a:pt x="5652" y="49"/>
                      <a:pt x="5682" y="34"/>
                      <a:pt x="5711" y="34"/>
                    </a:cubicBezTo>
                    <a:close/>
                    <a:moveTo>
                      <a:pt x="5704" y="1"/>
                    </a:moveTo>
                    <a:cubicBezTo>
                      <a:pt x="5658" y="1"/>
                      <a:pt x="5615" y="25"/>
                      <a:pt x="5597" y="69"/>
                    </a:cubicBezTo>
                    <a:cubicBezTo>
                      <a:pt x="5335" y="569"/>
                      <a:pt x="5061" y="1069"/>
                      <a:pt x="4799" y="1569"/>
                    </a:cubicBezTo>
                    <a:lnTo>
                      <a:pt x="4513" y="2117"/>
                    </a:lnTo>
                    <a:cubicBezTo>
                      <a:pt x="4335" y="2439"/>
                      <a:pt x="4156" y="2784"/>
                      <a:pt x="3954" y="3117"/>
                    </a:cubicBezTo>
                    <a:cubicBezTo>
                      <a:pt x="3942" y="3141"/>
                      <a:pt x="3930" y="3165"/>
                      <a:pt x="3906" y="3201"/>
                    </a:cubicBezTo>
                    <a:cubicBezTo>
                      <a:pt x="3870" y="3248"/>
                      <a:pt x="3847" y="3308"/>
                      <a:pt x="3811" y="3355"/>
                    </a:cubicBezTo>
                    <a:cubicBezTo>
                      <a:pt x="3763" y="3427"/>
                      <a:pt x="3716" y="3498"/>
                      <a:pt x="3656" y="3546"/>
                    </a:cubicBezTo>
                    <a:cubicBezTo>
                      <a:pt x="3603" y="3583"/>
                      <a:pt x="3542" y="3602"/>
                      <a:pt x="3481" y="3602"/>
                    </a:cubicBezTo>
                    <a:cubicBezTo>
                      <a:pt x="3407" y="3602"/>
                      <a:pt x="3334" y="3574"/>
                      <a:pt x="3275" y="3522"/>
                    </a:cubicBezTo>
                    <a:cubicBezTo>
                      <a:pt x="3239" y="3498"/>
                      <a:pt x="3204" y="3474"/>
                      <a:pt x="3168" y="3451"/>
                    </a:cubicBezTo>
                    <a:cubicBezTo>
                      <a:pt x="3156" y="3427"/>
                      <a:pt x="3132" y="3403"/>
                      <a:pt x="3108" y="3379"/>
                    </a:cubicBezTo>
                    <a:lnTo>
                      <a:pt x="3085" y="3355"/>
                    </a:lnTo>
                    <a:lnTo>
                      <a:pt x="1715" y="1867"/>
                    </a:lnTo>
                    <a:cubicBezTo>
                      <a:pt x="1203" y="1319"/>
                      <a:pt x="656" y="736"/>
                      <a:pt x="84" y="212"/>
                    </a:cubicBezTo>
                    <a:cubicBezTo>
                      <a:pt x="72" y="200"/>
                      <a:pt x="60" y="194"/>
                      <a:pt x="50" y="194"/>
                    </a:cubicBezTo>
                    <a:cubicBezTo>
                      <a:pt x="40" y="194"/>
                      <a:pt x="31" y="200"/>
                      <a:pt x="25" y="212"/>
                    </a:cubicBezTo>
                    <a:cubicBezTo>
                      <a:pt x="13" y="212"/>
                      <a:pt x="13" y="224"/>
                      <a:pt x="1" y="236"/>
                    </a:cubicBezTo>
                    <a:cubicBezTo>
                      <a:pt x="1" y="248"/>
                      <a:pt x="13" y="260"/>
                      <a:pt x="13" y="272"/>
                    </a:cubicBezTo>
                    <a:cubicBezTo>
                      <a:pt x="453" y="819"/>
                      <a:pt x="953" y="1391"/>
                      <a:pt x="1525" y="2034"/>
                    </a:cubicBezTo>
                    <a:lnTo>
                      <a:pt x="2930" y="3593"/>
                    </a:lnTo>
                    <a:cubicBezTo>
                      <a:pt x="2954" y="3617"/>
                      <a:pt x="2977" y="3629"/>
                      <a:pt x="2989" y="3653"/>
                    </a:cubicBezTo>
                    <a:cubicBezTo>
                      <a:pt x="3037" y="3689"/>
                      <a:pt x="3073" y="3724"/>
                      <a:pt x="3120" y="3760"/>
                    </a:cubicBezTo>
                    <a:cubicBezTo>
                      <a:pt x="3216" y="3820"/>
                      <a:pt x="3335" y="3867"/>
                      <a:pt x="3454" y="3879"/>
                    </a:cubicBezTo>
                    <a:lnTo>
                      <a:pt x="3501" y="3879"/>
                    </a:lnTo>
                    <a:cubicBezTo>
                      <a:pt x="3609" y="3879"/>
                      <a:pt x="3728" y="3832"/>
                      <a:pt x="3811" y="3760"/>
                    </a:cubicBezTo>
                    <a:cubicBezTo>
                      <a:pt x="3906" y="3701"/>
                      <a:pt x="3978" y="3617"/>
                      <a:pt x="4037" y="3510"/>
                    </a:cubicBezTo>
                    <a:cubicBezTo>
                      <a:pt x="4073" y="3451"/>
                      <a:pt x="4109" y="3391"/>
                      <a:pt x="4144" y="3332"/>
                    </a:cubicBezTo>
                    <a:lnTo>
                      <a:pt x="4192" y="3260"/>
                    </a:lnTo>
                    <a:cubicBezTo>
                      <a:pt x="4394" y="2915"/>
                      <a:pt x="4585" y="2570"/>
                      <a:pt x="4752" y="2236"/>
                    </a:cubicBezTo>
                    <a:cubicBezTo>
                      <a:pt x="5085" y="1617"/>
                      <a:pt x="5406" y="974"/>
                      <a:pt x="5716" y="355"/>
                    </a:cubicBezTo>
                    <a:lnTo>
                      <a:pt x="5811" y="176"/>
                    </a:lnTo>
                    <a:cubicBezTo>
                      <a:pt x="5835" y="117"/>
                      <a:pt x="5811" y="45"/>
                      <a:pt x="5752" y="10"/>
                    </a:cubicBezTo>
                    <a:cubicBezTo>
                      <a:pt x="5736" y="4"/>
                      <a:pt x="5720" y="1"/>
                      <a:pt x="57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42"/>
              <p:cNvSpPr/>
              <p:nvPr/>
            </p:nvSpPr>
            <p:spPr>
              <a:xfrm>
                <a:off x="-2506338" y="5195639"/>
                <a:ext cx="98489" cy="86343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1379" extrusionOk="0">
                    <a:moveTo>
                      <a:pt x="358" y="31"/>
                    </a:moveTo>
                    <a:cubicBezTo>
                      <a:pt x="430" y="31"/>
                      <a:pt x="501" y="66"/>
                      <a:pt x="549" y="126"/>
                    </a:cubicBezTo>
                    <a:cubicBezTo>
                      <a:pt x="656" y="245"/>
                      <a:pt x="763" y="364"/>
                      <a:pt x="882" y="459"/>
                    </a:cubicBezTo>
                    <a:cubicBezTo>
                      <a:pt x="1025" y="578"/>
                      <a:pt x="1192" y="685"/>
                      <a:pt x="1358" y="757"/>
                    </a:cubicBezTo>
                    <a:cubicBezTo>
                      <a:pt x="1525" y="840"/>
                      <a:pt x="1573" y="1054"/>
                      <a:pt x="1453" y="1185"/>
                    </a:cubicBezTo>
                    <a:lnTo>
                      <a:pt x="1358" y="1281"/>
                    </a:lnTo>
                    <a:cubicBezTo>
                      <a:pt x="1358" y="1281"/>
                      <a:pt x="1280" y="1345"/>
                      <a:pt x="1129" y="1345"/>
                    </a:cubicBezTo>
                    <a:cubicBezTo>
                      <a:pt x="1037" y="1345"/>
                      <a:pt x="919" y="1321"/>
                      <a:pt x="775" y="1245"/>
                    </a:cubicBezTo>
                    <a:lnTo>
                      <a:pt x="251" y="793"/>
                    </a:lnTo>
                    <a:cubicBezTo>
                      <a:pt x="108" y="685"/>
                      <a:pt x="37" y="519"/>
                      <a:pt x="60" y="340"/>
                    </a:cubicBezTo>
                    <a:cubicBezTo>
                      <a:pt x="72" y="292"/>
                      <a:pt x="84" y="245"/>
                      <a:pt x="108" y="197"/>
                    </a:cubicBezTo>
                    <a:cubicBezTo>
                      <a:pt x="144" y="114"/>
                      <a:pt x="215" y="54"/>
                      <a:pt x="310" y="42"/>
                    </a:cubicBezTo>
                    <a:lnTo>
                      <a:pt x="358" y="42"/>
                    </a:lnTo>
                    <a:lnTo>
                      <a:pt x="358" y="31"/>
                    </a:lnTo>
                    <a:close/>
                    <a:moveTo>
                      <a:pt x="355" y="1"/>
                    </a:moveTo>
                    <a:cubicBezTo>
                      <a:pt x="337" y="1"/>
                      <a:pt x="318" y="2"/>
                      <a:pt x="299" y="7"/>
                    </a:cubicBezTo>
                    <a:cubicBezTo>
                      <a:pt x="203" y="19"/>
                      <a:pt x="120" y="90"/>
                      <a:pt x="72" y="185"/>
                    </a:cubicBezTo>
                    <a:cubicBezTo>
                      <a:pt x="60" y="233"/>
                      <a:pt x="37" y="281"/>
                      <a:pt x="25" y="340"/>
                    </a:cubicBezTo>
                    <a:cubicBezTo>
                      <a:pt x="1" y="519"/>
                      <a:pt x="84" y="709"/>
                      <a:pt x="227" y="816"/>
                    </a:cubicBezTo>
                    <a:lnTo>
                      <a:pt x="751" y="1257"/>
                    </a:lnTo>
                    <a:cubicBezTo>
                      <a:pt x="870" y="1328"/>
                      <a:pt x="1001" y="1376"/>
                      <a:pt x="1144" y="1376"/>
                    </a:cubicBezTo>
                    <a:cubicBezTo>
                      <a:pt x="1158" y="1378"/>
                      <a:pt x="1173" y="1379"/>
                      <a:pt x="1187" y="1379"/>
                    </a:cubicBezTo>
                    <a:cubicBezTo>
                      <a:pt x="1255" y="1379"/>
                      <a:pt x="1323" y="1356"/>
                      <a:pt x="1382" y="1316"/>
                    </a:cubicBezTo>
                    <a:lnTo>
                      <a:pt x="1477" y="1221"/>
                    </a:lnTo>
                    <a:cubicBezTo>
                      <a:pt x="1537" y="1150"/>
                      <a:pt x="1573" y="1054"/>
                      <a:pt x="1549" y="959"/>
                    </a:cubicBezTo>
                    <a:cubicBezTo>
                      <a:pt x="1537" y="852"/>
                      <a:pt x="1465" y="769"/>
                      <a:pt x="1382" y="733"/>
                    </a:cubicBezTo>
                    <a:cubicBezTo>
                      <a:pt x="1203" y="662"/>
                      <a:pt x="1049" y="554"/>
                      <a:pt x="906" y="435"/>
                    </a:cubicBezTo>
                    <a:cubicBezTo>
                      <a:pt x="787" y="340"/>
                      <a:pt x="680" y="221"/>
                      <a:pt x="584" y="102"/>
                    </a:cubicBezTo>
                    <a:cubicBezTo>
                      <a:pt x="526" y="43"/>
                      <a:pt x="443" y="1"/>
                      <a:pt x="355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42"/>
              <p:cNvSpPr/>
              <p:nvPr/>
            </p:nvSpPr>
            <p:spPr>
              <a:xfrm>
                <a:off x="-2456373" y="5207410"/>
                <a:ext cx="55224" cy="12522"/>
              </a:xfrm>
              <a:custGeom>
                <a:avLst/>
                <a:gdLst/>
                <a:ahLst/>
                <a:cxnLst/>
                <a:rect l="l" t="t" r="r" b="b"/>
                <a:pathLst>
                  <a:path w="882" h="200" extrusionOk="0">
                    <a:moveTo>
                      <a:pt x="865" y="0"/>
                    </a:moveTo>
                    <a:cubicBezTo>
                      <a:pt x="861" y="0"/>
                      <a:pt x="858" y="3"/>
                      <a:pt x="858" y="9"/>
                    </a:cubicBezTo>
                    <a:lnTo>
                      <a:pt x="810" y="33"/>
                    </a:lnTo>
                    <a:cubicBezTo>
                      <a:pt x="677" y="124"/>
                      <a:pt x="518" y="170"/>
                      <a:pt x="357" y="170"/>
                    </a:cubicBezTo>
                    <a:cubicBezTo>
                      <a:pt x="245" y="170"/>
                      <a:pt x="132" y="148"/>
                      <a:pt x="24" y="104"/>
                    </a:cubicBezTo>
                    <a:lnTo>
                      <a:pt x="1" y="104"/>
                    </a:lnTo>
                    <a:cubicBezTo>
                      <a:pt x="1" y="116"/>
                      <a:pt x="1" y="128"/>
                      <a:pt x="13" y="128"/>
                    </a:cubicBezTo>
                    <a:cubicBezTo>
                      <a:pt x="120" y="176"/>
                      <a:pt x="227" y="200"/>
                      <a:pt x="334" y="200"/>
                    </a:cubicBezTo>
                    <a:cubicBezTo>
                      <a:pt x="513" y="200"/>
                      <a:pt x="691" y="152"/>
                      <a:pt x="834" y="57"/>
                    </a:cubicBezTo>
                    <a:lnTo>
                      <a:pt x="882" y="33"/>
                    </a:lnTo>
                    <a:cubicBezTo>
                      <a:pt x="882" y="21"/>
                      <a:pt x="882" y="9"/>
                      <a:pt x="882" y="9"/>
                    </a:cubicBezTo>
                    <a:cubicBezTo>
                      <a:pt x="876" y="3"/>
                      <a:pt x="870" y="0"/>
                      <a:pt x="865" y="0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42"/>
              <p:cNvSpPr/>
              <p:nvPr/>
            </p:nvSpPr>
            <p:spPr>
              <a:xfrm>
                <a:off x="-2457124" y="5205719"/>
                <a:ext cx="56727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906" h="334" extrusionOk="0">
                    <a:moveTo>
                      <a:pt x="882" y="36"/>
                    </a:moveTo>
                    <a:cubicBezTo>
                      <a:pt x="834" y="108"/>
                      <a:pt x="775" y="155"/>
                      <a:pt x="703" y="191"/>
                    </a:cubicBezTo>
                    <a:cubicBezTo>
                      <a:pt x="632" y="239"/>
                      <a:pt x="560" y="262"/>
                      <a:pt x="477" y="274"/>
                    </a:cubicBezTo>
                    <a:cubicBezTo>
                      <a:pt x="456" y="278"/>
                      <a:pt x="434" y="279"/>
                      <a:pt x="411" y="279"/>
                    </a:cubicBezTo>
                    <a:cubicBezTo>
                      <a:pt x="357" y="279"/>
                      <a:pt x="298" y="271"/>
                      <a:pt x="239" y="262"/>
                    </a:cubicBezTo>
                    <a:cubicBezTo>
                      <a:pt x="167" y="239"/>
                      <a:pt x="96" y="191"/>
                      <a:pt x="36" y="131"/>
                    </a:cubicBezTo>
                    <a:lnTo>
                      <a:pt x="108" y="131"/>
                    </a:lnTo>
                    <a:lnTo>
                      <a:pt x="96" y="120"/>
                    </a:lnTo>
                    <a:lnTo>
                      <a:pt x="263" y="120"/>
                    </a:lnTo>
                    <a:cubicBezTo>
                      <a:pt x="334" y="120"/>
                      <a:pt x="406" y="120"/>
                      <a:pt x="465" y="108"/>
                    </a:cubicBezTo>
                    <a:cubicBezTo>
                      <a:pt x="513" y="96"/>
                      <a:pt x="560" y="96"/>
                      <a:pt x="620" y="84"/>
                    </a:cubicBezTo>
                    <a:lnTo>
                      <a:pt x="656" y="84"/>
                    </a:lnTo>
                    <a:lnTo>
                      <a:pt x="727" y="60"/>
                    </a:lnTo>
                    <a:lnTo>
                      <a:pt x="870" y="36"/>
                    </a:lnTo>
                    <a:close/>
                    <a:moveTo>
                      <a:pt x="846" y="0"/>
                    </a:moveTo>
                    <a:lnTo>
                      <a:pt x="715" y="36"/>
                    </a:lnTo>
                    <a:lnTo>
                      <a:pt x="644" y="48"/>
                    </a:lnTo>
                    <a:lnTo>
                      <a:pt x="608" y="60"/>
                    </a:lnTo>
                    <a:lnTo>
                      <a:pt x="453" y="84"/>
                    </a:lnTo>
                    <a:cubicBezTo>
                      <a:pt x="394" y="96"/>
                      <a:pt x="322" y="96"/>
                      <a:pt x="263" y="96"/>
                    </a:cubicBezTo>
                    <a:lnTo>
                      <a:pt x="48" y="96"/>
                    </a:lnTo>
                    <a:cubicBezTo>
                      <a:pt x="36" y="108"/>
                      <a:pt x="25" y="108"/>
                      <a:pt x="13" y="120"/>
                    </a:cubicBezTo>
                    <a:cubicBezTo>
                      <a:pt x="13" y="120"/>
                      <a:pt x="1" y="131"/>
                      <a:pt x="1" y="143"/>
                    </a:cubicBezTo>
                    <a:cubicBezTo>
                      <a:pt x="1" y="155"/>
                      <a:pt x="1" y="167"/>
                      <a:pt x="13" y="179"/>
                    </a:cubicBezTo>
                    <a:cubicBezTo>
                      <a:pt x="72" y="239"/>
                      <a:pt x="144" y="286"/>
                      <a:pt x="227" y="310"/>
                    </a:cubicBezTo>
                    <a:cubicBezTo>
                      <a:pt x="286" y="322"/>
                      <a:pt x="334" y="334"/>
                      <a:pt x="394" y="334"/>
                    </a:cubicBezTo>
                    <a:cubicBezTo>
                      <a:pt x="429" y="334"/>
                      <a:pt x="453" y="322"/>
                      <a:pt x="489" y="322"/>
                    </a:cubicBezTo>
                    <a:cubicBezTo>
                      <a:pt x="572" y="310"/>
                      <a:pt x="644" y="274"/>
                      <a:pt x="727" y="239"/>
                    </a:cubicBezTo>
                    <a:cubicBezTo>
                      <a:pt x="798" y="203"/>
                      <a:pt x="858" y="143"/>
                      <a:pt x="906" y="60"/>
                    </a:cubicBezTo>
                    <a:cubicBezTo>
                      <a:pt x="906" y="48"/>
                      <a:pt x="906" y="48"/>
                      <a:pt x="906" y="36"/>
                    </a:cubicBezTo>
                    <a:cubicBezTo>
                      <a:pt x="906" y="24"/>
                      <a:pt x="894" y="12"/>
                      <a:pt x="88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42"/>
              <p:cNvSpPr/>
              <p:nvPr/>
            </p:nvSpPr>
            <p:spPr>
              <a:xfrm>
                <a:off x="-2398519" y="5126828"/>
                <a:ext cx="18283" cy="23041"/>
              </a:xfrm>
              <a:custGeom>
                <a:avLst/>
                <a:gdLst/>
                <a:ahLst/>
                <a:cxnLst/>
                <a:rect l="l" t="t" r="r" b="b"/>
                <a:pathLst>
                  <a:path w="292" h="368" extrusionOk="0">
                    <a:moveTo>
                      <a:pt x="27" y="0"/>
                    </a:moveTo>
                    <a:cubicBezTo>
                      <a:pt x="13" y="0"/>
                      <a:pt x="0" y="17"/>
                      <a:pt x="17" y="34"/>
                    </a:cubicBezTo>
                    <a:lnTo>
                      <a:pt x="53" y="82"/>
                    </a:lnTo>
                    <a:cubicBezTo>
                      <a:pt x="136" y="153"/>
                      <a:pt x="208" y="248"/>
                      <a:pt x="255" y="356"/>
                    </a:cubicBezTo>
                    <a:cubicBezTo>
                      <a:pt x="255" y="356"/>
                      <a:pt x="255" y="368"/>
                      <a:pt x="267" y="368"/>
                    </a:cubicBezTo>
                    <a:lnTo>
                      <a:pt x="267" y="356"/>
                    </a:lnTo>
                    <a:cubicBezTo>
                      <a:pt x="279" y="356"/>
                      <a:pt x="291" y="344"/>
                      <a:pt x="279" y="344"/>
                    </a:cubicBezTo>
                    <a:cubicBezTo>
                      <a:pt x="243" y="237"/>
                      <a:pt x="172" y="129"/>
                      <a:pt x="89" y="58"/>
                    </a:cubicBezTo>
                    <a:cubicBezTo>
                      <a:pt x="65" y="34"/>
                      <a:pt x="53" y="22"/>
                      <a:pt x="41" y="10"/>
                    </a:cubicBezTo>
                    <a:cubicBezTo>
                      <a:pt x="38" y="3"/>
                      <a:pt x="32" y="0"/>
                      <a:pt x="27" y="0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42"/>
              <p:cNvSpPr/>
              <p:nvPr/>
            </p:nvSpPr>
            <p:spPr>
              <a:xfrm>
                <a:off x="-2396703" y="5139350"/>
                <a:ext cx="44017" cy="1872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299" extrusionOk="0">
                    <a:moveTo>
                      <a:pt x="667" y="1"/>
                    </a:moveTo>
                    <a:cubicBezTo>
                      <a:pt x="464" y="108"/>
                      <a:pt x="226" y="191"/>
                      <a:pt x="36" y="263"/>
                    </a:cubicBezTo>
                    <a:lnTo>
                      <a:pt x="12" y="263"/>
                    </a:lnTo>
                    <a:cubicBezTo>
                      <a:pt x="12" y="263"/>
                      <a:pt x="0" y="275"/>
                      <a:pt x="12" y="287"/>
                    </a:cubicBezTo>
                    <a:cubicBezTo>
                      <a:pt x="12" y="287"/>
                      <a:pt x="12" y="298"/>
                      <a:pt x="24" y="298"/>
                    </a:cubicBezTo>
                    <a:lnTo>
                      <a:pt x="48" y="298"/>
                    </a:lnTo>
                    <a:cubicBezTo>
                      <a:pt x="238" y="227"/>
                      <a:pt x="476" y="132"/>
                      <a:pt x="679" y="37"/>
                    </a:cubicBezTo>
                    <a:cubicBezTo>
                      <a:pt x="691" y="37"/>
                      <a:pt x="703" y="25"/>
                      <a:pt x="691" y="13"/>
                    </a:cubicBezTo>
                    <a:cubicBezTo>
                      <a:pt x="691" y="1"/>
                      <a:pt x="679" y="1"/>
                      <a:pt x="667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2"/>
              <p:cNvSpPr/>
              <p:nvPr/>
            </p:nvSpPr>
            <p:spPr>
              <a:xfrm>
                <a:off x="-2397455" y="5137659"/>
                <a:ext cx="45519" cy="21914"/>
              </a:xfrm>
              <a:custGeom>
                <a:avLst/>
                <a:gdLst/>
                <a:ahLst/>
                <a:cxnLst/>
                <a:rect l="l" t="t" r="r" b="b"/>
                <a:pathLst>
                  <a:path w="727" h="350" extrusionOk="0">
                    <a:moveTo>
                      <a:pt x="593" y="42"/>
                    </a:moveTo>
                    <a:cubicBezTo>
                      <a:pt x="626" y="42"/>
                      <a:pt x="659" y="45"/>
                      <a:pt x="691" y="52"/>
                    </a:cubicBezTo>
                    <a:cubicBezTo>
                      <a:pt x="607" y="135"/>
                      <a:pt x="512" y="206"/>
                      <a:pt x="405" y="242"/>
                    </a:cubicBezTo>
                    <a:cubicBezTo>
                      <a:pt x="306" y="282"/>
                      <a:pt x="208" y="305"/>
                      <a:pt x="109" y="305"/>
                    </a:cubicBezTo>
                    <a:cubicBezTo>
                      <a:pt x="89" y="305"/>
                      <a:pt x="68" y="304"/>
                      <a:pt x="48" y="302"/>
                    </a:cubicBezTo>
                    <a:cubicBezTo>
                      <a:pt x="48" y="302"/>
                      <a:pt x="36" y="302"/>
                      <a:pt x="48" y="290"/>
                    </a:cubicBezTo>
                    <a:cubicBezTo>
                      <a:pt x="119" y="206"/>
                      <a:pt x="226" y="135"/>
                      <a:pt x="334" y="99"/>
                    </a:cubicBezTo>
                    <a:cubicBezTo>
                      <a:pt x="412" y="64"/>
                      <a:pt x="503" y="42"/>
                      <a:pt x="593" y="42"/>
                    </a:cubicBezTo>
                    <a:close/>
                    <a:moveTo>
                      <a:pt x="612" y="1"/>
                    </a:moveTo>
                    <a:cubicBezTo>
                      <a:pt x="507" y="1"/>
                      <a:pt x="408" y="24"/>
                      <a:pt x="310" y="64"/>
                    </a:cubicBezTo>
                    <a:cubicBezTo>
                      <a:pt x="203" y="111"/>
                      <a:pt x="95" y="183"/>
                      <a:pt x="12" y="278"/>
                    </a:cubicBezTo>
                    <a:cubicBezTo>
                      <a:pt x="12" y="278"/>
                      <a:pt x="0" y="290"/>
                      <a:pt x="0" y="302"/>
                    </a:cubicBezTo>
                    <a:cubicBezTo>
                      <a:pt x="0" y="325"/>
                      <a:pt x="24" y="349"/>
                      <a:pt x="48" y="349"/>
                    </a:cubicBezTo>
                    <a:lnTo>
                      <a:pt x="107" y="349"/>
                    </a:lnTo>
                    <a:cubicBezTo>
                      <a:pt x="215" y="349"/>
                      <a:pt x="322" y="325"/>
                      <a:pt x="417" y="290"/>
                    </a:cubicBezTo>
                    <a:cubicBezTo>
                      <a:pt x="524" y="242"/>
                      <a:pt x="631" y="171"/>
                      <a:pt x="715" y="75"/>
                    </a:cubicBezTo>
                    <a:cubicBezTo>
                      <a:pt x="715" y="75"/>
                      <a:pt x="715" y="64"/>
                      <a:pt x="727" y="52"/>
                    </a:cubicBezTo>
                    <a:cubicBezTo>
                      <a:pt x="727" y="40"/>
                      <a:pt x="715" y="28"/>
                      <a:pt x="715" y="28"/>
                    </a:cubicBezTo>
                    <a:cubicBezTo>
                      <a:pt x="703" y="16"/>
                      <a:pt x="691" y="4"/>
                      <a:pt x="679" y="4"/>
                    </a:cubicBezTo>
                    <a:cubicBezTo>
                      <a:pt x="656" y="2"/>
                      <a:pt x="634" y="1"/>
                      <a:pt x="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2"/>
              <p:cNvSpPr/>
              <p:nvPr/>
            </p:nvSpPr>
            <p:spPr>
              <a:xfrm>
                <a:off x="-2415362" y="5166399"/>
                <a:ext cx="96987" cy="49088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784" extrusionOk="0">
                    <a:moveTo>
                      <a:pt x="127" y="0"/>
                    </a:moveTo>
                    <a:cubicBezTo>
                      <a:pt x="123" y="0"/>
                      <a:pt x="120" y="3"/>
                      <a:pt x="120" y="9"/>
                    </a:cubicBezTo>
                    <a:cubicBezTo>
                      <a:pt x="0" y="188"/>
                      <a:pt x="12" y="426"/>
                      <a:pt x="131" y="617"/>
                    </a:cubicBezTo>
                    <a:cubicBezTo>
                      <a:pt x="191" y="700"/>
                      <a:pt x="286" y="771"/>
                      <a:pt x="405" y="783"/>
                    </a:cubicBezTo>
                    <a:lnTo>
                      <a:pt x="441" y="783"/>
                    </a:lnTo>
                    <a:cubicBezTo>
                      <a:pt x="584" y="771"/>
                      <a:pt x="727" y="724"/>
                      <a:pt x="834" y="617"/>
                    </a:cubicBezTo>
                    <a:cubicBezTo>
                      <a:pt x="929" y="557"/>
                      <a:pt x="1024" y="498"/>
                      <a:pt x="1132" y="450"/>
                    </a:cubicBezTo>
                    <a:cubicBezTo>
                      <a:pt x="1286" y="390"/>
                      <a:pt x="1417" y="307"/>
                      <a:pt x="1536" y="200"/>
                    </a:cubicBezTo>
                    <a:cubicBezTo>
                      <a:pt x="1548" y="200"/>
                      <a:pt x="1548" y="188"/>
                      <a:pt x="1536" y="176"/>
                    </a:cubicBezTo>
                    <a:cubicBezTo>
                      <a:pt x="1536" y="170"/>
                      <a:pt x="1533" y="167"/>
                      <a:pt x="1529" y="167"/>
                    </a:cubicBezTo>
                    <a:cubicBezTo>
                      <a:pt x="1524" y="167"/>
                      <a:pt x="1519" y="170"/>
                      <a:pt x="1513" y="176"/>
                    </a:cubicBezTo>
                    <a:cubicBezTo>
                      <a:pt x="1394" y="283"/>
                      <a:pt x="1263" y="367"/>
                      <a:pt x="1120" y="426"/>
                    </a:cubicBezTo>
                    <a:cubicBezTo>
                      <a:pt x="1013" y="474"/>
                      <a:pt x="905" y="521"/>
                      <a:pt x="810" y="593"/>
                    </a:cubicBezTo>
                    <a:cubicBezTo>
                      <a:pt x="703" y="700"/>
                      <a:pt x="548" y="759"/>
                      <a:pt x="393" y="759"/>
                    </a:cubicBezTo>
                    <a:cubicBezTo>
                      <a:pt x="298" y="736"/>
                      <a:pt x="215" y="688"/>
                      <a:pt x="155" y="593"/>
                    </a:cubicBezTo>
                    <a:cubicBezTo>
                      <a:pt x="36" y="426"/>
                      <a:pt x="36" y="200"/>
                      <a:pt x="143" y="33"/>
                    </a:cubicBezTo>
                    <a:cubicBezTo>
                      <a:pt x="143" y="21"/>
                      <a:pt x="143" y="9"/>
                      <a:pt x="143" y="9"/>
                    </a:cubicBezTo>
                    <a:cubicBezTo>
                      <a:pt x="137" y="3"/>
                      <a:pt x="131" y="0"/>
                      <a:pt x="127" y="0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2"/>
              <p:cNvSpPr/>
              <p:nvPr/>
            </p:nvSpPr>
            <p:spPr>
              <a:xfrm>
                <a:off x="-2417616" y="5164583"/>
                <a:ext cx="107443" cy="54911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877" extrusionOk="0">
                    <a:moveTo>
                      <a:pt x="167" y="26"/>
                    </a:moveTo>
                    <a:cubicBezTo>
                      <a:pt x="167" y="38"/>
                      <a:pt x="167" y="38"/>
                      <a:pt x="167" y="38"/>
                    </a:cubicBezTo>
                    <a:cubicBezTo>
                      <a:pt x="72" y="205"/>
                      <a:pt x="72" y="396"/>
                      <a:pt x="167" y="562"/>
                    </a:cubicBezTo>
                    <a:cubicBezTo>
                      <a:pt x="203" y="634"/>
                      <a:pt x="275" y="693"/>
                      <a:pt x="346" y="729"/>
                    </a:cubicBezTo>
                    <a:cubicBezTo>
                      <a:pt x="388" y="747"/>
                      <a:pt x="429" y="756"/>
                      <a:pt x="471" y="756"/>
                    </a:cubicBezTo>
                    <a:cubicBezTo>
                      <a:pt x="513" y="756"/>
                      <a:pt x="554" y="747"/>
                      <a:pt x="596" y="729"/>
                    </a:cubicBezTo>
                    <a:cubicBezTo>
                      <a:pt x="679" y="693"/>
                      <a:pt x="751" y="646"/>
                      <a:pt x="810" y="586"/>
                    </a:cubicBezTo>
                    <a:cubicBezTo>
                      <a:pt x="894" y="527"/>
                      <a:pt x="977" y="479"/>
                      <a:pt x="1060" y="431"/>
                    </a:cubicBezTo>
                    <a:lnTo>
                      <a:pt x="1132" y="396"/>
                    </a:lnTo>
                    <a:cubicBezTo>
                      <a:pt x="1275" y="336"/>
                      <a:pt x="1394" y="253"/>
                      <a:pt x="1501" y="146"/>
                    </a:cubicBezTo>
                    <a:cubicBezTo>
                      <a:pt x="1525" y="134"/>
                      <a:pt x="1537" y="122"/>
                      <a:pt x="1560" y="122"/>
                    </a:cubicBezTo>
                    <a:cubicBezTo>
                      <a:pt x="1584" y="122"/>
                      <a:pt x="1608" y="134"/>
                      <a:pt x="1632" y="146"/>
                    </a:cubicBezTo>
                    <a:cubicBezTo>
                      <a:pt x="1668" y="181"/>
                      <a:pt x="1668" y="229"/>
                      <a:pt x="1632" y="265"/>
                    </a:cubicBezTo>
                    <a:cubicBezTo>
                      <a:pt x="1513" y="372"/>
                      <a:pt x="1382" y="455"/>
                      <a:pt x="1227" y="503"/>
                    </a:cubicBezTo>
                    <a:lnTo>
                      <a:pt x="1120" y="550"/>
                    </a:lnTo>
                    <a:cubicBezTo>
                      <a:pt x="1037" y="586"/>
                      <a:pt x="965" y="622"/>
                      <a:pt x="894" y="669"/>
                    </a:cubicBezTo>
                    <a:cubicBezTo>
                      <a:pt x="810" y="741"/>
                      <a:pt x="727" y="788"/>
                      <a:pt x="632" y="812"/>
                    </a:cubicBezTo>
                    <a:cubicBezTo>
                      <a:pt x="592" y="827"/>
                      <a:pt x="550" y="834"/>
                      <a:pt x="508" y="834"/>
                    </a:cubicBezTo>
                    <a:cubicBezTo>
                      <a:pt x="449" y="834"/>
                      <a:pt x="389" y="821"/>
                      <a:pt x="334" y="800"/>
                    </a:cubicBezTo>
                    <a:cubicBezTo>
                      <a:pt x="239" y="753"/>
                      <a:pt x="167" y="669"/>
                      <a:pt x="132" y="586"/>
                    </a:cubicBezTo>
                    <a:cubicBezTo>
                      <a:pt x="48" y="407"/>
                      <a:pt x="60" y="193"/>
                      <a:pt x="167" y="26"/>
                    </a:cubicBezTo>
                    <a:close/>
                    <a:moveTo>
                      <a:pt x="158" y="0"/>
                    </a:moveTo>
                    <a:cubicBezTo>
                      <a:pt x="148" y="0"/>
                      <a:pt x="138" y="4"/>
                      <a:pt x="132" y="15"/>
                    </a:cubicBezTo>
                    <a:cubicBezTo>
                      <a:pt x="13" y="193"/>
                      <a:pt x="1" y="407"/>
                      <a:pt x="96" y="598"/>
                    </a:cubicBezTo>
                    <a:cubicBezTo>
                      <a:pt x="144" y="693"/>
                      <a:pt x="215" y="777"/>
                      <a:pt x="310" y="824"/>
                    </a:cubicBezTo>
                    <a:cubicBezTo>
                      <a:pt x="370" y="860"/>
                      <a:pt x="429" y="872"/>
                      <a:pt x="489" y="872"/>
                    </a:cubicBezTo>
                    <a:cubicBezTo>
                      <a:pt x="506" y="875"/>
                      <a:pt x="523" y="877"/>
                      <a:pt x="538" y="877"/>
                    </a:cubicBezTo>
                    <a:cubicBezTo>
                      <a:pt x="576" y="877"/>
                      <a:pt x="610" y="868"/>
                      <a:pt x="644" y="860"/>
                    </a:cubicBezTo>
                    <a:cubicBezTo>
                      <a:pt x="739" y="836"/>
                      <a:pt x="834" y="777"/>
                      <a:pt x="906" y="717"/>
                    </a:cubicBezTo>
                    <a:cubicBezTo>
                      <a:pt x="977" y="669"/>
                      <a:pt x="1060" y="622"/>
                      <a:pt x="1144" y="598"/>
                    </a:cubicBezTo>
                    <a:lnTo>
                      <a:pt x="1239" y="550"/>
                    </a:lnTo>
                    <a:cubicBezTo>
                      <a:pt x="1394" y="491"/>
                      <a:pt x="1537" y="407"/>
                      <a:pt x="1656" y="300"/>
                    </a:cubicBezTo>
                    <a:lnTo>
                      <a:pt x="1668" y="300"/>
                    </a:lnTo>
                    <a:cubicBezTo>
                      <a:pt x="1715" y="241"/>
                      <a:pt x="1703" y="169"/>
                      <a:pt x="1656" y="122"/>
                    </a:cubicBezTo>
                    <a:cubicBezTo>
                      <a:pt x="1638" y="104"/>
                      <a:pt x="1614" y="93"/>
                      <a:pt x="1594" y="93"/>
                    </a:cubicBezTo>
                    <a:cubicBezTo>
                      <a:pt x="1586" y="93"/>
                      <a:pt x="1579" y="95"/>
                      <a:pt x="1572" y="98"/>
                    </a:cubicBezTo>
                    <a:cubicBezTo>
                      <a:pt x="1537" y="98"/>
                      <a:pt x="1501" y="110"/>
                      <a:pt x="1489" y="134"/>
                    </a:cubicBezTo>
                    <a:cubicBezTo>
                      <a:pt x="1382" y="229"/>
                      <a:pt x="1251" y="312"/>
                      <a:pt x="1120" y="372"/>
                    </a:cubicBezTo>
                    <a:lnTo>
                      <a:pt x="1049" y="407"/>
                    </a:lnTo>
                    <a:cubicBezTo>
                      <a:pt x="953" y="455"/>
                      <a:pt x="870" y="503"/>
                      <a:pt x="798" y="574"/>
                    </a:cubicBezTo>
                    <a:cubicBezTo>
                      <a:pt x="739" y="622"/>
                      <a:pt x="668" y="669"/>
                      <a:pt x="584" y="705"/>
                    </a:cubicBezTo>
                    <a:cubicBezTo>
                      <a:pt x="554" y="717"/>
                      <a:pt x="519" y="723"/>
                      <a:pt x="481" y="723"/>
                    </a:cubicBezTo>
                    <a:cubicBezTo>
                      <a:pt x="444" y="723"/>
                      <a:pt x="406" y="717"/>
                      <a:pt x="370" y="705"/>
                    </a:cubicBezTo>
                    <a:cubicBezTo>
                      <a:pt x="298" y="669"/>
                      <a:pt x="239" y="610"/>
                      <a:pt x="203" y="538"/>
                    </a:cubicBezTo>
                    <a:cubicBezTo>
                      <a:pt x="120" y="396"/>
                      <a:pt x="120" y="205"/>
                      <a:pt x="203" y="62"/>
                    </a:cubicBezTo>
                    <a:cubicBezTo>
                      <a:pt x="212" y="28"/>
                      <a:pt x="184" y="0"/>
                      <a:pt x="15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2"/>
              <p:cNvSpPr/>
              <p:nvPr/>
            </p:nvSpPr>
            <p:spPr>
              <a:xfrm>
                <a:off x="-2479477" y="5030279"/>
                <a:ext cx="216264" cy="228410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3648" extrusionOk="0">
                    <a:moveTo>
                      <a:pt x="519" y="0"/>
                    </a:moveTo>
                    <a:cubicBezTo>
                      <a:pt x="452" y="0"/>
                      <a:pt x="385" y="13"/>
                      <a:pt x="322" y="40"/>
                    </a:cubicBezTo>
                    <a:cubicBezTo>
                      <a:pt x="191" y="124"/>
                      <a:pt x="120" y="278"/>
                      <a:pt x="143" y="445"/>
                    </a:cubicBezTo>
                    <a:cubicBezTo>
                      <a:pt x="167" y="790"/>
                      <a:pt x="227" y="1148"/>
                      <a:pt x="310" y="1493"/>
                    </a:cubicBezTo>
                    <a:cubicBezTo>
                      <a:pt x="251" y="1612"/>
                      <a:pt x="191" y="1731"/>
                      <a:pt x="132" y="1862"/>
                    </a:cubicBezTo>
                    <a:cubicBezTo>
                      <a:pt x="96" y="1945"/>
                      <a:pt x="72" y="2040"/>
                      <a:pt x="48" y="2124"/>
                    </a:cubicBezTo>
                    <a:cubicBezTo>
                      <a:pt x="24" y="2231"/>
                      <a:pt x="12" y="2338"/>
                      <a:pt x="1" y="2445"/>
                    </a:cubicBezTo>
                    <a:lnTo>
                      <a:pt x="1" y="2469"/>
                    </a:lnTo>
                    <a:cubicBezTo>
                      <a:pt x="12" y="2552"/>
                      <a:pt x="24" y="2624"/>
                      <a:pt x="36" y="2707"/>
                    </a:cubicBezTo>
                    <a:cubicBezTo>
                      <a:pt x="36" y="2719"/>
                      <a:pt x="48" y="2719"/>
                      <a:pt x="60" y="2719"/>
                    </a:cubicBezTo>
                    <a:cubicBezTo>
                      <a:pt x="72" y="2719"/>
                      <a:pt x="72" y="2707"/>
                      <a:pt x="72" y="2695"/>
                    </a:cubicBezTo>
                    <a:cubicBezTo>
                      <a:pt x="48" y="2624"/>
                      <a:pt x="48" y="2541"/>
                      <a:pt x="36" y="2469"/>
                    </a:cubicBezTo>
                    <a:lnTo>
                      <a:pt x="36" y="2445"/>
                    </a:lnTo>
                    <a:cubicBezTo>
                      <a:pt x="36" y="2338"/>
                      <a:pt x="60" y="2231"/>
                      <a:pt x="84" y="2136"/>
                    </a:cubicBezTo>
                    <a:cubicBezTo>
                      <a:pt x="108" y="2040"/>
                      <a:pt x="132" y="1957"/>
                      <a:pt x="167" y="1874"/>
                    </a:cubicBezTo>
                    <a:cubicBezTo>
                      <a:pt x="215" y="1743"/>
                      <a:pt x="274" y="1624"/>
                      <a:pt x="346" y="1505"/>
                    </a:cubicBezTo>
                    <a:cubicBezTo>
                      <a:pt x="346" y="1505"/>
                      <a:pt x="346" y="1493"/>
                      <a:pt x="346" y="1493"/>
                    </a:cubicBezTo>
                    <a:cubicBezTo>
                      <a:pt x="262" y="1148"/>
                      <a:pt x="203" y="790"/>
                      <a:pt x="167" y="433"/>
                    </a:cubicBezTo>
                    <a:cubicBezTo>
                      <a:pt x="155" y="290"/>
                      <a:pt x="215" y="147"/>
                      <a:pt x="346" y="64"/>
                    </a:cubicBezTo>
                    <a:cubicBezTo>
                      <a:pt x="400" y="43"/>
                      <a:pt x="457" y="33"/>
                      <a:pt x="513" y="33"/>
                    </a:cubicBezTo>
                    <a:cubicBezTo>
                      <a:pt x="618" y="33"/>
                      <a:pt x="721" y="70"/>
                      <a:pt x="798" y="147"/>
                    </a:cubicBezTo>
                    <a:cubicBezTo>
                      <a:pt x="1036" y="302"/>
                      <a:pt x="965" y="624"/>
                      <a:pt x="905" y="874"/>
                    </a:cubicBezTo>
                    <a:cubicBezTo>
                      <a:pt x="882" y="981"/>
                      <a:pt x="858" y="1088"/>
                      <a:pt x="870" y="1195"/>
                    </a:cubicBezTo>
                    <a:cubicBezTo>
                      <a:pt x="882" y="1267"/>
                      <a:pt x="929" y="1338"/>
                      <a:pt x="989" y="1374"/>
                    </a:cubicBezTo>
                    <a:lnTo>
                      <a:pt x="1001" y="1374"/>
                    </a:lnTo>
                    <a:cubicBezTo>
                      <a:pt x="1060" y="1374"/>
                      <a:pt x="1572" y="1362"/>
                      <a:pt x="1858" y="1171"/>
                    </a:cubicBezTo>
                    <a:cubicBezTo>
                      <a:pt x="2067" y="1025"/>
                      <a:pt x="2559" y="724"/>
                      <a:pt x="2974" y="724"/>
                    </a:cubicBezTo>
                    <a:cubicBezTo>
                      <a:pt x="3033" y="724"/>
                      <a:pt x="3089" y="729"/>
                      <a:pt x="3144" y="743"/>
                    </a:cubicBezTo>
                    <a:cubicBezTo>
                      <a:pt x="3299" y="767"/>
                      <a:pt x="3418" y="897"/>
                      <a:pt x="3406" y="1064"/>
                    </a:cubicBezTo>
                    <a:cubicBezTo>
                      <a:pt x="3406" y="1231"/>
                      <a:pt x="3275" y="1374"/>
                      <a:pt x="3108" y="1398"/>
                    </a:cubicBezTo>
                    <a:cubicBezTo>
                      <a:pt x="2787" y="1445"/>
                      <a:pt x="2465" y="1540"/>
                      <a:pt x="2156" y="1671"/>
                    </a:cubicBezTo>
                    <a:cubicBezTo>
                      <a:pt x="2144" y="1671"/>
                      <a:pt x="2144" y="1683"/>
                      <a:pt x="2144" y="1695"/>
                    </a:cubicBezTo>
                    <a:cubicBezTo>
                      <a:pt x="2144" y="1695"/>
                      <a:pt x="2156" y="1707"/>
                      <a:pt x="2167" y="1707"/>
                    </a:cubicBezTo>
                    <a:cubicBezTo>
                      <a:pt x="2189" y="1704"/>
                      <a:pt x="2211" y="1702"/>
                      <a:pt x="2233" y="1702"/>
                    </a:cubicBezTo>
                    <a:cubicBezTo>
                      <a:pt x="2433" y="1702"/>
                      <a:pt x="2610" y="1848"/>
                      <a:pt x="2632" y="2052"/>
                    </a:cubicBezTo>
                    <a:cubicBezTo>
                      <a:pt x="2656" y="2160"/>
                      <a:pt x="2620" y="2279"/>
                      <a:pt x="2537" y="2350"/>
                    </a:cubicBezTo>
                    <a:cubicBezTo>
                      <a:pt x="2537" y="2362"/>
                      <a:pt x="2537" y="2362"/>
                      <a:pt x="2537" y="2374"/>
                    </a:cubicBezTo>
                    <a:lnTo>
                      <a:pt x="2560" y="2374"/>
                    </a:lnTo>
                    <a:cubicBezTo>
                      <a:pt x="2572" y="2374"/>
                      <a:pt x="2620" y="2374"/>
                      <a:pt x="2679" y="2433"/>
                    </a:cubicBezTo>
                    <a:cubicBezTo>
                      <a:pt x="2775" y="2529"/>
                      <a:pt x="2822" y="2660"/>
                      <a:pt x="2822" y="2791"/>
                    </a:cubicBezTo>
                    <a:cubicBezTo>
                      <a:pt x="2834" y="2874"/>
                      <a:pt x="2799" y="2945"/>
                      <a:pt x="2751" y="2993"/>
                    </a:cubicBezTo>
                    <a:cubicBezTo>
                      <a:pt x="2656" y="3076"/>
                      <a:pt x="2537" y="3136"/>
                      <a:pt x="2418" y="3183"/>
                    </a:cubicBezTo>
                    <a:lnTo>
                      <a:pt x="2346" y="3207"/>
                    </a:lnTo>
                    <a:cubicBezTo>
                      <a:pt x="2287" y="3243"/>
                      <a:pt x="2215" y="3291"/>
                      <a:pt x="2167" y="3350"/>
                    </a:cubicBezTo>
                    <a:cubicBezTo>
                      <a:pt x="2082" y="3425"/>
                      <a:pt x="1988" y="3509"/>
                      <a:pt x="1892" y="3509"/>
                    </a:cubicBezTo>
                    <a:cubicBezTo>
                      <a:pt x="1881" y="3509"/>
                      <a:pt x="1869" y="3507"/>
                      <a:pt x="1858" y="3505"/>
                    </a:cubicBezTo>
                    <a:cubicBezTo>
                      <a:pt x="1822" y="3505"/>
                      <a:pt x="1775" y="3481"/>
                      <a:pt x="1751" y="3469"/>
                    </a:cubicBezTo>
                    <a:lnTo>
                      <a:pt x="1727" y="3469"/>
                    </a:lnTo>
                    <a:cubicBezTo>
                      <a:pt x="1587" y="3562"/>
                      <a:pt x="1418" y="3612"/>
                      <a:pt x="1249" y="3612"/>
                    </a:cubicBezTo>
                    <a:cubicBezTo>
                      <a:pt x="1202" y="3612"/>
                      <a:pt x="1154" y="3608"/>
                      <a:pt x="1108" y="3600"/>
                    </a:cubicBezTo>
                    <a:cubicBezTo>
                      <a:pt x="1108" y="3600"/>
                      <a:pt x="1096" y="3612"/>
                      <a:pt x="1096" y="3612"/>
                    </a:cubicBezTo>
                    <a:cubicBezTo>
                      <a:pt x="1096" y="3624"/>
                      <a:pt x="1096" y="3636"/>
                      <a:pt x="1108" y="3636"/>
                    </a:cubicBezTo>
                    <a:cubicBezTo>
                      <a:pt x="1155" y="3648"/>
                      <a:pt x="1203" y="3648"/>
                      <a:pt x="1239" y="3648"/>
                    </a:cubicBezTo>
                    <a:cubicBezTo>
                      <a:pt x="1417" y="3648"/>
                      <a:pt x="1584" y="3600"/>
                      <a:pt x="1739" y="3505"/>
                    </a:cubicBezTo>
                    <a:cubicBezTo>
                      <a:pt x="1775" y="3529"/>
                      <a:pt x="1810" y="3541"/>
                      <a:pt x="1846" y="3541"/>
                    </a:cubicBezTo>
                    <a:cubicBezTo>
                      <a:pt x="1862" y="3545"/>
                      <a:pt x="1878" y="3548"/>
                      <a:pt x="1894" y="3548"/>
                    </a:cubicBezTo>
                    <a:cubicBezTo>
                      <a:pt x="1997" y="3548"/>
                      <a:pt x="2099" y="3456"/>
                      <a:pt x="2191" y="3374"/>
                    </a:cubicBezTo>
                    <a:cubicBezTo>
                      <a:pt x="2239" y="3326"/>
                      <a:pt x="2298" y="3279"/>
                      <a:pt x="2358" y="3243"/>
                    </a:cubicBezTo>
                    <a:lnTo>
                      <a:pt x="2429" y="3219"/>
                    </a:lnTo>
                    <a:cubicBezTo>
                      <a:pt x="2548" y="3172"/>
                      <a:pt x="2668" y="3112"/>
                      <a:pt x="2775" y="3029"/>
                    </a:cubicBezTo>
                    <a:cubicBezTo>
                      <a:pt x="2834" y="2969"/>
                      <a:pt x="2870" y="2886"/>
                      <a:pt x="2858" y="2791"/>
                    </a:cubicBezTo>
                    <a:cubicBezTo>
                      <a:pt x="2858" y="2648"/>
                      <a:pt x="2799" y="2517"/>
                      <a:pt x="2703" y="2421"/>
                    </a:cubicBezTo>
                    <a:cubicBezTo>
                      <a:pt x="2668" y="2386"/>
                      <a:pt x="2632" y="2362"/>
                      <a:pt x="2596" y="2350"/>
                    </a:cubicBezTo>
                    <a:cubicBezTo>
                      <a:pt x="2668" y="2267"/>
                      <a:pt x="2691" y="2148"/>
                      <a:pt x="2668" y="2052"/>
                    </a:cubicBezTo>
                    <a:cubicBezTo>
                      <a:pt x="2644" y="1838"/>
                      <a:pt x="2465" y="1671"/>
                      <a:pt x="2251" y="1671"/>
                    </a:cubicBezTo>
                    <a:cubicBezTo>
                      <a:pt x="2537" y="1552"/>
                      <a:pt x="2822" y="1481"/>
                      <a:pt x="3120" y="1433"/>
                    </a:cubicBezTo>
                    <a:cubicBezTo>
                      <a:pt x="3310" y="1409"/>
                      <a:pt x="3441" y="1255"/>
                      <a:pt x="3453" y="1064"/>
                    </a:cubicBezTo>
                    <a:cubicBezTo>
                      <a:pt x="3453" y="886"/>
                      <a:pt x="3322" y="743"/>
                      <a:pt x="3156" y="719"/>
                    </a:cubicBezTo>
                    <a:cubicBezTo>
                      <a:pt x="3095" y="703"/>
                      <a:pt x="3031" y="696"/>
                      <a:pt x="2966" y="696"/>
                    </a:cubicBezTo>
                    <a:cubicBezTo>
                      <a:pt x="2546" y="696"/>
                      <a:pt x="2061" y="993"/>
                      <a:pt x="1834" y="1148"/>
                    </a:cubicBezTo>
                    <a:cubicBezTo>
                      <a:pt x="1572" y="1314"/>
                      <a:pt x="1084" y="1338"/>
                      <a:pt x="1013" y="1338"/>
                    </a:cubicBezTo>
                    <a:cubicBezTo>
                      <a:pt x="953" y="1302"/>
                      <a:pt x="917" y="1243"/>
                      <a:pt x="905" y="1183"/>
                    </a:cubicBezTo>
                    <a:cubicBezTo>
                      <a:pt x="905" y="1088"/>
                      <a:pt x="917" y="981"/>
                      <a:pt x="941" y="886"/>
                    </a:cubicBezTo>
                    <a:cubicBezTo>
                      <a:pt x="1001" y="624"/>
                      <a:pt x="1072" y="290"/>
                      <a:pt x="822" y="112"/>
                    </a:cubicBezTo>
                    <a:cubicBezTo>
                      <a:pt x="740" y="37"/>
                      <a:pt x="630" y="0"/>
                      <a:pt x="51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2"/>
              <p:cNvSpPr/>
              <p:nvPr/>
            </p:nvSpPr>
            <p:spPr>
              <a:xfrm>
                <a:off x="-2385558" y="5221372"/>
                <a:ext cx="16467" cy="283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453" extrusionOk="0">
                    <a:moveTo>
                      <a:pt x="36" y="1"/>
                    </a:moveTo>
                    <a:cubicBezTo>
                      <a:pt x="25" y="1"/>
                      <a:pt x="13" y="12"/>
                      <a:pt x="13" y="24"/>
                    </a:cubicBezTo>
                    <a:cubicBezTo>
                      <a:pt x="13" y="36"/>
                      <a:pt x="13" y="48"/>
                      <a:pt x="13" y="60"/>
                    </a:cubicBezTo>
                    <a:cubicBezTo>
                      <a:pt x="1" y="227"/>
                      <a:pt x="96" y="382"/>
                      <a:pt x="239" y="453"/>
                    </a:cubicBezTo>
                    <a:cubicBezTo>
                      <a:pt x="251" y="453"/>
                      <a:pt x="251" y="453"/>
                      <a:pt x="263" y="441"/>
                    </a:cubicBezTo>
                    <a:cubicBezTo>
                      <a:pt x="263" y="429"/>
                      <a:pt x="263" y="429"/>
                      <a:pt x="251" y="417"/>
                    </a:cubicBezTo>
                    <a:cubicBezTo>
                      <a:pt x="120" y="358"/>
                      <a:pt x="36" y="215"/>
                      <a:pt x="48" y="60"/>
                    </a:cubicBezTo>
                    <a:cubicBezTo>
                      <a:pt x="48" y="48"/>
                      <a:pt x="48" y="36"/>
                      <a:pt x="48" y="24"/>
                    </a:cubicBezTo>
                    <a:cubicBezTo>
                      <a:pt x="48" y="12"/>
                      <a:pt x="48" y="1"/>
                      <a:pt x="36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2"/>
              <p:cNvSpPr/>
              <p:nvPr/>
            </p:nvSpPr>
            <p:spPr>
              <a:xfrm>
                <a:off x="-2387750" y="5220058"/>
                <a:ext cx="23855" cy="35689"/>
              </a:xfrm>
              <a:custGeom>
                <a:avLst/>
                <a:gdLst/>
                <a:ahLst/>
                <a:cxnLst/>
                <a:rect l="l" t="t" r="r" b="b"/>
                <a:pathLst>
                  <a:path w="381" h="570" extrusionOk="0">
                    <a:moveTo>
                      <a:pt x="71" y="33"/>
                    </a:moveTo>
                    <a:cubicBezTo>
                      <a:pt x="71" y="117"/>
                      <a:pt x="95" y="188"/>
                      <a:pt x="143" y="260"/>
                    </a:cubicBezTo>
                    <a:cubicBezTo>
                      <a:pt x="179" y="319"/>
                      <a:pt x="238" y="367"/>
                      <a:pt x="310" y="379"/>
                    </a:cubicBezTo>
                    <a:cubicBezTo>
                      <a:pt x="345" y="391"/>
                      <a:pt x="369" y="438"/>
                      <a:pt x="357" y="474"/>
                    </a:cubicBezTo>
                    <a:cubicBezTo>
                      <a:pt x="345" y="510"/>
                      <a:pt x="298" y="522"/>
                      <a:pt x="262" y="522"/>
                    </a:cubicBezTo>
                    <a:lnTo>
                      <a:pt x="250" y="510"/>
                    </a:lnTo>
                    <a:cubicBezTo>
                      <a:pt x="167" y="462"/>
                      <a:pt x="107" y="379"/>
                      <a:pt x="71" y="295"/>
                    </a:cubicBezTo>
                    <a:cubicBezTo>
                      <a:pt x="48" y="212"/>
                      <a:pt x="48" y="117"/>
                      <a:pt x="60" y="33"/>
                    </a:cubicBezTo>
                    <a:close/>
                    <a:moveTo>
                      <a:pt x="54" y="1"/>
                    </a:moveTo>
                    <a:cubicBezTo>
                      <a:pt x="48" y="1"/>
                      <a:pt x="42" y="4"/>
                      <a:pt x="36" y="10"/>
                    </a:cubicBezTo>
                    <a:cubicBezTo>
                      <a:pt x="24" y="10"/>
                      <a:pt x="24" y="22"/>
                      <a:pt x="12" y="33"/>
                    </a:cubicBezTo>
                    <a:cubicBezTo>
                      <a:pt x="0" y="129"/>
                      <a:pt x="0" y="224"/>
                      <a:pt x="36" y="307"/>
                    </a:cubicBezTo>
                    <a:cubicBezTo>
                      <a:pt x="71" y="414"/>
                      <a:pt x="131" y="498"/>
                      <a:pt x="226" y="557"/>
                    </a:cubicBezTo>
                    <a:lnTo>
                      <a:pt x="250" y="569"/>
                    </a:lnTo>
                    <a:lnTo>
                      <a:pt x="286" y="569"/>
                    </a:lnTo>
                    <a:cubicBezTo>
                      <a:pt x="321" y="557"/>
                      <a:pt x="357" y="533"/>
                      <a:pt x="369" y="498"/>
                    </a:cubicBezTo>
                    <a:cubicBezTo>
                      <a:pt x="381" y="474"/>
                      <a:pt x="381" y="438"/>
                      <a:pt x="369" y="414"/>
                    </a:cubicBezTo>
                    <a:cubicBezTo>
                      <a:pt x="357" y="391"/>
                      <a:pt x="333" y="379"/>
                      <a:pt x="310" y="367"/>
                    </a:cubicBezTo>
                    <a:cubicBezTo>
                      <a:pt x="250" y="343"/>
                      <a:pt x="191" y="307"/>
                      <a:pt x="167" y="260"/>
                    </a:cubicBezTo>
                    <a:cubicBezTo>
                      <a:pt x="119" y="188"/>
                      <a:pt x="95" y="117"/>
                      <a:pt x="95" y="45"/>
                    </a:cubicBezTo>
                    <a:cubicBezTo>
                      <a:pt x="95" y="22"/>
                      <a:pt x="83" y="10"/>
                      <a:pt x="71" y="10"/>
                    </a:cubicBezTo>
                    <a:cubicBezTo>
                      <a:pt x="65" y="4"/>
                      <a:pt x="60" y="1"/>
                      <a:pt x="54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2"/>
              <p:cNvSpPr/>
              <p:nvPr/>
            </p:nvSpPr>
            <p:spPr>
              <a:xfrm>
                <a:off x="-2489182" y="5252679"/>
                <a:ext cx="25421" cy="47022"/>
              </a:xfrm>
              <a:custGeom>
                <a:avLst/>
                <a:gdLst/>
                <a:ahLst/>
                <a:cxnLst/>
                <a:rect l="l" t="t" r="r" b="b"/>
                <a:pathLst>
                  <a:path w="406" h="751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263" y="429"/>
                      <a:pt x="179" y="751"/>
                    </a:cubicBezTo>
                    <a:lnTo>
                      <a:pt x="406" y="3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42"/>
              <p:cNvSpPr/>
              <p:nvPr/>
            </p:nvSpPr>
            <p:spPr>
              <a:xfrm>
                <a:off x="-2401211" y="5235523"/>
                <a:ext cx="26172" cy="16968"/>
              </a:xfrm>
              <a:custGeom>
                <a:avLst/>
                <a:gdLst/>
                <a:ahLst/>
                <a:cxnLst/>
                <a:rect l="l" t="t" r="r" b="b"/>
                <a:pathLst>
                  <a:path w="418" h="271" extrusionOk="0">
                    <a:moveTo>
                      <a:pt x="251" y="1"/>
                    </a:moveTo>
                    <a:lnTo>
                      <a:pt x="251" y="1"/>
                    </a:lnTo>
                    <a:cubicBezTo>
                      <a:pt x="263" y="144"/>
                      <a:pt x="144" y="263"/>
                      <a:pt x="1" y="263"/>
                    </a:cubicBezTo>
                    <a:cubicBezTo>
                      <a:pt x="31" y="268"/>
                      <a:pt x="60" y="270"/>
                      <a:pt x="90" y="270"/>
                    </a:cubicBezTo>
                    <a:cubicBezTo>
                      <a:pt x="203" y="270"/>
                      <a:pt x="314" y="236"/>
                      <a:pt x="417" y="179"/>
                    </a:cubicBezTo>
                    <a:cubicBezTo>
                      <a:pt x="346" y="132"/>
                      <a:pt x="298" y="72"/>
                      <a:pt x="251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42"/>
              <p:cNvSpPr/>
              <p:nvPr/>
            </p:nvSpPr>
            <p:spPr>
              <a:xfrm>
                <a:off x="-3250863" y="5609006"/>
                <a:ext cx="300290" cy="708398"/>
              </a:xfrm>
              <a:custGeom>
                <a:avLst/>
                <a:gdLst/>
                <a:ahLst/>
                <a:cxnLst/>
                <a:rect l="l" t="t" r="r" b="b"/>
                <a:pathLst>
                  <a:path w="4796" h="11314" extrusionOk="0">
                    <a:moveTo>
                      <a:pt x="4331" y="1"/>
                    </a:moveTo>
                    <a:cubicBezTo>
                      <a:pt x="4021" y="1"/>
                      <a:pt x="3998" y="441"/>
                      <a:pt x="3998" y="441"/>
                    </a:cubicBezTo>
                    <a:lnTo>
                      <a:pt x="4081" y="9966"/>
                    </a:lnTo>
                    <a:lnTo>
                      <a:pt x="1557" y="6883"/>
                    </a:lnTo>
                    <a:cubicBezTo>
                      <a:pt x="1510" y="6585"/>
                      <a:pt x="1319" y="6335"/>
                      <a:pt x="1045" y="6216"/>
                    </a:cubicBezTo>
                    <a:cubicBezTo>
                      <a:pt x="993" y="6189"/>
                      <a:pt x="941" y="6176"/>
                      <a:pt x="890" y="6176"/>
                    </a:cubicBezTo>
                    <a:cubicBezTo>
                      <a:pt x="601" y="6176"/>
                      <a:pt x="337" y="6584"/>
                      <a:pt x="236" y="7180"/>
                    </a:cubicBezTo>
                    <a:cubicBezTo>
                      <a:pt x="117" y="7966"/>
                      <a:pt x="45" y="8764"/>
                      <a:pt x="21" y="9550"/>
                    </a:cubicBezTo>
                    <a:cubicBezTo>
                      <a:pt x="0" y="10239"/>
                      <a:pt x="447" y="11294"/>
                      <a:pt x="950" y="11294"/>
                    </a:cubicBezTo>
                    <a:cubicBezTo>
                      <a:pt x="1021" y="11294"/>
                      <a:pt x="1093" y="11274"/>
                      <a:pt x="1164" y="11228"/>
                    </a:cubicBezTo>
                    <a:cubicBezTo>
                      <a:pt x="1581" y="10954"/>
                      <a:pt x="1748" y="10050"/>
                      <a:pt x="1498" y="9383"/>
                    </a:cubicBezTo>
                    <a:cubicBezTo>
                      <a:pt x="1212" y="8633"/>
                      <a:pt x="1248" y="8085"/>
                      <a:pt x="1367" y="7740"/>
                    </a:cubicBezTo>
                    <a:lnTo>
                      <a:pt x="1367" y="7740"/>
                    </a:lnTo>
                    <a:lnTo>
                      <a:pt x="3962" y="11038"/>
                    </a:lnTo>
                    <a:cubicBezTo>
                      <a:pt x="4034" y="11133"/>
                      <a:pt x="4129" y="11216"/>
                      <a:pt x="4236" y="11276"/>
                    </a:cubicBezTo>
                    <a:cubicBezTo>
                      <a:pt x="4284" y="11300"/>
                      <a:pt x="4343" y="11312"/>
                      <a:pt x="4391" y="11312"/>
                    </a:cubicBezTo>
                    <a:cubicBezTo>
                      <a:pt x="4403" y="11313"/>
                      <a:pt x="4416" y="11314"/>
                      <a:pt x="4428" y="11314"/>
                    </a:cubicBezTo>
                    <a:cubicBezTo>
                      <a:pt x="4511" y="11314"/>
                      <a:pt x="4592" y="11280"/>
                      <a:pt x="4665" y="11228"/>
                    </a:cubicBezTo>
                    <a:cubicBezTo>
                      <a:pt x="4748" y="11157"/>
                      <a:pt x="4784" y="11038"/>
                      <a:pt x="4760" y="10919"/>
                    </a:cubicBezTo>
                    <a:cubicBezTo>
                      <a:pt x="4760" y="10895"/>
                      <a:pt x="4772" y="10871"/>
                      <a:pt x="4772" y="10847"/>
                    </a:cubicBezTo>
                    <a:lnTo>
                      <a:pt x="4772" y="572"/>
                    </a:lnTo>
                    <a:cubicBezTo>
                      <a:pt x="4772" y="572"/>
                      <a:pt x="4796" y="13"/>
                      <a:pt x="4343" y="1"/>
                    </a:cubicBezTo>
                    <a:cubicBezTo>
                      <a:pt x="4339" y="1"/>
                      <a:pt x="4335" y="1"/>
                      <a:pt x="43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42"/>
              <p:cNvSpPr/>
              <p:nvPr/>
            </p:nvSpPr>
            <p:spPr>
              <a:xfrm>
                <a:off x="-2999098" y="5761092"/>
                <a:ext cx="48525" cy="7908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263" extrusionOk="0">
                    <a:moveTo>
                      <a:pt x="775" y="1"/>
                    </a:moveTo>
                    <a:lnTo>
                      <a:pt x="1" y="120"/>
                    </a:lnTo>
                    <a:lnTo>
                      <a:pt x="1" y="1263"/>
                    </a:lnTo>
                    <a:cubicBezTo>
                      <a:pt x="1" y="1263"/>
                      <a:pt x="477" y="536"/>
                      <a:pt x="739" y="489"/>
                    </a:cubicBezTo>
                    <a:lnTo>
                      <a:pt x="7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42"/>
              <p:cNvSpPr/>
              <p:nvPr/>
            </p:nvSpPr>
            <p:spPr>
              <a:xfrm>
                <a:off x="-3253305" y="5628604"/>
                <a:ext cx="316193" cy="948517"/>
              </a:xfrm>
              <a:custGeom>
                <a:avLst/>
                <a:gdLst/>
                <a:ahLst/>
                <a:cxnLst/>
                <a:rect l="l" t="t" r="r" b="b"/>
                <a:pathLst>
                  <a:path w="5050" h="15149" extrusionOk="0">
                    <a:moveTo>
                      <a:pt x="566" y="0"/>
                    </a:moveTo>
                    <a:cubicBezTo>
                      <a:pt x="385" y="0"/>
                      <a:pt x="203" y="122"/>
                      <a:pt x="203" y="366"/>
                    </a:cubicBezTo>
                    <a:lnTo>
                      <a:pt x="203" y="12570"/>
                    </a:lnTo>
                    <a:cubicBezTo>
                      <a:pt x="156" y="12868"/>
                      <a:pt x="1" y="13951"/>
                      <a:pt x="310" y="14321"/>
                    </a:cubicBezTo>
                    <a:cubicBezTo>
                      <a:pt x="633" y="14685"/>
                      <a:pt x="3102" y="15149"/>
                      <a:pt x="4116" y="15149"/>
                    </a:cubicBezTo>
                    <a:cubicBezTo>
                      <a:pt x="4263" y="15149"/>
                      <a:pt x="4379" y="15139"/>
                      <a:pt x="4454" y="15118"/>
                    </a:cubicBezTo>
                    <a:cubicBezTo>
                      <a:pt x="5049" y="14952"/>
                      <a:pt x="4668" y="13678"/>
                      <a:pt x="3751" y="13285"/>
                    </a:cubicBezTo>
                    <a:cubicBezTo>
                      <a:pt x="3647" y="13242"/>
                      <a:pt x="3482" y="13230"/>
                      <a:pt x="3284" y="13230"/>
                    </a:cubicBezTo>
                    <a:cubicBezTo>
                      <a:pt x="3009" y="13230"/>
                      <a:pt x="2669" y="13254"/>
                      <a:pt x="2334" y="13254"/>
                    </a:cubicBezTo>
                    <a:cubicBezTo>
                      <a:pt x="1621" y="13254"/>
                      <a:pt x="930" y="13146"/>
                      <a:pt x="930" y="12475"/>
                    </a:cubicBezTo>
                    <a:lnTo>
                      <a:pt x="930" y="366"/>
                    </a:lnTo>
                    <a:cubicBezTo>
                      <a:pt x="930" y="122"/>
                      <a:pt x="748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42"/>
              <p:cNvSpPr/>
              <p:nvPr/>
            </p:nvSpPr>
            <p:spPr>
              <a:xfrm>
                <a:off x="-3240595" y="5768543"/>
                <a:ext cx="45519" cy="54473"/>
              </a:xfrm>
              <a:custGeom>
                <a:avLst/>
                <a:gdLst/>
                <a:ahLst/>
                <a:cxnLst/>
                <a:rect l="l" t="t" r="r" b="b"/>
                <a:pathLst>
                  <a:path w="727" h="870" extrusionOk="0">
                    <a:moveTo>
                      <a:pt x="0" y="1"/>
                    </a:moveTo>
                    <a:lnTo>
                      <a:pt x="0" y="870"/>
                    </a:lnTo>
                    <a:cubicBezTo>
                      <a:pt x="0" y="870"/>
                      <a:pt x="304" y="603"/>
                      <a:pt x="603" y="603"/>
                    </a:cubicBezTo>
                    <a:cubicBezTo>
                      <a:pt x="645" y="603"/>
                      <a:pt x="686" y="608"/>
                      <a:pt x="727" y="620"/>
                    </a:cubicBezTo>
                    <a:lnTo>
                      <a:pt x="727" y="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42"/>
              <p:cNvSpPr/>
              <p:nvPr/>
            </p:nvSpPr>
            <p:spPr>
              <a:xfrm>
                <a:off x="-3532118" y="4669694"/>
                <a:ext cx="823855" cy="1107114"/>
              </a:xfrm>
              <a:custGeom>
                <a:avLst/>
                <a:gdLst/>
                <a:ahLst/>
                <a:cxnLst/>
                <a:rect l="l" t="t" r="r" b="b"/>
                <a:pathLst>
                  <a:path w="13158" h="17682" extrusionOk="0">
                    <a:moveTo>
                      <a:pt x="6585" y="1"/>
                    </a:moveTo>
                    <a:cubicBezTo>
                      <a:pt x="2942" y="1"/>
                      <a:pt x="1" y="394"/>
                      <a:pt x="1" y="870"/>
                    </a:cubicBezTo>
                    <a:lnTo>
                      <a:pt x="1" y="894"/>
                    </a:lnTo>
                    <a:lnTo>
                      <a:pt x="1823" y="16622"/>
                    </a:lnTo>
                    <a:cubicBezTo>
                      <a:pt x="1823" y="16967"/>
                      <a:pt x="3954" y="17682"/>
                      <a:pt x="6573" y="17682"/>
                    </a:cubicBezTo>
                    <a:cubicBezTo>
                      <a:pt x="9204" y="17682"/>
                      <a:pt x="11336" y="16967"/>
                      <a:pt x="11336" y="16622"/>
                    </a:cubicBezTo>
                    <a:lnTo>
                      <a:pt x="13157" y="894"/>
                    </a:lnTo>
                    <a:lnTo>
                      <a:pt x="13157" y="870"/>
                    </a:lnTo>
                    <a:cubicBezTo>
                      <a:pt x="13157" y="394"/>
                      <a:pt x="10216" y="1"/>
                      <a:pt x="65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42"/>
              <p:cNvSpPr/>
              <p:nvPr/>
            </p:nvSpPr>
            <p:spPr>
              <a:xfrm>
                <a:off x="-2776198" y="5230326"/>
                <a:ext cx="48525" cy="108883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739" extrusionOk="0">
                    <a:moveTo>
                      <a:pt x="144" y="0"/>
                    </a:moveTo>
                    <a:lnTo>
                      <a:pt x="1" y="1489"/>
                    </a:lnTo>
                    <a:lnTo>
                      <a:pt x="239" y="1739"/>
                    </a:lnTo>
                    <a:cubicBezTo>
                      <a:pt x="239" y="1739"/>
                      <a:pt x="334" y="917"/>
                      <a:pt x="775" y="774"/>
                    </a:cubicBez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42"/>
              <p:cNvSpPr/>
              <p:nvPr/>
            </p:nvSpPr>
            <p:spPr>
              <a:xfrm>
                <a:off x="-3563425" y="4707762"/>
                <a:ext cx="11270" cy="20913"/>
              </a:xfrm>
              <a:custGeom>
                <a:avLst/>
                <a:gdLst/>
                <a:ahLst/>
                <a:cxnLst/>
                <a:rect l="l" t="t" r="r" b="b"/>
                <a:pathLst>
                  <a:path w="180" h="334" extrusionOk="0">
                    <a:moveTo>
                      <a:pt x="179" y="0"/>
                    </a:moveTo>
                    <a:lnTo>
                      <a:pt x="72" y="107"/>
                    </a:lnTo>
                    <a:cubicBezTo>
                      <a:pt x="37" y="131"/>
                      <a:pt x="13" y="191"/>
                      <a:pt x="1" y="238"/>
                    </a:cubicBezTo>
                    <a:lnTo>
                      <a:pt x="1" y="333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2222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42"/>
              <p:cNvSpPr/>
              <p:nvPr/>
            </p:nvSpPr>
            <p:spPr>
              <a:xfrm>
                <a:off x="-3561922" y="4666000"/>
                <a:ext cx="882711" cy="113391"/>
              </a:xfrm>
              <a:custGeom>
                <a:avLst/>
                <a:gdLst/>
                <a:ahLst/>
                <a:cxnLst/>
                <a:rect l="l" t="t" r="r" b="b"/>
                <a:pathLst>
                  <a:path w="14098" h="1811" extrusionOk="0">
                    <a:moveTo>
                      <a:pt x="477" y="0"/>
                    </a:moveTo>
                    <a:lnTo>
                      <a:pt x="72" y="786"/>
                    </a:lnTo>
                    <a:lnTo>
                      <a:pt x="1" y="905"/>
                    </a:lnTo>
                    <a:cubicBezTo>
                      <a:pt x="1" y="1405"/>
                      <a:pt x="3156" y="1810"/>
                      <a:pt x="7049" y="1810"/>
                    </a:cubicBezTo>
                    <a:cubicBezTo>
                      <a:pt x="10943" y="1810"/>
                      <a:pt x="14098" y="1405"/>
                      <a:pt x="14098" y="905"/>
                    </a:cubicBezTo>
                    <a:lnTo>
                      <a:pt x="14038" y="786"/>
                    </a:lnTo>
                    <a:lnTo>
                      <a:pt x="13633" y="0"/>
                    </a:lnTo>
                    <a:cubicBezTo>
                      <a:pt x="13633" y="143"/>
                      <a:pt x="13359" y="274"/>
                      <a:pt x="12871" y="393"/>
                    </a:cubicBezTo>
                    <a:cubicBezTo>
                      <a:pt x="11764" y="655"/>
                      <a:pt x="9573" y="846"/>
                      <a:pt x="7061" y="846"/>
                    </a:cubicBezTo>
                    <a:cubicBezTo>
                      <a:pt x="4537" y="846"/>
                      <a:pt x="2346" y="667"/>
                      <a:pt x="1239" y="393"/>
                    </a:cubicBezTo>
                    <a:cubicBezTo>
                      <a:pt x="751" y="274"/>
                      <a:pt x="477" y="155"/>
                      <a:pt x="4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42"/>
              <p:cNvSpPr/>
              <p:nvPr/>
            </p:nvSpPr>
            <p:spPr>
              <a:xfrm>
                <a:off x="-3532118" y="4560122"/>
                <a:ext cx="823855" cy="105940"/>
              </a:xfrm>
              <a:custGeom>
                <a:avLst/>
                <a:gdLst/>
                <a:ahLst/>
                <a:cxnLst/>
                <a:rect l="l" t="t" r="r" b="b"/>
                <a:pathLst>
                  <a:path w="13158" h="1692" extrusionOk="0">
                    <a:moveTo>
                      <a:pt x="6585" y="1"/>
                    </a:moveTo>
                    <a:cubicBezTo>
                      <a:pt x="2954" y="1"/>
                      <a:pt x="1" y="382"/>
                      <a:pt x="1" y="846"/>
                    </a:cubicBezTo>
                    <a:cubicBezTo>
                      <a:pt x="1" y="1001"/>
                      <a:pt x="322" y="1144"/>
                      <a:pt x="882" y="1263"/>
                    </a:cubicBezTo>
                    <a:cubicBezTo>
                      <a:pt x="2025" y="1525"/>
                      <a:pt x="4144" y="1691"/>
                      <a:pt x="6585" y="1691"/>
                    </a:cubicBezTo>
                    <a:cubicBezTo>
                      <a:pt x="9014" y="1691"/>
                      <a:pt x="11133" y="1525"/>
                      <a:pt x="12276" y="1263"/>
                    </a:cubicBezTo>
                    <a:cubicBezTo>
                      <a:pt x="12836" y="1144"/>
                      <a:pt x="13157" y="989"/>
                      <a:pt x="13157" y="846"/>
                    </a:cubicBezTo>
                    <a:cubicBezTo>
                      <a:pt x="13157" y="382"/>
                      <a:pt x="10216" y="1"/>
                      <a:pt x="658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42"/>
              <p:cNvSpPr/>
              <p:nvPr/>
            </p:nvSpPr>
            <p:spPr>
              <a:xfrm>
                <a:off x="-3483656" y="4463198"/>
                <a:ext cx="726180" cy="181263"/>
              </a:xfrm>
              <a:custGeom>
                <a:avLst/>
                <a:gdLst/>
                <a:ahLst/>
                <a:cxnLst/>
                <a:rect l="l" t="t" r="r" b="b"/>
                <a:pathLst>
                  <a:path w="11598" h="2895" extrusionOk="0">
                    <a:moveTo>
                      <a:pt x="251" y="1"/>
                    </a:moveTo>
                    <a:lnTo>
                      <a:pt x="1" y="2120"/>
                    </a:lnTo>
                    <a:lnTo>
                      <a:pt x="1" y="2144"/>
                    </a:lnTo>
                    <a:cubicBezTo>
                      <a:pt x="1" y="2561"/>
                      <a:pt x="2596" y="2894"/>
                      <a:pt x="5799" y="2894"/>
                    </a:cubicBezTo>
                    <a:cubicBezTo>
                      <a:pt x="9002" y="2894"/>
                      <a:pt x="11598" y="2561"/>
                      <a:pt x="11598" y="2144"/>
                    </a:cubicBezTo>
                    <a:lnTo>
                      <a:pt x="11598" y="2120"/>
                    </a:lnTo>
                    <a:lnTo>
                      <a:pt x="11359" y="1"/>
                    </a:lnTo>
                    <a:cubicBezTo>
                      <a:pt x="11359" y="394"/>
                      <a:pt x="8871" y="715"/>
                      <a:pt x="5799" y="715"/>
                    </a:cubicBezTo>
                    <a:cubicBezTo>
                      <a:pt x="2739" y="715"/>
                      <a:pt x="251" y="394"/>
                      <a:pt x="2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42"/>
              <p:cNvSpPr/>
              <p:nvPr/>
            </p:nvSpPr>
            <p:spPr>
              <a:xfrm>
                <a:off x="-3468003" y="4418492"/>
                <a:ext cx="695625" cy="89536"/>
              </a:xfrm>
              <a:custGeom>
                <a:avLst/>
                <a:gdLst/>
                <a:ahLst/>
                <a:cxnLst/>
                <a:rect l="l" t="t" r="r" b="b"/>
                <a:pathLst>
                  <a:path w="11110" h="1430" extrusionOk="0">
                    <a:moveTo>
                      <a:pt x="5549" y="1"/>
                    </a:moveTo>
                    <a:cubicBezTo>
                      <a:pt x="2489" y="1"/>
                      <a:pt x="1" y="322"/>
                      <a:pt x="1" y="715"/>
                    </a:cubicBezTo>
                    <a:cubicBezTo>
                      <a:pt x="1" y="1108"/>
                      <a:pt x="2489" y="1429"/>
                      <a:pt x="5549" y="1429"/>
                    </a:cubicBezTo>
                    <a:cubicBezTo>
                      <a:pt x="8621" y="1429"/>
                      <a:pt x="11109" y="1108"/>
                      <a:pt x="11109" y="715"/>
                    </a:cubicBezTo>
                    <a:cubicBezTo>
                      <a:pt x="11109" y="322"/>
                      <a:pt x="8621" y="1"/>
                      <a:pt x="554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42"/>
              <p:cNvSpPr/>
              <p:nvPr/>
            </p:nvSpPr>
            <p:spPr>
              <a:xfrm>
                <a:off x="-3532118" y="4613092"/>
                <a:ext cx="823855" cy="105878"/>
              </a:xfrm>
              <a:custGeom>
                <a:avLst/>
                <a:gdLst/>
                <a:ahLst/>
                <a:cxnLst/>
                <a:rect l="l" t="t" r="r" b="b"/>
                <a:pathLst>
                  <a:path w="13158" h="1691" extrusionOk="0">
                    <a:moveTo>
                      <a:pt x="1" y="0"/>
                    </a:moveTo>
                    <a:lnTo>
                      <a:pt x="1" y="845"/>
                    </a:lnTo>
                    <a:cubicBezTo>
                      <a:pt x="1" y="988"/>
                      <a:pt x="275" y="1119"/>
                      <a:pt x="763" y="1238"/>
                    </a:cubicBezTo>
                    <a:cubicBezTo>
                      <a:pt x="1858" y="1500"/>
                      <a:pt x="4049" y="1691"/>
                      <a:pt x="6573" y="1691"/>
                    </a:cubicBezTo>
                    <a:cubicBezTo>
                      <a:pt x="9097" y="1691"/>
                      <a:pt x="11288" y="1512"/>
                      <a:pt x="12395" y="1238"/>
                    </a:cubicBezTo>
                    <a:cubicBezTo>
                      <a:pt x="12883" y="1119"/>
                      <a:pt x="13157" y="1000"/>
                      <a:pt x="13157" y="845"/>
                    </a:cubicBezTo>
                    <a:lnTo>
                      <a:pt x="13157" y="0"/>
                    </a:lnTo>
                    <a:cubicBezTo>
                      <a:pt x="13157" y="155"/>
                      <a:pt x="12836" y="298"/>
                      <a:pt x="12264" y="417"/>
                    </a:cubicBezTo>
                    <a:cubicBezTo>
                      <a:pt x="11133" y="679"/>
                      <a:pt x="9002" y="845"/>
                      <a:pt x="6573" y="845"/>
                    </a:cubicBezTo>
                    <a:cubicBezTo>
                      <a:pt x="4144" y="845"/>
                      <a:pt x="2025" y="679"/>
                      <a:pt x="882" y="417"/>
                    </a:cubicBezTo>
                    <a:cubicBezTo>
                      <a:pt x="322" y="298"/>
                      <a:pt x="1" y="143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42"/>
              <p:cNvSpPr/>
              <p:nvPr/>
            </p:nvSpPr>
            <p:spPr>
              <a:xfrm>
                <a:off x="-3256999" y="4867236"/>
                <a:ext cx="211755" cy="203741"/>
              </a:xfrm>
              <a:custGeom>
                <a:avLst/>
                <a:gdLst/>
                <a:ahLst/>
                <a:cxnLst/>
                <a:rect l="l" t="t" r="r" b="b"/>
                <a:pathLst>
                  <a:path w="3382" h="3254" extrusionOk="0">
                    <a:moveTo>
                      <a:pt x="1699" y="0"/>
                    </a:moveTo>
                    <a:cubicBezTo>
                      <a:pt x="1684" y="0"/>
                      <a:pt x="1670" y="1"/>
                      <a:pt x="1655" y="1"/>
                    </a:cubicBezTo>
                    <a:cubicBezTo>
                      <a:pt x="715" y="25"/>
                      <a:pt x="0" y="870"/>
                      <a:pt x="131" y="1799"/>
                    </a:cubicBezTo>
                    <a:cubicBezTo>
                      <a:pt x="246" y="2637"/>
                      <a:pt x="959" y="3254"/>
                      <a:pt x="1789" y="3254"/>
                    </a:cubicBezTo>
                    <a:cubicBezTo>
                      <a:pt x="1820" y="3254"/>
                      <a:pt x="1851" y="3253"/>
                      <a:pt x="1882" y="3251"/>
                    </a:cubicBezTo>
                    <a:cubicBezTo>
                      <a:pt x="2727" y="3192"/>
                      <a:pt x="3382" y="2489"/>
                      <a:pt x="3370" y="1644"/>
                    </a:cubicBezTo>
                    <a:cubicBezTo>
                      <a:pt x="3358" y="730"/>
                      <a:pt x="2608" y="0"/>
                      <a:pt x="16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42"/>
              <p:cNvSpPr/>
              <p:nvPr/>
            </p:nvSpPr>
            <p:spPr>
              <a:xfrm>
                <a:off x="-2930475" y="4859096"/>
                <a:ext cx="149894" cy="192220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3070" extrusionOk="0">
                    <a:moveTo>
                      <a:pt x="1245" y="0"/>
                    </a:moveTo>
                    <a:cubicBezTo>
                      <a:pt x="1169" y="0"/>
                      <a:pt x="1091" y="12"/>
                      <a:pt x="1012" y="36"/>
                    </a:cubicBezTo>
                    <a:cubicBezTo>
                      <a:pt x="381" y="214"/>
                      <a:pt x="0" y="1095"/>
                      <a:pt x="155" y="1941"/>
                    </a:cubicBezTo>
                    <a:cubicBezTo>
                      <a:pt x="278" y="2630"/>
                      <a:pt x="721" y="3070"/>
                      <a:pt x="1200" y="3070"/>
                    </a:cubicBezTo>
                    <a:cubicBezTo>
                      <a:pt x="1276" y="3070"/>
                      <a:pt x="1353" y="3059"/>
                      <a:pt x="1429" y="3036"/>
                    </a:cubicBezTo>
                    <a:cubicBezTo>
                      <a:pt x="2001" y="2869"/>
                      <a:pt x="2393" y="2107"/>
                      <a:pt x="2310" y="1298"/>
                    </a:cubicBezTo>
                    <a:cubicBezTo>
                      <a:pt x="2237" y="549"/>
                      <a:pt x="1774" y="0"/>
                      <a:pt x="12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42"/>
              <p:cNvSpPr/>
              <p:nvPr/>
            </p:nvSpPr>
            <p:spPr>
              <a:xfrm>
                <a:off x="-3011746" y="5077489"/>
                <a:ext cx="101432" cy="56977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910" extrusionOk="0">
                    <a:moveTo>
                      <a:pt x="1608" y="1"/>
                    </a:moveTo>
                    <a:lnTo>
                      <a:pt x="1608" y="1"/>
                    </a:lnTo>
                    <a:cubicBezTo>
                      <a:pt x="1417" y="167"/>
                      <a:pt x="1167" y="263"/>
                      <a:pt x="917" y="286"/>
                    </a:cubicBezTo>
                    <a:cubicBezTo>
                      <a:pt x="863" y="292"/>
                      <a:pt x="808" y="295"/>
                      <a:pt x="755" y="295"/>
                    </a:cubicBezTo>
                    <a:cubicBezTo>
                      <a:pt x="491" y="295"/>
                      <a:pt x="238" y="224"/>
                      <a:pt x="0" y="96"/>
                    </a:cubicBezTo>
                    <a:lnTo>
                      <a:pt x="0" y="96"/>
                    </a:lnTo>
                    <a:cubicBezTo>
                      <a:pt x="11" y="151"/>
                      <a:pt x="196" y="909"/>
                      <a:pt x="827" y="909"/>
                    </a:cubicBezTo>
                    <a:cubicBezTo>
                      <a:pt x="878" y="909"/>
                      <a:pt x="932" y="904"/>
                      <a:pt x="989" y="894"/>
                    </a:cubicBezTo>
                    <a:cubicBezTo>
                      <a:pt x="1620" y="775"/>
                      <a:pt x="1608" y="48"/>
                      <a:pt x="1608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42"/>
              <p:cNvSpPr/>
              <p:nvPr/>
            </p:nvSpPr>
            <p:spPr>
              <a:xfrm>
                <a:off x="-3233895" y="4876941"/>
                <a:ext cx="195351" cy="199045"/>
              </a:xfrm>
              <a:custGeom>
                <a:avLst/>
                <a:gdLst/>
                <a:ahLst/>
                <a:cxnLst/>
                <a:rect l="l" t="t" r="r" b="b"/>
                <a:pathLst>
                  <a:path w="3120" h="3179" extrusionOk="0">
                    <a:moveTo>
                      <a:pt x="2096" y="1"/>
                    </a:moveTo>
                    <a:cubicBezTo>
                      <a:pt x="2084" y="1"/>
                      <a:pt x="2072" y="1"/>
                      <a:pt x="2072" y="13"/>
                    </a:cubicBezTo>
                    <a:cubicBezTo>
                      <a:pt x="2060" y="25"/>
                      <a:pt x="2060" y="37"/>
                      <a:pt x="2072" y="48"/>
                    </a:cubicBezTo>
                    <a:cubicBezTo>
                      <a:pt x="2286" y="168"/>
                      <a:pt x="2465" y="334"/>
                      <a:pt x="2608" y="537"/>
                    </a:cubicBezTo>
                    <a:cubicBezTo>
                      <a:pt x="2751" y="727"/>
                      <a:pt x="2846" y="953"/>
                      <a:pt x="2882" y="1191"/>
                    </a:cubicBezTo>
                    <a:cubicBezTo>
                      <a:pt x="3065" y="2142"/>
                      <a:pt x="2333" y="3005"/>
                      <a:pt x="1387" y="3005"/>
                    </a:cubicBezTo>
                    <a:cubicBezTo>
                      <a:pt x="1349" y="3005"/>
                      <a:pt x="1312" y="3004"/>
                      <a:pt x="1274" y="3001"/>
                    </a:cubicBezTo>
                    <a:cubicBezTo>
                      <a:pt x="786" y="2965"/>
                      <a:pt x="334" y="2727"/>
                      <a:pt x="48" y="2334"/>
                    </a:cubicBezTo>
                    <a:cubicBezTo>
                      <a:pt x="42" y="2329"/>
                      <a:pt x="36" y="2326"/>
                      <a:pt x="30" y="2326"/>
                    </a:cubicBezTo>
                    <a:cubicBezTo>
                      <a:pt x="24" y="2326"/>
                      <a:pt x="18" y="2329"/>
                      <a:pt x="12" y="2334"/>
                    </a:cubicBezTo>
                    <a:cubicBezTo>
                      <a:pt x="0" y="2334"/>
                      <a:pt x="0" y="2358"/>
                      <a:pt x="0" y="2370"/>
                    </a:cubicBezTo>
                    <a:cubicBezTo>
                      <a:pt x="131" y="2584"/>
                      <a:pt x="310" y="2775"/>
                      <a:pt x="536" y="2918"/>
                    </a:cubicBezTo>
                    <a:cubicBezTo>
                      <a:pt x="751" y="3049"/>
                      <a:pt x="1001" y="3144"/>
                      <a:pt x="1262" y="3168"/>
                    </a:cubicBezTo>
                    <a:cubicBezTo>
                      <a:pt x="1326" y="3175"/>
                      <a:pt x="1389" y="3179"/>
                      <a:pt x="1451" y="3179"/>
                    </a:cubicBezTo>
                    <a:cubicBezTo>
                      <a:pt x="2198" y="3179"/>
                      <a:pt x="2863" y="2666"/>
                      <a:pt x="3060" y="1930"/>
                    </a:cubicBezTo>
                    <a:cubicBezTo>
                      <a:pt x="3120" y="1668"/>
                      <a:pt x="3120" y="1406"/>
                      <a:pt x="3060" y="1144"/>
                    </a:cubicBezTo>
                    <a:cubicBezTo>
                      <a:pt x="2989" y="894"/>
                      <a:pt x="2882" y="656"/>
                      <a:pt x="2703" y="453"/>
                    </a:cubicBezTo>
                    <a:cubicBezTo>
                      <a:pt x="2536" y="263"/>
                      <a:pt x="2334" y="108"/>
                      <a:pt x="20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42"/>
              <p:cNvSpPr/>
              <p:nvPr/>
            </p:nvSpPr>
            <p:spPr>
              <a:xfrm>
                <a:off x="-3238403" y="4885143"/>
                <a:ext cx="176004" cy="170932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730" extrusionOk="0">
                    <a:moveTo>
                      <a:pt x="1414" y="0"/>
                    </a:moveTo>
                    <a:cubicBezTo>
                      <a:pt x="1400" y="0"/>
                      <a:pt x="1385" y="0"/>
                      <a:pt x="1370" y="1"/>
                    </a:cubicBezTo>
                    <a:cubicBezTo>
                      <a:pt x="584" y="37"/>
                      <a:pt x="1" y="715"/>
                      <a:pt x="96" y="1489"/>
                    </a:cubicBezTo>
                    <a:cubicBezTo>
                      <a:pt x="188" y="2204"/>
                      <a:pt x="783" y="2729"/>
                      <a:pt x="1491" y="2729"/>
                    </a:cubicBezTo>
                    <a:cubicBezTo>
                      <a:pt x="1514" y="2729"/>
                      <a:pt x="1537" y="2728"/>
                      <a:pt x="1561" y="2727"/>
                    </a:cubicBezTo>
                    <a:cubicBezTo>
                      <a:pt x="1882" y="2704"/>
                      <a:pt x="2180" y="2573"/>
                      <a:pt x="2406" y="2346"/>
                    </a:cubicBezTo>
                    <a:lnTo>
                      <a:pt x="2180" y="2001"/>
                    </a:lnTo>
                    <a:lnTo>
                      <a:pt x="1882" y="1549"/>
                    </a:lnTo>
                    <a:lnTo>
                      <a:pt x="2811" y="1513"/>
                    </a:lnTo>
                    <a:lnTo>
                      <a:pt x="2811" y="1358"/>
                    </a:lnTo>
                    <a:cubicBezTo>
                      <a:pt x="2787" y="599"/>
                      <a:pt x="2168" y="0"/>
                      <a:pt x="1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42"/>
              <p:cNvSpPr/>
              <p:nvPr/>
            </p:nvSpPr>
            <p:spPr>
              <a:xfrm>
                <a:off x="-2928972" y="4940681"/>
                <a:ext cx="146889" cy="117211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1872" extrusionOk="0">
                    <a:moveTo>
                      <a:pt x="103" y="1"/>
                    </a:moveTo>
                    <a:cubicBezTo>
                      <a:pt x="92" y="1"/>
                      <a:pt x="83" y="7"/>
                      <a:pt x="83" y="19"/>
                    </a:cubicBezTo>
                    <a:cubicBezTo>
                      <a:pt x="0" y="388"/>
                      <a:pt x="48" y="769"/>
                      <a:pt x="191" y="1114"/>
                    </a:cubicBezTo>
                    <a:cubicBezTo>
                      <a:pt x="262" y="1293"/>
                      <a:pt x="369" y="1459"/>
                      <a:pt x="512" y="1590"/>
                    </a:cubicBezTo>
                    <a:cubicBezTo>
                      <a:pt x="655" y="1733"/>
                      <a:pt x="845" y="1828"/>
                      <a:pt x="1048" y="1864"/>
                    </a:cubicBezTo>
                    <a:cubicBezTo>
                      <a:pt x="1088" y="1869"/>
                      <a:pt x="1128" y="1871"/>
                      <a:pt x="1168" y="1871"/>
                    </a:cubicBezTo>
                    <a:cubicBezTo>
                      <a:pt x="1333" y="1871"/>
                      <a:pt x="1500" y="1831"/>
                      <a:pt x="1643" y="1745"/>
                    </a:cubicBezTo>
                    <a:cubicBezTo>
                      <a:pt x="1810" y="1650"/>
                      <a:pt x="1953" y="1507"/>
                      <a:pt x="2060" y="1340"/>
                    </a:cubicBezTo>
                    <a:cubicBezTo>
                      <a:pt x="2262" y="1019"/>
                      <a:pt x="2346" y="638"/>
                      <a:pt x="2322" y="269"/>
                    </a:cubicBezTo>
                    <a:cubicBezTo>
                      <a:pt x="2322" y="257"/>
                      <a:pt x="2310" y="245"/>
                      <a:pt x="2298" y="245"/>
                    </a:cubicBezTo>
                    <a:cubicBezTo>
                      <a:pt x="2286" y="245"/>
                      <a:pt x="2274" y="245"/>
                      <a:pt x="2274" y="269"/>
                    </a:cubicBezTo>
                    <a:cubicBezTo>
                      <a:pt x="2238" y="614"/>
                      <a:pt x="2107" y="947"/>
                      <a:pt x="1905" y="1245"/>
                    </a:cubicBezTo>
                    <a:cubicBezTo>
                      <a:pt x="1810" y="1376"/>
                      <a:pt x="1691" y="1495"/>
                      <a:pt x="1536" y="1578"/>
                    </a:cubicBezTo>
                    <a:cubicBezTo>
                      <a:pt x="1432" y="1635"/>
                      <a:pt x="1306" y="1669"/>
                      <a:pt x="1182" y="1669"/>
                    </a:cubicBezTo>
                    <a:cubicBezTo>
                      <a:pt x="1149" y="1669"/>
                      <a:pt x="1116" y="1667"/>
                      <a:pt x="1084" y="1662"/>
                    </a:cubicBezTo>
                    <a:cubicBezTo>
                      <a:pt x="762" y="1614"/>
                      <a:pt x="500" y="1340"/>
                      <a:pt x="345" y="1043"/>
                    </a:cubicBezTo>
                    <a:cubicBezTo>
                      <a:pt x="191" y="733"/>
                      <a:pt x="119" y="376"/>
                      <a:pt x="131" y="31"/>
                    </a:cubicBezTo>
                    <a:lnTo>
                      <a:pt x="131" y="19"/>
                    </a:lnTo>
                    <a:cubicBezTo>
                      <a:pt x="125" y="7"/>
                      <a:pt x="113" y="1"/>
                      <a:pt x="103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42"/>
              <p:cNvSpPr/>
              <p:nvPr/>
            </p:nvSpPr>
            <p:spPr>
              <a:xfrm>
                <a:off x="-2917827" y="4875188"/>
                <a:ext cx="122345" cy="160914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2570" extrusionOk="0">
                    <a:moveTo>
                      <a:pt x="1041" y="0"/>
                    </a:moveTo>
                    <a:cubicBezTo>
                      <a:pt x="977" y="0"/>
                      <a:pt x="912" y="9"/>
                      <a:pt x="846" y="29"/>
                    </a:cubicBezTo>
                    <a:cubicBezTo>
                      <a:pt x="322" y="184"/>
                      <a:pt x="1" y="910"/>
                      <a:pt x="132" y="1612"/>
                    </a:cubicBezTo>
                    <a:cubicBezTo>
                      <a:pt x="235" y="2189"/>
                      <a:pt x="605" y="2570"/>
                      <a:pt x="1011" y="2570"/>
                    </a:cubicBezTo>
                    <a:cubicBezTo>
                      <a:pt x="1074" y="2570"/>
                      <a:pt x="1139" y="2560"/>
                      <a:pt x="1203" y="2541"/>
                    </a:cubicBezTo>
                    <a:cubicBezTo>
                      <a:pt x="1287" y="2517"/>
                      <a:pt x="1370" y="2470"/>
                      <a:pt x="1441" y="2422"/>
                    </a:cubicBezTo>
                    <a:lnTo>
                      <a:pt x="1322" y="2077"/>
                    </a:lnTo>
                    <a:lnTo>
                      <a:pt x="1167" y="1636"/>
                    </a:lnTo>
                    <a:lnTo>
                      <a:pt x="1632" y="1660"/>
                    </a:lnTo>
                    <a:lnTo>
                      <a:pt x="1894" y="1672"/>
                    </a:lnTo>
                    <a:cubicBezTo>
                      <a:pt x="1941" y="1469"/>
                      <a:pt x="1953" y="1267"/>
                      <a:pt x="1941" y="1077"/>
                    </a:cubicBezTo>
                    <a:cubicBezTo>
                      <a:pt x="1868" y="452"/>
                      <a:pt x="1486" y="0"/>
                      <a:pt x="10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42"/>
              <p:cNvSpPr/>
              <p:nvPr/>
            </p:nvSpPr>
            <p:spPr>
              <a:xfrm>
                <a:off x="-3245103" y="4787788"/>
                <a:ext cx="183455" cy="86405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1380" extrusionOk="0">
                    <a:moveTo>
                      <a:pt x="1706" y="1"/>
                    </a:moveTo>
                    <a:cubicBezTo>
                      <a:pt x="1525" y="1"/>
                      <a:pt x="1346" y="22"/>
                      <a:pt x="1168" y="65"/>
                    </a:cubicBezTo>
                    <a:cubicBezTo>
                      <a:pt x="870" y="148"/>
                      <a:pt x="596" y="315"/>
                      <a:pt x="382" y="541"/>
                    </a:cubicBezTo>
                    <a:cubicBezTo>
                      <a:pt x="179" y="767"/>
                      <a:pt x="48" y="1053"/>
                      <a:pt x="1" y="1351"/>
                    </a:cubicBezTo>
                    <a:cubicBezTo>
                      <a:pt x="1" y="1363"/>
                      <a:pt x="13" y="1375"/>
                      <a:pt x="25" y="1375"/>
                    </a:cubicBezTo>
                    <a:cubicBezTo>
                      <a:pt x="28" y="1378"/>
                      <a:pt x="32" y="1380"/>
                      <a:pt x="35" y="1380"/>
                    </a:cubicBezTo>
                    <a:cubicBezTo>
                      <a:pt x="44" y="1380"/>
                      <a:pt x="52" y="1371"/>
                      <a:pt x="60" y="1363"/>
                    </a:cubicBezTo>
                    <a:cubicBezTo>
                      <a:pt x="156" y="1101"/>
                      <a:pt x="310" y="863"/>
                      <a:pt x="513" y="660"/>
                    </a:cubicBezTo>
                    <a:cubicBezTo>
                      <a:pt x="715" y="470"/>
                      <a:pt x="953" y="339"/>
                      <a:pt x="1227" y="267"/>
                    </a:cubicBezTo>
                    <a:cubicBezTo>
                      <a:pt x="1287" y="256"/>
                      <a:pt x="1358" y="244"/>
                      <a:pt x="1430" y="232"/>
                    </a:cubicBezTo>
                    <a:lnTo>
                      <a:pt x="1632" y="208"/>
                    </a:lnTo>
                    <a:lnTo>
                      <a:pt x="2049" y="208"/>
                    </a:lnTo>
                    <a:cubicBezTo>
                      <a:pt x="2192" y="232"/>
                      <a:pt x="2334" y="244"/>
                      <a:pt x="2477" y="267"/>
                    </a:cubicBezTo>
                    <a:cubicBezTo>
                      <a:pt x="2620" y="303"/>
                      <a:pt x="2751" y="327"/>
                      <a:pt x="2906" y="351"/>
                    </a:cubicBezTo>
                    <a:cubicBezTo>
                      <a:pt x="2906" y="354"/>
                      <a:pt x="2907" y="356"/>
                      <a:pt x="2909" y="356"/>
                    </a:cubicBezTo>
                    <a:cubicBezTo>
                      <a:pt x="2913" y="356"/>
                      <a:pt x="2921" y="347"/>
                      <a:pt x="2930" y="339"/>
                    </a:cubicBezTo>
                    <a:cubicBezTo>
                      <a:pt x="2930" y="327"/>
                      <a:pt x="2930" y="315"/>
                      <a:pt x="2918" y="315"/>
                    </a:cubicBezTo>
                    <a:cubicBezTo>
                      <a:pt x="2775" y="244"/>
                      <a:pt x="2644" y="184"/>
                      <a:pt x="2501" y="136"/>
                    </a:cubicBezTo>
                    <a:cubicBezTo>
                      <a:pt x="2370" y="101"/>
                      <a:pt x="2215" y="65"/>
                      <a:pt x="2073" y="29"/>
                    </a:cubicBezTo>
                    <a:cubicBezTo>
                      <a:pt x="1949" y="10"/>
                      <a:pt x="1827" y="1"/>
                      <a:pt x="170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42"/>
              <p:cNvSpPr/>
              <p:nvPr/>
            </p:nvSpPr>
            <p:spPr>
              <a:xfrm>
                <a:off x="-2917076" y="4790918"/>
                <a:ext cx="116334" cy="41199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658" extrusionOk="0">
                    <a:moveTo>
                      <a:pt x="923" y="0"/>
                    </a:moveTo>
                    <a:cubicBezTo>
                      <a:pt x="774" y="0"/>
                      <a:pt x="626" y="25"/>
                      <a:pt x="477" y="75"/>
                    </a:cubicBezTo>
                    <a:cubicBezTo>
                      <a:pt x="393" y="98"/>
                      <a:pt x="310" y="122"/>
                      <a:pt x="239" y="170"/>
                    </a:cubicBezTo>
                    <a:cubicBezTo>
                      <a:pt x="155" y="217"/>
                      <a:pt x="84" y="253"/>
                      <a:pt x="12" y="313"/>
                    </a:cubicBezTo>
                    <a:cubicBezTo>
                      <a:pt x="1" y="313"/>
                      <a:pt x="1" y="325"/>
                      <a:pt x="1" y="336"/>
                    </a:cubicBezTo>
                    <a:cubicBezTo>
                      <a:pt x="1" y="345"/>
                      <a:pt x="7" y="353"/>
                      <a:pt x="18" y="353"/>
                    </a:cubicBezTo>
                    <a:cubicBezTo>
                      <a:pt x="23" y="353"/>
                      <a:pt x="29" y="352"/>
                      <a:pt x="36" y="348"/>
                    </a:cubicBezTo>
                    <a:cubicBezTo>
                      <a:pt x="120" y="336"/>
                      <a:pt x="203" y="313"/>
                      <a:pt x="274" y="289"/>
                    </a:cubicBezTo>
                    <a:lnTo>
                      <a:pt x="524" y="241"/>
                    </a:lnTo>
                    <a:cubicBezTo>
                      <a:pt x="638" y="224"/>
                      <a:pt x="751" y="213"/>
                      <a:pt x="869" y="213"/>
                    </a:cubicBezTo>
                    <a:cubicBezTo>
                      <a:pt x="912" y="213"/>
                      <a:pt x="956" y="214"/>
                      <a:pt x="1001" y="217"/>
                    </a:cubicBezTo>
                    <a:cubicBezTo>
                      <a:pt x="1155" y="217"/>
                      <a:pt x="1298" y="265"/>
                      <a:pt x="1441" y="336"/>
                    </a:cubicBezTo>
                    <a:cubicBezTo>
                      <a:pt x="1584" y="420"/>
                      <a:pt x="1703" y="527"/>
                      <a:pt x="1810" y="646"/>
                    </a:cubicBezTo>
                    <a:cubicBezTo>
                      <a:pt x="1810" y="658"/>
                      <a:pt x="1822" y="658"/>
                      <a:pt x="1834" y="658"/>
                    </a:cubicBezTo>
                    <a:cubicBezTo>
                      <a:pt x="1846" y="658"/>
                      <a:pt x="1858" y="634"/>
                      <a:pt x="1858" y="622"/>
                    </a:cubicBezTo>
                    <a:cubicBezTo>
                      <a:pt x="1798" y="456"/>
                      <a:pt x="1679" y="301"/>
                      <a:pt x="1536" y="194"/>
                    </a:cubicBezTo>
                    <a:cubicBezTo>
                      <a:pt x="1382" y="86"/>
                      <a:pt x="1203" y="15"/>
                      <a:pt x="1013" y="3"/>
                    </a:cubicBezTo>
                    <a:cubicBezTo>
                      <a:pt x="983" y="1"/>
                      <a:pt x="953" y="0"/>
                      <a:pt x="923" y="0"/>
                    </a:cubicBezTo>
                    <a:close/>
                  </a:path>
                </a:pathLst>
              </a:custGeom>
              <a:solidFill>
                <a:srgbClr val="335A3A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42"/>
              <p:cNvSpPr/>
              <p:nvPr/>
            </p:nvSpPr>
            <p:spPr>
              <a:xfrm>
                <a:off x="-2980440" y="5144046"/>
                <a:ext cx="55224" cy="27737"/>
              </a:xfrm>
              <a:custGeom>
                <a:avLst/>
                <a:gdLst/>
                <a:ahLst/>
                <a:cxnLst/>
                <a:rect l="l" t="t" r="r" b="b"/>
                <a:pathLst>
                  <a:path w="882" h="443" extrusionOk="0">
                    <a:moveTo>
                      <a:pt x="852" y="0"/>
                    </a:moveTo>
                    <a:cubicBezTo>
                      <a:pt x="846" y="0"/>
                      <a:pt x="840" y="3"/>
                      <a:pt x="834" y="9"/>
                    </a:cubicBezTo>
                    <a:cubicBezTo>
                      <a:pt x="715" y="93"/>
                      <a:pt x="584" y="164"/>
                      <a:pt x="453" y="212"/>
                    </a:cubicBezTo>
                    <a:cubicBezTo>
                      <a:pt x="382" y="235"/>
                      <a:pt x="322" y="247"/>
                      <a:pt x="251" y="259"/>
                    </a:cubicBezTo>
                    <a:lnTo>
                      <a:pt x="12" y="259"/>
                    </a:lnTo>
                    <a:cubicBezTo>
                      <a:pt x="1" y="271"/>
                      <a:pt x="1" y="295"/>
                      <a:pt x="12" y="295"/>
                    </a:cubicBezTo>
                    <a:cubicBezTo>
                      <a:pt x="72" y="366"/>
                      <a:pt x="155" y="414"/>
                      <a:pt x="239" y="426"/>
                    </a:cubicBezTo>
                    <a:cubicBezTo>
                      <a:pt x="281" y="437"/>
                      <a:pt x="324" y="442"/>
                      <a:pt x="367" y="442"/>
                    </a:cubicBezTo>
                    <a:cubicBezTo>
                      <a:pt x="420" y="442"/>
                      <a:pt x="472" y="434"/>
                      <a:pt x="524" y="414"/>
                    </a:cubicBezTo>
                    <a:cubicBezTo>
                      <a:pt x="608" y="378"/>
                      <a:pt x="691" y="331"/>
                      <a:pt x="751" y="259"/>
                    </a:cubicBezTo>
                    <a:cubicBezTo>
                      <a:pt x="810" y="200"/>
                      <a:pt x="858" y="116"/>
                      <a:pt x="882" y="33"/>
                    </a:cubicBezTo>
                    <a:cubicBezTo>
                      <a:pt x="882" y="21"/>
                      <a:pt x="882" y="9"/>
                      <a:pt x="870" y="9"/>
                    </a:cubicBezTo>
                    <a:cubicBezTo>
                      <a:pt x="864" y="3"/>
                      <a:pt x="858" y="0"/>
                      <a:pt x="8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42"/>
              <p:cNvSpPr/>
              <p:nvPr/>
            </p:nvSpPr>
            <p:spPr>
              <a:xfrm>
                <a:off x="-3017694" y="5071979"/>
                <a:ext cx="112640" cy="30367"/>
              </a:xfrm>
              <a:custGeom>
                <a:avLst/>
                <a:gdLst/>
                <a:ahLst/>
                <a:cxnLst/>
                <a:rect l="l" t="t" r="r" b="b"/>
                <a:pathLst>
                  <a:path w="1799" h="485" extrusionOk="0">
                    <a:moveTo>
                      <a:pt x="1767" y="0"/>
                    </a:moveTo>
                    <a:cubicBezTo>
                      <a:pt x="1764" y="0"/>
                      <a:pt x="1762" y="2"/>
                      <a:pt x="1762" y="5"/>
                    </a:cubicBezTo>
                    <a:cubicBezTo>
                      <a:pt x="1631" y="89"/>
                      <a:pt x="1489" y="160"/>
                      <a:pt x="1346" y="208"/>
                    </a:cubicBezTo>
                    <a:cubicBezTo>
                      <a:pt x="1203" y="255"/>
                      <a:pt x="1060" y="279"/>
                      <a:pt x="917" y="279"/>
                    </a:cubicBezTo>
                    <a:cubicBezTo>
                      <a:pt x="892" y="280"/>
                      <a:pt x="867" y="281"/>
                      <a:pt x="841" y="281"/>
                    </a:cubicBezTo>
                    <a:cubicBezTo>
                      <a:pt x="567" y="281"/>
                      <a:pt x="287" y="222"/>
                      <a:pt x="36" y="124"/>
                    </a:cubicBezTo>
                    <a:cubicBezTo>
                      <a:pt x="30" y="118"/>
                      <a:pt x="27" y="115"/>
                      <a:pt x="24" y="115"/>
                    </a:cubicBezTo>
                    <a:cubicBezTo>
                      <a:pt x="21" y="115"/>
                      <a:pt x="18" y="118"/>
                      <a:pt x="12" y="124"/>
                    </a:cubicBezTo>
                    <a:cubicBezTo>
                      <a:pt x="0" y="124"/>
                      <a:pt x="0" y="148"/>
                      <a:pt x="12" y="160"/>
                    </a:cubicBezTo>
                    <a:cubicBezTo>
                      <a:pt x="131" y="279"/>
                      <a:pt x="274" y="362"/>
                      <a:pt x="429" y="410"/>
                    </a:cubicBezTo>
                    <a:cubicBezTo>
                      <a:pt x="568" y="460"/>
                      <a:pt x="707" y="484"/>
                      <a:pt x="846" y="484"/>
                    </a:cubicBezTo>
                    <a:cubicBezTo>
                      <a:pt x="873" y="484"/>
                      <a:pt x="901" y="484"/>
                      <a:pt x="929" y="482"/>
                    </a:cubicBezTo>
                    <a:cubicBezTo>
                      <a:pt x="1096" y="482"/>
                      <a:pt x="1262" y="446"/>
                      <a:pt x="1417" y="362"/>
                    </a:cubicBezTo>
                    <a:cubicBezTo>
                      <a:pt x="1572" y="291"/>
                      <a:pt x="1703" y="172"/>
                      <a:pt x="1798" y="41"/>
                    </a:cubicBezTo>
                    <a:cubicBezTo>
                      <a:pt x="1798" y="29"/>
                      <a:pt x="1798" y="17"/>
                      <a:pt x="1786" y="17"/>
                    </a:cubicBezTo>
                    <a:cubicBezTo>
                      <a:pt x="1786" y="9"/>
                      <a:pt x="1774" y="0"/>
                      <a:pt x="17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42"/>
              <p:cNvSpPr/>
              <p:nvPr/>
            </p:nvSpPr>
            <p:spPr>
              <a:xfrm>
                <a:off x="-3190692" y="4915385"/>
                <a:ext cx="45582" cy="25295"/>
              </a:xfrm>
              <a:custGeom>
                <a:avLst/>
                <a:gdLst/>
                <a:ahLst/>
                <a:cxnLst/>
                <a:rect l="l" t="t" r="r" b="b"/>
                <a:pathLst>
                  <a:path w="728" h="404" extrusionOk="0">
                    <a:moveTo>
                      <a:pt x="525" y="0"/>
                    </a:moveTo>
                    <a:cubicBezTo>
                      <a:pt x="443" y="0"/>
                      <a:pt x="363" y="19"/>
                      <a:pt x="287" y="54"/>
                    </a:cubicBezTo>
                    <a:cubicBezTo>
                      <a:pt x="156" y="113"/>
                      <a:pt x="49" y="232"/>
                      <a:pt x="1" y="375"/>
                    </a:cubicBezTo>
                    <a:cubicBezTo>
                      <a:pt x="1" y="375"/>
                      <a:pt x="1" y="387"/>
                      <a:pt x="1" y="387"/>
                    </a:cubicBezTo>
                    <a:cubicBezTo>
                      <a:pt x="9" y="395"/>
                      <a:pt x="18" y="404"/>
                      <a:pt x="26" y="404"/>
                    </a:cubicBezTo>
                    <a:cubicBezTo>
                      <a:pt x="30" y="404"/>
                      <a:pt x="33" y="402"/>
                      <a:pt x="37" y="399"/>
                    </a:cubicBezTo>
                    <a:cubicBezTo>
                      <a:pt x="168" y="339"/>
                      <a:pt x="263" y="292"/>
                      <a:pt x="370" y="232"/>
                    </a:cubicBezTo>
                    <a:cubicBezTo>
                      <a:pt x="477" y="173"/>
                      <a:pt x="584" y="137"/>
                      <a:pt x="703" y="77"/>
                    </a:cubicBezTo>
                    <a:cubicBezTo>
                      <a:pt x="715" y="65"/>
                      <a:pt x="715" y="65"/>
                      <a:pt x="715" y="54"/>
                    </a:cubicBezTo>
                    <a:cubicBezTo>
                      <a:pt x="727" y="42"/>
                      <a:pt x="715" y="30"/>
                      <a:pt x="703" y="30"/>
                    </a:cubicBezTo>
                    <a:cubicBezTo>
                      <a:pt x="644" y="10"/>
                      <a:pt x="584" y="0"/>
                      <a:pt x="5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42"/>
              <p:cNvSpPr/>
              <p:nvPr/>
            </p:nvSpPr>
            <p:spPr>
              <a:xfrm>
                <a:off x="-2876816" y="4886896"/>
                <a:ext cx="36566" cy="23981"/>
              </a:xfrm>
              <a:custGeom>
                <a:avLst/>
                <a:gdLst/>
                <a:ahLst/>
                <a:cxnLst/>
                <a:rect l="l" t="t" r="r" b="b"/>
                <a:pathLst>
                  <a:path w="584" h="383" extrusionOk="0">
                    <a:moveTo>
                      <a:pt x="430" y="1"/>
                    </a:moveTo>
                    <a:cubicBezTo>
                      <a:pt x="352" y="1"/>
                      <a:pt x="276" y="22"/>
                      <a:pt x="215" y="68"/>
                    </a:cubicBezTo>
                    <a:cubicBezTo>
                      <a:pt x="108" y="128"/>
                      <a:pt x="24" y="235"/>
                      <a:pt x="1" y="354"/>
                    </a:cubicBezTo>
                    <a:cubicBezTo>
                      <a:pt x="1" y="354"/>
                      <a:pt x="1" y="366"/>
                      <a:pt x="1" y="366"/>
                    </a:cubicBezTo>
                    <a:cubicBezTo>
                      <a:pt x="1" y="374"/>
                      <a:pt x="6" y="383"/>
                      <a:pt x="14" y="383"/>
                    </a:cubicBezTo>
                    <a:cubicBezTo>
                      <a:pt x="17" y="383"/>
                      <a:pt x="21" y="381"/>
                      <a:pt x="24" y="378"/>
                    </a:cubicBezTo>
                    <a:cubicBezTo>
                      <a:pt x="120" y="330"/>
                      <a:pt x="215" y="270"/>
                      <a:pt x="298" y="211"/>
                    </a:cubicBezTo>
                    <a:cubicBezTo>
                      <a:pt x="382" y="163"/>
                      <a:pt x="465" y="116"/>
                      <a:pt x="560" y="68"/>
                    </a:cubicBezTo>
                    <a:lnTo>
                      <a:pt x="572" y="68"/>
                    </a:lnTo>
                    <a:cubicBezTo>
                      <a:pt x="572" y="56"/>
                      <a:pt x="572" y="56"/>
                      <a:pt x="572" y="56"/>
                    </a:cubicBezTo>
                    <a:cubicBezTo>
                      <a:pt x="584" y="44"/>
                      <a:pt x="572" y="32"/>
                      <a:pt x="560" y="20"/>
                    </a:cubicBezTo>
                    <a:cubicBezTo>
                      <a:pt x="517" y="8"/>
                      <a:pt x="473" y="1"/>
                      <a:pt x="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42"/>
              <p:cNvSpPr/>
              <p:nvPr/>
            </p:nvSpPr>
            <p:spPr>
              <a:xfrm>
                <a:off x="-3538818" y="4659112"/>
                <a:ext cx="634452" cy="63239"/>
              </a:xfrm>
              <a:custGeom>
                <a:avLst/>
                <a:gdLst/>
                <a:ahLst/>
                <a:cxnLst/>
                <a:rect l="l" t="t" r="r" b="b"/>
                <a:pathLst>
                  <a:path w="10133" h="1010" extrusionOk="0">
                    <a:moveTo>
                      <a:pt x="115" y="1"/>
                    </a:moveTo>
                    <a:cubicBezTo>
                      <a:pt x="109" y="1"/>
                      <a:pt x="102" y="2"/>
                      <a:pt x="96" y="3"/>
                    </a:cubicBezTo>
                    <a:cubicBezTo>
                      <a:pt x="36" y="3"/>
                      <a:pt x="1" y="51"/>
                      <a:pt x="1" y="110"/>
                    </a:cubicBezTo>
                    <a:cubicBezTo>
                      <a:pt x="13" y="194"/>
                      <a:pt x="48" y="265"/>
                      <a:pt x="120" y="313"/>
                    </a:cubicBezTo>
                    <a:cubicBezTo>
                      <a:pt x="167" y="348"/>
                      <a:pt x="215" y="384"/>
                      <a:pt x="275" y="408"/>
                    </a:cubicBezTo>
                    <a:cubicBezTo>
                      <a:pt x="370" y="456"/>
                      <a:pt x="477" y="491"/>
                      <a:pt x="584" y="527"/>
                    </a:cubicBezTo>
                    <a:cubicBezTo>
                      <a:pt x="798" y="587"/>
                      <a:pt x="1001" y="634"/>
                      <a:pt x="1215" y="670"/>
                    </a:cubicBezTo>
                    <a:cubicBezTo>
                      <a:pt x="1632" y="753"/>
                      <a:pt x="2061" y="801"/>
                      <a:pt x="2477" y="849"/>
                    </a:cubicBezTo>
                    <a:cubicBezTo>
                      <a:pt x="3323" y="932"/>
                      <a:pt x="4168" y="968"/>
                      <a:pt x="5025" y="991"/>
                    </a:cubicBezTo>
                    <a:cubicBezTo>
                      <a:pt x="5455" y="1004"/>
                      <a:pt x="5884" y="1009"/>
                      <a:pt x="6314" y="1009"/>
                    </a:cubicBezTo>
                    <a:cubicBezTo>
                      <a:pt x="7575" y="1009"/>
                      <a:pt x="8836" y="958"/>
                      <a:pt x="10097" y="860"/>
                    </a:cubicBezTo>
                    <a:cubicBezTo>
                      <a:pt x="10130" y="860"/>
                      <a:pt x="10133" y="811"/>
                      <a:pt x="10106" y="811"/>
                    </a:cubicBezTo>
                    <a:cubicBezTo>
                      <a:pt x="10103" y="811"/>
                      <a:pt x="10100" y="812"/>
                      <a:pt x="10097" y="813"/>
                    </a:cubicBezTo>
                    <a:cubicBezTo>
                      <a:pt x="9110" y="875"/>
                      <a:pt x="8123" y="905"/>
                      <a:pt x="7136" y="905"/>
                    </a:cubicBezTo>
                    <a:cubicBezTo>
                      <a:pt x="6433" y="905"/>
                      <a:pt x="5729" y="890"/>
                      <a:pt x="5025" y="860"/>
                    </a:cubicBezTo>
                    <a:cubicBezTo>
                      <a:pt x="4180" y="825"/>
                      <a:pt x="3335" y="777"/>
                      <a:pt x="2501" y="682"/>
                    </a:cubicBezTo>
                    <a:cubicBezTo>
                      <a:pt x="2084" y="634"/>
                      <a:pt x="1668" y="575"/>
                      <a:pt x="1251" y="491"/>
                    </a:cubicBezTo>
                    <a:cubicBezTo>
                      <a:pt x="1049" y="456"/>
                      <a:pt x="846" y="408"/>
                      <a:pt x="644" y="348"/>
                    </a:cubicBezTo>
                    <a:cubicBezTo>
                      <a:pt x="548" y="313"/>
                      <a:pt x="453" y="277"/>
                      <a:pt x="370" y="229"/>
                    </a:cubicBezTo>
                    <a:cubicBezTo>
                      <a:pt x="322" y="218"/>
                      <a:pt x="287" y="194"/>
                      <a:pt x="251" y="158"/>
                    </a:cubicBezTo>
                    <a:cubicBezTo>
                      <a:pt x="227" y="146"/>
                      <a:pt x="215" y="134"/>
                      <a:pt x="215" y="110"/>
                    </a:cubicBezTo>
                    <a:lnTo>
                      <a:pt x="203" y="75"/>
                    </a:lnTo>
                    <a:cubicBezTo>
                      <a:pt x="193" y="33"/>
                      <a:pt x="156" y="1"/>
                      <a:pt x="115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42"/>
              <p:cNvSpPr/>
              <p:nvPr/>
            </p:nvSpPr>
            <p:spPr>
              <a:xfrm>
                <a:off x="-3007614" y="4468457"/>
                <a:ext cx="125663" cy="19222"/>
              </a:xfrm>
              <a:custGeom>
                <a:avLst/>
                <a:gdLst/>
                <a:ahLst/>
                <a:cxnLst/>
                <a:rect l="l" t="t" r="r" b="b"/>
                <a:pathLst>
                  <a:path w="2007" h="307" extrusionOk="0">
                    <a:moveTo>
                      <a:pt x="156" y="0"/>
                    </a:moveTo>
                    <a:cubicBezTo>
                      <a:pt x="55" y="0"/>
                      <a:pt x="0" y="141"/>
                      <a:pt x="113" y="203"/>
                    </a:cubicBezTo>
                    <a:cubicBezTo>
                      <a:pt x="185" y="238"/>
                      <a:pt x="280" y="262"/>
                      <a:pt x="363" y="274"/>
                    </a:cubicBezTo>
                    <a:cubicBezTo>
                      <a:pt x="446" y="286"/>
                      <a:pt x="530" y="298"/>
                      <a:pt x="613" y="298"/>
                    </a:cubicBezTo>
                    <a:cubicBezTo>
                      <a:pt x="691" y="304"/>
                      <a:pt x="768" y="307"/>
                      <a:pt x="845" y="307"/>
                    </a:cubicBezTo>
                    <a:cubicBezTo>
                      <a:pt x="923" y="307"/>
                      <a:pt x="1000" y="304"/>
                      <a:pt x="1077" y="298"/>
                    </a:cubicBezTo>
                    <a:cubicBezTo>
                      <a:pt x="1244" y="298"/>
                      <a:pt x="1399" y="274"/>
                      <a:pt x="1554" y="250"/>
                    </a:cubicBezTo>
                    <a:cubicBezTo>
                      <a:pt x="1625" y="238"/>
                      <a:pt x="1709" y="215"/>
                      <a:pt x="1780" y="203"/>
                    </a:cubicBezTo>
                    <a:cubicBezTo>
                      <a:pt x="1828" y="191"/>
                      <a:pt x="1863" y="167"/>
                      <a:pt x="1899" y="155"/>
                    </a:cubicBezTo>
                    <a:cubicBezTo>
                      <a:pt x="1935" y="131"/>
                      <a:pt x="1982" y="119"/>
                      <a:pt x="1994" y="48"/>
                    </a:cubicBezTo>
                    <a:cubicBezTo>
                      <a:pt x="2006" y="36"/>
                      <a:pt x="1982" y="12"/>
                      <a:pt x="1959" y="12"/>
                    </a:cubicBezTo>
                    <a:cubicBezTo>
                      <a:pt x="1947" y="12"/>
                      <a:pt x="1935" y="24"/>
                      <a:pt x="1935" y="36"/>
                    </a:cubicBezTo>
                    <a:lnTo>
                      <a:pt x="1935" y="48"/>
                    </a:lnTo>
                    <a:cubicBezTo>
                      <a:pt x="1935" y="60"/>
                      <a:pt x="1899" y="84"/>
                      <a:pt x="1863" y="95"/>
                    </a:cubicBezTo>
                    <a:cubicBezTo>
                      <a:pt x="1828" y="107"/>
                      <a:pt x="1792" y="119"/>
                      <a:pt x="1756" y="119"/>
                    </a:cubicBezTo>
                    <a:cubicBezTo>
                      <a:pt x="1685" y="143"/>
                      <a:pt x="1613" y="143"/>
                      <a:pt x="1530" y="155"/>
                    </a:cubicBezTo>
                    <a:cubicBezTo>
                      <a:pt x="1387" y="167"/>
                      <a:pt x="1232" y="167"/>
                      <a:pt x="1077" y="167"/>
                    </a:cubicBezTo>
                    <a:cubicBezTo>
                      <a:pt x="923" y="155"/>
                      <a:pt x="768" y="143"/>
                      <a:pt x="625" y="119"/>
                    </a:cubicBezTo>
                    <a:cubicBezTo>
                      <a:pt x="542" y="107"/>
                      <a:pt x="470" y="95"/>
                      <a:pt x="399" y="84"/>
                    </a:cubicBezTo>
                    <a:cubicBezTo>
                      <a:pt x="339" y="72"/>
                      <a:pt x="268" y="48"/>
                      <a:pt x="220" y="12"/>
                    </a:cubicBezTo>
                    <a:lnTo>
                      <a:pt x="208" y="12"/>
                    </a:lnTo>
                    <a:cubicBezTo>
                      <a:pt x="190" y="4"/>
                      <a:pt x="173" y="0"/>
                      <a:pt x="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42"/>
              <p:cNvSpPr/>
              <p:nvPr/>
            </p:nvSpPr>
            <p:spPr>
              <a:xfrm>
                <a:off x="-2999850" y="4446104"/>
                <a:ext cx="115645" cy="18659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298" extrusionOk="0">
                    <a:moveTo>
                      <a:pt x="918" y="0"/>
                    </a:moveTo>
                    <a:cubicBezTo>
                      <a:pt x="406" y="0"/>
                      <a:pt x="1" y="60"/>
                      <a:pt x="1" y="143"/>
                    </a:cubicBezTo>
                    <a:cubicBezTo>
                      <a:pt x="1" y="226"/>
                      <a:pt x="406" y="298"/>
                      <a:pt x="918" y="298"/>
                    </a:cubicBezTo>
                    <a:cubicBezTo>
                      <a:pt x="1430" y="298"/>
                      <a:pt x="1846" y="226"/>
                      <a:pt x="1846" y="143"/>
                    </a:cubicBezTo>
                    <a:cubicBezTo>
                      <a:pt x="1846" y="60"/>
                      <a:pt x="1430" y="0"/>
                      <a:pt x="9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42"/>
              <p:cNvSpPr/>
              <p:nvPr/>
            </p:nvSpPr>
            <p:spPr>
              <a:xfrm>
                <a:off x="-3009119" y="4441052"/>
                <a:ext cx="123034" cy="31932"/>
              </a:xfrm>
              <a:custGeom>
                <a:avLst/>
                <a:gdLst/>
                <a:ahLst/>
                <a:cxnLst/>
                <a:rect l="l" t="t" r="r" b="b"/>
                <a:pathLst>
                  <a:path w="1965" h="510" extrusionOk="0">
                    <a:moveTo>
                      <a:pt x="1060" y="0"/>
                    </a:moveTo>
                    <a:cubicBezTo>
                      <a:pt x="957" y="0"/>
                      <a:pt x="854" y="4"/>
                      <a:pt x="751" y="12"/>
                    </a:cubicBezTo>
                    <a:cubicBezTo>
                      <a:pt x="608" y="24"/>
                      <a:pt x="453" y="48"/>
                      <a:pt x="310" y="83"/>
                    </a:cubicBezTo>
                    <a:cubicBezTo>
                      <a:pt x="227" y="95"/>
                      <a:pt x="143" y="131"/>
                      <a:pt x="72" y="167"/>
                    </a:cubicBezTo>
                    <a:cubicBezTo>
                      <a:pt x="48" y="191"/>
                      <a:pt x="24" y="214"/>
                      <a:pt x="12" y="250"/>
                    </a:cubicBezTo>
                    <a:cubicBezTo>
                      <a:pt x="0" y="274"/>
                      <a:pt x="0" y="298"/>
                      <a:pt x="12" y="322"/>
                    </a:cubicBezTo>
                    <a:cubicBezTo>
                      <a:pt x="24" y="345"/>
                      <a:pt x="36" y="357"/>
                      <a:pt x="48" y="369"/>
                    </a:cubicBezTo>
                    <a:cubicBezTo>
                      <a:pt x="84" y="393"/>
                      <a:pt x="120" y="417"/>
                      <a:pt x="167" y="429"/>
                    </a:cubicBezTo>
                    <a:cubicBezTo>
                      <a:pt x="310" y="464"/>
                      <a:pt x="465" y="488"/>
                      <a:pt x="620" y="500"/>
                    </a:cubicBezTo>
                    <a:cubicBezTo>
                      <a:pt x="691" y="506"/>
                      <a:pt x="762" y="509"/>
                      <a:pt x="835" y="509"/>
                    </a:cubicBezTo>
                    <a:cubicBezTo>
                      <a:pt x="908" y="509"/>
                      <a:pt x="983" y="506"/>
                      <a:pt x="1060" y="500"/>
                    </a:cubicBezTo>
                    <a:cubicBezTo>
                      <a:pt x="1215" y="500"/>
                      <a:pt x="1358" y="476"/>
                      <a:pt x="1513" y="464"/>
                    </a:cubicBezTo>
                    <a:cubicBezTo>
                      <a:pt x="1584" y="453"/>
                      <a:pt x="1655" y="429"/>
                      <a:pt x="1727" y="417"/>
                    </a:cubicBezTo>
                    <a:cubicBezTo>
                      <a:pt x="1763" y="405"/>
                      <a:pt x="1798" y="393"/>
                      <a:pt x="1834" y="369"/>
                    </a:cubicBezTo>
                    <a:cubicBezTo>
                      <a:pt x="1870" y="357"/>
                      <a:pt x="1917" y="333"/>
                      <a:pt x="1929" y="274"/>
                    </a:cubicBezTo>
                    <a:lnTo>
                      <a:pt x="1953" y="274"/>
                    </a:lnTo>
                    <a:cubicBezTo>
                      <a:pt x="1965" y="262"/>
                      <a:pt x="1953" y="250"/>
                      <a:pt x="1941" y="250"/>
                    </a:cubicBezTo>
                    <a:cubicBezTo>
                      <a:pt x="1917" y="250"/>
                      <a:pt x="1905" y="250"/>
                      <a:pt x="1905" y="274"/>
                    </a:cubicBezTo>
                    <a:cubicBezTo>
                      <a:pt x="1905" y="286"/>
                      <a:pt x="1882" y="310"/>
                      <a:pt x="1846" y="322"/>
                    </a:cubicBezTo>
                    <a:cubicBezTo>
                      <a:pt x="1810" y="333"/>
                      <a:pt x="1774" y="345"/>
                      <a:pt x="1739" y="357"/>
                    </a:cubicBezTo>
                    <a:cubicBezTo>
                      <a:pt x="1667" y="369"/>
                      <a:pt x="1596" y="381"/>
                      <a:pt x="1524" y="393"/>
                    </a:cubicBezTo>
                    <a:cubicBezTo>
                      <a:pt x="1382" y="405"/>
                      <a:pt x="1227" y="417"/>
                      <a:pt x="1084" y="417"/>
                    </a:cubicBezTo>
                    <a:cubicBezTo>
                      <a:pt x="786" y="417"/>
                      <a:pt x="501" y="381"/>
                      <a:pt x="215" y="310"/>
                    </a:cubicBezTo>
                    <a:cubicBezTo>
                      <a:pt x="199" y="302"/>
                      <a:pt x="182" y="293"/>
                      <a:pt x="166" y="281"/>
                    </a:cubicBezTo>
                    <a:lnTo>
                      <a:pt x="166" y="281"/>
                    </a:lnTo>
                    <a:cubicBezTo>
                      <a:pt x="222" y="259"/>
                      <a:pt x="278" y="237"/>
                      <a:pt x="334" y="226"/>
                    </a:cubicBezTo>
                    <a:cubicBezTo>
                      <a:pt x="477" y="202"/>
                      <a:pt x="631" y="191"/>
                      <a:pt x="774" y="191"/>
                    </a:cubicBezTo>
                    <a:cubicBezTo>
                      <a:pt x="839" y="188"/>
                      <a:pt x="903" y="186"/>
                      <a:pt x="967" y="186"/>
                    </a:cubicBezTo>
                    <a:cubicBezTo>
                      <a:pt x="1189" y="186"/>
                      <a:pt x="1410" y="204"/>
                      <a:pt x="1632" y="250"/>
                    </a:cubicBezTo>
                    <a:cubicBezTo>
                      <a:pt x="1639" y="251"/>
                      <a:pt x="1646" y="252"/>
                      <a:pt x="1653" y="252"/>
                    </a:cubicBezTo>
                    <a:cubicBezTo>
                      <a:pt x="1778" y="252"/>
                      <a:pt x="1803" y="59"/>
                      <a:pt x="1667" y="48"/>
                    </a:cubicBezTo>
                    <a:cubicBezTo>
                      <a:pt x="1469" y="16"/>
                      <a:pt x="1265" y="0"/>
                      <a:pt x="10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42"/>
              <p:cNvSpPr/>
              <p:nvPr/>
            </p:nvSpPr>
            <p:spPr>
              <a:xfrm>
                <a:off x="-2814955" y="4448296"/>
                <a:ext cx="37380" cy="27675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4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" y="1"/>
                      <a:pt x="572" y="251"/>
                      <a:pt x="596" y="441"/>
                    </a:cubicBezTo>
                    <a:lnTo>
                      <a:pt x="572" y="203"/>
                    </a:lnTo>
                    <a:cubicBezTo>
                      <a:pt x="572" y="203"/>
                      <a:pt x="441" y="72"/>
                      <a:pt x="1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42"/>
              <p:cNvSpPr/>
              <p:nvPr/>
            </p:nvSpPr>
            <p:spPr>
              <a:xfrm>
                <a:off x="-2806001" y="4659300"/>
                <a:ext cx="104438" cy="4251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679" extrusionOk="0">
                    <a:moveTo>
                      <a:pt x="1560" y="0"/>
                    </a:moveTo>
                    <a:cubicBezTo>
                      <a:pt x="1501" y="0"/>
                      <a:pt x="1453" y="48"/>
                      <a:pt x="1453" y="95"/>
                    </a:cubicBezTo>
                    <a:cubicBezTo>
                      <a:pt x="1441" y="107"/>
                      <a:pt x="1441" y="119"/>
                      <a:pt x="1429" y="131"/>
                    </a:cubicBezTo>
                    <a:cubicBezTo>
                      <a:pt x="1417" y="143"/>
                      <a:pt x="1394" y="167"/>
                      <a:pt x="1370" y="179"/>
                    </a:cubicBezTo>
                    <a:cubicBezTo>
                      <a:pt x="1322" y="226"/>
                      <a:pt x="1263" y="250"/>
                      <a:pt x="1203" y="286"/>
                    </a:cubicBezTo>
                    <a:cubicBezTo>
                      <a:pt x="1084" y="345"/>
                      <a:pt x="953" y="393"/>
                      <a:pt x="822" y="429"/>
                    </a:cubicBezTo>
                    <a:cubicBezTo>
                      <a:pt x="560" y="512"/>
                      <a:pt x="298" y="572"/>
                      <a:pt x="24" y="631"/>
                    </a:cubicBezTo>
                    <a:cubicBezTo>
                      <a:pt x="13" y="631"/>
                      <a:pt x="1" y="643"/>
                      <a:pt x="1" y="655"/>
                    </a:cubicBezTo>
                    <a:cubicBezTo>
                      <a:pt x="1" y="667"/>
                      <a:pt x="13" y="679"/>
                      <a:pt x="24" y="679"/>
                    </a:cubicBezTo>
                    <a:cubicBezTo>
                      <a:pt x="167" y="655"/>
                      <a:pt x="310" y="643"/>
                      <a:pt x="441" y="631"/>
                    </a:cubicBezTo>
                    <a:cubicBezTo>
                      <a:pt x="584" y="607"/>
                      <a:pt x="727" y="584"/>
                      <a:pt x="858" y="560"/>
                    </a:cubicBezTo>
                    <a:cubicBezTo>
                      <a:pt x="1001" y="524"/>
                      <a:pt x="1144" y="488"/>
                      <a:pt x="1275" y="441"/>
                    </a:cubicBezTo>
                    <a:cubicBezTo>
                      <a:pt x="1346" y="417"/>
                      <a:pt x="1417" y="381"/>
                      <a:pt x="1477" y="345"/>
                    </a:cubicBezTo>
                    <a:cubicBezTo>
                      <a:pt x="1513" y="322"/>
                      <a:pt x="1548" y="286"/>
                      <a:pt x="1572" y="262"/>
                    </a:cubicBezTo>
                    <a:cubicBezTo>
                      <a:pt x="1596" y="250"/>
                      <a:pt x="1608" y="226"/>
                      <a:pt x="1620" y="215"/>
                    </a:cubicBezTo>
                    <a:cubicBezTo>
                      <a:pt x="1632" y="203"/>
                      <a:pt x="1632" y="191"/>
                      <a:pt x="1644" y="179"/>
                    </a:cubicBezTo>
                    <a:cubicBezTo>
                      <a:pt x="1656" y="155"/>
                      <a:pt x="1656" y="131"/>
                      <a:pt x="1656" y="107"/>
                    </a:cubicBezTo>
                    <a:cubicBezTo>
                      <a:pt x="1667" y="48"/>
                      <a:pt x="1620" y="0"/>
                      <a:pt x="1560" y="0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42"/>
              <p:cNvSpPr/>
              <p:nvPr/>
            </p:nvSpPr>
            <p:spPr>
              <a:xfrm>
                <a:off x="-3420105" y="5292625"/>
                <a:ext cx="380809" cy="287579"/>
              </a:xfrm>
              <a:custGeom>
                <a:avLst/>
                <a:gdLst/>
                <a:ahLst/>
                <a:cxnLst/>
                <a:rect l="l" t="t" r="r" b="b"/>
                <a:pathLst>
                  <a:path w="6082" h="4593" extrusionOk="0">
                    <a:moveTo>
                      <a:pt x="683" y="1"/>
                    </a:moveTo>
                    <a:cubicBezTo>
                      <a:pt x="311" y="1"/>
                      <a:pt x="0" y="317"/>
                      <a:pt x="34" y="696"/>
                    </a:cubicBezTo>
                    <a:cubicBezTo>
                      <a:pt x="22" y="1018"/>
                      <a:pt x="236" y="1303"/>
                      <a:pt x="546" y="1387"/>
                    </a:cubicBezTo>
                    <a:cubicBezTo>
                      <a:pt x="772" y="1613"/>
                      <a:pt x="3403" y="4363"/>
                      <a:pt x="3403" y="4363"/>
                    </a:cubicBezTo>
                    <a:cubicBezTo>
                      <a:pt x="3403" y="4363"/>
                      <a:pt x="3612" y="4593"/>
                      <a:pt x="3860" y="4593"/>
                    </a:cubicBezTo>
                    <a:cubicBezTo>
                      <a:pt x="3986" y="4593"/>
                      <a:pt x="4123" y="4533"/>
                      <a:pt x="4248" y="4351"/>
                    </a:cubicBezTo>
                    <a:cubicBezTo>
                      <a:pt x="4653" y="3768"/>
                      <a:pt x="6082" y="946"/>
                      <a:pt x="6082" y="946"/>
                    </a:cubicBezTo>
                    <a:lnTo>
                      <a:pt x="5558" y="506"/>
                    </a:lnTo>
                    <a:lnTo>
                      <a:pt x="3844" y="3542"/>
                    </a:lnTo>
                    <a:cubicBezTo>
                      <a:pt x="3844" y="3542"/>
                      <a:pt x="1510" y="887"/>
                      <a:pt x="1272" y="506"/>
                    </a:cubicBezTo>
                    <a:cubicBezTo>
                      <a:pt x="1284" y="494"/>
                      <a:pt x="1141" y="29"/>
                      <a:pt x="760" y="6"/>
                    </a:cubicBezTo>
                    <a:cubicBezTo>
                      <a:pt x="734" y="2"/>
                      <a:pt x="708" y="1"/>
                      <a:pt x="6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42"/>
              <p:cNvSpPr/>
              <p:nvPr/>
            </p:nvSpPr>
            <p:spPr>
              <a:xfrm>
                <a:off x="-3086317" y="5274969"/>
                <a:ext cx="95484" cy="84089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43" extrusionOk="0">
                    <a:moveTo>
                      <a:pt x="333" y="0"/>
                    </a:moveTo>
                    <a:cubicBezTo>
                      <a:pt x="224" y="0"/>
                      <a:pt x="122" y="64"/>
                      <a:pt x="72" y="180"/>
                    </a:cubicBezTo>
                    <a:cubicBezTo>
                      <a:pt x="60" y="228"/>
                      <a:pt x="37" y="276"/>
                      <a:pt x="25" y="323"/>
                    </a:cubicBezTo>
                    <a:cubicBezTo>
                      <a:pt x="1" y="502"/>
                      <a:pt x="84" y="680"/>
                      <a:pt x="227" y="788"/>
                    </a:cubicBezTo>
                    <a:lnTo>
                      <a:pt x="751" y="1228"/>
                    </a:lnTo>
                    <a:cubicBezTo>
                      <a:pt x="903" y="1316"/>
                      <a:pt x="1027" y="1343"/>
                      <a:pt x="1121" y="1343"/>
                    </a:cubicBezTo>
                    <a:cubicBezTo>
                      <a:pt x="1270" y="1343"/>
                      <a:pt x="1346" y="1276"/>
                      <a:pt x="1346" y="1276"/>
                    </a:cubicBezTo>
                    <a:lnTo>
                      <a:pt x="1442" y="1169"/>
                    </a:lnTo>
                    <a:cubicBezTo>
                      <a:pt x="1501" y="1121"/>
                      <a:pt x="1525" y="1038"/>
                      <a:pt x="1525" y="954"/>
                    </a:cubicBezTo>
                    <a:cubicBezTo>
                      <a:pt x="1513" y="859"/>
                      <a:pt x="1442" y="776"/>
                      <a:pt x="1358" y="728"/>
                    </a:cubicBezTo>
                    <a:cubicBezTo>
                      <a:pt x="1180" y="657"/>
                      <a:pt x="1025" y="549"/>
                      <a:pt x="882" y="430"/>
                    </a:cubicBezTo>
                    <a:cubicBezTo>
                      <a:pt x="763" y="323"/>
                      <a:pt x="656" y="216"/>
                      <a:pt x="549" y="97"/>
                    </a:cubicBezTo>
                    <a:cubicBezTo>
                      <a:pt x="525" y="73"/>
                      <a:pt x="501" y="49"/>
                      <a:pt x="477" y="37"/>
                    </a:cubicBezTo>
                    <a:cubicBezTo>
                      <a:pt x="430" y="12"/>
                      <a:pt x="381" y="0"/>
                      <a:pt x="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42"/>
              <p:cNvSpPr/>
              <p:nvPr/>
            </p:nvSpPr>
            <p:spPr>
              <a:xfrm>
                <a:off x="-3058705" y="5108858"/>
                <a:ext cx="222212" cy="227346"/>
              </a:xfrm>
              <a:custGeom>
                <a:avLst/>
                <a:gdLst/>
                <a:ahLst/>
                <a:cxnLst/>
                <a:rect l="l" t="t" r="r" b="b"/>
                <a:pathLst>
                  <a:path w="3549" h="3631" extrusionOk="0">
                    <a:moveTo>
                      <a:pt x="469" y="0"/>
                    </a:moveTo>
                    <a:cubicBezTo>
                      <a:pt x="268" y="0"/>
                      <a:pt x="123" y="163"/>
                      <a:pt x="131" y="428"/>
                    </a:cubicBezTo>
                    <a:cubicBezTo>
                      <a:pt x="167" y="785"/>
                      <a:pt x="227" y="1143"/>
                      <a:pt x="310" y="1488"/>
                    </a:cubicBezTo>
                    <a:cubicBezTo>
                      <a:pt x="239" y="1607"/>
                      <a:pt x="179" y="1726"/>
                      <a:pt x="131" y="1857"/>
                    </a:cubicBezTo>
                    <a:cubicBezTo>
                      <a:pt x="96" y="1940"/>
                      <a:pt x="60" y="2036"/>
                      <a:pt x="48" y="2119"/>
                    </a:cubicBezTo>
                    <a:cubicBezTo>
                      <a:pt x="12" y="2226"/>
                      <a:pt x="0" y="2333"/>
                      <a:pt x="0" y="2440"/>
                    </a:cubicBezTo>
                    <a:cubicBezTo>
                      <a:pt x="0" y="2440"/>
                      <a:pt x="0" y="2440"/>
                      <a:pt x="0" y="2452"/>
                    </a:cubicBezTo>
                    <a:cubicBezTo>
                      <a:pt x="0" y="2536"/>
                      <a:pt x="12" y="2607"/>
                      <a:pt x="36" y="2690"/>
                    </a:cubicBezTo>
                    <a:cubicBezTo>
                      <a:pt x="60" y="2702"/>
                      <a:pt x="84" y="2726"/>
                      <a:pt x="108" y="2750"/>
                    </a:cubicBezTo>
                    <a:cubicBezTo>
                      <a:pt x="215" y="2869"/>
                      <a:pt x="322" y="2976"/>
                      <a:pt x="441" y="3083"/>
                    </a:cubicBezTo>
                    <a:cubicBezTo>
                      <a:pt x="584" y="3202"/>
                      <a:pt x="739" y="3310"/>
                      <a:pt x="917" y="3381"/>
                    </a:cubicBezTo>
                    <a:cubicBezTo>
                      <a:pt x="1012" y="3429"/>
                      <a:pt x="1072" y="3512"/>
                      <a:pt x="1084" y="3619"/>
                    </a:cubicBezTo>
                    <a:cubicBezTo>
                      <a:pt x="1130" y="3627"/>
                      <a:pt x="1178" y="3631"/>
                      <a:pt x="1225" y="3631"/>
                    </a:cubicBezTo>
                    <a:cubicBezTo>
                      <a:pt x="1394" y="3631"/>
                      <a:pt x="1563" y="3581"/>
                      <a:pt x="1703" y="3488"/>
                    </a:cubicBezTo>
                    <a:cubicBezTo>
                      <a:pt x="1739" y="3500"/>
                      <a:pt x="1786" y="3512"/>
                      <a:pt x="1822" y="3524"/>
                    </a:cubicBezTo>
                    <a:cubicBezTo>
                      <a:pt x="1837" y="3528"/>
                      <a:pt x="1852" y="3529"/>
                      <a:pt x="1867" y="3529"/>
                    </a:cubicBezTo>
                    <a:cubicBezTo>
                      <a:pt x="2037" y="3529"/>
                      <a:pt x="2180" y="3292"/>
                      <a:pt x="2322" y="3226"/>
                    </a:cubicBezTo>
                    <a:cubicBezTo>
                      <a:pt x="2465" y="3179"/>
                      <a:pt x="2608" y="3107"/>
                      <a:pt x="2727" y="3012"/>
                    </a:cubicBezTo>
                    <a:cubicBezTo>
                      <a:pt x="2894" y="2845"/>
                      <a:pt x="2775" y="2536"/>
                      <a:pt x="2655" y="2429"/>
                    </a:cubicBezTo>
                    <a:cubicBezTo>
                      <a:pt x="2591" y="2364"/>
                      <a:pt x="2547" y="2357"/>
                      <a:pt x="2531" y="2357"/>
                    </a:cubicBezTo>
                    <a:cubicBezTo>
                      <a:pt x="2527" y="2357"/>
                      <a:pt x="2525" y="2357"/>
                      <a:pt x="2525" y="2357"/>
                    </a:cubicBezTo>
                    <a:cubicBezTo>
                      <a:pt x="2608" y="2274"/>
                      <a:pt x="2644" y="2155"/>
                      <a:pt x="2620" y="2048"/>
                    </a:cubicBezTo>
                    <a:cubicBezTo>
                      <a:pt x="2598" y="1831"/>
                      <a:pt x="2409" y="1674"/>
                      <a:pt x="2196" y="1674"/>
                    </a:cubicBezTo>
                    <a:cubicBezTo>
                      <a:pt x="2175" y="1674"/>
                      <a:pt x="2153" y="1675"/>
                      <a:pt x="2132" y="1678"/>
                    </a:cubicBezTo>
                    <a:cubicBezTo>
                      <a:pt x="2441" y="1547"/>
                      <a:pt x="2763" y="1452"/>
                      <a:pt x="3096" y="1405"/>
                    </a:cubicBezTo>
                    <a:cubicBezTo>
                      <a:pt x="3453" y="1345"/>
                      <a:pt x="3548" y="821"/>
                      <a:pt x="3120" y="726"/>
                    </a:cubicBezTo>
                    <a:cubicBezTo>
                      <a:pt x="3064" y="712"/>
                      <a:pt x="3006" y="705"/>
                      <a:pt x="2946" y="705"/>
                    </a:cubicBezTo>
                    <a:cubicBezTo>
                      <a:pt x="2553" y="705"/>
                      <a:pt x="2080" y="979"/>
                      <a:pt x="1822" y="1155"/>
                    </a:cubicBezTo>
                    <a:cubicBezTo>
                      <a:pt x="1590" y="1287"/>
                      <a:pt x="1317" y="1358"/>
                      <a:pt x="1041" y="1358"/>
                    </a:cubicBezTo>
                    <a:cubicBezTo>
                      <a:pt x="1019" y="1358"/>
                      <a:pt x="998" y="1358"/>
                      <a:pt x="977" y="1357"/>
                    </a:cubicBezTo>
                    <a:cubicBezTo>
                      <a:pt x="905" y="1333"/>
                      <a:pt x="870" y="1250"/>
                      <a:pt x="858" y="1178"/>
                    </a:cubicBezTo>
                    <a:cubicBezTo>
                      <a:pt x="822" y="940"/>
                      <a:pt x="1143" y="369"/>
                      <a:pt x="786" y="119"/>
                    </a:cubicBezTo>
                    <a:cubicBezTo>
                      <a:pt x="674" y="38"/>
                      <a:pt x="565" y="0"/>
                      <a:pt x="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42"/>
              <p:cNvSpPr/>
              <p:nvPr/>
            </p:nvSpPr>
            <p:spPr>
              <a:xfrm>
                <a:off x="-3392680" y="5345283"/>
                <a:ext cx="361587" cy="241997"/>
              </a:xfrm>
              <a:custGeom>
                <a:avLst/>
                <a:gdLst/>
                <a:ahLst/>
                <a:cxnLst/>
                <a:rect l="l" t="t" r="r" b="b"/>
                <a:pathLst>
                  <a:path w="5775" h="3865" extrusionOk="0">
                    <a:moveTo>
                      <a:pt x="5656" y="1"/>
                    </a:moveTo>
                    <a:cubicBezTo>
                      <a:pt x="5615" y="1"/>
                      <a:pt x="5578" y="23"/>
                      <a:pt x="5561" y="57"/>
                    </a:cubicBezTo>
                    <a:cubicBezTo>
                      <a:pt x="5215" y="724"/>
                      <a:pt x="4858" y="1403"/>
                      <a:pt x="4501" y="2070"/>
                    </a:cubicBezTo>
                    <a:cubicBezTo>
                      <a:pt x="4322" y="2403"/>
                      <a:pt x="4144" y="2736"/>
                      <a:pt x="3953" y="3058"/>
                    </a:cubicBezTo>
                    <a:cubicBezTo>
                      <a:pt x="3870" y="3213"/>
                      <a:pt x="3763" y="3367"/>
                      <a:pt x="3656" y="3510"/>
                    </a:cubicBezTo>
                    <a:cubicBezTo>
                      <a:pt x="3593" y="3588"/>
                      <a:pt x="3506" y="3630"/>
                      <a:pt x="3416" y="3630"/>
                    </a:cubicBezTo>
                    <a:cubicBezTo>
                      <a:pt x="3368" y="3630"/>
                      <a:pt x="3320" y="3618"/>
                      <a:pt x="3275" y="3594"/>
                    </a:cubicBezTo>
                    <a:cubicBezTo>
                      <a:pt x="3203" y="3558"/>
                      <a:pt x="3132" y="3510"/>
                      <a:pt x="3072" y="3451"/>
                    </a:cubicBezTo>
                    <a:lnTo>
                      <a:pt x="2882" y="3260"/>
                    </a:lnTo>
                    <a:lnTo>
                      <a:pt x="2489" y="2844"/>
                    </a:lnTo>
                    <a:lnTo>
                      <a:pt x="1691" y="2034"/>
                    </a:lnTo>
                    <a:cubicBezTo>
                      <a:pt x="1167" y="1498"/>
                      <a:pt x="631" y="950"/>
                      <a:pt x="60" y="450"/>
                    </a:cubicBezTo>
                    <a:cubicBezTo>
                      <a:pt x="54" y="444"/>
                      <a:pt x="45" y="441"/>
                      <a:pt x="36" y="441"/>
                    </a:cubicBezTo>
                    <a:cubicBezTo>
                      <a:pt x="27" y="441"/>
                      <a:pt x="18" y="444"/>
                      <a:pt x="12" y="450"/>
                    </a:cubicBezTo>
                    <a:cubicBezTo>
                      <a:pt x="0" y="462"/>
                      <a:pt x="0" y="486"/>
                      <a:pt x="12" y="498"/>
                    </a:cubicBezTo>
                    <a:cubicBezTo>
                      <a:pt x="489" y="1081"/>
                      <a:pt x="1012" y="1641"/>
                      <a:pt x="1536" y="2189"/>
                    </a:cubicBezTo>
                    <a:lnTo>
                      <a:pt x="2322" y="3010"/>
                    </a:lnTo>
                    <a:lnTo>
                      <a:pt x="2715" y="3415"/>
                    </a:lnTo>
                    <a:lnTo>
                      <a:pt x="2906" y="3629"/>
                    </a:lnTo>
                    <a:cubicBezTo>
                      <a:pt x="2989" y="3701"/>
                      <a:pt x="3084" y="3760"/>
                      <a:pt x="3191" y="3808"/>
                    </a:cubicBezTo>
                    <a:cubicBezTo>
                      <a:pt x="3270" y="3843"/>
                      <a:pt x="3355" y="3865"/>
                      <a:pt x="3441" y="3865"/>
                    </a:cubicBezTo>
                    <a:cubicBezTo>
                      <a:pt x="3473" y="3865"/>
                      <a:pt x="3505" y="3862"/>
                      <a:pt x="3537" y="3856"/>
                    </a:cubicBezTo>
                    <a:cubicBezTo>
                      <a:pt x="3656" y="3820"/>
                      <a:pt x="3763" y="3760"/>
                      <a:pt x="3834" y="3677"/>
                    </a:cubicBezTo>
                    <a:cubicBezTo>
                      <a:pt x="3965" y="3522"/>
                      <a:pt x="4072" y="3356"/>
                      <a:pt x="4168" y="3177"/>
                    </a:cubicBezTo>
                    <a:cubicBezTo>
                      <a:pt x="4358" y="2844"/>
                      <a:pt x="4537" y="2510"/>
                      <a:pt x="4715" y="2177"/>
                    </a:cubicBezTo>
                    <a:cubicBezTo>
                      <a:pt x="5072" y="1510"/>
                      <a:pt x="5406" y="831"/>
                      <a:pt x="5751" y="153"/>
                    </a:cubicBezTo>
                    <a:cubicBezTo>
                      <a:pt x="5775" y="105"/>
                      <a:pt x="5751" y="46"/>
                      <a:pt x="5703" y="10"/>
                    </a:cubicBezTo>
                    <a:cubicBezTo>
                      <a:pt x="5688" y="3"/>
                      <a:pt x="5672" y="1"/>
                      <a:pt x="56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42"/>
              <p:cNvSpPr/>
              <p:nvPr/>
            </p:nvSpPr>
            <p:spPr>
              <a:xfrm>
                <a:off x="-3341964" y="5316293"/>
                <a:ext cx="278125" cy="205119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3276" extrusionOk="0">
                    <a:moveTo>
                      <a:pt x="4310" y="0"/>
                    </a:moveTo>
                    <a:cubicBezTo>
                      <a:pt x="4275" y="0"/>
                      <a:pt x="4242" y="19"/>
                      <a:pt x="4227" y="56"/>
                    </a:cubicBezTo>
                    <a:cubicBezTo>
                      <a:pt x="3941" y="556"/>
                      <a:pt x="3643" y="1056"/>
                      <a:pt x="3358" y="1568"/>
                    </a:cubicBezTo>
                    <a:lnTo>
                      <a:pt x="2583" y="2934"/>
                    </a:lnTo>
                    <a:lnTo>
                      <a:pt x="2583" y="2934"/>
                    </a:lnTo>
                    <a:lnTo>
                      <a:pt x="1381" y="1568"/>
                    </a:lnTo>
                    <a:cubicBezTo>
                      <a:pt x="1167" y="1330"/>
                      <a:pt x="953" y="1080"/>
                      <a:pt x="726" y="830"/>
                    </a:cubicBezTo>
                    <a:cubicBezTo>
                      <a:pt x="512" y="580"/>
                      <a:pt x="274" y="342"/>
                      <a:pt x="60" y="92"/>
                    </a:cubicBezTo>
                    <a:lnTo>
                      <a:pt x="24" y="92"/>
                    </a:lnTo>
                    <a:cubicBezTo>
                      <a:pt x="12" y="104"/>
                      <a:pt x="0" y="116"/>
                      <a:pt x="12" y="128"/>
                    </a:cubicBezTo>
                    <a:cubicBezTo>
                      <a:pt x="179" y="425"/>
                      <a:pt x="369" y="699"/>
                      <a:pt x="583" y="961"/>
                    </a:cubicBezTo>
                    <a:cubicBezTo>
                      <a:pt x="786" y="1223"/>
                      <a:pt x="1000" y="1473"/>
                      <a:pt x="1214" y="1723"/>
                    </a:cubicBezTo>
                    <a:lnTo>
                      <a:pt x="2512" y="3235"/>
                    </a:lnTo>
                    <a:cubicBezTo>
                      <a:pt x="2524" y="3247"/>
                      <a:pt x="2536" y="3259"/>
                      <a:pt x="2548" y="3259"/>
                    </a:cubicBezTo>
                    <a:cubicBezTo>
                      <a:pt x="2567" y="3270"/>
                      <a:pt x="2587" y="3276"/>
                      <a:pt x="2607" y="3276"/>
                    </a:cubicBezTo>
                    <a:cubicBezTo>
                      <a:pt x="2648" y="3276"/>
                      <a:pt x="2687" y="3252"/>
                      <a:pt x="2703" y="3211"/>
                    </a:cubicBezTo>
                    <a:lnTo>
                      <a:pt x="3560" y="1699"/>
                    </a:lnTo>
                    <a:cubicBezTo>
                      <a:pt x="3846" y="1187"/>
                      <a:pt x="4120" y="675"/>
                      <a:pt x="4405" y="175"/>
                    </a:cubicBezTo>
                    <a:cubicBezTo>
                      <a:pt x="4441" y="116"/>
                      <a:pt x="4429" y="44"/>
                      <a:pt x="4370" y="20"/>
                    </a:cubicBezTo>
                    <a:cubicBezTo>
                      <a:pt x="4352" y="7"/>
                      <a:pt x="4331" y="0"/>
                      <a:pt x="43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42"/>
              <p:cNvSpPr/>
              <p:nvPr/>
            </p:nvSpPr>
            <p:spPr>
              <a:xfrm>
                <a:off x="-3093017" y="5267956"/>
                <a:ext cx="109634" cy="97488"/>
              </a:xfrm>
              <a:custGeom>
                <a:avLst/>
                <a:gdLst/>
                <a:ahLst/>
                <a:cxnLst/>
                <a:rect l="l" t="t" r="r" b="b"/>
                <a:pathLst>
                  <a:path w="1751" h="1557" extrusionOk="0">
                    <a:moveTo>
                      <a:pt x="448" y="218"/>
                    </a:moveTo>
                    <a:cubicBezTo>
                      <a:pt x="497" y="218"/>
                      <a:pt x="545" y="241"/>
                      <a:pt x="584" y="280"/>
                    </a:cubicBezTo>
                    <a:cubicBezTo>
                      <a:pt x="679" y="400"/>
                      <a:pt x="798" y="519"/>
                      <a:pt x="917" y="626"/>
                    </a:cubicBezTo>
                    <a:cubicBezTo>
                      <a:pt x="1072" y="757"/>
                      <a:pt x="1239" y="852"/>
                      <a:pt x="1418" y="935"/>
                    </a:cubicBezTo>
                    <a:cubicBezTo>
                      <a:pt x="1477" y="959"/>
                      <a:pt x="1513" y="1007"/>
                      <a:pt x="1525" y="1066"/>
                    </a:cubicBezTo>
                    <a:cubicBezTo>
                      <a:pt x="1537" y="1126"/>
                      <a:pt x="1513" y="1185"/>
                      <a:pt x="1477" y="1221"/>
                    </a:cubicBezTo>
                    <a:lnTo>
                      <a:pt x="1394" y="1316"/>
                    </a:lnTo>
                    <a:cubicBezTo>
                      <a:pt x="1394" y="1316"/>
                      <a:pt x="1343" y="1355"/>
                      <a:pt x="1240" y="1355"/>
                    </a:cubicBezTo>
                    <a:cubicBezTo>
                      <a:pt x="1162" y="1355"/>
                      <a:pt x="1055" y="1333"/>
                      <a:pt x="917" y="1257"/>
                    </a:cubicBezTo>
                    <a:lnTo>
                      <a:pt x="394" y="804"/>
                    </a:lnTo>
                    <a:cubicBezTo>
                      <a:pt x="275" y="733"/>
                      <a:pt x="215" y="590"/>
                      <a:pt x="239" y="447"/>
                    </a:cubicBezTo>
                    <a:cubicBezTo>
                      <a:pt x="251" y="411"/>
                      <a:pt x="263" y="364"/>
                      <a:pt x="275" y="316"/>
                    </a:cubicBezTo>
                    <a:cubicBezTo>
                      <a:pt x="298" y="269"/>
                      <a:pt x="346" y="221"/>
                      <a:pt x="417" y="221"/>
                    </a:cubicBezTo>
                    <a:cubicBezTo>
                      <a:pt x="428" y="219"/>
                      <a:pt x="438" y="218"/>
                      <a:pt x="448" y="218"/>
                    </a:cubicBezTo>
                    <a:close/>
                    <a:moveTo>
                      <a:pt x="449" y="1"/>
                    </a:moveTo>
                    <a:cubicBezTo>
                      <a:pt x="426" y="1"/>
                      <a:pt x="404" y="3"/>
                      <a:pt x="382" y="7"/>
                    </a:cubicBezTo>
                    <a:cubicBezTo>
                      <a:pt x="251" y="30"/>
                      <a:pt x="132" y="114"/>
                      <a:pt x="84" y="245"/>
                    </a:cubicBezTo>
                    <a:cubicBezTo>
                      <a:pt x="60" y="292"/>
                      <a:pt x="48" y="352"/>
                      <a:pt x="36" y="411"/>
                    </a:cubicBezTo>
                    <a:cubicBezTo>
                      <a:pt x="1" y="626"/>
                      <a:pt x="84" y="840"/>
                      <a:pt x="263" y="971"/>
                    </a:cubicBezTo>
                    <a:lnTo>
                      <a:pt x="787" y="1423"/>
                    </a:lnTo>
                    <a:lnTo>
                      <a:pt x="798" y="1435"/>
                    </a:lnTo>
                    <a:cubicBezTo>
                      <a:pt x="929" y="1507"/>
                      <a:pt x="1072" y="1554"/>
                      <a:pt x="1227" y="1554"/>
                    </a:cubicBezTo>
                    <a:cubicBezTo>
                      <a:pt x="1241" y="1556"/>
                      <a:pt x="1254" y="1557"/>
                      <a:pt x="1268" y="1557"/>
                    </a:cubicBezTo>
                    <a:cubicBezTo>
                      <a:pt x="1364" y="1557"/>
                      <a:pt x="1464" y="1522"/>
                      <a:pt x="1537" y="1459"/>
                    </a:cubicBezTo>
                    <a:lnTo>
                      <a:pt x="1632" y="1352"/>
                    </a:lnTo>
                    <a:cubicBezTo>
                      <a:pt x="1715" y="1269"/>
                      <a:pt x="1751" y="1138"/>
                      <a:pt x="1727" y="1019"/>
                    </a:cubicBezTo>
                    <a:cubicBezTo>
                      <a:pt x="1703" y="900"/>
                      <a:pt x="1620" y="792"/>
                      <a:pt x="1501" y="733"/>
                    </a:cubicBezTo>
                    <a:cubicBezTo>
                      <a:pt x="1346" y="661"/>
                      <a:pt x="1191" y="566"/>
                      <a:pt x="1060" y="459"/>
                    </a:cubicBezTo>
                    <a:cubicBezTo>
                      <a:pt x="941" y="364"/>
                      <a:pt x="846" y="257"/>
                      <a:pt x="739" y="138"/>
                    </a:cubicBezTo>
                    <a:cubicBezTo>
                      <a:pt x="670" y="49"/>
                      <a:pt x="559" y="1"/>
                      <a:pt x="4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42"/>
              <p:cNvSpPr/>
              <p:nvPr/>
            </p:nvSpPr>
            <p:spPr>
              <a:xfrm>
                <a:off x="-3065405" y="5102096"/>
                <a:ext cx="226657" cy="240119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3835" extrusionOk="0">
                    <a:moveTo>
                      <a:pt x="601" y="0"/>
                    </a:moveTo>
                    <a:cubicBezTo>
                      <a:pt x="521" y="0"/>
                      <a:pt x="442" y="16"/>
                      <a:pt x="369" y="48"/>
                    </a:cubicBezTo>
                    <a:cubicBezTo>
                      <a:pt x="203" y="155"/>
                      <a:pt x="107" y="346"/>
                      <a:pt x="131" y="536"/>
                    </a:cubicBezTo>
                    <a:cubicBezTo>
                      <a:pt x="167" y="882"/>
                      <a:pt x="226" y="1227"/>
                      <a:pt x="298" y="1572"/>
                    </a:cubicBezTo>
                    <a:cubicBezTo>
                      <a:pt x="238" y="1679"/>
                      <a:pt x="191" y="1798"/>
                      <a:pt x="143" y="1917"/>
                    </a:cubicBezTo>
                    <a:cubicBezTo>
                      <a:pt x="95" y="2013"/>
                      <a:pt x="72" y="2108"/>
                      <a:pt x="48" y="2203"/>
                    </a:cubicBezTo>
                    <a:cubicBezTo>
                      <a:pt x="12" y="2310"/>
                      <a:pt x="0" y="2429"/>
                      <a:pt x="0" y="2548"/>
                    </a:cubicBezTo>
                    <a:lnTo>
                      <a:pt x="0" y="2560"/>
                    </a:lnTo>
                    <a:cubicBezTo>
                      <a:pt x="0" y="2644"/>
                      <a:pt x="12" y="2739"/>
                      <a:pt x="36" y="2822"/>
                    </a:cubicBezTo>
                    <a:cubicBezTo>
                      <a:pt x="50" y="2880"/>
                      <a:pt x="92" y="2905"/>
                      <a:pt x="135" y="2905"/>
                    </a:cubicBezTo>
                    <a:cubicBezTo>
                      <a:pt x="197" y="2905"/>
                      <a:pt x="260" y="2852"/>
                      <a:pt x="238" y="2775"/>
                    </a:cubicBezTo>
                    <a:cubicBezTo>
                      <a:pt x="226" y="2703"/>
                      <a:pt x="215" y="2632"/>
                      <a:pt x="215" y="2560"/>
                    </a:cubicBezTo>
                    <a:lnTo>
                      <a:pt x="107" y="2560"/>
                    </a:lnTo>
                    <a:lnTo>
                      <a:pt x="215" y="2537"/>
                    </a:lnTo>
                    <a:cubicBezTo>
                      <a:pt x="215" y="2441"/>
                      <a:pt x="226" y="2346"/>
                      <a:pt x="250" y="2251"/>
                    </a:cubicBezTo>
                    <a:cubicBezTo>
                      <a:pt x="274" y="2167"/>
                      <a:pt x="298" y="2084"/>
                      <a:pt x="334" y="2001"/>
                    </a:cubicBezTo>
                    <a:cubicBezTo>
                      <a:pt x="381" y="1882"/>
                      <a:pt x="441" y="1763"/>
                      <a:pt x="512" y="1644"/>
                    </a:cubicBezTo>
                    <a:cubicBezTo>
                      <a:pt x="524" y="1620"/>
                      <a:pt x="524" y="1596"/>
                      <a:pt x="524" y="1560"/>
                    </a:cubicBezTo>
                    <a:cubicBezTo>
                      <a:pt x="441" y="1227"/>
                      <a:pt x="381" y="870"/>
                      <a:pt x="357" y="524"/>
                    </a:cubicBezTo>
                    <a:cubicBezTo>
                      <a:pt x="334" y="417"/>
                      <a:pt x="381" y="298"/>
                      <a:pt x="476" y="239"/>
                    </a:cubicBezTo>
                    <a:cubicBezTo>
                      <a:pt x="520" y="223"/>
                      <a:pt x="565" y="215"/>
                      <a:pt x="609" y="215"/>
                    </a:cubicBezTo>
                    <a:cubicBezTo>
                      <a:pt x="697" y="215"/>
                      <a:pt x="782" y="247"/>
                      <a:pt x="846" y="310"/>
                    </a:cubicBezTo>
                    <a:cubicBezTo>
                      <a:pt x="1012" y="429"/>
                      <a:pt x="977" y="655"/>
                      <a:pt x="917" y="953"/>
                    </a:cubicBezTo>
                    <a:cubicBezTo>
                      <a:pt x="881" y="1060"/>
                      <a:pt x="869" y="1179"/>
                      <a:pt x="869" y="1298"/>
                    </a:cubicBezTo>
                    <a:cubicBezTo>
                      <a:pt x="893" y="1394"/>
                      <a:pt x="953" y="1477"/>
                      <a:pt x="1036" y="1536"/>
                    </a:cubicBezTo>
                    <a:cubicBezTo>
                      <a:pt x="1048" y="1548"/>
                      <a:pt x="1072" y="1560"/>
                      <a:pt x="1096" y="1560"/>
                    </a:cubicBezTo>
                    <a:cubicBezTo>
                      <a:pt x="1096" y="1560"/>
                      <a:pt x="1667" y="1548"/>
                      <a:pt x="1989" y="1334"/>
                    </a:cubicBezTo>
                    <a:cubicBezTo>
                      <a:pt x="2146" y="1229"/>
                      <a:pt x="2656" y="911"/>
                      <a:pt x="3060" y="911"/>
                    </a:cubicBezTo>
                    <a:cubicBezTo>
                      <a:pt x="3114" y="911"/>
                      <a:pt x="3166" y="917"/>
                      <a:pt x="3215" y="929"/>
                    </a:cubicBezTo>
                    <a:cubicBezTo>
                      <a:pt x="3322" y="941"/>
                      <a:pt x="3417" y="1036"/>
                      <a:pt x="3417" y="1155"/>
                    </a:cubicBezTo>
                    <a:cubicBezTo>
                      <a:pt x="3405" y="1286"/>
                      <a:pt x="3310" y="1382"/>
                      <a:pt x="3179" y="1405"/>
                    </a:cubicBezTo>
                    <a:cubicBezTo>
                      <a:pt x="2834" y="1453"/>
                      <a:pt x="2501" y="1548"/>
                      <a:pt x="2191" y="1691"/>
                    </a:cubicBezTo>
                    <a:cubicBezTo>
                      <a:pt x="2143" y="1715"/>
                      <a:pt x="2120" y="1763"/>
                      <a:pt x="2131" y="1810"/>
                    </a:cubicBezTo>
                    <a:cubicBezTo>
                      <a:pt x="2152" y="1852"/>
                      <a:pt x="2191" y="1884"/>
                      <a:pt x="2232" y="1884"/>
                    </a:cubicBezTo>
                    <a:cubicBezTo>
                      <a:pt x="2238" y="1884"/>
                      <a:pt x="2244" y="1883"/>
                      <a:pt x="2251" y="1882"/>
                    </a:cubicBezTo>
                    <a:cubicBezTo>
                      <a:pt x="2266" y="1880"/>
                      <a:pt x="2281" y="1879"/>
                      <a:pt x="2296" y="1879"/>
                    </a:cubicBezTo>
                    <a:cubicBezTo>
                      <a:pt x="2456" y="1879"/>
                      <a:pt x="2598" y="1993"/>
                      <a:pt x="2620" y="2167"/>
                    </a:cubicBezTo>
                    <a:cubicBezTo>
                      <a:pt x="2643" y="2239"/>
                      <a:pt x="2608" y="2334"/>
                      <a:pt x="2548" y="2394"/>
                    </a:cubicBezTo>
                    <a:cubicBezTo>
                      <a:pt x="2491" y="2450"/>
                      <a:pt x="2532" y="2561"/>
                      <a:pt x="2618" y="2561"/>
                    </a:cubicBezTo>
                    <a:cubicBezTo>
                      <a:pt x="2623" y="2561"/>
                      <a:pt x="2627" y="2561"/>
                      <a:pt x="2632" y="2560"/>
                    </a:cubicBezTo>
                    <a:cubicBezTo>
                      <a:pt x="2655" y="2572"/>
                      <a:pt x="2679" y="2584"/>
                      <a:pt x="2691" y="2596"/>
                    </a:cubicBezTo>
                    <a:cubicBezTo>
                      <a:pt x="2762" y="2679"/>
                      <a:pt x="2810" y="2787"/>
                      <a:pt x="2810" y="2894"/>
                    </a:cubicBezTo>
                    <a:cubicBezTo>
                      <a:pt x="2810" y="2953"/>
                      <a:pt x="2798" y="3013"/>
                      <a:pt x="2762" y="3049"/>
                    </a:cubicBezTo>
                    <a:cubicBezTo>
                      <a:pt x="2667" y="3120"/>
                      <a:pt x="2572" y="3179"/>
                      <a:pt x="2465" y="3215"/>
                    </a:cubicBezTo>
                    <a:lnTo>
                      <a:pt x="2393" y="3239"/>
                    </a:lnTo>
                    <a:cubicBezTo>
                      <a:pt x="2310" y="3287"/>
                      <a:pt x="2251" y="3334"/>
                      <a:pt x="2191" y="3394"/>
                    </a:cubicBezTo>
                    <a:cubicBezTo>
                      <a:pt x="2113" y="3461"/>
                      <a:pt x="2025" y="3538"/>
                      <a:pt x="1965" y="3538"/>
                    </a:cubicBezTo>
                    <a:cubicBezTo>
                      <a:pt x="1961" y="3538"/>
                      <a:pt x="1957" y="3537"/>
                      <a:pt x="1953" y="3537"/>
                    </a:cubicBezTo>
                    <a:cubicBezTo>
                      <a:pt x="1917" y="3525"/>
                      <a:pt x="1893" y="3513"/>
                      <a:pt x="1858" y="3501"/>
                    </a:cubicBezTo>
                    <a:cubicBezTo>
                      <a:pt x="1848" y="3496"/>
                      <a:pt x="1834" y="3493"/>
                      <a:pt x="1819" y="3493"/>
                    </a:cubicBezTo>
                    <a:cubicBezTo>
                      <a:pt x="1798" y="3493"/>
                      <a:pt x="1776" y="3499"/>
                      <a:pt x="1762" y="3513"/>
                    </a:cubicBezTo>
                    <a:cubicBezTo>
                      <a:pt x="1628" y="3599"/>
                      <a:pt x="1471" y="3639"/>
                      <a:pt x="1316" y="3639"/>
                    </a:cubicBezTo>
                    <a:cubicBezTo>
                      <a:pt x="1278" y="3639"/>
                      <a:pt x="1240" y="3637"/>
                      <a:pt x="1203" y="3632"/>
                    </a:cubicBezTo>
                    <a:cubicBezTo>
                      <a:pt x="1195" y="3631"/>
                      <a:pt x="1188" y="3630"/>
                      <a:pt x="1181" y="3630"/>
                    </a:cubicBezTo>
                    <a:cubicBezTo>
                      <a:pt x="1058" y="3630"/>
                      <a:pt x="1044" y="3823"/>
                      <a:pt x="1179" y="3834"/>
                    </a:cubicBezTo>
                    <a:lnTo>
                      <a:pt x="1322" y="3834"/>
                    </a:lnTo>
                    <a:cubicBezTo>
                      <a:pt x="1489" y="3834"/>
                      <a:pt x="1667" y="3799"/>
                      <a:pt x="1822" y="3715"/>
                    </a:cubicBezTo>
                    <a:cubicBezTo>
                      <a:pt x="1846" y="3727"/>
                      <a:pt x="1870" y="3727"/>
                      <a:pt x="1905" y="3739"/>
                    </a:cubicBezTo>
                    <a:cubicBezTo>
                      <a:pt x="1924" y="3743"/>
                      <a:pt x="1943" y="3745"/>
                      <a:pt x="1962" y="3745"/>
                    </a:cubicBezTo>
                    <a:cubicBezTo>
                      <a:pt x="2104" y="3745"/>
                      <a:pt x="2227" y="3633"/>
                      <a:pt x="2322" y="3549"/>
                    </a:cubicBezTo>
                    <a:cubicBezTo>
                      <a:pt x="2370" y="3501"/>
                      <a:pt x="2417" y="3465"/>
                      <a:pt x="2477" y="3430"/>
                    </a:cubicBezTo>
                    <a:lnTo>
                      <a:pt x="2548" y="3406"/>
                    </a:lnTo>
                    <a:cubicBezTo>
                      <a:pt x="2679" y="3358"/>
                      <a:pt x="2798" y="3287"/>
                      <a:pt x="2917" y="3191"/>
                    </a:cubicBezTo>
                    <a:cubicBezTo>
                      <a:pt x="2989" y="3120"/>
                      <a:pt x="3036" y="3013"/>
                      <a:pt x="3024" y="2894"/>
                    </a:cubicBezTo>
                    <a:cubicBezTo>
                      <a:pt x="3024" y="2727"/>
                      <a:pt x="2953" y="2572"/>
                      <a:pt x="2846" y="2453"/>
                    </a:cubicBezTo>
                    <a:cubicBezTo>
                      <a:pt x="2822" y="2441"/>
                      <a:pt x="2810" y="2429"/>
                      <a:pt x="2798" y="2417"/>
                    </a:cubicBezTo>
                    <a:cubicBezTo>
                      <a:pt x="2846" y="2322"/>
                      <a:pt x="2858" y="2227"/>
                      <a:pt x="2834" y="2120"/>
                    </a:cubicBezTo>
                    <a:cubicBezTo>
                      <a:pt x="2810" y="1977"/>
                      <a:pt x="2727" y="1834"/>
                      <a:pt x="2596" y="1751"/>
                    </a:cubicBezTo>
                    <a:cubicBezTo>
                      <a:pt x="2798" y="1691"/>
                      <a:pt x="3013" y="1644"/>
                      <a:pt x="3215" y="1608"/>
                    </a:cubicBezTo>
                    <a:cubicBezTo>
                      <a:pt x="3441" y="1572"/>
                      <a:pt x="3608" y="1382"/>
                      <a:pt x="3620" y="1155"/>
                    </a:cubicBezTo>
                    <a:cubicBezTo>
                      <a:pt x="3620" y="941"/>
                      <a:pt x="3465" y="751"/>
                      <a:pt x="3263" y="715"/>
                    </a:cubicBezTo>
                    <a:cubicBezTo>
                      <a:pt x="3201" y="701"/>
                      <a:pt x="3138" y="695"/>
                      <a:pt x="3073" y="695"/>
                    </a:cubicBezTo>
                    <a:cubicBezTo>
                      <a:pt x="2637" y="695"/>
                      <a:pt x="2149" y="981"/>
                      <a:pt x="1870" y="1167"/>
                    </a:cubicBezTo>
                    <a:cubicBezTo>
                      <a:pt x="1643" y="1274"/>
                      <a:pt x="1381" y="1346"/>
                      <a:pt x="1131" y="1346"/>
                    </a:cubicBezTo>
                    <a:cubicBezTo>
                      <a:pt x="1096" y="1322"/>
                      <a:pt x="1084" y="1298"/>
                      <a:pt x="1072" y="1263"/>
                    </a:cubicBezTo>
                    <a:cubicBezTo>
                      <a:pt x="1072" y="1167"/>
                      <a:pt x="1084" y="1084"/>
                      <a:pt x="1108" y="1001"/>
                    </a:cubicBezTo>
                    <a:cubicBezTo>
                      <a:pt x="1179" y="715"/>
                      <a:pt x="1262" y="346"/>
                      <a:pt x="965" y="131"/>
                    </a:cubicBezTo>
                    <a:cubicBezTo>
                      <a:pt x="861" y="43"/>
                      <a:pt x="731" y="0"/>
                      <a:pt x="60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42"/>
              <p:cNvSpPr/>
              <p:nvPr/>
            </p:nvSpPr>
            <p:spPr>
              <a:xfrm>
                <a:off x="-2960278" y="5289182"/>
                <a:ext cx="38068" cy="44705"/>
              </a:xfrm>
              <a:custGeom>
                <a:avLst/>
                <a:gdLst/>
                <a:ahLst/>
                <a:cxnLst/>
                <a:rect l="l" t="t" r="r" b="b"/>
                <a:pathLst>
                  <a:path w="608" h="714" extrusionOk="0">
                    <a:moveTo>
                      <a:pt x="583" y="1"/>
                    </a:moveTo>
                    <a:cubicBezTo>
                      <a:pt x="572" y="1"/>
                      <a:pt x="560" y="1"/>
                      <a:pt x="560" y="25"/>
                    </a:cubicBezTo>
                    <a:cubicBezTo>
                      <a:pt x="512" y="132"/>
                      <a:pt x="452" y="227"/>
                      <a:pt x="357" y="311"/>
                    </a:cubicBezTo>
                    <a:cubicBezTo>
                      <a:pt x="321" y="346"/>
                      <a:pt x="274" y="382"/>
                      <a:pt x="226" y="418"/>
                    </a:cubicBezTo>
                    <a:cubicBezTo>
                      <a:pt x="179" y="453"/>
                      <a:pt x="131" y="489"/>
                      <a:pt x="83" y="513"/>
                    </a:cubicBezTo>
                    <a:lnTo>
                      <a:pt x="48" y="525"/>
                    </a:lnTo>
                    <a:cubicBezTo>
                      <a:pt x="0" y="561"/>
                      <a:pt x="0" y="632"/>
                      <a:pt x="36" y="680"/>
                    </a:cubicBezTo>
                    <a:cubicBezTo>
                      <a:pt x="56" y="700"/>
                      <a:pt x="89" y="713"/>
                      <a:pt x="122" y="713"/>
                    </a:cubicBezTo>
                    <a:cubicBezTo>
                      <a:pt x="146" y="713"/>
                      <a:pt x="171" y="707"/>
                      <a:pt x="191" y="692"/>
                    </a:cubicBezTo>
                    <a:cubicBezTo>
                      <a:pt x="238" y="644"/>
                      <a:pt x="286" y="596"/>
                      <a:pt x="333" y="537"/>
                    </a:cubicBezTo>
                    <a:cubicBezTo>
                      <a:pt x="381" y="489"/>
                      <a:pt x="417" y="442"/>
                      <a:pt x="452" y="394"/>
                    </a:cubicBezTo>
                    <a:cubicBezTo>
                      <a:pt x="536" y="287"/>
                      <a:pt x="583" y="156"/>
                      <a:pt x="607" y="25"/>
                    </a:cubicBezTo>
                    <a:cubicBezTo>
                      <a:pt x="607" y="13"/>
                      <a:pt x="595" y="1"/>
                      <a:pt x="583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42"/>
              <p:cNvSpPr/>
              <p:nvPr/>
            </p:nvSpPr>
            <p:spPr>
              <a:xfrm>
                <a:off x="-2926029" y="5248609"/>
                <a:ext cx="34374" cy="19786"/>
              </a:xfrm>
              <a:custGeom>
                <a:avLst/>
                <a:gdLst/>
                <a:ahLst/>
                <a:cxnLst/>
                <a:rect l="l" t="t" r="r" b="b"/>
                <a:pathLst>
                  <a:path w="549" h="316" extrusionOk="0">
                    <a:moveTo>
                      <a:pt x="423" y="1"/>
                    </a:moveTo>
                    <a:cubicBezTo>
                      <a:pt x="404" y="1"/>
                      <a:pt x="386" y="6"/>
                      <a:pt x="370" y="18"/>
                    </a:cubicBezTo>
                    <a:cubicBezTo>
                      <a:pt x="239" y="89"/>
                      <a:pt x="120" y="173"/>
                      <a:pt x="13" y="280"/>
                    </a:cubicBezTo>
                    <a:cubicBezTo>
                      <a:pt x="1" y="280"/>
                      <a:pt x="1" y="292"/>
                      <a:pt x="13" y="304"/>
                    </a:cubicBezTo>
                    <a:cubicBezTo>
                      <a:pt x="13" y="316"/>
                      <a:pt x="25" y="316"/>
                      <a:pt x="36" y="316"/>
                    </a:cubicBezTo>
                    <a:cubicBezTo>
                      <a:pt x="167" y="268"/>
                      <a:pt x="298" y="232"/>
                      <a:pt x="441" y="220"/>
                    </a:cubicBezTo>
                    <a:cubicBezTo>
                      <a:pt x="453" y="220"/>
                      <a:pt x="465" y="208"/>
                      <a:pt x="489" y="208"/>
                    </a:cubicBezTo>
                    <a:cubicBezTo>
                      <a:pt x="536" y="173"/>
                      <a:pt x="548" y="101"/>
                      <a:pt x="525" y="54"/>
                    </a:cubicBezTo>
                    <a:cubicBezTo>
                      <a:pt x="501" y="22"/>
                      <a:pt x="461" y="1"/>
                      <a:pt x="423" y="1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42"/>
              <p:cNvSpPr/>
              <p:nvPr/>
            </p:nvSpPr>
            <p:spPr>
              <a:xfrm>
                <a:off x="-2948382" y="5206784"/>
                <a:ext cx="35752" cy="20161"/>
              </a:xfrm>
              <a:custGeom>
                <a:avLst/>
                <a:gdLst/>
                <a:ahLst/>
                <a:cxnLst/>
                <a:rect l="l" t="t" r="r" b="b"/>
                <a:pathLst>
                  <a:path w="571" h="322" extrusionOk="0">
                    <a:moveTo>
                      <a:pt x="412" y="0"/>
                    </a:moveTo>
                    <a:cubicBezTo>
                      <a:pt x="399" y="0"/>
                      <a:pt x="384" y="2"/>
                      <a:pt x="370" y="7"/>
                    </a:cubicBezTo>
                    <a:lnTo>
                      <a:pt x="358" y="7"/>
                    </a:lnTo>
                    <a:cubicBezTo>
                      <a:pt x="322" y="19"/>
                      <a:pt x="286" y="31"/>
                      <a:pt x="251" y="55"/>
                    </a:cubicBezTo>
                    <a:cubicBezTo>
                      <a:pt x="215" y="79"/>
                      <a:pt x="191" y="103"/>
                      <a:pt x="155" y="126"/>
                    </a:cubicBezTo>
                    <a:cubicBezTo>
                      <a:pt x="108" y="174"/>
                      <a:pt x="48" y="222"/>
                      <a:pt x="12" y="281"/>
                    </a:cubicBezTo>
                    <a:cubicBezTo>
                      <a:pt x="1" y="293"/>
                      <a:pt x="1" y="305"/>
                      <a:pt x="12" y="305"/>
                    </a:cubicBezTo>
                    <a:cubicBezTo>
                      <a:pt x="12" y="313"/>
                      <a:pt x="24" y="322"/>
                      <a:pt x="35" y="322"/>
                    </a:cubicBezTo>
                    <a:cubicBezTo>
                      <a:pt x="40" y="322"/>
                      <a:pt x="45" y="320"/>
                      <a:pt x="48" y="317"/>
                    </a:cubicBezTo>
                    <a:cubicBezTo>
                      <a:pt x="96" y="281"/>
                      <a:pt x="155" y="257"/>
                      <a:pt x="215" y="234"/>
                    </a:cubicBezTo>
                    <a:cubicBezTo>
                      <a:pt x="251" y="234"/>
                      <a:pt x="286" y="210"/>
                      <a:pt x="310" y="210"/>
                    </a:cubicBezTo>
                    <a:lnTo>
                      <a:pt x="393" y="210"/>
                    </a:lnTo>
                    <a:cubicBezTo>
                      <a:pt x="401" y="214"/>
                      <a:pt x="408" y="215"/>
                      <a:pt x="414" y="215"/>
                    </a:cubicBezTo>
                    <a:cubicBezTo>
                      <a:pt x="426" y="215"/>
                      <a:pt x="437" y="210"/>
                      <a:pt x="453" y="210"/>
                    </a:cubicBezTo>
                    <a:cubicBezTo>
                      <a:pt x="570" y="167"/>
                      <a:pt x="525" y="0"/>
                      <a:pt x="412" y="0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42"/>
              <p:cNvSpPr/>
              <p:nvPr/>
            </p:nvSpPr>
            <p:spPr>
              <a:xfrm>
                <a:off x="-3064654" y="5337644"/>
                <a:ext cx="20161" cy="35188"/>
              </a:xfrm>
              <a:custGeom>
                <a:avLst/>
                <a:gdLst/>
                <a:ahLst/>
                <a:cxnLst/>
                <a:rect l="l" t="t" r="r" b="b"/>
                <a:pathLst>
                  <a:path w="322" h="562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07" y="168"/>
                      <a:pt x="155" y="358"/>
                      <a:pt x="155" y="549"/>
                    </a:cubicBezTo>
                    <a:cubicBezTo>
                      <a:pt x="155" y="558"/>
                      <a:pt x="156" y="562"/>
                      <a:pt x="159" y="562"/>
                    </a:cubicBezTo>
                    <a:cubicBezTo>
                      <a:pt x="185" y="562"/>
                      <a:pt x="322" y="191"/>
                      <a:pt x="322" y="191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42"/>
              <p:cNvSpPr/>
              <p:nvPr/>
            </p:nvSpPr>
            <p:spPr>
              <a:xfrm>
                <a:off x="-2940180" y="5303395"/>
                <a:ext cx="18721" cy="20161"/>
              </a:xfrm>
              <a:custGeom>
                <a:avLst/>
                <a:gdLst/>
                <a:ahLst/>
                <a:cxnLst/>
                <a:rect l="l" t="t" r="r" b="b"/>
                <a:pathLst>
                  <a:path w="299" h="322" extrusionOk="0">
                    <a:moveTo>
                      <a:pt x="203" y="0"/>
                    </a:moveTo>
                    <a:lnTo>
                      <a:pt x="0" y="322"/>
                    </a:lnTo>
                    <a:cubicBezTo>
                      <a:pt x="131" y="298"/>
                      <a:pt x="298" y="84"/>
                      <a:pt x="298" y="84"/>
                    </a:cubicBezTo>
                    <a:lnTo>
                      <a:pt x="298" y="84"/>
                    </a:lnTo>
                    <a:cubicBezTo>
                      <a:pt x="239" y="125"/>
                      <a:pt x="203" y="141"/>
                      <a:pt x="183" y="141"/>
                    </a:cubicBezTo>
                    <a:cubicBezTo>
                      <a:pt x="123" y="141"/>
                      <a:pt x="203" y="0"/>
                      <a:pt x="203" y="0"/>
                    </a:cubicBezTo>
                    <a:close/>
                  </a:path>
                </a:pathLst>
              </a:custGeom>
              <a:solidFill>
                <a:srgbClr val="335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42"/>
              <p:cNvSpPr/>
              <p:nvPr/>
            </p:nvSpPr>
            <p:spPr>
              <a:xfrm>
                <a:off x="-3420293" y="5387796"/>
                <a:ext cx="70189" cy="43203"/>
              </a:xfrm>
              <a:custGeom>
                <a:avLst/>
                <a:gdLst/>
                <a:ahLst/>
                <a:cxnLst/>
                <a:rect l="l" t="t" r="r" b="b"/>
                <a:pathLst>
                  <a:path w="1121" h="690" extrusionOk="0">
                    <a:moveTo>
                      <a:pt x="84" y="1"/>
                    </a:moveTo>
                    <a:cubicBezTo>
                      <a:pt x="78" y="1"/>
                      <a:pt x="72" y="4"/>
                      <a:pt x="72" y="10"/>
                    </a:cubicBezTo>
                    <a:cubicBezTo>
                      <a:pt x="1" y="129"/>
                      <a:pt x="25" y="283"/>
                      <a:pt x="108" y="391"/>
                    </a:cubicBezTo>
                    <a:cubicBezTo>
                      <a:pt x="179" y="510"/>
                      <a:pt x="287" y="593"/>
                      <a:pt x="406" y="652"/>
                    </a:cubicBezTo>
                    <a:cubicBezTo>
                      <a:pt x="476" y="678"/>
                      <a:pt x="546" y="690"/>
                      <a:pt x="616" y="690"/>
                    </a:cubicBezTo>
                    <a:cubicBezTo>
                      <a:pt x="677" y="690"/>
                      <a:pt x="738" y="681"/>
                      <a:pt x="799" y="664"/>
                    </a:cubicBezTo>
                    <a:cubicBezTo>
                      <a:pt x="930" y="617"/>
                      <a:pt x="1037" y="545"/>
                      <a:pt x="1120" y="462"/>
                    </a:cubicBezTo>
                    <a:cubicBezTo>
                      <a:pt x="1120" y="450"/>
                      <a:pt x="1120" y="438"/>
                      <a:pt x="1120" y="426"/>
                    </a:cubicBezTo>
                    <a:cubicBezTo>
                      <a:pt x="1120" y="414"/>
                      <a:pt x="1096" y="414"/>
                      <a:pt x="1084" y="414"/>
                    </a:cubicBezTo>
                    <a:cubicBezTo>
                      <a:pt x="967" y="466"/>
                      <a:pt x="841" y="490"/>
                      <a:pt x="717" y="490"/>
                    </a:cubicBezTo>
                    <a:cubicBezTo>
                      <a:pt x="639" y="490"/>
                      <a:pt x="562" y="480"/>
                      <a:pt x="489" y="462"/>
                    </a:cubicBezTo>
                    <a:cubicBezTo>
                      <a:pt x="394" y="414"/>
                      <a:pt x="310" y="355"/>
                      <a:pt x="239" y="283"/>
                    </a:cubicBezTo>
                    <a:cubicBezTo>
                      <a:pt x="168" y="224"/>
                      <a:pt x="120" y="129"/>
                      <a:pt x="108" y="21"/>
                    </a:cubicBezTo>
                    <a:cubicBezTo>
                      <a:pt x="108" y="21"/>
                      <a:pt x="108" y="10"/>
                      <a:pt x="96" y="10"/>
                    </a:cubicBezTo>
                    <a:cubicBezTo>
                      <a:pt x="96" y="4"/>
                      <a:pt x="90" y="1"/>
                      <a:pt x="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6" name="Google Shape;486;p42"/>
          <p:cNvGrpSpPr/>
          <p:nvPr/>
        </p:nvGrpSpPr>
        <p:grpSpPr>
          <a:xfrm rot="943422">
            <a:off x="7840466" y="1292452"/>
            <a:ext cx="302665" cy="285911"/>
            <a:chOff x="2802525" y="581025"/>
            <a:chExt cx="587970" cy="555424"/>
          </a:xfrm>
        </p:grpSpPr>
        <p:sp>
          <p:nvSpPr>
            <p:cNvPr id="487" name="Google Shape;487;p42"/>
            <p:cNvSpPr/>
            <p:nvPr/>
          </p:nvSpPr>
          <p:spPr>
            <a:xfrm>
              <a:off x="2802525" y="581025"/>
              <a:ext cx="587970" cy="555424"/>
            </a:xfrm>
            <a:custGeom>
              <a:avLst/>
              <a:gdLst/>
              <a:ahLst/>
              <a:cxnLst/>
              <a:rect l="l" t="t" r="r" b="b"/>
              <a:pathLst>
                <a:path w="9665" h="9130" extrusionOk="0">
                  <a:moveTo>
                    <a:pt x="4509" y="1060"/>
                  </a:moveTo>
                  <a:lnTo>
                    <a:pt x="4533" y="1096"/>
                  </a:lnTo>
                  <a:cubicBezTo>
                    <a:pt x="4521" y="1084"/>
                    <a:pt x="4509" y="1072"/>
                    <a:pt x="4509" y="1060"/>
                  </a:cubicBezTo>
                  <a:close/>
                  <a:moveTo>
                    <a:pt x="5140" y="1048"/>
                  </a:moveTo>
                  <a:cubicBezTo>
                    <a:pt x="5152" y="1060"/>
                    <a:pt x="5140" y="1072"/>
                    <a:pt x="5116" y="1096"/>
                  </a:cubicBezTo>
                  <a:lnTo>
                    <a:pt x="5140" y="1048"/>
                  </a:lnTo>
                  <a:close/>
                  <a:moveTo>
                    <a:pt x="4842" y="1"/>
                  </a:moveTo>
                  <a:cubicBezTo>
                    <a:pt x="4580" y="167"/>
                    <a:pt x="4390" y="417"/>
                    <a:pt x="4295" y="715"/>
                  </a:cubicBezTo>
                  <a:lnTo>
                    <a:pt x="4223" y="1060"/>
                  </a:lnTo>
                  <a:cubicBezTo>
                    <a:pt x="4164" y="1286"/>
                    <a:pt x="4080" y="1501"/>
                    <a:pt x="3985" y="1715"/>
                  </a:cubicBezTo>
                  <a:cubicBezTo>
                    <a:pt x="3783" y="2132"/>
                    <a:pt x="3509" y="2513"/>
                    <a:pt x="3175" y="2846"/>
                  </a:cubicBezTo>
                  <a:cubicBezTo>
                    <a:pt x="2509" y="3489"/>
                    <a:pt x="1628" y="3953"/>
                    <a:pt x="711" y="4001"/>
                  </a:cubicBezTo>
                  <a:lnTo>
                    <a:pt x="663" y="4001"/>
                  </a:lnTo>
                  <a:cubicBezTo>
                    <a:pt x="0" y="4048"/>
                    <a:pt x="43" y="5025"/>
                    <a:pt x="699" y="5025"/>
                  </a:cubicBezTo>
                  <a:cubicBezTo>
                    <a:pt x="703" y="5025"/>
                    <a:pt x="707" y="5025"/>
                    <a:pt x="711" y="5025"/>
                  </a:cubicBezTo>
                  <a:cubicBezTo>
                    <a:pt x="723" y="5025"/>
                    <a:pt x="735" y="5025"/>
                    <a:pt x="747" y="5025"/>
                  </a:cubicBezTo>
                  <a:cubicBezTo>
                    <a:pt x="1675" y="5025"/>
                    <a:pt x="2565" y="5474"/>
                    <a:pt x="3223" y="6120"/>
                  </a:cubicBezTo>
                  <a:cubicBezTo>
                    <a:pt x="3902" y="6775"/>
                    <a:pt x="4366" y="7692"/>
                    <a:pt x="4330" y="8633"/>
                  </a:cubicBezTo>
                  <a:cubicBezTo>
                    <a:pt x="4342" y="8963"/>
                    <a:pt x="4594" y="9130"/>
                    <a:pt x="4845" y="9130"/>
                  </a:cubicBezTo>
                  <a:cubicBezTo>
                    <a:pt x="5091" y="9130"/>
                    <a:pt x="5336" y="8969"/>
                    <a:pt x="5354" y="8645"/>
                  </a:cubicBezTo>
                  <a:lnTo>
                    <a:pt x="5354" y="8633"/>
                  </a:lnTo>
                  <a:cubicBezTo>
                    <a:pt x="5366" y="7704"/>
                    <a:pt x="5842" y="6811"/>
                    <a:pt x="6509" y="6168"/>
                  </a:cubicBezTo>
                  <a:cubicBezTo>
                    <a:pt x="7176" y="5513"/>
                    <a:pt x="8045" y="5061"/>
                    <a:pt x="8962" y="5013"/>
                  </a:cubicBezTo>
                  <a:lnTo>
                    <a:pt x="9009" y="5013"/>
                  </a:lnTo>
                  <a:cubicBezTo>
                    <a:pt x="9664" y="4965"/>
                    <a:pt x="9629" y="3989"/>
                    <a:pt x="8962" y="3989"/>
                  </a:cubicBezTo>
                  <a:lnTo>
                    <a:pt x="8974" y="4001"/>
                  </a:lnTo>
                  <a:cubicBezTo>
                    <a:pt x="8045" y="3989"/>
                    <a:pt x="7164" y="3489"/>
                    <a:pt x="6533" y="2822"/>
                  </a:cubicBezTo>
                  <a:cubicBezTo>
                    <a:pt x="6211" y="2489"/>
                    <a:pt x="5938" y="2108"/>
                    <a:pt x="5735" y="1691"/>
                  </a:cubicBezTo>
                  <a:cubicBezTo>
                    <a:pt x="5640" y="1477"/>
                    <a:pt x="5557" y="1263"/>
                    <a:pt x="5485" y="1048"/>
                  </a:cubicBezTo>
                  <a:lnTo>
                    <a:pt x="5402" y="703"/>
                  </a:lnTo>
                  <a:cubicBezTo>
                    <a:pt x="5307" y="405"/>
                    <a:pt x="5104" y="155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2"/>
            <p:cNvSpPr/>
            <p:nvPr/>
          </p:nvSpPr>
          <p:spPr>
            <a:xfrm>
              <a:off x="2854844" y="613570"/>
              <a:ext cx="483152" cy="483882"/>
            </a:xfrm>
            <a:custGeom>
              <a:avLst/>
              <a:gdLst/>
              <a:ahLst/>
              <a:cxnLst/>
              <a:rect l="l" t="t" r="r" b="b"/>
              <a:pathLst>
                <a:path w="7942" h="7954" extrusionOk="0">
                  <a:moveTo>
                    <a:pt x="3977" y="0"/>
                  </a:moveTo>
                  <a:cubicBezTo>
                    <a:pt x="3393" y="1905"/>
                    <a:pt x="1905" y="3394"/>
                    <a:pt x="0" y="3977"/>
                  </a:cubicBezTo>
                  <a:cubicBezTo>
                    <a:pt x="1905" y="4560"/>
                    <a:pt x="3393" y="6049"/>
                    <a:pt x="3977" y="7954"/>
                  </a:cubicBezTo>
                  <a:cubicBezTo>
                    <a:pt x="4560" y="6049"/>
                    <a:pt x="6048" y="4560"/>
                    <a:pt x="7942" y="3977"/>
                  </a:cubicBezTo>
                  <a:cubicBezTo>
                    <a:pt x="6048" y="3394"/>
                    <a:pt x="4560" y="1905"/>
                    <a:pt x="39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9" name="Google Shape;489;p42"/>
          <p:cNvGrpSpPr/>
          <p:nvPr/>
        </p:nvGrpSpPr>
        <p:grpSpPr>
          <a:xfrm rot="943422">
            <a:off x="1533566" y="1025077"/>
            <a:ext cx="302665" cy="285911"/>
            <a:chOff x="2802525" y="581025"/>
            <a:chExt cx="587970" cy="555424"/>
          </a:xfrm>
        </p:grpSpPr>
        <p:sp>
          <p:nvSpPr>
            <p:cNvPr id="490" name="Google Shape;490;p42"/>
            <p:cNvSpPr/>
            <p:nvPr/>
          </p:nvSpPr>
          <p:spPr>
            <a:xfrm>
              <a:off x="2802525" y="581025"/>
              <a:ext cx="587970" cy="555424"/>
            </a:xfrm>
            <a:custGeom>
              <a:avLst/>
              <a:gdLst/>
              <a:ahLst/>
              <a:cxnLst/>
              <a:rect l="l" t="t" r="r" b="b"/>
              <a:pathLst>
                <a:path w="9665" h="9130" extrusionOk="0">
                  <a:moveTo>
                    <a:pt x="4509" y="1060"/>
                  </a:moveTo>
                  <a:lnTo>
                    <a:pt x="4533" y="1096"/>
                  </a:lnTo>
                  <a:cubicBezTo>
                    <a:pt x="4521" y="1084"/>
                    <a:pt x="4509" y="1072"/>
                    <a:pt x="4509" y="1060"/>
                  </a:cubicBezTo>
                  <a:close/>
                  <a:moveTo>
                    <a:pt x="5140" y="1048"/>
                  </a:moveTo>
                  <a:cubicBezTo>
                    <a:pt x="5152" y="1060"/>
                    <a:pt x="5140" y="1072"/>
                    <a:pt x="5116" y="1096"/>
                  </a:cubicBezTo>
                  <a:lnTo>
                    <a:pt x="5140" y="1048"/>
                  </a:lnTo>
                  <a:close/>
                  <a:moveTo>
                    <a:pt x="4842" y="1"/>
                  </a:moveTo>
                  <a:cubicBezTo>
                    <a:pt x="4580" y="167"/>
                    <a:pt x="4390" y="417"/>
                    <a:pt x="4295" y="715"/>
                  </a:cubicBezTo>
                  <a:lnTo>
                    <a:pt x="4223" y="1060"/>
                  </a:lnTo>
                  <a:cubicBezTo>
                    <a:pt x="4164" y="1286"/>
                    <a:pt x="4080" y="1501"/>
                    <a:pt x="3985" y="1715"/>
                  </a:cubicBezTo>
                  <a:cubicBezTo>
                    <a:pt x="3783" y="2132"/>
                    <a:pt x="3509" y="2513"/>
                    <a:pt x="3175" y="2846"/>
                  </a:cubicBezTo>
                  <a:cubicBezTo>
                    <a:pt x="2509" y="3489"/>
                    <a:pt x="1628" y="3953"/>
                    <a:pt x="711" y="4001"/>
                  </a:cubicBezTo>
                  <a:lnTo>
                    <a:pt x="663" y="4001"/>
                  </a:lnTo>
                  <a:cubicBezTo>
                    <a:pt x="0" y="4048"/>
                    <a:pt x="43" y="5025"/>
                    <a:pt x="699" y="5025"/>
                  </a:cubicBezTo>
                  <a:cubicBezTo>
                    <a:pt x="703" y="5025"/>
                    <a:pt x="707" y="5025"/>
                    <a:pt x="711" y="5025"/>
                  </a:cubicBezTo>
                  <a:cubicBezTo>
                    <a:pt x="723" y="5025"/>
                    <a:pt x="735" y="5025"/>
                    <a:pt x="747" y="5025"/>
                  </a:cubicBezTo>
                  <a:cubicBezTo>
                    <a:pt x="1675" y="5025"/>
                    <a:pt x="2565" y="5474"/>
                    <a:pt x="3223" y="6120"/>
                  </a:cubicBezTo>
                  <a:cubicBezTo>
                    <a:pt x="3902" y="6775"/>
                    <a:pt x="4366" y="7692"/>
                    <a:pt x="4330" y="8633"/>
                  </a:cubicBezTo>
                  <a:cubicBezTo>
                    <a:pt x="4342" y="8963"/>
                    <a:pt x="4594" y="9130"/>
                    <a:pt x="4845" y="9130"/>
                  </a:cubicBezTo>
                  <a:cubicBezTo>
                    <a:pt x="5091" y="9130"/>
                    <a:pt x="5336" y="8969"/>
                    <a:pt x="5354" y="8645"/>
                  </a:cubicBezTo>
                  <a:lnTo>
                    <a:pt x="5354" y="8633"/>
                  </a:lnTo>
                  <a:cubicBezTo>
                    <a:pt x="5366" y="7704"/>
                    <a:pt x="5842" y="6811"/>
                    <a:pt x="6509" y="6168"/>
                  </a:cubicBezTo>
                  <a:cubicBezTo>
                    <a:pt x="7176" y="5513"/>
                    <a:pt x="8045" y="5061"/>
                    <a:pt x="8962" y="5013"/>
                  </a:cubicBezTo>
                  <a:lnTo>
                    <a:pt x="9009" y="5013"/>
                  </a:lnTo>
                  <a:cubicBezTo>
                    <a:pt x="9664" y="4965"/>
                    <a:pt x="9629" y="3989"/>
                    <a:pt x="8962" y="3989"/>
                  </a:cubicBezTo>
                  <a:lnTo>
                    <a:pt x="8974" y="4001"/>
                  </a:lnTo>
                  <a:cubicBezTo>
                    <a:pt x="8045" y="3989"/>
                    <a:pt x="7164" y="3489"/>
                    <a:pt x="6533" y="2822"/>
                  </a:cubicBezTo>
                  <a:cubicBezTo>
                    <a:pt x="6211" y="2489"/>
                    <a:pt x="5938" y="2108"/>
                    <a:pt x="5735" y="1691"/>
                  </a:cubicBezTo>
                  <a:cubicBezTo>
                    <a:pt x="5640" y="1477"/>
                    <a:pt x="5557" y="1263"/>
                    <a:pt x="5485" y="1048"/>
                  </a:cubicBezTo>
                  <a:lnTo>
                    <a:pt x="5402" y="703"/>
                  </a:lnTo>
                  <a:cubicBezTo>
                    <a:pt x="5307" y="405"/>
                    <a:pt x="5104" y="155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2"/>
            <p:cNvSpPr/>
            <p:nvPr/>
          </p:nvSpPr>
          <p:spPr>
            <a:xfrm>
              <a:off x="2854844" y="613570"/>
              <a:ext cx="483152" cy="483882"/>
            </a:xfrm>
            <a:custGeom>
              <a:avLst/>
              <a:gdLst/>
              <a:ahLst/>
              <a:cxnLst/>
              <a:rect l="l" t="t" r="r" b="b"/>
              <a:pathLst>
                <a:path w="7942" h="7954" extrusionOk="0">
                  <a:moveTo>
                    <a:pt x="3977" y="0"/>
                  </a:moveTo>
                  <a:cubicBezTo>
                    <a:pt x="3393" y="1905"/>
                    <a:pt x="1905" y="3394"/>
                    <a:pt x="0" y="3977"/>
                  </a:cubicBezTo>
                  <a:cubicBezTo>
                    <a:pt x="1905" y="4560"/>
                    <a:pt x="3393" y="6049"/>
                    <a:pt x="3977" y="7954"/>
                  </a:cubicBezTo>
                  <a:cubicBezTo>
                    <a:pt x="4560" y="6049"/>
                    <a:pt x="6048" y="4560"/>
                    <a:pt x="7942" y="3977"/>
                  </a:cubicBezTo>
                  <a:cubicBezTo>
                    <a:pt x="6048" y="3394"/>
                    <a:pt x="4560" y="1905"/>
                    <a:pt x="39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42"/>
          <p:cNvGrpSpPr/>
          <p:nvPr/>
        </p:nvGrpSpPr>
        <p:grpSpPr>
          <a:xfrm rot="-310288">
            <a:off x="1146677" y="435286"/>
            <a:ext cx="478143" cy="451676"/>
            <a:chOff x="2802525" y="581025"/>
            <a:chExt cx="587970" cy="555424"/>
          </a:xfrm>
        </p:grpSpPr>
        <p:sp>
          <p:nvSpPr>
            <p:cNvPr id="493" name="Google Shape;493;p42"/>
            <p:cNvSpPr/>
            <p:nvPr/>
          </p:nvSpPr>
          <p:spPr>
            <a:xfrm>
              <a:off x="2802525" y="581025"/>
              <a:ext cx="587970" cy="555424"/>
            </a:xfrm>
            <a:custGeom>
              <a:avLst/>
              <a:gdLst/>
              <a:ahLst/>
              <a:cxnLst/>
              <a:rect l="l" t="t" r="r" b="b"/>
              <a:pathLst>
                <a:path w="9665" h="9130" extrusionOk="0">
                  <a:moveTo>
                    <a:pt x="4509" y="1060"/>
                  </a:moveTo>
                  <a:lnTo>
                    <a:pt x="4533" y="1096"/>
                  </a:lnTo>
                  <a:cubicBezTo>
                    <a:pt x="4521" y="1084"/>
                    <a:pt x="4509" y="1072"/>
                    <a:pt x="4509" y="1060"/>
                  </a:cubicBezTo>
                  <a:close/>
                  <a:moveTo>
                    <a:pt x="5140" y="1048"/>
                  </a:moveTo>
                  <a:cubicBezTo>
                    <a:pt x="5152" y="1060"/>
                    <a:pt x="5140" y="1072"/>
                    <a:pt x="5116" y="1096"/>
                  </a:cubicBezTo>
                  <a:lnTo>
                    <a:pt x="5140" y="1048"/>
                  </a:lnTo>
                  <a:close/>
                  <a:moveTo>
                    <a:pt x="4842" y="1"/>
                  </a:moveTo>
                  <a:cubicBezTo>
                    <a:pt x="4580" y="167"/>
                    <a:pt x="4390" y="417"/>
                    <a:pt x="4295" y="715"/>
                  </a:cubicBezTo>
                  <a:lnTo>
                    <a:pt x="4223" y="1060"/>
                  </a:lnTo>
                  <a:cubicBezTo>
                    <a:pt x="4164" y="1286"/>
                    <a:pt x="4080" y="1501"/>
                    <a:pt x="3985" y="1715"/>
                  </a:cubicBezTo>
                  <a:cubicBezTo>
                    <a:pt x="3783" y="2132"/>
                    <a:pt x="3509" y="2513"/>
                    <a:pt x="3175" y="2846"/>
                  </a:cubicBezTo>
                  <a:cubicBezTo>
                    <a:pt x="2509" y="3489"/>
                    <a:pt x="1628" y="3953"/>
                    <a:pt x="711" y="4001"/>
                  </a:cubicBezTo>
                  <a:lnTo>
                    <a:pt x="663" y="4001"/>
                  </a:lnTo>
                  <a:cubicBezTo>
                    <a:pt x="0" y="4048"/>
                    <a:pt x="43" y="5025"/>
                    <a:pt x="699" y="5025"/>
                  </a:cubicBezTo>
                  <a:cubicBezTo>
                    <a:pt x="703" y="5025"/>
                    <a:pt x="707" y="5025"/>
                    <a:pt x="711" y="5025"/>
                  </a:cubicBezTo>
                  <a:cubicBezTo>
                    <a:pt x="723" y="5025"/>
                    <a:pt x="735" y="5025"/>
                    <a:pt x="747" y="5025"/>
                  </a:cubicBezTo>
                  <a:cubicBezTo>
                    <a:pt x="1675" y="5025"/>
                    <a:pt x="2565" y="5474"/>
                    <a:pt x="3223" y="6120"/>
                  </a:cubicBezTo>
                  <a:cubicBezTo>
                    <a:pt x="3902" y="6775"/>
                    <a:pt x="4366" y="7692"/>
                    <a:pt x="4330" y="8633"/>
                  </a:cubicBezTo>
                  <a:cubicBezTo>
                    <a:pt x="4342" y="8963"/>
                    <a:pt x="4594" y="9130"/>
                    <a:pt x="4845" y="9130"/>
                  </a:cubicBezTo>
                  <a:cubicBezTo>
                    <a:pt x="5091" y="9130"/>
                    <a:pt x="5336" y="8969"/>
                    <a:pt x="5354" y="8645"/>
                  </a:cubicBezTo>
                  <a:lnTo>
                    <a:pt x="5354" y="8633"/>
                  </a:lnTo>
                  <a:cubicBezTo>
                    <a:pt x="5366" y="7704"/>
                    <a:pt x="5842" y="6811"/>
                    <a:pt x="6509" y="6168"/>
                  </a:cubicBezTo>
                  <a:cubicBezTo>
                    <a:pt x="7176" y="5513"/>
                    <a:pt x="8045" y="5061"/>
                    <a:pt x="8962" y="5013"/>
                  </a:cubicBezTo>
                  <a:lnTo>
                    <a:pt x="9009" y="5013"/>
                  </a:lnTo>
                  <a:cubicBezTo>
                    <a:pt x="9664" y="4965"/>
                    <a:pt x="9629" y="3989"/>
                    <a:pt x="8962" y="3989"/>
                  </a:cubicBezTo>
                  <a:lnTo>
                    <a:pt x="8974" y="4001"/>
                  </a:lnTo>
                  <a:cubicBezTo>
                    <a:pt x="8045" y="3989"/>
                    <a:pt x="7164" y="3489"/>
                    <a:pt x="6533" y="2822"/>
                  </a:cubicBezTo>
                  <a:cubicBezTo>
                    <a:pt x="6211" y="2489"/>
                    <a:pt x="5938" y="2108"/>
                    <a:pt x="5735" y="1691"/>
                  </a:cubicBezTo>
                  <a:cubicBezTo>
                    <a:pt x="5640" y="1477"/>
                    <a:pt x="5557" y="1263"/>
                    <a:pt x="5485" y="1048"/>
                  </a:cubicBezTo>
                  <a:lnTo>
                    <a:pt x="5402" y="703"/>
                  </a:lnTo>
                  <a:cubicBezTo>
                    <a:pt x="5307" y="405"/>
                    <a:pt x="5104" y="155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2"/>
            <p:cNvSpPr/>
            <p:nvPr/>
          </p:nvSpPr>
          <p:spPr>
            <a:xfrm>
              <a:off x="2854844" y="613570"/>
              <a:ext cx="483152" cy="483882"/>
            </a:xfrm>
            <a:custGeom>
              <a:avLst/>
              <a:gdLst/>
              <a:ahLst/>
              <a:cxnLst/>
              <a:rect l="l" t="t" r="r" b="b"/>
              <a:pathLst>
                <a:path w="7942" h="7954" extrusionOk="0">
                  <a:moveTo>
                    <a:pt x="3977" y="0"/>
                  </a:moveTo>
                  <a:cubicBezTo>
                    <a:pt x="3393" y="1905"/>
                    <a:pt x="1905" y="3394"/>
                    <a:pt x="0" y="3977"/>
                  </a:cubicBezTo>
                  <a:cubicBezTo>
                    <a:pt x="1905" y="4560"/>
                    <a:pt x="3393" y="6049"/>
                    <a:pt x="3977" y="7954"/>
                  </a:cubicBezTo>
                  <a:cubicBezTo>
                    <a:pt x="4560" y="6049"/>
                    <a:pt x="6048" y="4560"/>
                    <a:pt x="7942" y="3977"/>
                  </a:cubicBezTo>
                  <a:cubicBezTo>
                    <a:pt x="6048" y="3394"/>
                    <a:pt x="4560" y="1905"/>
                    <a:pt x="39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42"/>
          <p:cNvGrpSpPr/>
          <p:nvPr/>
        </p:nvGrpSpPr>
        <p:grpSpPr>
          <a:xfrm rot="-1621947">
            <a:off x="6872474" y="3503586"/>
            <a:ext cx="554356" cy="541796"/>
            <a:chOff x="3672599" y="619795"/>
            <a:chExt cx="766044" cy="748688"/>
          </a:xfrm>
        </p:grpSpPr>
        <p:sp>
          <p:nvSpPr>
            <p:cNvPr id="496" name="Google Shape;496;p42"/>
            <p:cNvSpPr/>
            <p:nvPr/>
          </p:nvSpPr>
          <p:spPr>
            <a:xfrm>
              <a:off x="3672599" y="619795"/>
              <a:ext cx="766044" cy="748688"/>
            </a:xfrm>
            <a:custGeom>
              <a:avLst/>
              <a:gdLst/>
              <a:ahLst/>
              <a:cxnLst/>
              <a:rect l="l" t="t" r="r" b="b"/>
              <a:pathLst>
                <a:path w="7187" h="7024" extrusionOk="0">
                  <a:moveTo>
                    <a:pt x="1682" y="0"/>
                  </a:moveTo>
                  <a:cubicBezTo>
                    <a:pt x="1169" y="0"/>
                    <a:pt x="655" y="103"/>
                    <a:pt x="173" y="309"/>
                  </a:cubicBezTo>
                  <a:cubicBezTo>
                    <a:pt x="0" y="363"/>
                    <a:pt x="53" y="614"/>
                    <a:pt x="217" y="614"/>
                  </a:cubicBezTo>
                  <a:cubicBezTo>
                    <a:pt x="233" y="614"/>
                    <a:pt x="250" y="612"/>
                    <a:pt x="269" y="606"/>
                  </a:cubicBezTo>
                  <a:cubicBezTo>
                    <a:pt x="273" y="606"/>
                    <a:pt x="300" y="603"/>
                    <a:pt x="342" y="603"/>
                  </a:cubicBezTo>
                  <a:cubicBezTo>
                    <a:pt x="554" y="603"/>
                    <a:pt x="1154" y="669"/>
                    <a:pt x="1293" y="1452"/>
                  </a:cubicBezTo>
                  <a:cubicBezTo>
                    <a:pt x="1328" y="1821"/>
                    <a:pt x="1328" y="2178"/>
                    <a:pt x="1269" y="2547"/>
                  </a:cubicBezTo>
                  <a:cubicBezTo>
                    <a:pt x="1162" y="3618"/>
                    <a:pt x="1019" y="4952"/>
                    <a:pt x="2293" y="6166"/>
                  </a:cubicBezTo>
                  <a:cubicBezTo>
                    <a:pt x="2865" y="6716"/>
                    <a:pt x="3621" y="7024"/>
                    <a:pt x="4415" y="7024"/>
                  </a:cubicBezTo>
                  <a:cubicBezTo>
                    <a:pt x="4430" y="7024"/>
                    <a:pt x="4445" y="7024"/>
                    <a:pt x="4460" y="7024"/>
                  </a:cubicBezTo>
                  <a:cubicBezTo>
                    <a:pt x="4805" y="7024"/>
                    <a:pt x="5162" y="6976"/>
                    <a:pt x="5495" y="6869"/>
                  </a:cubicBezTo>
                  <a:cubicBezTo>
                    <a:pt x="6365" y="6619"/>
                    <a:pt x="7043" y="6083"/>
                    <a:pt x="7174" y="5547"/>
                  </a:cubicBezTo>
                  <a:cubicBezTo>
                    <a:pt x="7186" y="5488"/>
                    <a:pt x="7162" y="5416"/>
                    <a:pt x="7103" y="5381"/>
                  </a:cubicBezTo>
                  <a:cubicBezTo>
                    <a:pt x="7079" y="5363"/>
                    <a:pt x="7049" y="5354"/>
                    <a:pt x="7019" y="5354"/>
                  </a:cubicBezTo>
                  <a:cubicBezTo>
                    <a:pt x="6990" y="5354"/>
                    <a:pt x="6960" y="5363"/>
                    <a:pt x="6936" y="5381"/>
                  </a:cubicBezTo>
                  <a:cubicBezTo>
                    <a:pt x="6917" y="5393"/>
                    <a:pt x="6731" y="5511"/>
                    <a:pt x="6459" y="5511"/>
                  </a:cubicBezTo>
                  <a:cubicBezTo>
                    <a:pt x="6215" y="5511"/>
                    <a:pt x="5901" y="5415"/>
                    <a:pt x="5579" y="5059"/>
                  </a:cubicBezTo>
                  <a:cubicBezTo>
                    <a:pt x="5364" y="4821"/>
                    <a:pt x="5281" y="4309"/>
                    <a:pt x="5186" y="3702"/>
                  </a:cubicBezTo>
                  <a:cubicBezTo>
                    <a:pt x="4995" y="2547"/>
                    <a:pt x="4757" y="1118"/>
                    <a:pt x="3459" y="439"/>
                  </a:cubicBezTo>
                  <a:cubicBezTo>
                    <a:pt x="2908" y="147"/>
                    <a:pt x="2296" y="0"/>
                    <a:pt x="1682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7" name="Google Shape;497;p42"/>
            <p:cNvGrpSpPr/>
            <p:nvPr/>
          </p:nvGrpSpPr>
          <p:grpSpPr>
            <a:xfrm>
              <a:off x="3693969" y="636418"/>
              <a:ext cx="726820" cy="715219"/>
              <a:chOff x="2709350" y="1196600"/>
              <a:chExt cx="170475" cy="167750"/>
            </a:xfrm>
          </p:grpSpPr>
          <p:sp>
            <p:nvSpPr>
              <p:cNvPr id="498" name="Google Shape;498;p42"/>
              <p:cNvSpPr/>
              <p:nvPr/>
            </p:nvSpPr>
            <p:spPr>
              <a:xfrm>
                <a:off x="2710450" y="1196600"/>
                <a:ext cx="169375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6710" extrusionOk="0">
                    <a:moveTo>
                      <a:pt x="1442" y="0"/>
                    </a:moveTo>
                    <a:cubicBezTo>
                      <a:pt x="954" y="0"/>
                      <a:pt x="464" y="96"/>
                      <a:pt x="0" y="290"/>
                    </a:cubicBezTo>
                    <a:cubicBezTo>
                      <a:pt x="0" y="290"/>
                      <a:pt x="37" y="286"/>
                      <a:pt x="98" y="286"/>
                    </a:cubicBezTo>
                    <a:cubicBezTo>
                      <a:pt x="354" y="286"/>
                      <a:pt x="1039" y="371"/>
                      <a:pt x="1203" y="1267"/>
                    </a:cubicBezTo>
                    <a:cubicBezTo>
                      <a:pt x="1405" y="2374"/>
                      <a:pt x="441" y="4255"/>
                      <a:pt x="2167" y="5898"/>
                    </a:cubicBezTo>
                    <a:cubicBezTo>
                      <a:pt x="2784" y="6485"/>
                      <a:pt x="3521" y="6710"/>
                      <a:pt x="4224" y="6710"/>
                    </a:cubicBezTo>
                    <a:cubicBezTo>
                      <a:pt x="5474" y="6710"/>
                      <a:pt x="6615" y="5999"/>
                      <a:pt x="6775" y="5351"/>
                    </a:cubicBezTo>
                    <a:lnTo>
                      <a:pt x="6775" y="5351"/>
                    </a:lnTo>
                    <a:cubicBezTo>
                      <a:pt x="6775" y="5351"/>
                      <a:pt x="6546" y="5502"/>
                      <a:pt x="6212" y="5502"/>
                    </a:cubicBezTo>
                    <a:cubicBezTo>
                      <a:pt x="5932" y="5502"/>
                      <a:pt x="5580" y="5396"/>
                      <a:pt x="5227" y="5005"/>
                    </a:cubicBezTo>
                    <a:cubicBezTo>
                      <a:pt x="4549" y="4255"/>
                      <a:pt x="5060" y="1433"/>
                      <a:pt x="3155" y="421"/>
                    </a:cubicBezTo>
                    <a:cubicBezTo>
                      <a:pt x="2621" y="141"/>
                      <a:pt x="2033" y="0"/>
                      <a:pt x="1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42"/>
              <p:cNvSpPr/>
              <p:nvPr/>
            </p:nvSpPr>
            <p:spPr>
              <a:xfrm>
                <a:off x="2709350" y="1198025"/>
                <a:ext cx="110050" cy="11687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4675" extrusionOk="0">
                    <a:moveTo>
                      <a:pt x="1038" y="0"/>
                    </a:moveTo>
                    <a:cubicBezTo>
                      <a:pt x="696" y="0"/>
                      <a:pt x="353" y="69"/>
                      <a:pt x="32" y="210"/>
                    </a:cubicBezTo>
                    <a:lnTo>
                      <a:pt x="44" y="210"/>
                    </a:lnTo>
                    <a:cubicBezTo>
                      <a:pt x="0" y="221"/>
                      <a:pt x="17" y="282"/>
                      <a:pt x="58" y="282"/>
                    </a:cubicBezTo>
                    <a:cubicBezTo>
                      <a:pt x="61" y="282"/>
                      <a:pt x="64" y="282"/>
                      <a:pt x="68" y="281"/>
                    </a:cubicBezTo>
                    <a:cubicBezTo>
                      <a:pt x="296" y="222"/>
                      <a:pt x="532" y="191"/>
                      <a:pt x="769" y="191"/>
                    </a:cubicBezTo>
                    <a:cubicBezTo>
                      <a:pt x="1101" y="191"/>
                      <a:pt x="1434" y="251"/>
                      <a:pt x="1747" y="376"/>
                    </a:cubicBezTo>
                    <a:cubicBezTo>
                      <a:pt x="2271" y="591"/>
                      <a:pt x="2723" y="960"/>
                      <a:pt x="3033" y="1424"/>
                    </a:cubicBezTo>
                    <a:lnTo>
                      <a:pt x="3164" y="1591"/>
                    </a:lnTo>
                    <a:lnTo>
                      <a:pt x="3271" y="1781"/>
                    </a:lnTo>
                    <a:lnTo>
                      <a:pt x="3485" y="2150"/>
                    </a:lnTo>
                    <a:cubicBezTo>
                      <a:pt x="3592" y="2424"/>
                      <a:pt x="3723" y="2686"/>
                      <a:pt x="3819" y="2960"/>
                    </a:cubicBezTo>
                    <a:lnTo>
                      <a:pt x="3961" y="3377"/>
                    </a:lnTo>
                    <a:cubicBezTo>
                      <a:pt x="4009" y="3508"/>
                      <a:pt x="4057" y="3651"/>
                      <a:pt x="4092" y="3793"/>
                    </a:cubicBezTo>
                    <a:cubicBezTo>
                      <a:pt x="4176" y="4079"/>
                      <a:pt x="4235" y="4365"/>
                      <a:pt x="4331" y="4639"/>
                    </a:cubicBezTo>
                    <a:cubicBezTo>
                      <a:pt x="4331" y="4663"/>
                      <a:pt x="4342" y="4674"/>
                      <a:pt x="4366" y="4674"/>
                    </a:cubicBezTo>
                    <a:cubicBezTo>
                      <a:pt x="4378" y="4663"/>
                      <a:pt x="4402" y="4651"/>
                      <a:pt x="4402" y="4627"/>
                    </a:cubicBezTo>
                    <a:cubicBezTo>
                      <a:pt x="4366" y="4329"/>
                      <a:pt x="4331" y="4032"/>
                      <a:pt x="4283" y="3734"/>
                    </a:cubicBezTo>
                    <a:cubicBezTo>
                      <a:pt x="4235" y="3448"/>
                      <a:pt x="4140" y="3162"/>
                      <a:pt x="4069" y="2865"/>
                    </a:cubicBezTo>
                    <a:cubicBezTo>
                      <a:pt x="4033" y="2722"/>
                      <a:pt x="3985" y="2579"/>
                      <a:pt x="3926" y="2436"/>
                    </a:cubicBezTo>
                    <a:lnTo>
                      <a:pt x="3759" y="2019"/>
                    </a:lnTo>
                    <a:lnTo>
                      <a:pt x="3533" y="1615"/>
                    </a:lnTo>
                    <a:lnTo>
                      <a:pt x="3426" y="1412"/>
                    </a:lnTo>
                    <a:lnTo>
                      <a:pt x="3283" y="1234"/>
                    </a:lnTo>
                    <a:cubicBezTo>
                      <a:pt x="2938" y="710"/>
                      <a:pt x="2426" y="329"/>
                      <a:pt x="1830" y="126"/>
                    </a:cubicBezTo>
                    <a:cubicBezTo>
                      <a:pt x="1574" y="43"/>
                      <a:pt x="1306" y="0"/>
                      <a:pt x="10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42"/>
              <p:cNvSpPr/>
              <p:nvPr/>
            </p:nvSpPr>
            <p:spPr>
              <a:xfrm>
                <a:off x="2719375" y="1201725"/>
                <a:ext cx="45875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074" extrusionOk="0">
                    <a:moveTo>
                      <a:pt x="336" y="1"/>
                    </a:moveTo>
                    <a:cubicBezTo>
                      <a:pt x="225" y="1"/>
                      <a:pt x="113" y="8"/>
                      <a:pt x="1" y="26"/>
                    </a:cubicBezTo>
                    <a:cubicBezTo>
                      <a:pt x="1" y="26"/>
                      <a:pt x="858" y="466"/>
                      <a:pt x="1001" y="1074"/>
                    </a:cubicBezTo>
                    <a:cubicBezTo>
                      <a:pt x="1001" y="1074"/>
                      <a:pt x="1281" y="368"/>
                      <a:pt x="1694" y="368"/>
                    </a:cubicBezTo>
                    <a:cubicBezTo>
                      <a:pt x="1739" y="368"/>
                      <a:pt x="1786" y="376"/>
                      <a:pt x="1834" y="395"/>
                    </a:cubicBezTo>
                    <a:cubicBezTo>
                      <a:pt x="1834" y="395"/>
                      <a:pt x="1128" y="1"/>
                      <a:pt x="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1" name="Google Shape;501;p42"/>
          <p:cNvGrpSpPr/>
          <p:nvPr/>
        </p:nvGrpSpPr>
        <p:grpSpPr>
          <a:xfrm rot="813907" flipH="1">
            <a:off x="455246" y="1012972"/>
            <a:ext cx="831398" cy="995775"/>
            <a:chOff x="7303430" y="818541"/>
            <a:chExt cx="535874" cy="641863"/>
          </a:xfrm>
        </p:grpSpPr>
        <p:sp>
          <p:nvSpPr>
            <p:cNvPr id="502" name="Google Shape;502;p42"/>
            <p:cNvSpPr/>
            <p:nvPr/>
          </p:nvSpPr>
          <p:spPr>
            <a:xfrm>
              <a:off x="7308845" y="818541"/>
              <a:ext cx="525045" cy="641863"/>
            </a:xfrm>
            <a:custGeom>
              <a:avLst/>
              <a:gdLst/>
              <a:ahLst/>
              <a:cxnLst/>
              <a:rect l="l" t="t" r="r" b="b"/>
              <a:pathLst>
                <a:path w="7395" h="9040" extrusionOk="0">
                  <a:moveTo>
                    <a:pt x="5503" y="1"/>
                  </a:moveTo>
                  <a:cubicBezTo>
                    <a:pt x="5495" y="1"/>
                    <a:pt x="5486" y="1"/>
                    <a:pt x="5478" y="3"/>
                  </a:cubicBezTo>
                  <a:lnTo>
                    <a:pt x="5025" y="205"/>
                  </a:lnTo>
                  <a:cubicBezTo>
                    <a:pt x="4954" y="241"/>
                    <a:pt x="4918" y="300"/>
                    <a:pt x="4942" y="372"/>
                  </a:cubicBezTo>
                  <a:lnTo>
                    <a:pt x="5097" y="1050"/>
                  </a:lnTo>
                  <a:lnTo>
                    <a:pt x="4561" y="1515"/>
                  </a:lnTo>
                  <a:cubicBezTo>
                    <a:pt x="4467" y="1504"/>
                    <a:pt x="4373" y="1499"/>
                    <a:pt x="4280" y="1499"/>
                  </a:cubicBezTo>
                  <a:cubicBezTo>
                    <a:pt x="3959" y="1499"/>
                    <a:pt x="3642" y="1561"/>
                    <a:pt x="3347" y="1681"/>
                  </a:cubicBezTo>
                  <a:cubicBezTo>
                    <a:pt x="2847" y="1884"/>
                    <a:pt x="2382" y="2193"/>
                    <a:pt x="2013" y="2598"/>
                  </a:cubicBezTo>
                  <a:lnTo>
                    <a:pt x="1918" y="2479"/>
                  </a:lnTo>
                  <a:lnTo>
                    <a:pt x="1846" y="1884"/>
                  </a:lnTo>
                  <a:cubicBezTo>
                    <a:pt x="1820" y="1819"/>
                    <a:pt x="1761" y="1789"/>
                    <a:pt x="1704" y="1789"/>
                  </a:cubicBezTo>
                  <a:cubicBezTo>
                    <a:pt x="1635" y="1789"/>
                    <a:pt x="1567" y="1834"/>
                    <a:pt x="1561" y="1920"/>
                  </a:cubicBezTo>
                  <a:lnTo>
                    <a:pt x="1632" y="2562"/>
                  </a:lnTo>
                  <a:cubicBezTo>
                    <a:pt x="1632" y="2586"/>
                    <a:pt x="1644" y="2610"/>
                    <a:pt x="1668" y="2634"/>
                  </a:cubicBezTo>
                  <a:lnTo>
                    <a:pt x="1811" y="2812"/>
                  </a:lnTo>
                  <a:cubicBezTo>
                    <a:pt x="1763" y="2872"/>
                    <a:pt x="1715" y="2932"/>
                    <a:pt x="1668" y="2991"/>
                  </a:cubicBezTo>
                  <a:cubicBezTo>
                    <a:pt x="1596" y="3086"/>
                    <a:pt x="1537" y="3182"/>
                    <a:pt x="1465" y="3289"/>
                  </a:cubicBezTo>
                  <a:cubicBezTo>
                    <a:pt x="1370" y="3444"/>
                    <a:pt x="1287" y="3586"/>
                    <a:pt x="1227" y="3741"/>
                  </a:cubicBezTo>
                  <a:lnTo>
                    <a:pt x="751" y="3563"/>
                  </a:lnTo>
                  <a:cubicBezTo>
                    <a:pt x="727" y="3551"/>
                    <a:pt x="703" y="3551"/>
                    <a:pt x="692" y="3551"/>
                  </a:cubicBezTo>
                  <a:lnTo>
                    <a:pt x="132" y="3586"/>
                  </a:lnTo>
                  <a:cubicBezTo>
                    <a:pt x="60" y="3586"/>
                    <a:pt x="1" y="3658"/>
                    <a:pt x="1" y="3729"/>
                  </a:cubicBezTo>
                  <a:cubicBezTo>
                    <a:pt x="13" y="3813"/>
                    <a:pt x="72" y="3872"/>
                    <a:pt x="156" y="3872"/>
                  </a:cubicBezTo>
                  <a:lnTo>
                    <a:pt x="668" y="3836"/>
                  </a:lnTo>
                  <a:lnTo>
                    <a:pt x="1108" y="4003"/>
                  </a:lnTo>
                  <a:cubicBezTo>
                    <a:pt x="989" y="4313"/>
                    <a:pt x="906" y="4646"/>
                    <a:pt x="882" y="4979"/>
                  </a:cubicBezTo>
                  <a:cubicBezTo>
                    <a:pt x="858" y="5241"/>
                    <a:pt x="882" y="5515"/>
                    <a:pt x="942" y="5777"/>
                  </a:cubicBezTo>
                  <a:lnTo>
                    <a:pt x="108" y="6099"/>
                  </a:lnTo>
                  <a:cubicBezTo>
                    <a:pt x="49" y="6122"/>
                    <a:pt x="1" y="6182"/>
                    <a:pt x="13" y="6241"/>
                  </a:cubicBezTo>
                  <a:lnTo>
                    <a:pt x="156" y="8063"/>
                  </a:lnTo>
                  <a:cubicBezTo>
                    <a:pt x="168" y="8146"/>
                    <a:pt x="227" y="8194"/>
                    <a:pt x="311" y="8194"/>
                  </a:cubicBezTo>
                  <a:lnTo>
                    <a:pt x="322" y="8194"/>
                  </a:lnTo>
                  <a:cubicBezTo>
                    <a:pt x="394" y="8194"/>
                    <a:pt x="453" y="8123"/>
                    <a:pt x="453" y="8051"/>
                  </a:cubicBezTo>
                  <a:lnTo>
                    <a:pt x="311" y="6337"/>
                  </a:lnTo>
                  <a:lnTo>
                    <a:pt x="1013" y="6075"/>
                  </a:lnTo>
                  <a:cubicBezTo>
                    <a:pt x="1061" y="6182"/>
                    <a:pt x="1108" y="6301"/>
                    <a:pt x="1168" y="6408"/>
                  </a:cubicBezTo>
                  <a:lnTo>
                    <a:pt x="1180" y="6432"/>
                  </a:lnTo>
                  <a:cubicBezTo>
                    <a:pt x="1239" y="6527"/>
                    <a:pt x="1311" y="6622"/>
                    <a:pt x="1382" y="6718"/>
                  </a:cubicBezTo>
                  <a:cubicBezTo>
                    <a:pt x="1406" y="6753"/>
                    <a:pt x="1430" y="6777"/>
                    <a:pt x="1465" y="6801"/>
                  </a:cubicBezTo>
                  <a:lnTo>
                    <a:pt x="1465" y="6813"/>
                  </a:lnTo>
                  <a:cubicBezTo>
                    <a:pt x="1537" y="6884"/>
                    <a:pt x="1608" y="6944"/>
                    <a:pt x="1680" y="7003"/>
                  </a:cubicBezTo>
                  <a:lnTo>
                    <a:pt x="1727" y="7027"/>
                  </a:lnTo>
                  <a:lnTo>
                    <a:pt x="1799" y="7087"/>
                  </a:lnTo>
                  <a:cubicBezTo>
                    <a:pt x="1918" y="7170"/>
                    <a:pt x="2037" y="7254"/>
                    <a:pt x="2156" y="7325"/>
                  </a:cubicBezTo>
                  <a:lnTo>
                    <a:pt x="1989" y="8158"/>
                  </a:lnTo>
                  <a:cubicBezTo>
                    <a:pt x="1977" y="8206"/>
                    <a:pt x="2001" y="8266"/>
                    <a:pt x="2037" y="8301"/>
                  </a:cubicBezTo>
                  <a:lnTo>
                    <a:pt x="3025" y="9004"/>
                  </a:lnTo>
                  <a:cubicBezTo>
                    <a:pt x="3049" y="9028"/>
                    <a:pt x="3085" y="9039"/>
                    <a:pt x="3108" y="9039"/>
                  </a:cubicBezTo>
                  <a:cubicBezTo>
                    <a:pt x="3156" y="9039"/>
                    <a:pt x="3204" y="9016"/>
                    <a:pt x="3228" y="8980"/>
                  </a:cubicBezTo>
                  <a:cubicBezTo>
                    <a:pt x="3275" y="8908"/>
                    <a:pt x="3263" y="8825"/>
                    <a:pt x="3192" y="8778"/>
                  </a:cubicBezTo>
                  <a:lnTo>
                    <a:pt x="2287" y="8123"/>
                  </a:lnTo>
                  <a:lnTo>
                    <a:pt x="2418" y="7468"/>
                  </a:lnTo>
                  <a:cubicBezTo>
                    <a:pt x="2847" y="7694"/>
                    <a:pt x="3335" y="7813"/>
                    <a:pt x="3811" y="7813"/>
                  </a:cubicBezTo>
                  <a:cubicBezTo>
                    <a:pt x="4192" y="7813"/>
                    <a:pt x="4573" y="7742"/>
                    <a:pt x="4930" y="7599"/>
                  </a:cubicBezTo>
                  <a:cubicBezTo>
                    <a:pt x="5037" y="7551"/>
                    <a:pt x="5144" y="7492"/>
                    <a:pt x="5252" y="7432"/>
                  </a:cubicBezTo>
                  <a:lnTo>
                    <a:pt x="5359" y="7587"/>
                  </a:lnTo>
                  <a:lnTo>
                    <a:pt x="5335" y="8051"/>
                  </a:lnTo>
                  <a:cubicBezTo>
                    <a:pt x="5335" y="8135"/>
                    <a:pt x="5394" y="8194"/>
                    <a:pt x="5466" y="8206"/>
                  </a:cubicBezTo>
                  <a:lnTo>
                    <a:pt x="5478" y="8206"/>
                  </a:lnTo>
                  <a:cubicBezTo>
                    <a:pt x="5549" y="8206"/>
                    <a:pt x="5621" y="8146"/>
                    <a:pt x="5621" y="8063"/>
                  </a:cubicBezTo>
                  <a:lnTo>
                    <a:pt x="5656" y="7539"/>
                  </a:lnTo>
                  <a:cubicBezTo>
                    <a:pt x="5656" y="7504"/>
                    <a:pt x="5645" y="7480"/>
                    <a:pt x="5621" y="7444"/>
                  </a:cubicBezTo>
                  <a:lnTo>
                    <a:pt x="5502" y="7289"/>
                  </a:lnTo>
                  <a:lnTo>
                    <a:pt x="5514" y="7277"/>
                  </a:lnTo>
                  <a:cubicBezTo>
                    <a:pt x="5823" y="7051"/>
                    <a:pt x="6109" y="6789"/>
                    <a:pt x="6335" y="6480"/>
                  </a:cubicBezTo>
                  <a:cubicBezTo>
                    <a:pt x="6454" y="6313"/>
                    <a:pt x="6561" y="6146"/>
                    <a:pt x="6657" y="5968"/>
                  </a:cubicBezTo>
                  <a:cubicBezTo>
                    <a:pt x="6704" y="5872"/>
                    <a:pt x="6752" y="5777"/>
                    <a:pt x="6788" y="5670"/>
                  </a:cubicBezTo>
                  <a:lnTo>
                    <a:pt x="6907" y="5718"/>
                  </a:lnTo>
                  <a:lnTo>
                    <a:pt x="7097" y="6325"/>
                  </a:lnTo>
                  <a:cubicBezTo>
                    <a:pt x="7121" y="6384"/>
                    <a:pt x="7169" y="6420"/>
                    <a:pt x="7228" y="6420"/>
                  </a:cubicBezTo>
                  <a:lnTo>
                    <a:pt x="7276" y="6420"/>
                  </a:lnTo>
                  <a:cubicBezTo>
                    <a:pt x="7359" y="6384"/>
                    <a:pt x="7395" y="6301"/>
                    <a:pt x="7371" y="6230"/>
                  </a:cubicBezTo>
                  <a:lnTo>
                    <a:pt x="7157" y="5551"/>
                  </a:lnTo>
                  <a:cubicBezTo>
                    <a:pt x="7145" y="5515"/>
                    <a:pt x="7109" y="5479"/>
                    <a:pt x="7073" y="5468"/>
                  </a:cubicBezTo>
                  <a:lnTo>
                    <a:pt x="6883" y="5396"/>
                  </a:lnTo>
                  <a:cubicBezTo>
                    <a:pt x="6918" y="5277"/>
                    <a:pt x="6954" y="5158"/>
                    <a:pt x="6978" y="5039"/>
                  </a:cubicBezTo>
                  <a:cubicBezTo>
                    <a:pt x="7061" y="4575"/>
                    <a:pt x="7038" y="4098"/>
                    <a:pt x="6895" y="3646"/>
                  </a:cubicBezTo>
                  <a:cubicBezTo>
                    <a:pt x="6823" y="3432"/>
                    <a:pt x="6728" y="3229"/>
                    <a:pt x="6609" y="3027"/>
                  </a:cubicBezTo>
                  <a:lnTo>
                    <a:pt x="6930" y="2158"/>
                  </a:lnTo>
                  <a:cubicBezTo>
                    <a:pt x="6942" y="2134"/>
                    <a:pt x="6942" y="2110"/>
                    <a:pt x="6942" y="2098"/>
                  </a:cubicBezTo>
                  <a:lnTo>
                    <a:pt x="6907" y="1527"/>
                  </a:lnTo>
                  <a:lnTo>
                    <a:pt x="7169" y="1348"/>
                  </a:lnTo>
                  <a:cubicBezTo>
                    <a:pt x="7305" y="1290"/>
                    <a:pt x="7171" y="1073"/>
                    <a:pt x="7059" y="1073"/>
                  </a:cubicBezTo>
                  <a:cubicBezTo>
                    <a:pt x="7034" y="1073"/>
                    <a:pt x="7010" y="1084"/>
                    <a:pt x="6990" y="1110"/>
                  </a:cubicBezTo>
                  <a:lnTo>
                    <a:pt x="6680" y="1348"/>
                  </a:lnTo>
                  <a:cubicBezTo>
                    <a:pt x="6633" y="1372"/>
                    <a:pt x="6609" y="1419"/>
                    <a:pt x="6621" y="1467"/>
                  </a:cubicBezTo>
                  <a:lnTo>
                    <a:pt x="6657" y="2086"/>
                  </a:lnTo>
                  <a:lnTo>
                    <a:pt x="6418" y="2729"/>
                  </a:lnTo>
                  <a:cubicBezTo>
                    <a:pt x="6192" y="2443"/>
                    <a:pt x="5930" y="2181"/>
                    <a:pt x="5633" y="1967"/>
                  </a:cubicBezTo>
                  <a:lnTo>
                    <a:pt x="5502" y="1872"/>
                  </a:lnTo>
                  <a:cubicBezTo>
                    <a:pt x="5430" y="1812"/>
                    <a:pt x="5347" y="1765"/>
                    <a:pt x="5264" y="1729"/>
                  </a:cubicBezTo>
                  <a:lnTo>
                    <a:pt x="5252" y="1717"/>
                  </a:lnTo>
                  <a:lnTo>
                    <a:pt x="5144" y="1669"/>
                  </a:lnTo>
                  <a:cubicBezTo>
                    <a:pt x="5061" y="1634"/>
                    <a:pt x="4990" y="1610"/>
                    <a:pt x="4918" y="1586"/>
                  </a:cubicBezTo>
                  <a:lnTo>
                    <a:pt x="5347" y="1217"/>
                  </a:lnTo>
                  <a:cubicBezTo>
                    <a:pt x="5394" y="1181"/>
                    <a:pt x="5406" y="1122"/>
                    <a:pt x="5394" y="1074"/>
                  </a:cubicBezTo>
                  <a:lnTo>
                    <a:pt x="5252" y="419"/>
                  </a:lnTo>
                  <a:lnTo>
                    <a:pt x="5597" y="276"/>
                  </a:lnTo>
                  <a:cubicBezTo>
                    <a:pt x="5709" y="186"/>
                    <a:pt x="5641" y="1"/>
                    <a:pt x="5503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3" name="Google Shape;503;p42"/>
            <p:cNvGrpSpPr/>
            <p:nvPr/>
          </p:nvGrpSpPr>
          <p:grpSpPr>
            <a:xfrm>
              <a:off x="7303430" y="818577"/>
              <a:ext cx="535874" cy="641792"/>
              <a:chOff x="3276547" y="1890437"/>
              <a:chExt cx="232231" cy="278133"/>
            </a:xfrm>
          </p:grpSpPr>
          <p:sp>
            <p:nvSpPr>
              <p:cNvPr id="504" name="Google Shape;504;p42"/>
              <p:cNvSpPr/>
              <p:nvPr/>
            </p:nvSpPr>
            <p:spPr>
              <a:xfrm>
                <a:off x="3281601" y="2064259"/>
                <a:ext cx="46586" cy="78679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557" extrusionOk="0">
                    <a:moveTo>
                      <a:pt x="1317" y="1"/>
                    </a:moveTo>
                    <a:cubicBezTo>
                      <a:pt x="1299" y="1"/>
                      <a:pt x="1281" y="7"/>
                      <a:pt x="1262" y="21"/>
                    </a:cubicBezTo>
                    <a:lnTo>
                      <a:pt x="96" y="449"/>
                    </a:lnTo>
                    <a:cubicBezTo>
                      <a:pt x="36" y="473"/>
                      <a:pt x="0" y="533"/>
                      <a:pt x="12" y="604"/>
                    </a:cubicBezTo>
                    <a:lnTo>
                      <a:pt x="155" y="2426"/>
                    </a:lnTo>
                    <a:cubicBezTo>
                      <a:pt x="167" y="2497"/>
                      <a:pt x="227" y="2557"/>
                      <a:pt x="310" y="2557"/>
                    </a:cubicBezTo>
                    <a:lnTo>
                      <a:pt x="322" y="2545"/>
                    </a:lnTo>
                    <a:cubicBezTo>
                      <a:pt x="393" y="2533"/>
                      <a:pt x="453" y="2473"/>
                      <a:pt x="453" y="2402"/>
                    </a:cubicBezTo>
                    <a:lnTo>
                      <a:pt x="310" y="687"/>
                    </a:lnTo>
                    <a:lnTo>
                      <a:pt x="1358" y="294"/>
                    </a:lnTo>
                    <a:cubicBezTo>
                      <a:pt x="1513" y="274"/>
                      <a:pt x="1434" y="1"/>
                      <a:pt x="1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42"/>
              <p:cNvSpPr/>
              <p:nvPr/>
            </p:nvSpPr>
            <p:spPr>
              <a:xfrm>
                <a:off x="3306525" y="1941085"/>
                <a:ext cx="187943" cy="185728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6036" extrusionOk="0">
                    <a:moveTo>
                      <a:pt x="3506" y="0"/>
                    </a:moveTo>
                    <a:cubicBezTo>
                      <a:pt x="2634" y="0"/>
                      <a:pt x="1656" y="525"/>
                      <a:pt x="964" y="1440"/>
                    </a:cubicBezTo>
                    <a:cubicBezTo>
                      <a:pt x="167" y="2523"/>
                      <a:pt x="0" y="3833"/>
                      <a:pt x="488" y="4690"/>
                    </a:cubicBezTo>
                    <a:cubicBezTo>
                      <a:pt x="560" y="4821"/>
                      <a:pt x="655" y="4952"/>
                      <a:pt x="762" y="5059"/>
                    </a:cubicBezTo>
                    <a:lnTo>
                      <a:pt x="762" y="5071"/>
                    </a:lnTo>
                    <a:cubicBezTo>
                      <a:pt x="833" y="5143"/>
                      <a:pt x="905" y="5202"/>
                      <a:pt x="988" y="5262"/>
                    </a:cubicBezTo>
                    <a:lnTo>
                      <a:pt x="1012" y="5286"/>
                    </a:lnTo>
                    <a:lnTo>
                      <a:pt x="1095" y="5345"/>
                    </a:lnTo>
                    <a:cubicBezTo>
                      <a:pt x="1643" y="5774"/>
                      <a:pt x="2322" y="6024"/>
                      <a:pt x="3012" y="6036"/>
                    </a:cubicBezTo>
                    <a:cubicBezTo>
                      <a:pt x="3370" y="6036"/>
                      <a:pt x="3727" y="5964"/>
                      <a:pt x="4060" y="5833"/>
                    </a:cubicBezTo>
                    <a:cubicBezTo>
                      <a:pt x="4251" y="5750"/>
                      <a:pt x="4441" y="5643"/>
                      <a:pt x="4620" y="5524"/>
                    </a:cubicBezTo>
                    <a:cubicBezTo>
                      <a:pt x="4917" y="5309"/>
                      <a:pt x="5179" y="5047"/>
                      <a:pt x="5405" y="4750"/>
                    </a:cubicBezTo>
                    <a:cubicBezTo>
                      <a:pt x="5525" y="4595"/>
                      <a:pt x="5632" y="4416"/>
                      <a:pt x="5727" y="4250"/>
                    </a:cubicBezTo>
                    <a:cubicBezTo>
                      <a:pt x="5870" y="3976"/>
                      <a:pt x="5965" y="3678"/>
                      <a:pt x="6025" y="3369"/>
                    </a:cubicBezTo>
                    <a:cubicBezTo>
                      <a:pt x="6108" y="2928"/>
                      <a:pt x="6084" y="2476"/>
                      <a:pt x="5953" y="2047"/>
                    </a:cubicBezTo>
                    <a:cubicBezTo>
                      <a:pt x="5727" y="1392"/>
                      <a:pt x="5310" y="833"/>
                      <a:pt x="4739" y="440"/>
                    </a:cubicBezTo>
                    <a:lnTo>
                      <a:pt x="4667" y="380"/>
                    </a:lnTo>
                    <a:lnTo>
                      <a:pt x="4632" y="356"/>
                    </a:lnTo>
                    <a:cubicBezTo>
                      <a:pt x="4560" y="309"/>
                      <a:pt x="4477" y="249"/>
                      <a:pt x="4393" y="202"/>
                    </a:cubicBezTo>
                    <a:lnTo>
                      <a:pt x="4382" y="202"/>
                    </a:lnTo>
                    <a:cubicBezTo>
                      <a:pt x="4239" y="130"/>
                      <a:pt x="4096" y="83"/>
                      <a:pt x="3941" y="47"/>
                    </a:cubicBezTo>
                    <a:cubicBezTo>
                      <a:pt x="3800" y="16"/>
                      <a:pt x="3655" y="0"/>
                      <a:pt x="35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42"/>
              <p:cNvSpPr/>
              <p:nvPr/>
            </p:nvSpPr>
            <p:spPr>
              <a:xfrm>
                <a:off x="3306863" y="1941054"/>
                <a:ext cx="172220" cy="172343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1" extrusionOk="0">
                    <a:moveTo>
                      <a:pt x="3496" y="1"/>
                    </a:moveTo>
                    <a:cubicBezTo>
                      <a:pt x="2619" y="1"/>
                      <a:pt x="1645" y="518"/>
                      <a:pt x="965" y="1441"/>
                    </a:cubicBezTo>
                    <a:cubicBezTo>
                      <a:pt x="156" y="2524"/>
                      <a:pt x="1" y="3822"/>
                      <a:pt x="477" y="4691"/>
                    </a:cubicBezTo>
                    <a:cubicBezTo>
                      <a:pt x="561" y="4822"/>
                      <a:pt x="644" y="4953"/>
                      <a:pt x="751" y="5060"/>
                    </a:cubicBezTo>
                    <a:lnTo>
                      <a:pt x="751" y="5072"/>
                    </a:lnTo>
                    <a:cubicBezTo>
                      <a:pt x="822" y="5132"/>
                      <a:pt x="882" y="5191"/>
                      <a:pt x="965" y="5251"/>
                    </a:cubicBezTo>
                    <a:lnTo>
                      <a:pt x="1013" y="5287"/>
                    </a:lnTo>
                    <a:lnTo>
                      <a:pt x="1025" y="5299"/>
                    </a:lnTo>
                    <a:cubicBezTo>
                      <a:pt x="1330" y="5503"/>
                      <a:pt x="1687" y="5601"/>
                      <a:pt x="2064" y="5601"/>
                    </a:cubicBezTo>
                    <a:cubicBezTo>
                      <a:pt x="2937" y="5601"/>
                      <a:pt x="3915" y="5078"/>
                      <a:pt x="4597" y="4156"/>
                    </a:cubicBezTo>
                    <a:cubicBezTo>
                      <a:pt x="5585" y="2834"/>
                      <a:pt x="5597" y="1179"/>
                      <a:pt x="4668" y="393"/>
                    </a:cubicBezTo>
                    <a:cubicBezTo>
                      <a:pt x="4656" y="393"/>
                      <a:pt x="4656" y="393"/>
                      <a:pt x="4644" y="381"/>
                    </a:cubicBezTo>
                    <a:lnTo>
                      <a:pt x="4597" y="346"/>
                    </a:lnTo>
                    <a:cubicBezTo>
                      <a:pt x="4525" y="286"/>
                      <a:pt x="4454" y="238"/>
                      <a:pt x="4371" y="191"/>
                    </a:cubicBezTo>
                    <a:cubicBezTo>
                      <a:pt x="4240" y="131"/>
                      <a:pt x="4085" y="84"/>
                      <a:pt x="3942" y="48"/>
                    </a:cubicBezTo>
                    <a:cubicBezTo>
                      <a:pt x="3798" y="16"/>
                      <a:pt x="3648" y="1"/>
                      <a:pt x="3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42"/>
              <p:cNvSpPr/>
              <p:nvPr/>
            </p:nvSpPr>
            <p:spPr>
              <a:xfrm>
                <a:off x="3436561" y="2009087"/>
                <a:ext cx="17939" cy="15847"/>
              </a:xfrm>
              <a:custGeom>
                <a:avLst/>
                <a:gdLst/>
                <a:ahLst/>
                <a:cxnLst/>
                <a:rect l="l" t="t" r="r" b="b"/>
                <a:pathLst>
                  <a:path w="583" h="515" extrusionOk="0">
                    <a:moveTo>
                      <a:pt x="242" y="1"/>
                    </a:moveTo>
                    <a:cubicBezTo>
                      <a:pt x="174" y="1"/>
                      <a:pt x="104" y="30"/>
                      <a:pt x="48" y="99"/>
                    </a:cubicBezTo>
                    <a:lnTo>
                      <a:pt x="215" y="218"/>
                    </a:lnTo>
                    <a:lnTo>
                      <a:pt x="1" y="313"/>
                    </a:lnTo>
                    <a:cubicBezTo>
                      <a:pt x="13" y="373"/>
                      <a:pt x="48" y="421"/>
                      <a:pt x="96" y="456"/>
                    </a:cubicBezTo>
                    <a:cubicBezTo>
                      <a:pt x="146" y="496"/>
                      <a:pt x="202" y="515"/>
                      <a:pt x="256" y="515"/>
                    </a:cubicBezTo>
                    <a:cubicBezTo>
                      <a:pt x="332" y="515"/>
                      <a:pt x="405" y="478"/>
                      <a:pt x="453" y="409"/>
                    </a:cubicBezTo>
                    <a:lnTo>
                      <a:pt x="453" y="397"/>
                    </a:lnTo>
                    <a:cubicBezTo>
                      <a:pt x="582" y="199"/>
                      <a:pt x="419" y="1"/>
                      <a:pt x="2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42"/>
              <p:cNvSpPr/>
              <p:nvPr/>
            </p:nvSpPr>
            <p:spPr>
              <a:xfrm>
                <a:off x="3361819" y="1962716"/>
                <a:ext cx="19631" cy="16523"/>
              </a:xfrm>
              <a:custGeom>
                <a:avLst/>
                <a:gdLst/>
                <a:ahLst/>
                <a:cxnLst/>
                <a:rect l="l" t="t" r="r" b="b"/>
                <a:pathLst>
                  <a:path w="638" h="537" extrusionOk="0">
                    <a:moveTo>
                      <a:pt x="255" y="1"/>
                    </a:moveTo>
                    <a:cubicBezTo>
                      <a:pt x="180" y="1"/>
                      <a:pt x="105" y="35"/>
                      <a:pt x="49" y="118"/>
                    </a:cubicBezTo>
                    <a:lnTo>
                      <a:pt x="215" y="249"/>
                    </a:lnTo>
                    <a:lnTo>
                      <a:pt x="1" y="344"/>
                    </a:lnTo>
                    <a:cubicBezTo>
                      <a:pt x="25" y="404"/>
                      <a:pt x="49" y="451"/>
                      <a:pt x="96" y="487"/>
                    </a:cubicBezTo>
                    <a:cubicBezTo>
                      <a:pt x="145" y="521"/>
                      <a:pt x="201" y="537"/>
                      <a:pt x="256" y="537"/>
                    </a:cubicBezTo>
                    <a:cubicBezTo>
                      <a:pt x="337" y="537"/>
                      <a:pt x="416" y="503"/>
                      <a:pt x="465" y="439"/>
                    </a:cubicBezTo>
                    <a:lnTo>
                      <a:pt x="465" y="427"/>
                    </a:lnTo>
                    <a:cubicBezTo>
                      <a:pt x="637" y="230"/>
                      <a:pt x="449" y="1"/>
                      <a:pt x="2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42"/>
              <p:cNvSpPr/>
              <p:nvPr/>
            </p:nvSpPr>
            <p:spPr>
              <a:xfrm>
                <a:off x="3383082" y="1975948"/>
                <a:ext cx="42893" cy="3877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260" extrusionOk="0">
                    <a:moveTo>
                      <a:pt x="298" y="0"/>
                    </a:moveTo>
                    <a:cubicBezTo>
                      <a:pt x="289" y="0"/>
                      <a:pt x="280" y="3"/>
                      <a:pt x="274" y="9"/>
                    </a:cubicBezTo>
                    <a:cubicBezTo>
                      <a:pt x="108" y="140"/>
                      <a:pt x="12" y="343"/>
                      <a:pt x="0" y="557"/>
                    </a:cubicBezTo>
                    <a:cubicBezTo>
                      <a:pt x="12" y="783"/>
                      <a:pt x="131" y="997"/>
                      <a:pt x="334" y="1117"/>
                    </a:cubicBezTo>
                    <a:cubicBezTo>
                      <a:pt x="446" y="1214"/>
                      <a:pt x="586" y="1259"/>
                      <a:pt x="727" y="1259"/>
                    </a:cubicBezTo>
                    <a:cubicBezTo>
                      <a:pt x="812" y="1259"/>
                      <a:pt x="897" y="1243"/>
                      <a:pt x="977" y="1212"/>
                    </a:cubicBezTo>
                    <a:cubicBezTo>
                      <a:pt x="1167" y="1128"/>
                      <a:pt x="1322" y="962"/>
                      <a:pt x="1393" y="771"/>
                    </a:cubicBezTo>
                    <a:cubicBezTo>
                      <a:pt x="1393" y="759"/>
                      <a:pt x="1393" y="736"/>
                      <a:pt x="1393" y="736"/>
                    </a:cubicBezTo>
                    <a:cubicBezTo>
                      <a:pt x="1382" y="724"/>
                      <a:pt x="1373" y="718"/>
                      <a:pt x="1364" y="718"/>
                    </a:cubicBezTo>
                    <a:cubicBezTo>
                      <a:pt x="1355" y="718"/>
                      <a:pt x="1346" y="724"/>
                      <a:pt x="1334" y="736"/>
                    </a:cubicBezTo>
                    <a:cubicBezTo>
                      <a:pt x="1215" y="855"/>
                      <a:pt x="1072" y="950"/>
                      <a:pt x="905" y="997"/>
                    </a:cubicBezTo>
                    <a:cubicBezTo>
                      <a:pt x="876" y="1009"/>
                      <a:pt x="840" y="1015"/>
                      <a:pt x="804" y="1015"/>
                    </a:cubicBezTo>
                    <a:cubicBezTo>
                      <a:pt x="768" y="1015"/>
                      <a:pt x="733" y="1009"/>
                      <a:pt x="703" y="997"/>
                    </a:cubicBezTo>
                    <a:cubicBezTo>
                      <a:pt x="667" y="986"/>
                      <a:pt x="631" y="974"/>
                      <a:pt x="596" y="962"/>
                    </a:cubicBezTo>
                    <a:cubicBezTo>
                      <a:pt x="560" y="938"/>
                      <a:pt x="536" y="926"/>
                      <a:pt x="501" y="902"/>
                    </a:cubicBezTo>
                    <a:cubicBezTo>
                      <a:pt x="370" y="819"/>
                      <a:pt x="274" y="700"/>
                      <a:pt x="239" y="545"/>
                    </a:cubicBezTo>
                    <a:cubicBezTo>
                      <a:pt x="227" y="378"/>
                      <a:pt x="250" y="212"/>
                      <a:pt x="334" y="57"/>
                    </a:cubicBezTo>
                    <a:lnTo>
                      <a:pt x="322" y="45"/>
                    </a:lnTo>
                    <a:cubicBezTo>
                      <a:pt x="322" y="33"/>
                      <a:pt x="322" y="21"/>
                      <a:pt x="322" y="9"/>
                    </a:cubicBezTo>
                    <a:cubicBezTo>
                      <a:pt x="316" y="3"/>
                      <a:pt x="307" y="0"/>
                      <a:pt x="2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42"/>
              <p:cNvSpPr/>
              <p:nvPr/>
            </p:nvSpPr>
            <p:spPr>
              <a:xfrm>
                <a:off x="3476870" y="2004072"/>
                <a:ext cx="17600" cy="41047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334" extrusionOk="0">
                    <a:moveTo>
                      <a:pt x="405" y="0"/>
                    </a:moveTo>
                    <a:cubicBezTo>
                      <a:pt x="358" y="36"/>
                      <a:pt x="322" y="83"/>
                      <a:pt x="286" y="131"/>
                    </a:cubicBezTo>
                    <a:cubicBezTo>
                      <a:pt x="0" y="512"/>
                      <a:pt x="84" y="1036"/>
                      <a:pt x="453" y="1310"/>
                    </a:cubicBezTo>
                    <a:lnTo>
                      <a:pt x="477" y="1334"/>
                    </a:lnTo>
                    <a:cubicBezTo>
                      <a:pt x="572" y="893"/>
                      <a:pt x="536" y="429"/>
                      <a:pt x="4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42"/>
              <p:cNvSpPr/>
              <p:nvPr/>
            </p:nvSpPr>
            <p:spPr>
              <a:xfrm>
                <a:off x="3432345" y="2067582"/>
                <a:ext cx="50063" cy="43478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413" extrusionOk="0">
                    <a:moveTo>
                      <a:pt x="1151" y="0"/>
                    </a:moveTo>
                    <a:cubicBezTo>
                      <a:pt x="500" y="0"/>
                      <a:pt x="1" y="816"/>
                      <a:pt x="531" y="1413"/>
                    </a:cubicBezTo>
                    <a:cubicBezTo>
                      <a:pt x="828" y="1198"/>
                      <a:pt x="1090" y="936"/>
                      <a:pt x="1316" y="639"/>
                    </a:cubicBezTo>
                    <a:cubicBezTo>
                      <a:pt x="1424" y="484"/>
                      <a:pt x="1531" y="317"/>
                      <a:pt x="1626" y="151"/>
                    </a:cubicBezTo>
                    <a:cubicBezTo>
                      <a:pt x="1467" y="46"/>
                      <a:pt x="1304" y="0"/>
                      <a:pt x="1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42"/>
              <p:cNvSpPr/>
              <p:nvPr/>
            </p:nvSpPr>
            <p:spPr>
              <a:xfrm>
                <a:off x="3399205" y="2113276"/>
                <a:ext cx="32278" cy="1353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440" extrusionOk="0">
                    <a:moveTo>
                      <a:pt x="579" y="0"/>
                    </a:moveTo>
                    <a:cubicBezTo>
                      <a:pt x="326" y="0"/>
                      <a:pt x="81" y="165"/>
                      <a:pt x="0" y="440"/>
                    </a:cubicBezTo>
                    <a:cubicBezTo>
                      <a:pt x="358" y="440"/>
                      <a:pt x="715" y="368"/>
                      <a:pt x="1048" y="225"/>
                    </a:cubicBezTo>
                    <a:cubicBezTo>
                      <a:pt x="1012" y="190"/>
                      <a:pt x="977" y="142"/>
                      <a:pt x="929" y="118"/>
                    </a:cubicBezTo>
                    <a:cubicBezTo>
                      <a:pt x="822" y="38"/>
                      <a:pt x="699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42"/>
              <p:cNvSpPr/>
              <p:nvPr/>
            </p:nvSpPr>
            <p:spPr>
              <a:xfrm>
                <a:off x="3342772" y="2098014"/>
                <a:ext cx="39970" cy="70556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293" extrusionOk="0">
                    <a:moveTo>
                      <a:pt x="414" y="0"/>
                    </a:moveTo>
                    <a:cubicBezTo>
                      <a:pt x="360" y="0"/>
                      <a:pt x="305" y="29"/>
                      <a:pt x="275" y="90"/>
                    </a:cubicBezTo>
                    <a:lnTo>
                      <a:pt x="13" y="1412"/>
                    </a:lnTo>
                    <a:cubicBezTo>
                      <a:pt x="1" y="1471"/>
                      <a:pt x="25" y="1531"/>
                      <a:pt x="60" y="1567"/>
                    </a:cubicBezTo>
                    <a:lnTo>
                      <a:pt x="1049" y="2269"/>
                    </a:lnTo>
                    <a:cubicBezTo>
                      <a:pt x="1072" y="2281"/>
                      <a:pt x="1108" y="2293"/>
                      <a:pt x="1132" y="2293"/>
                    </a:cubicBezTo>
                    <a:cubicBezTo>
                      <a:pt x="1179" y="2293"/>
                      <a:pt x="1227" y="2269"/>
                      <a:pt x="1251" y="2233"/>
                    </a:cubicBezTo>
                    <a:cubicBezTo>
                      <a:pt x="1299" y="2162"/>
                      <a:pt x="1287" y="2079"/>
                      <a:pt x="1215" y="2031"/>
                    </a:cubicBezTo>
                    <a:lnTo>
                      <a:pt x="310" y="1376"/>
                    </a:lnTo>
                    <a:lnTo>
                      <a:pt x="560" y="138"/>
                    </a:lnTo>
                    <a:cubicBezTo>
                      <a:pt x="554" y="50"/>
                      <a:pt x="485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2"/>
              <p:cNvSpPr/>
              <p:nvPr/>
            </p:nvSpPr>
            <p:spPr>
              <a:xfrm>
                <a:off x="3469177" y="2049858"/>
                <a:ext cx="39601" cy="3812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39" extrusionOk="0">
                    <a:moveTo>
                      <a:pt x="152" y="0"/>
                    </a:moveTo>
                    <a:cubicBezTo>
                      <a:pt x="96" y="0"/>
                      <a:pt x="42" y="41"/>
                      <a:pt x="24" y="96"/>
                    </a:cubicBezTo>
                    <a:cubicBezTo>
                      <a:pt x="0" y="167"/>
                      <a:pt x="36" y="250"/>
                      <a:pt x="108" y="274"/>
                    </a:cubicBezTo>
                    <a:lnTo>
                      <a:pt x="798" y="536"/>
                    </a:lnTo>
                    <a:lnTo>
                      <a:pt x="989" y="1143"/>
                    </a:lnTo>
                    <a:cubicBezTo>
                      <a:pt x="1012" y="1203"/>
                      <a:pt x="1072" y="1239"/>
                      <a:pt x="1132" y="1239"/>
                    </a:cubicBezTo>
                    <a:lnTo>
                      <a:pt x="1179" y="1239"/>
                    </a:lnTo>
                    <a:cubicBezTo>
                      <a:pt x="1251" y="1203"/>
                      <a:pt x="1286" y="1131"/>
                      <a:pt x="1274" y="1048"/>
                    </a:cubicBezTo>
                    <a:lnTo>
                      <a:pt x="1060" y="381"/>
                    </a:lnTo>
                    <a:cubicBezTo>
                      <a:pt x="1048" y="334"/>
                      <a:pt x="1012" y="310"/>
                      <a:pt x="965" y="286"/>
                    </a:cubicBezTo>
                    <a:lnTo>
                      <a:pt x="203" y="12"/>
                    </a:lnTo>
                    <a:cubicBezTo>
                      <a:pt x="186" y="4"/>
                      <a:pt x="169" y="0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2"/>
              <p:cNvSpPr/>
              <p:nvPr/>
            </p:nvSpPr>
            <p:spPr>
              <a:xfrm>
                <a:off x="3328182" y="1941088"/>
                <a:ext cx="19077" cy="35909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67" extrusionOk="0">
                    <a:moveTo>
                      <a:pt x="155" y="0"/>
                    </a:moveTo>
                    <a:cubicBezTo>
                      <a:pt x="84" y="0"/>
                      <a:pt x="13" y="46"/>
                      <a:pt x="0" y="131"/>
                    </a:cubicBezTo>
                    <a:lnTo>
                      <a:pt x="84" y="774"/>
                    </a:lnTo>
                    <a:cubicBezTo>
                      <a:pt x="84" y="798"/>
                      <a:pt x="96" y="822"/>
                      <a:pt x="119" y="845"/>
                    </a:cubicBezTo>
                    <a:lnTo>
                      <a:pt x="346" y="1119"/>
                    </a:lnTo>
                    <a:cubicBezTo>
                      <a:pt x="369" y="1155"/>
                      <a:pt x="417" y="1167"/>
                      <a:pt x="453" y="1167"/>
                    </a:cubicBezTo>
                    <a:cubicBezTo>
                      <a:pt x="488" y="1167"/>
                      <a:pt x="524" y="1155"/>
                      <a:pt x="548" y="1131"/>
                    </a:cubicBezTo>
                    <a:cubicBezTo>
                      <a:pt x="608" y="1084"/>
                      <a:pt x="619" y="1000"/>
                      <a:pt x="572" y="929"/>
                    </a:cubicBezTo>
                    <a:lnTo>
                      <a:pt x="369" y="691"/>
                    </a:lnTo>
                    <a:lnTo>
                      <a:pt x="298" y="95"/>
                    </a:lnTo>
                    <a:cubicBezTo>
                      <a:pt x="271" y="31"/>
                      <a:pt x="213" y="0"/>
                      <a:pt x="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2"/>
              <p:cNvSpPr/>
              <p:nvPr/>
            </p:nvSpPr>
            <p:spPr>
              <a:xfrm>
                <a:off x="3276547" y="2004072"/>
                <a:ext cx="45078" cy="1578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513" extrusionOk="0">
                    <a:moveTo>
                      <a:pt x="691" y="0"/>
                    </a:moveTo>
                    <a:lnTo>
                      <a:pt x="131" y="24"/>
                    </a:lnTo>
                    <a:cubicBezTo>
                      <a:pt x="60" y="36"/>
                      <a:pt x="0" y="95"/>
                      <a:pt x="0" y="179"/>
                    </a:cubicBezTo>
                    <a:cubicBezTo>
                      <a:pt x="0" y="250"/>
                      <a:pt x="72" y="310"/>
                      <a:pt x="143" y="310"/>
                    </a:cubicBezTo>
                    <a:lnTo>
                      <a:pt x="667" y="286"/>
                    </a:lnTo>
                    <a:lnTo>
                      <a:pt x="1239" y="500"/>
                    </a:lnTo>
                    <a:lnTo>
                      <a:pt x="1286" y="500"/>
                    </a:lnTo>
                    <a:lnTo>
                      <a:pt x="1286" y="512"/>
                    </a:lnTo>
                    <a:cubicBezTo>
                      <a:pt x="1429" y="488"/>
                      <a:pt x="1465" y="298"/>
                      <a:pt x="1334" y="226"/>
                    </a:cubicBez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42"/>
              <p:cNvSpPr/>
              <p:nvPr/>
            </p:nvSpPr>
            <p:spPr>
              <a:xfrm>
                <a:off x="3428991" y="2096260"/>
                <a:ext cx="26278" cy="46678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517" extrusionOk="0">
                    <a:moveTo>
                      <a:pt x="179" y="1"/>
                    </a:moveTo>
                    <a:cubicBezTo>
                      <a:pt x="81" y="1"/>
                      <a:pt x="0" y="101"/>
                      <a:pt x="44" y="207"/>
                    </a:cubicBezTo>
                    <a:lnTo>
                      <a:pt x="568" y="897"/>
                    </a:lnTo>
                    <a:lnTo>
                      <a:pt x="544" y="1362"/>
                    </a:lnTo>
                    <a:cubicBezTo>
                      <a:pt x="544" y="1445"/>
                      <a:pt x="604" y="1505"/>
                      <a:pt x="675" y="1517"/>
                    </a:cubicBezTo>
                    <a:lnTo>
                      <a:pt x="687" y="1517"/>
                    </a:lnTo>
                    <a:cubicBezTo>
                      <a:pt x="759" y="1517"/>
                      <a:pt x="818" y="1457"/>
                      <a:pt x="830" y="1374"/>
                    </a:cubicBezTo>
                    <a:lnTo>
                      <a:pt x="854" y="850"/>
                    </a:lnTo>
                    <a:cubicBezTo>
                      <a:pt x="854" y="826"/>
                      <a:pt x="842" y="790"/>
                      <a:pt x="830" y="766"/>
                    </a:cubicBezTo>
                    <a:lnTo>
                      <a:pt x="282" y="40"/>
                    </a:lnTo>
                    <a:cubicBezTo>
                      <a:pt x="249" y="13"/>
                      <a:pt x="213" y="1"/>
                      <a:pt x="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42"/>
              <p:cNvSpPr/>
              <p:nvPr/>
            </p:nvSpPr>
            <p:spPr>
              <a:xfrm>
                <a:off x="3468124" y="1914722"/>
                <a:ext cx="33355" cy="76433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484" extrusionOk="0">
                    <a:moveTo>
                      <a:pt x="929" y="1"/>
                    </a:moveTo>
                    <a:cubicBezTo>
                      <a:pt x="899" y="1"/>
                      <a:pt x="870" y="10"/>
                      <a:pt x="845" y="30"/>
                    </a:cubicBezTo>
                    <a:lnTo>
                      <a:pt x="524" y="268"/>
                    </a:lnTo>
                    <a:cubicBezTo>
                      <a:pt x="488" y="292"/>
                      <a:pt x="464" y="340"/>
                      <a:pt x="464" y="388"/>
                    </a:cubicBezTo>
                    <a:lnTo>
                      <a:pt x="500" y="995"/>
                    </a:lnTo>
                    <a:lnTo>
                      <a:pt x="24" y="2293"/>
                    </a:lnTo>
                    <a:cubicBezTo>
                      <a:pt x="0" y="2364"/>
                      <a:pt x="36" y="2447"/>
                      <a:pt x="119" y="2483"/>
                    </a:cubicBezTo>
                    <a:lnTo>
                      <a:pt x="167" y="2483"/>
                    </a:lnTo>
                    <a:cubicBezTo>
                      <a:pt x="226" y="2483"/>
                      <a:pt x="274" y="2447"/>
                      <a:pt x="298" y="2388"/>
                    </a:cubicBezTo>
                    <a:lnTo>
                      <a:pt x="786" y="1066"/>
                    </a:lnTo>
                    <a:cubicBezTo>
                      <a:pt x="786" y="1054"/>
                      <a:pt x="798" y="1030"/>
                      <a:pt x="798" y="1007"/>
                    </a:cubicBezTo>
                    <a:lnTo>
                      <a:pt x="762" y="447"/>
                    </a:lnTo>
                    <a:lnTo>
                      <a:pt x="1012" y="257"/>
                    </a:lnTo>
                    <a:cubicBezTo>
                      <a:pt x="1072" y="209"/>
                      <a:pt x="1084" y="126"/>
                      <a:pt x="1048" y="54"/>
                    </a:cubicBezTo>
                    <a:cubicBezTo>
                      <a:pt x="1013" y="19"/>
                      <a:pt x="970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42"/>
              <p:cNvSpPr/>
              <p:nvPr/>
            </p:nvSpPr>
            <p:spPr>
              <a:xfrm>
                <a:off x="3417145" y="1890437"/>
                <a:ext cx="40124" cy="55755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812" extrusionOk="0">
                    <a:moveTo>
                      <a:pt x="1095" y="0"/>
                    </a:moveTo>
                    <a:cubicBezTo>
                      <a:pt x="1088" y="0"/>
                      <a:pt x="1080" y="1"/>
                      <a:pt x="1072" y="2"/>
                    </a:cubicBezTo>
                    <a:lnTo>
                      <a:pt x="608" y="205"/>
                    </a:lnTo>
                    <a:cubicBezTo>
                      <a:pt x="548" y="240"/>
                      <a:pt x="513" y="312"/>
                      <a:pt x="525" y="371"/>
                    </a:cubicBezTo>
                    <a:lnTo>
                      <a:pt x="691" y="1062"/>
                    </a:lnTo>
                    <a:lnTo>
                      <a:pt x="96" y="1550"/>
                    </a:lnTo>
                    <a:cubicBezTo>
                      <a:pt x="1" y="1645"/>
                      <a:pt x="60" y="1800"/>
                      <a:pt x="191" y="1812"/>
                    </a:cubicBezTo>
                    <a:cubicBezTo>
                      <a:pt x="227" y="1812"/>
                      <a:pt x="251" y="1800"/>
                      <a:pt x="275" y="1776"/>
                    </a:cubicBezTo>
                    <a:lnTo>
                      <a:pt x="929" y="1217"/>
                    </a:lnTo>
                    <a:cubicBezTo>
                      <a:pt x="977" y="1181"/>
                      <a:pt x="1001" y="1121"/>
                      <a:pt x="989" y="1074"/>
                    </a:cubicBezTo>
                    <a:lnTo>
                      <a:pt x="834" y="419"/>
                    </a:lnTo>
                    <a:lnTo>
                      <a:pt x="1179" y="276"/>
                    </a:lnTo>
                    <a:cubicBezTo>
                      <a:pt x="1303" y="186"/>
                      <a:pt x="1225" y="0"/>
                      <a:pt x="1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44D157C1-F62D-0891-468D-A93604240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391" y="601857"/>
            <a:ext cx="926544" cy="9265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4" name="Google Shape;6314;p73"/>
          <p:cNvSpPr/>
          <p:nvPr/>
        </p:nvSpPr>
        <p:spPr>
          <a:xfrm>
            <a:off x="2957938" y="3539575"/>
            <a:ext cx="3306000" cy="480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15" name="Google Shape;6315;p73"/>
          <p:cNvSpPr txBox="1">
            <a:spLocks noGrp="1"/>
          </p:cNvSpPr>
          <p:nvPr>
            <p:ph type="ctrTitle"/>
          </p:nvPr>
        </p:nvSpPr>
        <p:spPr>
          <a:xfrm>
            <a:off x="2405100" y="717375"/>
            <a:ext cx="4333800" cy="10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6316" name="Google Shape;6316;p73"/>
          <p:cNvSpPr txBox="1">
            <a:spLocks noGrp="1"/>
          </p:cNvSpPr>
          <p:nvPr>
            <p:ph type="subTitle" idx="1"/>
          </p:nvPr>
        </p:nvSpPr>
        <p:spPr>
          <a:xfrm>
            <a:off x="3056100" y="1739175"/>
            <a:ext cx="3031800" cy="105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500" dirty="0">
                <a:solidFill>
                  <a:schemeClr val="lt1"/>
                </a:solidFill>
                <a:latin typeface="Fredoka One"/>
                <a:ea typeface="Fredoka One"/>
                <a:cs typeface="Fredoka One"/>
                <a:sym typeface="Fredoka One"/>
              </a:rPr>
              <a:t>Do you have any questions?</a:t>
            </a: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EcoTech@gmail.com </a:t>
            </a:r>
            <a:endParaRPr b="1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+</a:t>
            </a:r>
            <a:r>
              <a:rPr lang="en" dirty="0"/>
              <a:t>57</a:t>
            </a:r>
            <a:r>
              <a:rPr lang="en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 3114002029 </a:t>
            </a:r>
            <a:endParaRPr b="1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ecotech.com</a:t>
            </a:r>
            <a:endParaRPr sz="1000" b="1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6317" name="Google Shape;6317;p73"/>
          <p:cNvGrpSpPr/>
          <p:nvPr/>
        </p:nvGrpSpPr>
        <p:grpSpPr>
          <a:xfrm rot="-1647660">
            <a:off x="5904700" y="3371126"/>
            <a:ext cx="302691" cy="285935"/>
            <a:chOff x="2802525" y="581025"/>
            <a:chExt cx="587970" cy="555424"/>
          </a:xfrm>
        </p:grpSpPr>
        <p:sp>
          <p:nvSpPr>
            <p:cNvPr id="6318" name="Google Shape;6318;p73"/>
            <p:cNvSpPr/>
            <p:nvPr/>
          </p:nvSpPr>
          <p:spPr>
            <a:xfrm>
              <a:off x="2802525" y="581025"/>
              <a:ext cx="587970" cy="555424"/>
            </a:xfrm>
            <a:custGeom>
              <a:avLst/>
              <a:gdLst/>
              <a:ahLst/>
              <a:cxnLst/>
              <a:rect l="l" t="t" r="r" b="b"/>
              <a:pathLst>
                <a:path w="9665" h="9130" extrusionOk="0">
                  <a:moveTo>
                    <a:pt x="4509" y="1060"/>
                  </a:moveTo>
                  <a:lnTo>
                    <a:pt x="4533" y="1096"/>
                  </a:lnTo>
                  <a:cubicBezTo>
                    <a:pt x="4521" y="1084"/>
                    <a:pt x="4509" y="1072"/>
                    <a:pt x="4509" y="1060"/>
                  </a:cubicBezTo>
                  <a:close/>
                  <a:moveTo>
                    <a:pt x="5140" y="1048"/>
                  </a:moveTo>
                  <a:cubicBezTo>
                    <a:pt x="5152" y="1060"/>
                    <a:pt x="5140" y="1072"/>
                    <a:pt x="5116" y="1096"/>
                  </a:cubicBezTo>
                  <a:lnTo>
                    <a:pt x="5140" y="1048"/>
                  </a:lnTo>
                  <a:close/>
                  <a:moveTo>
                    <a:pt x="4842" y="1"/>
                  </a:moveTo>
                  <a:cubicBezTo>
                    <a:pt x="4580" y="167"/>
                    <a:pt x="4390" y="417"/>
                    <a:pt x="4295" y="715"/>
                  </a:cubicBezTo>
                  <a:lnTo>
                    <a:pt x="4223" y="1060"/>
                  </a:lnTo>
                  <a:cubicBezTo>
                    <a:pt x="4164" y="1286"/>
                    <a:pt x="4080" y="1501"/>
                    <a:pt x="3985" y="1715"/>
                  </a:cubicBezTo>
                  <a:cubicBezTo>
                    <a:pt x="3783" y="2132"/>
                    <a:pt x="3509" y="2513"/>
                    <a:pt x="3175" y="2846"/>
                  </a:cubicBezTo>
                  <a:cubicBezTo>
                    <a:pt x="2509" y="3489"/>
                    <a:pt x="1628" y="3953"/>
                    <a:pt x="711" y="4001"/>
                  </a:cubicBezTo>
                  <a:lnTo>
                    <a:pt x="663" y="4001"/>
                  </a:lnTo>
                  <a:cubicBezTo>
                    <a:pt x="0" y="4048"/>
                    <a:pt x="43" y="5025"/>
                    <a:pt x="699" y="5025"/>
                  </a:cubicBezTo>
                  <a:cubicBezTo>
                    <a:pt x="703" y="5025"/>
                    <a:pt x="707" y="5025"/>
                    <a:pt x="711" y="5025"/>
                  </a:cubicBezTo>
                  <a:cubicBezTo>
                    <a:pt x="723" y="5025"/>
                    <a:pt x="735" y="5025"/>
                    <a:pt x="747" y="5025"/>
                  </a:cubicBezTo>
                  <a:cubicBezTo>
                    <a:pt x="1675" y="5025"/>
                    <a:pt x="2565" y="5474"/>
                    <a:pt x="3223" y="6120"/>
                  </a:cubicBezTo>
                  <a:cubicBezTo>
                    <a:pt x="3902" y="6775"/>
                    <a:pt x="4366" y="7692"/>
                    <a:pt x="4330" y="8633"/>
                  </a:cubicBezTo>
                  <a:cubicBezTo>
                    <a:pt x="4342" y="8963"/>
                    <a:pt x="4594" y="9130"/>
                    <a:pt x="4845" y="9130"/>
                  </a:cubicBezTo>
                  <a:cubicBezTo>
                    <a:pt x="5091" y="9130"/>
                    <a:pt x="5336" y="8969"/>
                    <a:pt x="5354" y="8645"/>
                  </a:cubicBezTo>
                  <a:lnTo>
                    <a:pt x="5354" y="8633"/>
                  </a:lnTo>
                  <a:cubicBezTo>
                    <a:pt x="5366" y="7704"/>
                    <a:pt x="5842" y="6811"/>
                    <a:pt x="6509" y="6168"/>
                  </a:cubicBezTo>
                  <a:cubicBezTo>
                    <a:pt x="7176" y="5513"/>
                    <a:pt x="8045" y="5061"/>
                    <a:pt x="8962" y="5013"/>
                  </a:cubicBezTo>
                  <a:lnTo>
                    <a:pt x="9009" y="5013"/>
                  </a:lnTo>
                  <a:cubicBezTo>
                    <a:pt x="9664" y="4965"/>
                    <a:pt x="9629" y="3989"/>
                    <a:pt x="8962" y="3989"/>
                  </a:cubicBezTo>
                  <a:lnTo>
                    <a:pt x="8974" y="4001"/>
                  </a:lnTo>
                  <a:cubicBezTo>
                    <a:pt x="8045" y="3989"/>
                    <a:pt x="7164" y="3489"/>
                    <a:pt x="6533" y="2822"/>
                  </a:cubicBezTo>
                  <a:cubicBezTo>
                    <a:pt x="6211" y="2489"/>
                    <a:pt x="5938" y="2108"/>
                    <a:pt x="5735" y="1691"/>
                  </a:cubicBezTo>
                  <a:cubicBezTo>
                    <a:pt x="5640" y="1477"/>
                    <a:pt x="5557" y="1263"/>
                    <a:pt x="5485" y="1048"/>
                  </a:cubicBezTo>
                  <a:lnTo>
                    <a:pt x="5402" y="703"/>
                  </a:lnTo>
                  <a:cubicBezTo>
                    <a:pt x="5307" y="405"/>
                    <a:pt x="5104" y="155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73"/>
            <p:cNvSpPr/>
            <p:nvPr/>
          </p:nvSpPr>
          <p:spPr>
            <a:xfrm>
              <a:off x="2854844" y="613570"/>
              <a:ext cx="483152" cy="483882"/>
            </a:xfrm>
            <a:custGeom>
              <a:avLst/>
              <a:gdLst/>
              <a:ahLst/>
              <a:cxnLst/>
              <a:rect l="l" t="t" r="r" b="b"/>
              <a:pathLst>
                <a:path w="7942" h="7954" extrusionOk="0">
                  <a:moveTo>
                    <a:pt x="3977" y="0"/>
                  </a:moveTo>
                  <a:cubicBezTo>
                    <a:pt x="3393" y="1905"/>
                    <a:pt x="1905" y="3394"/>
                    <a:pt x="0" y="3977"/>
                  </a:cubicBezTo>
                  <a:cubicBezTo>
                    <a:pt x="1905" y="4560"/>
                    <a:pt x="3393" y="6049"/>
                    <a:pt x="3977" y="7954"/>
                  </a:cubicBezTo>
                  <a:cubicBezTo>
                    <a:pt x="4560" y="6049"/>
                    <a:pt x="6048" y="4560"/>
                    <a:pt x="7942" y="3977"/>
                  </a:cubicBezTo>
                  <a:cubicBezTo>
                    <a:pt x="6048" y="3394"/>
                    <a:pt x="4560" y="1905"/>
                    <a:pt x="39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20" name="Google Shape;6320;p73"/>
          <p:cNvSpPr txBox="1">
            <a:spLocks noGrp="1"/>
          </p:cNvSpPr>
          <p:nvPr>
            <p:ph type="subTitle" idx="2"/>
          </p:nvPr>
        </p:nvSpPr>
        <p:spPr>
          <a:xfrm>
            <a:off x="2880063" y="3624175"/>
            <a:ext cx="3376200" cy="31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dirty="0"/>
              <a:t>Tecnologia para reciclaje inteligente</a:t>
            </a:r>
            <a:endParaRPr dirty="0"/>
          </a:p>
        </p:txBody>
      </p:sp>
      <p:grpSp>
        <p:nvGrpSpPr>
          <p:cNvPr id="6321" name="Google Shape;6321;p73"/>
          <p:cNvGrpSpPr/>
          <p:nvPr/>
        </p:nvGrpSpPr>
        <p:grpSpPr>
          <a:xfrm rot="-5529182">
            <a:off x="1337371" y="2184074"/>
            <a:ext cx="442473" cy="432448"/>
            <a:chOff x="3672599" y="619795"/>
            <a:chExt cx="766044" cy="748688"/>
          </a:xfrm>
        </p:grpSpPr>
        <p:sp>
          <p:nvSpPr>
            <p:cNvPr id="6322" name="Google Shape;6322;p73"/>
            <p:cNvSpPr/>
            <p:nvPr/>
          </p:nvSpPr>
          <p:spPr>
            <a:xfrm>
              <a:off x="3672599" y="619795"/>
              <a:ext cx="766044" cy="748688"/>
            </a:xfrm>
            <a:custGeom>
              <a:avLst/>
              <a:gdLst/>
              <a:ahLst/>
              <a:cxnLst/>
              <a:rect l="l" t="t" r="r" b="b"/>
              <a:pathLst>
                <a:path w="7187" h="7024" extrusionOk="0">
                  <a:moveTo>
                    <a:pt x="1682" y="0"/>
                  </a:moveTo>
                  <a:cubicBezTo>
                    <a:pt x="1169" y="0"/>
                    <a:pt x="655" y="103"/>
                    <a:pt x="173" y="309"/>
                  </a:cubicBezTo>
                  <a:cubicBezTo>
                    <a:pt x="0" y="363"/>
                    <a:pt x="53" y="614"/>
                    <a:pt x="217" y="614"/>
                  </a:cubicBezTo>
                  <a:cubicBezTo>
                    <a:pt x="233" y="614"/>
                    <a:pt x="250" y="612"/>
                    <a:pt x="269" y="606"/>
                  </a:cubicBezTo>
                  <a:cubicBezTo>
                    <a:pt x="273" y="606"/>
                    <a:pt x="300" y="603"/>
                    <a:pt x="342" y="603"/>
                  </a:cubicBezTo>
                  <a:cubicBezTo>
                    <a:pt x="554" y="603"/>
                    <a:pt x="1154" y="669"/>
                    <a:pt x="1293" y="1452"/>
                  </a:cubicBezTo>
                  <a:cubicBezTo>
                    <a:pt x="1328" y="1821"/>
                    <a:pt x="1328" y="2178"/>
                    <a:pt x="1269" y="2547"/>
                  </a:cubicBezTo>
                  <a:cubicBezTo>
                    <a:pt x="1162" y="3618"/>
                    <a:pt x="1019" y="4952"/>
                    <a:pt x="2293" y="6166"/>
                  </a:cubicBezTo>
                  <a:cubicBezTo>
                    <a:pt x="2865" y="6716"/>
                    <a:pt x="3621" y="7024"/>
                    <a:pt x="4415" y="7024"/>
                  </a:cubicBezTo>
                  <a:cubicBezTo>
                    <a:pt x="4430" y="7024"/>
                    <a:pt x="4445" y="7024"/>
                    <a:pt x="4460" y="7024"/>
                  </a:cubicBezTo>
                  <a:cubicBezTo>
                    <a:pt x="4805" y="7024"/>
                    <a:pt x="5162" y="6976"/>
                    <a:pt x="5495" y="6869"/>
                  </a:cubicBezTo>
                  <a:cubicBezTo>
                    <a:pt x="6365" y="6619"/>
                    <a:pt x="7043" y="6083"/>
                    <a:pt x="7174" y="5547"/>
                  </a:cubicBezTo>
                  <a:cubicBezTo>
                    <a:pt x="7186" y="5488"/>
                    <a:pt x="7162" y="5416"/>
                    <a:pt x="7103" y="5381"/>
                  </a:cubicBezTo>
                  <a:cubicBezTo>
                    <a:pt x="7079" y="5363"/>
                    <a:pt x="7049" y="5354"/>
                    <a:pt x="7019" y="5354"/>
                  </a:cubicBezTo>
                  <a:cubicBezTo>
                    <a:pt x="6990" y="5354"/>
                    <a:pt x="6960" y="5363"/>
                    <a:pt x="6936" y="5381"/>
                  </a:cubicBezTo>
                  <a:cubicBezTo>
                    <a:pt x="6917" y="5393"/>
                    <a:pt x="6731" y="5511"/>
                    <a:pt x="6459" y="5511"/>
                  </a:cubicBezTo>
                  <a:cubicBezTo>
                    <a:pt x="6215" y="5511"/>
                    <a:pt x="5901" y="5415"/>
                    <a:pt x="5579" y="5059"/>
                  </a:cubicBezTo>
                  <a:cubicBezTo>
                    <a:pt x="5364" y="4821"/>
                    <a:pt x="5281" y="4309"/>
                    <a:pt x="5186" y="3702"/>
                  </a:cubicBezTo>
                  <a:cubicBezTo>
                    <a:pt x="4995" y="2547"/>
                    <a:pt x="4757" y="1118"/>
                    <a:pt x="3459" y="439"/>
                  </a:cubicBezTo>
                  <a:cubicBezTo>
                    <a:pt x="2908" y="147"/>
                    <a:pt x="2296" y="0"/>
                    <a:pt x="1682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3" name="Google Shape;6323;p73"/>
            <p:cNvGrpSpPr/>
            <p:nvPr/>
          </p:nvGrpSpPr>
          <p:grpSpPr>
            <a:xfrm>
              <a:off x="3693969" y="636418"/>
              <a:ext cx="726820" cy="715219"/>
              <a:chOff x="2709350" y="1196600"/>
              <a:chExt cx="170475" cy="167750"/>
            </a:xfrm>
          </p:grpSpPr>
          <p:sp>
            <p:nvSpPr>
              <p:cNvPr id="6324" name="Google Shape;6324;p73"/>
              <p:cNvSpPr/>
              <p:nvPr/>
            </p:nvSpPr>
            <p:spPr>
              <a:xfrm>
                <a:off x="2710450" y="1196600"/>
                <a:ext cx="169375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6710" extrusionOk="0">
                    <a:moveTo>
                      <a:pt x="1442" y="0"/>
                    </a:moveTo>
                    <a:cubicBezTo>
                      <a:pt x="954" y="0"/>
                      <a:pt x="464" y="96"/>
                      <a:pt x="0" y="290"/>
                    </a:cubicBezTo>
                    <a:cubicBezTo>
                      <a:pt x="0" y="290"/>
                      <a:pt x="37" y="286"/>
                      <a:pt x="98" y="286"/>
                    </a:cubicBezTo>
                    <a:cubicBezTo>
                      <a:pt x="354" y="286"/>
                      <a:pt x="1039" y="371"/>
                      <a:pt x="1203" y="1267"/>
                    </a:cubicBezTo>
                    <a:cubicBezTo>
                      <a:pt x="1405" y="2374"/>
                      <a:pt x="441" y="4255"/>
                      <a:pt x="2167" y="5898"/>
                    </a:cubicBezTo>
                    <a:cubicBezTo>
                      <a:pt x="2784" y="6485"/>
                      <a:pt x="3521" y="6710"/>
                      <a:pt x="4224" y="6710"/>
                    </a:cubicBezTo>
                    <a:cubicBezTo>
                      <a:pt x="5474" y="6710"/>
                      <a:pt x="6615" y="5999"/>
                      <a:pt x="6775" y="5351"/>
                    </a:cubicBezTo>
                    <a:lnTo>
                      <a:pt x="6775" y="5351"/>
                    </a:lnTo>
                    <a:cubicBezTo>
                      <a:pt x="6775" y="5351"/>
                      <a:pt x="6546" y="5502"/>
                      <a:pt x="6212" y="5502"/>
                    </a:cubicBezTo>
                    <a:cubicBezTo>
                      <a:pt x="5932" y="5502"/>
                      <a:pt x="5580" y="5396"/>
                      <a:pt x="5227" y="5005"/>
                    </a:cubicBezTo>
                    <a:cubicBezTo>
                      <a:pt x="4549" y="4255"/>
                      <a:pt x="5060" y="1433"/>
                      <a:pt x="3155" y="421"/>
                    </a:cubicBezTo>
                    <a:cubicBezTo>
                      <a:pt x="2621" y="141"/>
                      <a:pt x="2033" y="0"/>
                      <a:pt x="1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5" name="Google Shape;6325;p73"/>
              <p:cNvSpPr/>
              <p:nvPr/>
            </p:nvSpPr>
            <p:spPr>
              <a:xfrm>
                <a:off x="2709350" y="1198025"/>
                <a:ext cx="110050" cy="11687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4675" extrusionOk="0">
                    <a:moveTo>
                      <a:pt x="1038" y="0"/>
                    </a:moveTo>
                    <a:cubicBezTo>
                      <a:pt x="696" y="0"/>
                      <a:pt x="353" y="69"/>
                      <a:pt x="32" y="210"/>
                    </a:cubicBezTo>
                    <a:lnTo>
                      <a:pt x="44" y="210"/>
                    </a:lnTo>
                    <a:cubicBezTo>
                      <a:pt x="0" y="221"/>
                      <a:pt x="17" y="282"/>
                      <a:pt x="58" y="282"/>
                    </a:cubicBezTo>
                    <a:cubicBezTo>
                      <a:pt x="61" y="282"/>
                      <a:pt x="64" y="282"/>
                      <a:pt x="68" y="281"/>
                    </a:cubicBezTo>
                    <a:cubicBezTo>
                      <a:pt x="296" y="222"/>
                      <a:pt x="532" y="191"/>
                      <a:pt x="769" y="191"/>
                    </a:cubicBezTo>
                    <a:cubicBezTo>
                      <a:pt x="1101" y="191"/>
                      <a:pt x="1434" y="251"/>
                      <a:pt x="1747" y="376"/>
                    </a:cubicBezTo>
                    <a:cubicBezTo>
                      <a:pt x="2271" y="591"/>
                      <a:pt x="2723" y="960"/>
                      <a:pt x="3033" y="1424"/>
                    </a:cubicBezTo>
                    <a:lnTo>
                      <a:pt x="3164" y="1591"/>
                    </a:lnTo>
                    <a:lnTo>
                      <a:pt x="3271" y="1781"/>
                    </a:lnTo>
                    <a:lnTo>
                      <a:pt x="3485" y="2150"/>
                    </a:lnTo>
                    <a:cubicBezTo>
                      <a:pt x="3592" y="2424"/>
                      <a:pt x="3723" y="2686"/>
                      <a:pt x="3819" y="2960"/>
                    </a:cubicBezTo>
                    <a:lnTo>
                      <a:pt x="3961" y="3377"/>
                    </a:lnTo>
                    <a:cubicBezTo>
                      <a:pt x="4009" y="3508"/>
                      <a:pt x="4057" y="3651"/>
                      <a:pt x="4092" y="3793"/>
                    </a:cubicBezTo>
                    <a:cubicBezTo>
                      <a:pt x="4176" y="4079"/>
                      <a:pt x="4235" y="4365"/>
                      <a:pt x="4331" y="4639"/>
                    </a:cubicBezTo>
                    <a:cubicBezTo>
                      <a:pt x="4331" y="4663"/>
                      <a:pt x="4342" y="4674"/>
                      <a:pt x="4366" y="4674"/>
                    </a:cubicBezTo>
                    <a:cubicBezTo>
                      <a:pt x="4378" y="4663"/>
                      <a:pt x="4402" y="4651"/>
                      <a:pt x="4402" y="4627"/>
                    </a:cubicBezTo>
                    <a:cubicBezTo>
                      <a:pt x="4366" y="4329"/>
                      <a:pt x="4331" y="4032"/>
                      <a:pt x="4283" y="3734"/>
                    </a:cubicBezTo>
                    <a:cubicBezTo>
                      <a:pt x="4235" y="3448"/>
                      <a:pt x="4140" y="3162"/>
                      <a:pt x="4069" y="2865"/>
                    </a:cubicBezTo>
                    <a:cubicBezTo>
                      <a:pt x="4033" y="2722"/>
                      <a:pt x="3985" y="2579"/>
                      <a:pt x="3926" y="2436"/>
                    </a:cubicBezTo>
                    <a:lnTo>
                      <a:pt x="3759" y="2019"/>
                    </a:lnTo>
                    <a:lnTo>
                      <a:pt x="3533" y="1615"/>
                    </a:lnTo>
                    <a:lnTo>
                      <a:pt x="3426" y="1412"/>
                    </a:lnTo>
                    <a:lnTo>
                      <a:pt x="3283" y="1234"/>
                    </a:lnTo>
                    <a:cubicBezTo>
                      <a:pt x="2938" y="710"/>
                      <a:pt x="2426" y="329"/>
                      <a:pt x="1830" y="126"/>
                    </a:cubicBezTo>
                    <a:cubicBezTo>
                      <a:pt x="1574" y="43"/>
                      <a:pt x="1306" y="0"/>
                      <a:pt x="10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6" name="Google Shape;6326;p73"/>
              <p:cNvSpPr/>
              <p:nvPr/>
            </p:nvSpPr>
            <p:spPr>
              <a:xfrm>
                <a:off x="2719375" y="1201725"/>
                <a:ext cx="45875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074" extrusionOk="0">
                    <a:moveTo>
                      <a:pt x="336" y="1"/>
                    </a:moveTo>
                    <a:cubicBezTo>
                      <a:pt x="225" y="1"/>
                      <a:pt x="113" y="8"/>
                      <a:pt x="1" y="26"/>
                    </a:cubicBezTo>
                    <a:cubicBezTo>
                      <a:pt x="1" y="26"/>
                      <a:pt x="858" y="466"/>
                      <a:pt x="1001" y="1074"/>
                    </a:cubicBezTo>
                    <a:cubicBezTo>
                      <a:pt x="1001" y="1074"/>
                      <a:pt x="1281" y="368"/>
                      <a:pt x="1694" y="368"/>
                    </a:cubicBezTo>
                    <a:cubicBezTo>
                      <a:pt x="1739" y="368"/>
                      <a:pt x="1786" y="376"/>
                      <a:pt x="1834" y="395"/>
                    </a:cubicBezTo>
                    <a:cubicBezTo>
                      <a:pt x="1834" y="395"/>
                      <a:pt x="1128" y="1"/>
                      <a:pt x="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27" name="Google Shape;6327;p73"/>
          <p:cNvGrpSpPr/>
          <p:nvPr/>
        </p:nvGrpSpPr>
        <p:grpSpPr>
          <a:xfrm rot="1509455">
            <a:off x="7198939" y="1662789"/>
            <a:ext cx="243011" cy="229560"/>
            <a:chOff x="2802525" y="581025"/>
            <a:chExt cx="587970" cy="555424"/>
          </a:xfrm>
        </p:grpSpPr>
        <p:sp>
          <p:nvSpPr>
            <p:cNvPr id="6328" name="Google Shape;6328;p73"/>
            <p:cNvSpPr/>
            <p:nvPr/>
          </p:nvSpPr>
          <p:spPr>
            <a:xfrm>
              <a:off x="2802525" y="581025"/>
              <a:ext cx="587970" cy="555424"/>
            </a:xfrm>
            <a:custGeom>
              <a:avLst/>
              <a:gdLst/>
              <a:ahLst/>
              <a:cxnLst/>
              <a:rect l="l" t="t" r="r" b="b"/>
              <a:pathLst>
                <a:path w="9665" h="9130" extrusionOk="0">
                  <a:moveTo>
                    <a:pt x="4509" y="1060"/>
                  </a:moveTo>
                  <a:lnTo>
                    <a:pt x="4533" y="1096"/>
                  </a:lnTo>
                  <a:cubicBezTo>
                    <a:pt x="4521" y="1084"/>
                    <a:pt x="4509" y="1072"/>
                    <a:pt x="4509" y="1060"/>
                  </a:cubicBezTo>
                  <a:close/>
                  <a:moveTo>
                    <a:pt x="5140" y="1048"/>
                  </a:moveTo>
                  <a:cubicBezTo>
                    <a:pt x="5152" y="1060"/>
                    <a:pt x="5140" y="1072"/>
                    <a:pt x="5116" y="1096"/>
                  </a:cubicBezTo>
                  <a:lnTo>
                    <a:pt x="5140" y="1048"/>
                  </a:lnTo>
                  <a:close/>
                  <a:moveTo>
                    <a:pt x="4842" y="1"/>
                  </a:moveTo>
                  <a:cubicBezTo>
                    <a:pt x="4580" y="167"/>
                    <a:pt x="4390" y="417"/>
                    <a:pt x="4295" y="715"/>
                  </a:cubicBezTo>
                  <a:lnTo>
                    <a:pt x="4223" y="1060"/>
                  </a:lnTo>
                  <a:cubicBezTo>
                    <a:pt x="4164" y="1286"/>
                    <a:pt x="4080" y="1501"/>
                    <a:pt x="3985" y="1715"/>
                  </a:cubicBezTo>
                  <a:cubicBezTo>
                    <a:pt x="3783" y="2132"/>
                    <a:pt x="3509" y="2513"/>
                    <a:pt x="3175" y="2846"/>
                  </a:cubicBezTo>
                  <a:cubicBezTo>
                    <a:pt x="2509" y="3489"/>
                    <a:pt x="1628" y="3953"/>
                    <a:pt x="711" y="4001"/>
                  </a:cubicBezTo>
                  <a:lnTo>
                    <a:pt x="663" y="4001"/>
                  </a:lnTo>
                  <a:cubicBezTo>
                    <a:pt x="0" y="4048"/>
                    <a:pt x="43" y="5025"/>
                    <a:pt x="699" y="5025"/>
                  </a:cubicBezTo>
                  <a:cubicBezTo>
                    <a:pt x="703" y="5025"/>
                    <a:pt x="707" y="5025"/>
                    <a:pt x="711" y="5025"/>
                  </a:cubicBezTo>
                  <a:cubicBezTo>
                    <a:pt x="723" y="5025"/>
                    <a:pt x="735" y="5025"/>
                    <a:pt x="747" y="5025"/>
                  </a:cubicBezTo>
                  <a:cubicBezTo>
                    <a:pt x="1675" y="5025"/>
                    <a:pt x="2565" y="5474"/>
                    <a:pt x="3223" y="6120"/>
                  </a:cubicBezTo>
                  <a:cubicBezTo>
                    <a:pt x="3902" y="6775"/>
                    <a:pt x="4366" y="7692"/>
                    <a:pt x="4330" y="8633"/>
                  </a:cubicBezTo>
                  <a:cubicBezTo>
                    <a:pt x="4342" y="8963"/>
                    <a:pt x="4594" y="9130"/>
                    <a:pt x="4845" y="9130"/>
                  </a:cubicBezTo>
                  <a:cubicBezTo>
                    <a:pt x="5091" y="9130"/>
                    <a:pt x="5336" y="8969"/>
                    <a:pt x="5354" y="8645"/>
                  </a:cubicBezTo>
                  <a:lnTo>
                    <a:pt x="5354" y="8633"/>
                  </a:lnTo>
                  <a:cubicBezTo>
                    <a:pt x="5366" y="7704"/>
                    <a:pt x="5842" y="6811"/>
                    <a:pt x="6509" y="6168"/>
                  </a:cubicBezTo>
                  <a:cubicBezTo>
                    <a:pt x="7176" y="5513"/>
                    <a:pt x="8045" y="5061"/>
                    <a:pt x="8962" y="5013"/>
                  </a:cubicBezTo>
                  <a:lnTo>
                    <a:pt x="9009" y="5013"/>
                  </a:lnTo>
                  <a:cubicBezTo>
                    <a:pt x="9664" y="4965"/>
                    <a:pt x="9629" y="3989"/>
                    <a:pt x="8962" y="3989"/>
                  </a:cubicBezTo>
                  <a:lnTo>
                    <a:pt x="8974" y="4001"/>
                  </a:lnTo>
                  <a:cubicBezTo>
                    <a:pt x="8045" y="3989"/>
                    <a:pt x="7164" y="3489"/>
                    <a:pt x="6533" y="2822"/>
                  </a:cubicBezTo>
                  <a:cubicBezTo>
                    <a:pt x="6211" y="2489"/>
                    <a:pt x="5938" y="2108"/>
                    <a:pt x="5735" y="1691"/>
                  </a:cubicBezTo>
                  <a:cubicBezTo>
                    <a:pt x="5640" y="1477"/>
                    <a:pt x="5557" y="1263"/>
                    <a:pt x="5485" y="1048"/>
                  </a:cubicBezTo>
                  <a:lnTo>
                    <a:pt x="5402" y="703"/>
                  </a:lnTo>
                  <a:cubicBezTo>
                    <a:pt x="5307" y="405"/>
                    <a:pt x="5104" y="155"/>
                    <a:pt x="4842" y="1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73"/>
            <p:cNvSpPr/>
            <p:nvPr/>
          </p:nvSpPr>
          <p:spPr>
            <a:xfrm>
              <a:off x="2854844" y="613570"/>
              <a:ext cx="483152" cy="483882"/>
            </a:xfrm>
            <a:custGeom>
              <a:avLst/>
              <a:gdLst/>
              <a:ahLst/>
              <a:cxnLst/>
              <a:rect l="l" t="t" r="r" b="b"/>
              <a:pathLst>
                <a:path w="7942" h="7954" extrusionOk="0">
                  <a:moveTo>
                    <a:pt x="3977" y="0"/>
                  </a:moveTo>
                  <a:cubicBezTo>
                    <a:pt x="3393" y="1905"/>
                    <a:pt x="1905" y="3394"/>
                    <a:pt x="0" y="3977"/>
                  </a:cubicBezTo>
                  <a:cubicBezTo>
                    <a:pt x="1905" y="4560"/>
                    <a:pt x="3393" y="6049"/>
                    <a:pt x="3977" y="7954"/>
                  </a:cubicBezTo>
                  <a:cubicBezTo>
                    <a:pt x="4560" y="6049"/>
                    <a:pt x="6048" y="4560"/>
                    <a:pt x="7942" y="3977"/>
                  </a:cubicBezTo>
                  <a:cubicBezTo>
                    <a:pt x="6048" y="3394"/>
                    <a:pt x="4560" y="1905"/>
                    <a:pt x="3977" y="0"/>
                  </a:cubicBez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0" name="Google Shape;6330;p73"/>
          <p:cNvSpPr/>
          <p:nvPr/>
        </p:nvSpPr>
        <p:spPr>
          <a:xfrm>
            <a:off x="9403716" y="1822340"/>
            <a:ext cx="7674" cy="9209"/>
          </a:xfrm>
          <a:custGeom>
            <a:avLst/>
            <a:gdLst/>
            <a:ahLst/>
            <a:cxnLst/>
            <a:rect l="l" t="t" r="r" b="b"/>
            <a:pathLst>
              <a:path w="120" h="144" extrusionOk="0">
                <a:moveTo>
                  <a:pt x="60" y="0"/>
                </a:moveTo>
                <a:cubicBezTo>
                  <a:pt x="48" y="12"/>
                  <a:pt x="36" y="12"/>
                  <a:pt x="36" y="24"/>
                </a:cubicBezTo>
                <a:cubicBezTo>
                  <a:pt x="1" y="60"/>
                  <a:pt x="1" y="108"/>
                  <a:pt x="25" y="143"/>
                </a:cubicBezTo>
                <a:cubicBezTo>
                  <a:pt x="84" y="96"/>
                  <a:pt x="120" y="96"/>
                  <a:pt x="120" y="96"/>
                </a:cubicBezTo>
                <a:cubicBezTo>
                  <a:pt x="96" y="72"/>
                  <a:pt x="72" y="36"/>
                  <a:pt x="60" y="0"/>
                </a:cubicBezTo>
                <a:close/>
              </a:path>
            </a:pathLst>
          </a:custGeom>
          <a:solidFill>
            <a:srgbClr val="335A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1" name="Google Shape;6331;p73"/>
          <p:cNvSpPr/>
          <p:nvPr/>
        </p:nvSpPr>
        <p:spPr>
          <a:xfrm>
            <a:off x="9406019" y="1821509"/>
            <a:ext cx="12982" cy="14581"/>
          </a:xfrm>
          <a:custGeom>
            <a:avLst/>
            <a:gdLst/>
            <a:ahLst/>
            <a:cxnLst/>
            <a:rect l="l" t="t" r="r" b="b"/>
            <a:pathLst>
              <a:path w="203" h="228" extrusionOk="0">
                <a:moveTo>
                  <a:pt x="81" y="0"/>
                </a:moveTo>
                <a:cubicBezTo>
                  <a:pt x="65" y="0"/>
                  <a:pt x="50" y="4"/>
                  <a:pt x="36" y="13"/>
                </a:cubicBezTo>
                <a:cubicBezTo>
                  <a:pt x="48" y="49"/>
                  <a:pt x="60" y="85"/>
                  <a:pt x="84" y="109"/>
                </a:cubicBezTo>
                <a:cubicBezTo>
                  <a:pt x="84" y="109"/>
                  <a:pt x="48" y="109"/>
                  <a:pt x="0" y="156"/>
                </a:cubicBezTo>
                <a:cubicBezTo>
                  <a:pt x="0" y="168"/>
                  <a:pt x="0" y="180"/>
                  <a:pt x="12" y="180"/>
                </a:cubicBezTo>
                <a:cubicBezTo>
                  <a:pt x="24" y="204"/>
                  <a:pt x="48" y="216"/>
                  <a:pt x="72" y="228"/>
                </a:cubicBezTo>
                <a:lnTo>
                  <a:pt x="84" y="216"/>
                </a:lnTo>
                <a:cubicBezTo>
                  <a:pt x="120" y="216"/>
                  <a:pt x="143" y="204"/>
                  <a:pt x="167" y="180"/>
                </a:cubicBezTo>
                <a:cubicBezTo>
                  <a:pt x="203" y="132"/>
                  <a:pt x="203" y="73"/>
                  <a:pt x="167" y="37"/>
                </a:cubicBezTo>
                <a:lnTo>
                  <a:pt x="155" y="25"/>
                </a:lnTo>
                <a:cubicBezTo>
                  <a:pt x="133" y="11"/>
                  <a:pt x="107" y="0"/>
                  <a:pt x="81" y="0"/>
                </a:cubicBezTo>
                <a:close/>
              </a:path>
            </a:pathLst>
          </a:custGeom>
          <a:solidFill>
            <a:srgbClr val="335A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32" name="Google Shape;6332;p73"/>
          <p:cNvGrpSpPr/>
          <p:nvPr/>
        </p:nvGrpSpPr>
        <p:grpSpPr>
          <a:xfrm flipH="1">
            <a:off x="943247" y="1003598"/>
            <a:ext cx="1081619" cy="1021862"/>
            <a:chOff x="468260" y="709486"/>
            <a:chExt cx="1081619" cy="1021862"/>
          </a:xfrm>
        </p:grpSpPr>
        <p:sp>
          <p:nvSpPr>
            <p:cNvPr id="6333" name="Google Shape;6333;p73"/>
            <p:cNvSpPr/>
            <p:nvPr/>
          </p:nvSpPr>
          <p:spPr>
            <a:xfrm rot="-956963">
              <a:off x="561954" y="816811"/>
              <a:ext cx="894230" cy="807212"/>
            </a:xfrm>
            <a:custGeom>
              <a:avLst/>
              <a:gdLst/>
              <a:ahLst/>
              <a:cxnLst/>
              <a:rect l="l" t="t" r="r" b="b"/>
              <a:pathLst>
                <a:path w="9074" h="8191" extrusionOk="0">
                  <a:moveTo>
                    <a:pt x="5832" y="0"/>
                  </a:moveTo>
                  <a:cubicBezTo>
                    <a:pt x="5471" y="0"/>
                    <a:pt x="5151" y="244"/>
                    <a:pt x="5049" y="597"/>
                  </a:cubicBezTo>
                  <a:cubicBezTo>
                    <a:pt x="4965" y="847"/>
                    <a:pt x="4989" y="1133"/>
                    <a:pt x="5096" y="1383"/>
                  </a:cubicBezTo>
                  <a:cubicBezTo>
                    <a:pt x="4578" y="1121"/>
                    <a:pt x="4039" y="1001"/>
                    <a:pt x="3515" y="1001"/>
                  </a:cubicBezTo>
                  <a:cubicBezTo>
                    <a:pt x="1677" y="1001"/>
                    <a:pt x="12" y="2476"/>
                    <a:pt x="12" y="4514"/>
                  </a:cubicBezTo>
                  <a:cubicBezTo>
                    <a:pt x="1" y="5276"/>
                    <a:pt x="262" y="6026"/>
                    <a:pt x="727" y="6633"/>
                  </a:cubicBezTo>
                  <a:cubicBezTo>
                    <a:pt x="882" y="6836"/>
                    <a:pt x="1048" y="7026"/>
                    <a:pt x="1251" y="7193"/>
                  </a:cubicBezTo>
                  <a:cubicBezTo>
                    <a:pt x="1310" y="7241"/>
                    <a:pt x="1382" y="7300"/>
                    <a:pt x="1453" y="7348"/>
                  </a:cubicBezTo>
                  <a:cubicBezTo>
                    <a:pt x="2065" y="7797"/>
                    <a:pt x="2787" y="8026"/>
                    <a:pt x="3513" y="8026"/>
                  </a:cubicBezTo>
                  <a:cubicBezTo>
                    <a:pt x="4114" y="8026"/>
                    <a:pt x="4718" y="7869"/>
                    <a:pt x="5263" y="7550"/>
                  </a:cubicBezTo>
                  <a:lnTo>
                    <a:pt x="6275" y="8169"/>
                  </a:lnTo>
                  <a:cubicBezTo>
                    <a:pt x="6295" y="8184"/>
                    <a:pt x="6319" y="8191"/>
                    <a:pt x="6345" y="8191"/>
                  </a:cubicBezTo>
                  <a:cubicBezTo>
                    <a:pt x="6381" y="8191"/>
                    <a:pt x="6419" y="8178"/>
                    <a:pt x="6454" y="8157"/>
                  </a:cubicBezTo>
                  <a:cubicBezTo>
                    <a:pt x="6501" y="8122"/>
                    <a:pt x="6525" y="8050"/>
                    <a:pt x="6501" y="7979"/>
                  </a:cubicBezTo>
                  <a:lnTo>
                    <a:pt x="6120" y="6872"/>
                  </a:lnTo>
                  <a:cubicBezTo>
                    <a:pt x="6704" y="6229"/>
                    <a:pt x="7025" y="5383"/>
                    <a:pt x="7025" y="4514"/>
                  </a:cubicBezTo>
                  <a:lnTo>
                    <a:pt x="7025" y="4347"/>
                  </a:lnTo>
                  <a:cubicBezTo>
                    <a:pt x="7013" y="3895"/>
                    <a:pt x="6894" y="3443"/>
                    <a:pt x="6704" y="3026"/>
                  </a:cubicBezTo>
                  <a:cubicBezTo>
                    <a:pt x="6811" y="3026"/>
                    <a:pt x="6942" y="3038"/>
                    <a:pt x="7085" y="3038"/>
                  </a:cubicBezTo>
                  <a:cubicBezTo>
                    <a:pt x="7632" y="3038"/>
                    <a:pt x="8383" y="2978"/>
                    <a:pt x="8775" y="2645"/>
                  </a:cubicBezTo>
                  <a:cubicBezTo>
                    <a:pt x="8942" y="2526"/>
                    <a:pt x="9037" y="2335"/>
                    <a:pt x="9061" y="2133"/>
                  </a:cubicBezTo>
                  <a:cubicBezTo>
                    <a:pt x="9073" y="1764"/>
                    <a:pt x="8895" y="1395"/>
                    <a:pt x="8585" y="1192"/>
                  </a:cubicBezTo>
                  <a:cubicBezTo>
                    <a:pt x="8455" y="1098"/>
                    <a:pt x="8236" y="991"/>
                    <a:pt x="7940" y="991"/>
                  </a:cubicBezTo>
                  <a:cubicBezTo>
                    <a:pt x="7750" y="991"/>
                    <a:pt x="7527" y="1035"/>
                    <a:pt x="7275" y="1157"/>
                  </a:cubicBezTo>
                  <a:cubicBezTo>
                    <a:pt x="7085" y="1264"/>
                    <a:pt x="6906" y="1407"/>
                    <a:pt x="6751" y="1573"/>
                  </a:cubicBezTo>
                  <a:cubicBezTo>
                    <a:pt x="6823" y="1276"/>
                    <a:pt x="6823" y="966"/>
                    <a:pt x="6751" y="668"/>
                  </a:cubicBezTo>
                  <a:cubicBezTo>
                    <a:pt x="6644" y="276"/>
                    <a:pt x="6287" y="2"/>
                    <a:pt x="5882" y="2"/>
                  </a:cubicBezTo>
                  <a:cubicBezTo>
                    <a:pt x="5865" y="1"/>
                    <a:pt x="5849" y="0"/>
                    <a:pt x="5832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47625" dir="6300000" algn="bl" rotWithShape="0">
                <a:srgbClr val="000000">
                  <a:alpha val="2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4" name="Google Shape;6334;p73"/>
            <p:cNvGrpSpPr/>
            <p:nvPr/>
          </p:nvGrpSpPr>
          <p:grpSpPr>
            <a:xfrm>
              <a:off x="509866" y="788144"/>
              <a:ext cx="878905" cy="912210"/>
              <a:chOff x="514616" y="2194856"/>
              <a:chExt cx="878905" cy="912210"/>
            </a:xfrm>
          </p:grpSpPr>
          <p:sp>
            <p:nvSpPr>
              <p:cNvPr id="6335" name="Google Shape;6335;p73"/>
              <p:cNvSpPr/>
              <p:nvPr/>
            </p:nvSpPr>
            <p:spPr>
              <a:xfrm rot="7535858">
                <a:off x="1176051" y="2870980"/>
                <a:ext cx="99985" cy="118956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6" name="Google Shape;6336;p73"/>
              <p:cNvGrpSpPr/>
              <p:nvPr/>
            </p:nvGrpSpPr>
            <p:grpSpPr>
              <a:xfrm>
                <a:off x="514616" y="2194856"/>
                <a:ext cx="878905" cy="912210"/>
                <a:chOff x="514616" y="2194856"/>
                <a:chExt cx="878905" cy="912210"/>
              </a:xfrm>
            </p:grpSpPr>
            <p:sp>
              <p:nvSpPr>
                <p:cNvPr id="6337" name="Google Shape;6337;p73"/>
                <p:cNvSpPr/>
                <p:nvPr/>
              </p:nvSpPr>
              <p:spPr>
                <a:xfrm rot="-956879">
                  <a:off x="593323" y="2366352"/>
                  <a:ext cx="661848" cy="66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6" h="6723" extrusionOk="0">
                      <a:moveTo>
                        <a:pt x="3342" y="1"/>
                      </a:moveTo>
                      <a:cubicBezTo>
                        <a:pt x="3103" y="1"/>
                        <a:pt x="2861" y="26"/>
                        <a:pt x="2620" y="79"/>
                      </a:cubicBezTo>
                      <a:cubicBezTo>
                        <a:pt x="1084" y="424"/>
                        <a:pt x="1" y="1793"/>
                        <a:pt x="1" y="3365"/>
                      </a:cubicBezTo>
                      <a:cubicBezTo>
                        <a:pt x="1" y="4091"/>
                        <a:pt x="239" y="4805"/>
                        <a:pt x="691" y="5389"/>
                      </a:cubicBezTo>
                      <a:cubicBezTo>
                        <a:pt x="882" y="5651"/>
                        <a:pt x="1120" y="5877"/>
                        <a:pt x="1382" y="6067"/>
                      </a:cubicBezTo>
                      <a:cubicBezTo>
                        <a:pt x="1953" y="6496"/>
                        <a:pt x="2644" y="6722"/>
                        <a:pt x="3358" y="6722"/>
                      </a:cubicBezTo>
                      <a:cubicBezTo>
                        <a:pt x="5216" y="6722"/>
                        <a:pt x="6716" y="5210"/>
                        <a:pt x="6716" y="3353"/>
                      </a:cubicBezTo>
                      <a:cubicBezTo>
                        <a:pt x="6716" y="3305"/>
                        <a:pt x="6716" y="3246"/>
                        <a:pt x="6704" y="3210"/>
                      </a:cubicBezTo>
                      <a:cubicBezTo>
                        <a:pt x="6692" y="2757"/>
                        <a:pt x="6585" y="2329"/>
                        <a:pt x="6394" y="1924"/>
                      </a:cubicBezTo>
                      <a:cubicBezTo>
                        <a:pt x="5822" y="730"/>
                        <a:pt x="4624" y="1"/>
                        <a:pt x="33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8" name="Google Shape;6338;p73"/>
                <p:cNvSpPr/>
                <p:nvPr/>
              </p:nvSpPr>
              <p:spPr>
                <a:xfrm rot="-956879">
                  <a:off x="587818" y="2363584"/>
                  <a:ext cx="660666" cy="6253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4" h="6346" extrusionOk="0">
                      <a:moveTo>
                        <a:pt x="3361" y="0"/>
                      </a:moveTo>
                      <a:cubicBezTo>
                        <a:pt x="3116" y="0"/>
                        <a:pt x="2867" y="27"/>
                        <a:pt x="2620" y="83"/>
                      </a:cubicBezTo>
                      <a:cubicBezTo>
                        <a:pt x="1096" y="428"/>
                        <a:pt x="1" y="1785"/>
                        <a:pt x="1" y="3357"/>
                      </a:cubicBezTo>
                      <a:cubicBezTo>
                        <a:pt x="1" y="4095"/>
                        <a:pt x="239" y="4809"/>
                        <a:pt x="691" y="5393"/>
                      </a:cubicBezTo>
                      <a:cubicBezTo>
                        <a:pt x="882" y="5643"/>
                        <a:pt x="1120" y="5881"/>
                        <a:pt x="1382" y="6071"/>
                      </a:cubicBezTo>
                      <a:cubicBezTo>
                        <a:pt x="1846" y="6250"/>
                        <a:pt x="2334" y="6345"/>
                        <a:pt x="2834" y="6345"/>
                      </a:cubicBezTo>
                      <a:cubicBezTo>
                        <a:pt x="4715" y="6345"/>
                        <a:pt x="6323" y="5036"/>
                        <a:pt x="6704" y="3202"/>
                      </a:cubicBezTo>
                      <a:cubicBezTo>
                        <a:pt x="6692" y="2761"/>
                        <a:pt x="6585" y="2321"/>
                        <a:pt x="6394" y="1928"/>
                      </a:cubicBezTo>
                      <a:cubicBezTo>
                        <a:pt x="5835" y="729"/>
                        <a:pt x="4639" y="0"/>
                        <a:pt x="336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9" name="Google Shape;6339;p73"/>
                <p:cNvSpPr/>
                <p:nvPr/>
              </p:nvSpPr>
              <p:spPr>
                <a:xfrm rot="-956879">
                  <a:off x="581192" y="2371300"/>
                  <a:ext cx="630214" cy="572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5" h="5806" extrusionOk="0">
                      <a:moveTo>
                        <a:pt x="3342" y="1"/>
                      </a:moveTo>
                      <a:cubicBezTo>
                        <a:pt x="3103" y="1"/>
                        <a:pt x="2861" y="26"/>
                        <a:pt x="2620" y="79"/>
                      </a:cubicBezTo>
                      <a:cubicBezTo>
                        <a:pt x="1084" y="424"/>
                        <a:pt x="1" y="1793"/>
                        <a:pt x="1" y="3365"/>
                      </a:cubicBezTo>
                      <a:cubicBezTo>
                        <a:pt x="1" y="4091"/>
                        <a:pt x="239" y="4805"/>
                        <a:pt x="691" y="5389"/>
                      </a:cubicBezTo>
                      <a:cubicBezTo>
                        <a:pt x="1227" y="5663"/>
                        <a:pt x="1834" y="5806"/>
                        <a:pt x="2441" y="5806"/>
                      </a:cubicBezTo>
                      <a:cubicBezTo>
                        <a:pt x="4585" y="5806"/>
                        <a:pt x="6347" y="4079"/>
                        <a:pt x="6394" y="1936"/>
                      </a:cubicBezTo>
                      <a:lnTo>
                        <a:pt x="6394" y="1924"/>
                      </a:lnTo>
                      <a:cubicBezTo>
                        <a:pt x="5822" y="730"/>
                        <a:pt x="4624" y="1"/>
                        <a:pt x="334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0" name="Google Shape;6340;p73"/>
                <p:cNvSpPr/>
                <p:nvPr/>
              </p:nvSpPr>
              <p:spPr>
                <a:xfrm rot="-956879">
                  <a:off x="948022" y="2498839"/>
                  <a:ext cx="59917" cy="60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615" extrusionOk="0">
                      <a:moveTo>
                        <a:pt x="304" y="1"/>
                      </a:moveTo>
                      <a:cubicBezTo>
                        <a:pt x="153" y="1"/>
                        <a:pt x="1" y="102"/>
                        <a:pt x="1" y="305"/>
                      </a:cubicBezTo>
                      <a:lnTo>
                        <a:pt x="251" y="305"/>
                      </a:lnTo>
                      <a:lnTo>
                        <a:pt x="120" y="543"/>
                      </a:lnTo>
                      <a:cubicBezTo>
                        <a:pt x="167" y="590"/>
                        <a:pt x="239" y="614"/>
                        <a:pt x="310" y="614"/>
                      </a:cubicBezTo>
                      <a:cubicBezTo>
                        <a:pt x="477" y="614"/>
                        <a:pt x="608" y="471"/>
                        <a:pt x="608" y="305"/>
                      </a:cubicBezTo>
                      <a:cubicBezTo>
                        <a:pt x="608" y="102"/>
                        <a:pt x="456" y="1"/>
                        <a:pt x="3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1" name="Google Shape;6341;p73"/>
                <p:cNvSpPr/>
                <p:nvPr/>
              </p:nvSpPr>
              <p:spPr>
                <a:xfrm rot="-956879">
                  <a:off x="639162" y="2617942"/>
                  <a:ext cx="59917" cy="60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611" extrusionOk="0">
                      <a:moveTo>
                        <a:pt x="304" y="1"/>
                      </a:moveTo>
                      <a:cubicBezTo>
                        <a:pt x="152" y="1"/>
                        <a:pt x="0" y="105"/>
                        <a:pt x="0" y="313"/>
                      </a:cubicBezTo>
                      <a:lnTo>
                        <a:pt x="250" y="313"/>
                      </a:lnTo>
                      <a:lnTo>
                        <a:pt x="107" y="551"/>
                      </a:lnTo>
                      <a:cubicBezTo>
                        <a:pt x="167" y="587"/>
                        <a:pt x="226" y="611"/>
                        <a:pt x="298" y="611"/>
                      </a:cubicBezTo>
                      <a:cubicBezTo>
                        <a:pt x="476" y="611"/>
                        <a:pt x="607" y="480"/>
                        <a:pt x="607" y="313"/>
                      </a:cubicBezTo>
                      <a:cubicBezTo>
                        <a:pt x="607" y="105"/>
                        <a:pt x="455" y="1"/>
                        <a:pt x="30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2" name="Google Shape;6342;p73"/>
                <p:cNvSpPr/>
                <p:nvPr/>
              </p:nvSpPr>
              <p:spPr>
                <a:xfrm rot="-956879">
                  <a:off x="739343" y="2561053"/>
                  <a:ext cx="169108" cy="1087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6" h="1104" extrusionOk="0">
                      <a:moveTo>
                        <a:pt x="1597" y="1"/>
                      </a:moveTo>
                      <a:cubicBezTo>
                        <a:pt x="1585" y="1"/>
                        <a:pt x="1572" y="12"/>
                        <a:pt x="1572" y="29"/>
                      </a:cubicBezTo>
                      <a:cubicBezTo>
                        <a:pt x="1549" y="232"/>
                        <a:pt x="1477" y="422"/>
                        <a:pt x="1358" y="601"/>
                      </a:cubicBezTo>
                      <a:cubicBezTo>
                        <a:pt x="1299" y="660"/>
                        <a:pt x="1227" y="720"/>
                        <a:pt x="1156" y="744"/>
                      </a:cubicBezTo>
                      <a:cubicBezTo>
                        <a:pt x="1108" y="756"/>
                        <a:pt x="1072" y="779"/>
                        <a:pt x="1025" y="779"/>
                      </a:cubicBezTo>
                      <a:cubicBezTo>
                        <a:pt x="977" y="791"/>
                        <a:pt x="941" y="791"/>
                        <a:pt x="882" y="791"/>
                      </a:cubicBezTo>
                      <a:cubicBezTo>
                        <a:pt x="856" y="795"/>
                        <a:pt x="830" y="797"/>
                        <a:pt x="804" y="797"/>
                      </a:cubicBezTo>
                      <a:cubicBezTo>
                        <a:pt x="652" y="797"/>
                        <a:pt x="504" y="738"/>
                        <a:pt x="382" y="637"/>
                      </a:cubicBezTo>
                      <a:cubicBezTo>
                        <a:pt x="239" y="482"/>
                        <a:pt x="156" y="291"/>
                        <a:pt x="132" y="101"/>
                      </a:cubicBezTo>
                      <a:lnTo>
                        <a:pt x="120" y="101"/>
                      </a:lnTo>
                      <a:cubicBezTo>
                        <a:pt x="120" y="83"/>
                        <a:pt x="105" y="74"/>
                        <a:pt x="90" y="74"/>
                      </a:cubicBezTo>
                      <a:cubicBezTo>
                        <a:pt x="75" y="74"/>
                        <a:pt x="60" y="83"/>
                        <a:pt x="60" y="101"/>
                      </a:cubicBezTo>
                      <a:cubicBezTo>
                        <a:pt x="1" y="339"/>
                        <a:pt x="48" y="601"/>
                        <a:pt x="191" y="803"/>
                      </a:cubicBezTo>
                      <a:cubicBezTo>
                        <a:pt x="355" y="988"/>
                        <a:pt x="578" y="1104"/>
                        <a:pt x="825" y="1104"/>
                      </a:cubicBezTo>
                      <a:cubicBezTo>
                        <a:pt x="847" y="1104"/>
                        <a:pt x="871" y="1103"/>
                        <a:pt x="894" y="1101"/>
                      </a:cubicBezTo>
                      <a:cubicBezTo>
                        <a:pt x="904" y="1101"/>
                        <a:pt x="915" y="1102"/>
                        <a:pt x="926" y="1102"/>
                      </a:cubicBezTo>
                      <a:cubicBezTo>
                        <a:pt x="1187" y="1102"/>
                        <a:pt x="1423" y="961"/>
                        <a:pt x="1561" y="744"/>
                      </a:cubicBezTo>
                      <a:cubicBezTo>
                        <a:pt x="1680" y="518"/>
                        <a:pt x="1715" y="267"/>
                        <a:pt x="1644" y="29"/>
                      </a:cubicBezTo>
                      <a:cubicBezTo>
                        <a:pt x="1632" y="17"/>
                        <a:pt x="1620" y="6"/>
                        <a:pt x="1608" y="6"/>
                      </a:cubicBezTo>
                      <a:cubicBezTo>
                        <a:pt x="1605" y="2"/>
                        <a:pt x="1601" y="1"/>
                        <a:pt x="159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3" name="Google Shape;6343;p73"/>
                <p:cNvSpPr/>
                <p:nvPr/>
              </p:nvSpPr>
              <p:spPr>
                <a:xfrm rot="-956879">
                  <a:off x="1107334" y="2264619"/>
                  <a:ext cx="267755" cy="171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7" h="1742" extrusionOk="0">
                      <a:moveTo>
                        <a:pt x="1719" y="0"/>
                      </a:moveTo>
                      <a:cubicBezTo>
                        <a:pt x="1538" y="0"/>
                        <a:pt x="1337" y="45"/>
                        <a:pt x="1120" y="151"/>
                      </a:cubicBezTo>
                      <a:cubicBezTo>
                        <a:pt x="572" y="425"/>
                        <a:pt x="1" y="1377"/>
                        <a:pt x="1" y="1377"/>
                      </a:cubicBezTo>
                      <a:lnTo>
                        <a:pt x="215" y="1711"/>
                      </a:lnTo>
                      <a:cubicBezTo>
                        <a:pt x="215" y="1711"/>
                        <a:pt x="495" y="1742"/>
                        <a:pt x="866" y="1742"/>
                      </a:cubicBezTo>
                      <a:cubicBezTo>
                        <a:pt x="1575" y="1742"/>
                        <a:pt x="2617" y="1629"/>
                        <a:pt x="2680" y="973"/>
                      </a:cubicBezTo>
                      <a:cubicBezTo>
                        <a:pt x="2717" y="522"/>
                        <a:pt x="2334" y="0"/>
                        <a:pt x="171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4" name="Google Shape;6344;p73"/>
                <p:cNvSpPr/>
                <p:nvPr/>
              </p:nvSpPr>
              <p:spPr>
                <a:xfrm rot="-956879">
                  <a:off x="969673" y="2215215"/>
                  <a:ext cx="180836" cy="233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5" h="2365" extrusionOk="0">
                      <a:moveTo>
                        <a:pt x="896" y="1"/>
                      </a:moveTo>
                      <a:cubicBezTo>
                        <a:pt x="627" y="1"/>
                        <a:pt x="364" y="145"/>
                        <a:pt x="251" y="483"/>
                      </a:cubicBezTo>
                      <a:cubicBezTo>
                        <a:pt x="1" y="1245"/>
                        <a:pt x="870" y="1924"/>
                        <a:pt x="870" y="1924"/>
                      </a:cubicBezTo>
                      <a:lnTo>
                        <a:pt x="1275" y="2365"/>
                      </a:lnTo>
                      <a:lnTo>
                        <a:pt x="1406" y="2162"/>
                      </a:lnTo>
                      <a:cubicBezTo>
                        <a:pt x="1406" y="2162"/>
                        <a:pt x="1834" y="1257"/>
                        <a:pt x="1656" y="555"/>
                      </a:cubicBezTo>
                      <a:cubicBezTo>
                        <a:pt x="1564" y="215"/>
                        <a:pt x="1225" y="1"/>
                        <a:pt x="8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345" name="Google Shape;6345;p73"/>
          <p:cNvSpPr/>
          <p:nvPr/>
        </p:nvSpPr>
        <p:spPr>
          <a:xfrm>
            <a:off x="3704312" y="2923290"/>
            <a:ext cx="479686" cy="480271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6" name="Google Shape;6346;p73"/>
          <p:cNvGrpSpPr/>
          <p:nvPr/>
        </p:nvGrpSpPr>
        <p:grpSpPr>
          <a:xfrm>
            <a:off x="4331575" y="2923562"/>
            <a:ext cx="480256" cy="479726"/>
            <a:chOff x="3303268" y="3817349"/>
            <a:chExt cx="346056" cy="345674"/>
          </a:xfrm>
        </p:grpSpPr>
        <p:sp>
          <p:nvSpPr>
            <p:cNvPr id="6347" name="Google Shape;6347;p73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73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73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73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1" name="Google Shape;6351;p73"/>
          <p:cNvGrpSpPr/>
          <p:nvPr/>
        </p:nvGrpSpPr>
        <p:grpSpPr>
          <a:xfrm>
            <a:off x="4959419" y="2923562"/>
            <a:ext cx="480256" cy="479726"/>
            <a:chOff x="3752358" y="3817349"/>
            <a:chExt cx="346056" cy="345674"/>
          </a:xfrm>
        </p:grpSpPr>
        <p:sp>
          <p:nvSpPr>
            <p:cNvPr id="6352" name="Google Shape;6352;p73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73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73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73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56" name="Google Shape;6356;p73"/>
          <p:cNvGrpSpPr/>
          <p:nvPr/>
        </p:nvGrpSpPr>
        <p:grpSpPr>
          <a:xfrm rot="-1621947">
            <a:off x="7572074" y="983848"/>
            <a:ext cx="554356" cy="541796"/>
            <a:chOff x="3672599" y="619795"/>
            <a:chExt cx="766044" cy="748688"/>
          </a:xfrm>
        </p:grpSpPr>
        <p:sp>
          <p:nvSpPr>
            <p:cNvPr id="6357" name="Google Shape;6357;p73"/>
            <p:cNvSpPr/>
            <p:nvPr/>
          </p:nvSpPr>
          <p:spPr>
            <a:xfrm>
              <a:off x="3672599" y="619795"/>
              <a:ext cx="766044" cy="748688"/>
            </a:xfrm>
            <a:custGeom>
              <a:avLst/>
              <a:gdLst/>
              <a:ahLst/>
              <a:cxnLst/>
              <a:rect l="l" t="t" r="r" b="b"/>
              <a:pathLst>
                <a:path w="7187" h="7024" extrusionOk="0">
                  <a:moveTo>
                    <a:pt x="1682" y="0"/>
                  </a:moveTo>
                  <a:cubicBezTo>
                    <a:pt x="1169" y="0"/>
                    <a:pt x="655" y="103"/>
                    <a:pt x="173" y="309"/>
                  </a:cubicBezTo>
                  <a:cubicBezTo>
                    <a:pt x="0" y="363"/>
                    <a:pt x="53" y="614"/>
                    <a:pt x="217" y="614"/>
                  </a:cubicBezTo>
                  <a:cubicBezTo>
                    <a:pt x="233" y="614"/>
                    <a:pt x="250" y="612"/>
                    <a:pt x="269" y="606"/>
                  </a:cubicBezTo>
                  <a:cubicBezTo>
                    <a:pt x="273" y="606"/>
                    <a:pt x="300" y="603"/>
                    <a:pt x="342" y="603"/>
                  </a:cubicBezTo>
                  <a:cubicBezTo>
                    <a:pt x="554" y="603"/>
                    <a:pt x="1154" y="669"/>
                    <a:pt x="1293" y="1452"/>
                  </a:cubicBezTo>
                  <a:cubicBezTo>
                    <a:pt x="1328" y="1821"/>
                    <a:pt x="1328" y="2178"/>
                    <a:pt x="1269" y="2547"/>
                  </a:cubicBezTo>
                  <a:cubicBezTo>
                    <a:pt x="1162" y="3618"/>
                    <a:pt x="1019" y="4952"/>
                    <a:pt x="2293" y="6166"/>
                  </a:cubicBezTo>
                  <a:cubicBezTo>
                    <a:pt x="2865" y="6716"/>
                    <a:pt x="3621" y="7024"/>
                    <a:pt x="4415" y="7024"/>
                  </a:cubicBezTo>
                  <a:cubicBezTo>
                    <a:pt x="4430" y="7024"/>
                    <a:pt x="4445" y="7024"/>
                    <a:pt x="4460" y="7024"/>
                  </a:cubicBezTo>
                  <a:cubicBezTo>
                    <a:pt x="4805" y="7024"/>
                    <a:pt x="5162" y="6976"/>
                    <a:pt x="5495" y="6869"/>
                  </a:cubicBezTo>
                  <a:cubicBezTo>
                    <a:pt x="6365" y="6619"/>
                    <a:pt x="7043" y="6083"/>
                    <a:pt x="7174" y="5547"/>
                  </a:cubicBezTo>
                  <a:cubicBezTo>
                    <a:pt x="7186" y="5488"/>
                    <a:pt x="7162" y="5416"/>
                    <a:pt x="7103" y="5381"/>
                  </a:cubicBezTo>
                  <a:cubicBezTo>
                    <a:pt x="7079" y="5363"/>
                    <a:pt x="7049" y="5354"/>
                    <a:pt x="7019" y="5354"/>
                  </a:cubicBezTo>
                  <a:cubicBezTo>
                    <a:pt x="6990" y="5354"/>
                    <a:pt x="6960" y="5363"/>
                    <a:pt x="6936" y="5381"/>
                  </a:cubicBezTo>
                  <a:cubicBezTo>
                    <a:pt x="6917" y="5393"/>
                    <a:pt x="6731" y="5511"/>
                    <a:pt x="6459" y="5511"/>
                  </a:cubicBezTo>
                  <a:cubicBezTo>
                    <a:pt x="6215" y="5511"/>
                    <a:pt x="5901" y="5415"/>
                    <a:pt x="5579" y="5059"/>
                  </a:cubicBezTo>
                  <a:cubicBezTo>
                    <a:pt x="5364" y="4821"/>
                    <a:pt x="5281" y="4309"/>
                    <a:pt x="5186" y="3702"/>
                  </a:cubicBezTo>
                  <a:cubicBezTo>
                    <a:pt x="4995" y="2547"/>
                    <a:pt x="4757" y="1118"/>
                    <a:pt x="3459" y="439"/>
                  </a:cubicBezTo>
                  <a:cubicBezTo>
                    <a:pt x="2908" y="147"/>
                    <a:pt x="2296" y="0"/>
                    <a:pt x="1682" y="0"/>
                  </a:cubicBezTo>
                  <a:close/>
                </a:path>
              </a:pathLst>
            </a:custGeom>
            <a:solidFill>
              <a:schemeClr val="accent4"/>
            </a:solidFill>
            <a:ln w="1143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8" name="Google Shape;6358;p73"/>
            <p:cNvGrpSpPr/>
            <p:nvPr/>
          </p:nvGrpSpPr>
          <p:grpSpPr>
            <a:xfrm>
              <a:off x="3693969" y="636418"/>
              <a:ext cx="726820" cy="715219"/>
              <a:chOff x="2709350" y="1196600"/>
              <a:chExt cx="170475" cy="167750"/>
            </a:xfrm>
          </p:grpSpPr>
          <p:sp>
            <p:nvSpPr>
              <p:cNvPr id="6359" name="Google Shape;6359;p73"/>
              <p:cNvSpPr/>
              <p:nvPr/>
            </p:nvSpPr>
            <p:spPr>
              <a:xfrm>
                <a:off x="2710450" y="1196600"/>
                <a:ext cx="169375" cy="167750"/>
              </a:xfrm>
              <a:custGeom>
                <a:avLst/>
                <a:gdLst/>
                <a:ahLst/>
                <a:cxnLst/>
                <a:rect l="l" t="t" r="r" b="b"/>
                <a:pathLst>
                  <a:path w="6775" h="6710" extrusionOk="0">
                    <a:moveTo>
                      <a:pt x="1442" y="0"/>
                    </a:moveTo>
                    <a:cubicBezTo>
                      <a:pt x="954" y="0"/>
                      <a:pt x="464" y="96"/>
                      <a:pt x="0" y="290"/>
                    </a:cubicBezTo>
                    <a:cubicBezTo>
                      <a:pt x="0" y="290"/>
                      <a:pt x="37" y="286"/>
                      <a:pt x="98" y="286"/>
                    </a:cubicBezTo>
                    <a:cubicBezTo>
                      <a:pt x="354" y="286"/>
                      <a:pt x="1039" y="371"/>
                      <a:pt x="1203" y="1267"/>
                    </a:cubicBezTo>
                    <a:cubicBezTo>
                      <a:pt x="1405" y="2374"/>
                      <a:pt x="441" y="4255"/>
                      <a:pt x="2167" y="5898"/>
                    </a:cubicBezTo>
                    <a:cubicBezTo>
                      <a:pt x="2784" y="6485"/>
                      <a:pt x="3521" y="6710"/>
                      <a:pt x="4224" y="6710"/>
                    </a:cubicBezTo>
                    <a:cubicBezTo>
                      <a:pt x="5474" y="6710"/>
                      <a:pt x="6615" y="5999"/>
                      <a:pt x="6775" y="5351"/>
                    </a:cubicBezTo>
                    <a:lnTo>
                      <a:pt x="6775" y="5351"/>
                    </a:lnTo>
                    <a:cubicBezTo>
                      <a:pt x="6775" y="5351"/>
                      <a:pt x="6546" y="5502"/>
                      <a:pt x="6212" y="5502"/>
                    </a:cubicBezTo>
                    <a:cubicBezTo>
                      <a:pt x="5932" y="5502"/>
                      <a:pt x="5580" y="5396"/>
                      <a:pt x="5227" y="5005"/>
                    </a:cubicBezTo>
                    <a:cubicBezTo>
                      <a:pt x="4549" y="4255"/>
                      <a:pt x="5060" y="1433"/>
                      <a:pt x="3155" y="421"/>
                    </a:cubicBezTo>
                    <a:cubicBezTo>
                      <a:pt x="2621" y="141"/>
                      <a:pt x="2033" y="0"/>
                      <a:pt x="14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0" name="Google Shape;6360;p73"/>
              <p:cNvSpPr/>
              <p:nvPr/>
            </p:nvSpPr>
            <p:spPr>
              <a:xfrm>
                <a:off x="2709350" y="1198025"/>
                <a:ext cx="110050" cy="116875"/>
              </a:xfrm>
              <a:custGeom>
                <a:avLst/>
                <a:gdLst/>
                <a:ahLst/>
                <a:cxnLst/>
                <a:rect l="l" t="t" r="r" b="b"/>
                <a:pathLst>
                  <a:path w="4402" h="4675" extrusionOk="0">
                    <a:moveTo>
                      <a:pt x="1038" y="0"/>
                    </a:moveTo>
                    <a:cubicBezTo>
                      <a:pt x="696" y="0"/>
                      <a:pt x="353" y="69"/>
                      <a:pt x="32" y="210"/>
                    </a:cubicBezTo>
                    <a:lnTo>
                      <a:pt x="44" y="210"/>
                    </a:lnTo>
                    <a:cubicBezTo>
                      <a:pt x="0" y="221"/>
                      <a:pt x="17" y="282"/>
                      <a:pt x="58" y="282"/>
                    </a:cubicBezTo>
                    <a:cubicBezTo>
                      <a:pt x="61" y="282"/>
                      <a:pt x="64" y="282"/>
                      <a:pt x="68" y="281"/>
                    </a:cubicBezTo>
                    <a:cubicBezTo>
                      <a:pt x="296" y="222"/>
                      <a:pt x="532" y="191"/>
                      <a:pt x="769" y="191"/>
                    </a:cubicBezTo>
                    <a:cubicBezTo>
                      <a:pt x="1101" y="191"/>
                      <a:pt x="1434" y="251"/>
                      <a:pt x="1747" y="376"/>
                    </a:cubicBezTo>
                    <a:cubicBezTo>
                      <a:pt x="2271" y="591"/>
                      <a:pt x="2723" y="960"/>
                      <a:pt x="3033" y="1424"/>
                    </a:cubicBezTo>
                    <a:lnTo>
                      <a:pt x="3164" y="1591"/>
                    </a:lnTo>
                    <a:lnTo>
                      <a:pt x="3271" y="1781"/>
                    </a:lnTo>
                    <a:lnTo>
                      <a:pt x="3485" y="2150"/>
                    </a:lnTo>
                    <a:cubicBezTo>
                      <a:pt x="3592" y="2424"/>
                      <a:pt x="3723" y="2686"/>
                      <a:pt x="3819" y="2960"/>
                    </a:cubicBezTo>
                    <a:lnTo>
                      <a:pt x="3961" y="3377"/>
                    </a:lnTo>
                    <a:cubicBezTo>
                      <a:pt x="4009" y="3508"/>
                      <a:pt x="4057" y="3651"/>
                      <a:pt x="4092" y="3793"/>
                    </a:cubicBezTo>
                    <a:cubicBezTo>
                      <a:pt x="4176" y="4079"/>
                      <a:pt x="4235" y="4365"/>
                      <a:pt x="4331" y="4639"/>
                    </a:cubicBezTo>
                    <a:cubicBezTo>
                      <a:pt x="4331" y="4663"/>
                      <a:pt x="4342" y="4674"/>
                      <a:pt x="4366" y="4674"/>
                    </a:cubicBezTo>
                    <a:cubicBezTo>
                      <a:pt x="4378" y="4663"/>
                      <a:pt x="4402" y="4651"/>
                      <a:pt x="4402" y="4627"/>
                    </a:cubicBezTo>
                    <a:cubicBezTo>
                      <a:pt x="4366" y="4329"/>
                      <a:pt x="4331" y="4032"/>
                      <a:pt x="4283" y="3734"/>
                    </a:cubicBezTo>
                    <a:cubicBezTo>
                      <a:pt x="4235" y="3448"/>
                      <a:pt x="4140" y="3162"/>
                      <a:pt x="4069" y="2865"/>
                    </a:cubicBezTo>
                    <a:cubicBezTo>
                      <a:pt x="4033" y="2722"/>
                      <a:pt x="3985" y="2579"/>
                      <a:pt x="3926" y="2436"/>
                    </a:cubicBezTo>
                    <a:lnTo>
                      <a:pt x="3759" y="2019"/>
                    </a:lnTo>
                    <a:lnTo>
                      <a:pt x="3533" y="1615"/>
                    </a:lnTo>
                    <a:lnTo>
                      <a:pt x="3426" y="1412"/>
                    </a:lnTo>
                    <a:lnTo>
                      <a:pt x="3283" y="1234"/>
                    </a:lnTo>
                    <a:cubicBezTo>
                      <a:pt x="2938" y="710"/>
                      <a:pt x="2426" y="329"/>
                      <a:pt x="1830" y="126"/>
                    </a:cubicBezTo>
                    <a:cubicBezTo>
                      <a:pt x="1574" y="43"/>
                      <a:pt x="1306" y="0"/>
                      <a:pt x="103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1" name="Google Shape;6361;p73"/>
              <p:cNvSpPr/>
              <p:nvPr/>
            </p:nvSpPr>
            <p:spPr>
              <a:xfrm>
                <a:off x="2719375" y="1201725"/>
                <a:ext cx="45875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1074" extrusionOk="0">
                    <a:moveTo>
                      <a:pt x="336" y="1"/>
                    </a:moveTo>
                    <a:cubicBezTo>
                      <a:pt x="225" y="1"/>
                      <a:pt x="113" y="8"/>
                      <a:pt x="1" y="26"/>
                    </a:cubicBezTo>
                    <a:cubicBezTo>
                      <a:pt x="1" y="26"/>
                      <a:pt x="858" y="466"/>
                      <a:pt x="1001" y="1074"/>
                    </a:cubicBezTo>
                    <a:cubicBezTo>
                      <a:pt x="1001" y="1074"/>
                      <a:pt x="1281" y="368"/>
                      <a:pt x="1694" y="368"/>
                    </a:cubicBezTo>
                    <a:cubicBezTo>
                      <a:pt x="1739" y="368"/>
                      <a:pt x="1786" y="376"/>
                      <a:pt x="1834" y="395"/>
                    </a:cubicBezTo>
                    <a:cubicBezTo>
                      <a:pt x="1834" y="395"/>
                      <a:pt x="1128" y="1"/>
                      <a:pt x="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2" name="Google Shape;6362;p73"/>
          <p:cNvGrpSpPr/>
          <p:nvPr/>
        </p:nvGrpSpPr>
        <p:grpSpPr>
          <a:xfrm rot="-813795">
            <a:off x="7438351" y="1974913"/>
            <a:ext cx="730513" cy="874936"/>
            <a:chOff x="7303430" y="818541"/>
            <a:chExt cx="535874" cy="641863"/>
          </a:xfrm>
        </p:grpSpPr>
        <p:sp>
          <p:nvSpPr>
            <p:cNvPr id="6363" name="Google Shape;6363;p73"/>
            <p:cNvSpPr/>
            <p:nvPr/>
          </p:nvSpPr>
          <p:spPr>
            <a:xfrm>
              <a:off x="7308845" y="818541"/>
              <a:ext cx="525045" cy="641863"/>
            </a:xfrm>
            <a:custGeom>
              <a:avLst/>
              <a:gdLst/>
              <a:ahLst/>
              <a:cxnLst/>
              <a:rect l="l" t="t" r="r" b="b"/>
              <a:pathLst>
                <a:path w="7395" h="9040" extrusionOk="0">
                  <a:moveTo>
                    <a:pt x="5503" y="1"/>
                  </a:moveTo>
                  <a:cubicBezTo>
                    <a:pt x="5495" y="1"/>
                    <a:pt x="5486" y="1"/>
                    <a:pt x="5478" y="3"/>
                  </a:cubicBezTo>
                  <a:lnTo>
                    <a:pt x="5025" y="205"/>
                  </a:lnTo>
                  <a:cubicBezTo>
                    <a:pt x="4954" y="241"/>
                    <a:pt x="4918" y="300"/>
                    <a:pt x="4942" y="372"/>
                  </a:cubicBezTo>
                  <a:lnTo>
                    <a:pt x="5097" y="1050"/>
                  </a:lnTo>
                  <a:lnTo>
                    <a:pt x="4561" y="1515"/>
                  </a:lnTo>
                  <a:cubicBezTo>
                    <a:pt x="4467" y="1504"/>
                    <a:pt x="4373" y="1499"/>
                    <a:pt x="4280" y="1499"/>
                  </a:cubicBezTo>
                  <a:cubicBezTo>
                    <a:pt x="3959" y="1499"/>
                    <a:pt x="3642" y="1561"/>
                    <a:pt x="3347" y="1681"/>
                  </a:cubicBezTo>
                  <a:cubicBezTo>
                    <a:pt x="2847" y="1884"/>
                    <a:pt x="2382" y="2193"/>
                    <a:pt x="2013" y="2598"/>
                  </a:cubicBezTo>
                  <a:lnTo>
                    <a:pt x="1918" y="2479"/>
                  </a:lnTo>
                  <a:lnTo>
                    <a:pt x="1846" y="1884"/>
                  </a:lnTo>
                  <a:cubicBezTo>
                    <a:pt x="1820" y="1819"/>
                    <a:pt x="1761" y="1789"/>
                    <a:pt x="1704" y="1789"/>
                  </a:cubicBezTo>
                  <a:cubicBezTo>
                    <a:pt x="1635" y="1789"/>
                    <a:pt x="1567" y="1834"/>
                    <a:pt x="1561" y="1920"/>
                  </a:cubicBezTo>
                  <a:lnTo>
                    <a:pt x="1632" y="2562"/>
                  </a:lnTo>
                  <a:cubicBezTo>
                    <a:pt x="1632" y="2586"/>
                    <a:pt x="1644" y="2610"/>
                    <a:pt x="1668" y="2634"/>
                  </a:cubicBezTo>
                  <a:lnTo>
                    <a:pt x="1811" y="2812"/>
                  </a:lnTo>
                  <a:cubicBezTo>
                    <a:pt x="1763" y="2872"/>
                    <a:pt x="1715" y="2932"/>
                    <a:pt x="1668" y="2991"/>
                  </a:cubicBezTo>
                  <a:cubicBezTo>
                    <a:pt x="1596" y="3086"/>
                    <a:pt x="1537" y="3182"/>
                    <a:pt x="1465" y="3289"/>
                  </a:cubicBezTo>
                  <a:cubicBezTo>
                    <a:pt x="1370" y="3444"/>
                    <a:pt x="1287" y="3586"/>
                    <a:pt x="1227" y="3741"/>
                  </a:cubicBezTo>
                  <a:lnTo>
                    <a:pt x="751" y="3563"/>
                  </a:lnTo>
                  <a:cubicBezTo>
                    <a:pt x="727" y="3551"/>
                    <a:pt x="703" y="3551"/>
                    <a:pt x="692" y="3551"/>
                  </a:cubicBezTo>
                  <a:lnTo>
                    <a:pt x="132" y="3586"/>
                  </a:lnTo>
                  <a:cubicBezTo>
                    <a:pt x="60" y="3586"/>
                    <a:pt x="1" y="3658"/>
                    <a:pt x="1" y="3729"/>
                  </a:cubicBezTo>
                  <a:cubicBezTo>
                    <a:pt x="13" y="3813"/>
                    <a:pt x="72" y="3872"/>
                    <a:pt x="156" y="3872"/>
                  </a:cubicBezTo>
                  <a:lnTo>
                    <a:pt x="668" y="3836"/>
                  </a:lnTo>
                  <a:lnTo>
                    <a:pt x="1108" y="4003"/>
                  </a:lnTo>
                  <a:cubicBezTo>
                    <a:pt x="989" y="4313"/>
                    <a:pt x="906" y="4646"/>
                    <a:pt x="882" y="4979"/>
                  </a:cubicBezTo>
                  <a:cubicBezTo>
                    <a:pt x="858" y="5241"/>
                    <a:pt x="882" y="5515"/>
                    <a:pt x="942" y="5777"/>
                  </a:cubicBezTo>
                  <a:lnTo>
                    <a:pt x="108" y="6099"/>
                  </a:lnTo>
                  <a:cubicBezTo>
                    <a:pt x="49" y="6122"/>
                    <a:pt x="1" y="6182"/>
                    <a:pt x="13" y="6241"/>
                  </a:cubicBezTo>
                  <a:lnTo>
                    <a:pt x="156" y="8063"/>
                  </a:lnTo>
                  <a:cubicBezTo>
                    <a:pt x="168" y="8146"/>
                    <a:pt x="227" y="8194"/>
                    <a:pt x="311" y="8194"/>
                  </a:cubicBezTo>
                  <a:lnTo>
                    <a:pt x="322" y="8194"/>
                  </a:lnTo>
                  <a:cubicBezTo>
                    <a:pt x="394" y="8194"/>
                    <a:pt x="453" y="8123"/>
                    <a:pt x="453" y="8051"/>
                  </a:cubicBezTo>
                  <a:lnTo>
                    <a:pt x="311" y="6337"/>
                  </a:lnTo>
                  <a:lnTo>
                    <a:pt x="1013" y="6075"/>
                  </a:lnTo>
                  <a:cubicBezTo>
                    <a:pt x="1061" y="6182"/>
                    <a:pt x="1108" y="6301"/>
                    <a:pt x="1168" y="6408"/>
                  </a:cubicBezTo>
                  <a:lnTo>
                    <a:pt x="1180" y="6432"/>
                  </a:lnTo>
                  <a:cubicBezTo>
                    <a:pt x="1239" y="6527"/>
                    <a:pt x="1311" y="6622"/>
                    <a:pt x="1382" y="6718"/>
                  </a:cubicBezTo>
                  <a:cubicBezTo>
                    <a:pt x="1406" y="6753"/>
                    <a:pt x="1430" y="6777"/>
                    <a:pt x="1465" y="6801"/>
                  </a:cubicBezTo>
                  <a:lnTo>
                    <a:pt x="1465" y="6813"/>
                  </a:lnTo>
                  <a:cubicBezTo>
                    <a:pt x="1537" y="6884"/>
                    <a:pt x="1608" y="6944"/>
                    <a:pt x="1680" y="7003"/>
                  </a:cubicBezTo>
                  <a:lnTo>
                    <a:pt x="1727" y="7027"/>
                  </a:lnTo>
                  <a:lnTo>
                    <a:pt x="1799" y="7087"/>
                  </a:lnTo>
                  <a:cubicBezTo>
                    <a:pt x="1918" y="7170"/>
                    <a:pt x="2037" y="7254"/>
                    <a:pt x="2156" y="7325"/>
                  </a:cubicBezTo>
                  <a:lnTo>
                    <a:pt x="1989" y="8158"/>
                  </a:lnTo>
                  <a:cubicBezTo>
                    <a:pt x="1977" y="8206"/>
                    <a:pt x="2001" y="8266"/>
                    <a:pt x="2037" y="8301"/>
                  </a:cubicBezTo>
                  <a:lnTo>
                    <a:pt x="3025" y="9004"/>
                  </a:lnTo>
                  <a:cubicBezTo>
                    <a:pt x="3049" y="9028"/>
                    <a:pt x="3085" y="9039"/>
                    <a:pt x="3108" y="9039"/>
                  </a:cubicBezTo>
                  <a:cubicBezTo>
                    <a:pt x="3156" y="9039"/>
                    <a:pt x="3204" y="9016"/>
                    <a:pt x="3228" y="8980"/>
                  </a:cubicBezTo>
                  <a:cubicBezTo>
                    <a:pt x="3275" y="8908"/>
                    <a:pt x="3263" y="8825"/>
                    <a:pt x="3192" y="8778"/>
                  </a:cubicBezTo>
                  <a:lnTo>
                    <a:pt x="2287" y="8123"/>
                  </a:lnTo>
                  <a:lnTo>
                    <a:pt x="2418" y="7468"/>
                  </a:lnTo>
                  <a:cubicBezTo>
                    <a:pt x="2847" y="7694"/>
                    <a:pt x="3335" y="7813"/>
                    <a:pt x="3811" y="7813"/>
                  </a:cubicBezTo>
                  <a:cubicBezTo>
                    <a:pt x="4192" y="7813"/>
                    <a:pt x="4573" y="7742"/>
                    <a:pt x="4930" y="7599"/>
                  </a:cubicBezTo>
                  <a:cubicBezTo>
                    <a:pt x="5037" y="7551"/>
                    <a:pt x="5144" y="7492"/>
                    <a:pt x="5252" y="7432"/>
                  </a:cubicBezTo>
                  <a:lnTo>
                    <a:pt x="5359" y="7587"/>
                  </a:lnTo>
                  <a:lnTo>
                    <a:pt x="5335" y="8051"/>
                  </a:lnTo>
                  <a:cubicBezTo>
                    <a:pt x="5335" y="8135"/>
                    <a:pt x="5394" y="8194"/>
                    <a:pt x="5466" y="8206"/>
                  </a:cubicBezTo>
                  <a:lnTo>
                    <a:pt x="5478" y="8206"/>
                  </a:lnTo>
                  <a:cubicBezTo>
                    <a:pt x="5549" y="8206"/>
                    <a:pt x="5621" y="8146"/>
                    <a:pt x="5621" y="8063"/>
                  </a:cubicBezTo>
                  <a:lnTo>
                    <a:pt x="5656" y="7539"/>
                  </a:lnTo>
                  <a:cubicBezTo>
                    <a:pt x="5656" y="7504"/>
                    <a:pt x="5645" y="7480"/>
                    <a:pt x="5621" y="7444"/>
                  </a:cubicBezTo>
                  <a:lnTo>
                    <a:pt x="5502" y="7289"/>
                  </a:lnTo>
                  <a:lnTo>
                    <a:pt x="5514" y="7277"/>
                  </a:lnTo>
                  <a:cubicBezTo>
                    <a:pt x="5823" y="7051"/>
                    <a:pt x="6109" y="6789"/>
                    <a:pt x="6335" y="6480"/>
                  </a:cubicBezTo>
                  <a:cubicBezTo>
                    <a:pt x="6454" y="6313"/>
                    <a:pt x="6561" y="6146"/>
                    <a:pt x="6657" y="5968"/>
                  </a:cubicBezTo>
                  <a:cubicBezTo>
                    <a:pt x="6704" y="5872"/>
                    <a:pt x="6752" y="5777"/>
                    <a:pt x="6788" y="5670"/>
                  </a:cubicBezTo>
                  <a:lnTo>
                    <a:pt x="6907" y="5718"/>
                  </a:lnTo>
                  <a:lnTo>
                    <a:pt x="7097" y="6325"/>
                  </a:lnTo>
                  <a:cubicBezTo>
                    <a:pt x="7121" y="6384"/>
                    <a:pt x="7169" y="6420"/>
                    <a:pt x="7228" y="6420"/>
                  </a:cubicBezTo>
                  <a:lnTo>
                    <a:pt x="7276" y="6420"/>
                  </a:lnTo>
                  <a:cubicBezTo>
                    <a:pt x="7359" y="6384"/>
                    <a:pt x="7395" y="6301"/>
                    <a:pt x="7371" y="6230"/>
                  </a:cubicBezTo>
                  <a:lnTo>
                    <a:pt x="7157" y="5551"/>
                  </a:lnTo>
                  <a:cubicBezTo>
                    <a:pt x="7145" y="5515"/>
                    <a:pt x="7109" y="5479"/>
                    <a:pt x="7073" y="5468"/>
                  </a:cubicBezTo>
                  <a:lnTo>
                    <a:pt x="6883" y="5396"/>
                  </a:lnTo>
                  <a:cubicBezTo>
                    <a:pt x="6918" y="5277"/>
                    <a:pt x="6954" y="5158"/>
                    <a:pt x="6978" y="5039"/>
                  </a:cubicBezTo>
                  <a:cubicBezTo>
                    <a:pt x="7061" y="4575"/>
                    <a:pt x="7038" y="4098"/>
                    <a:pt x="6895" y="3646"/>
                  </a:cubicBezTo>
                  <a:cubicBezTo>
                    <a:pt x="6823" y="3432"/>
                    <a:pt x="6728" y="3229"/>
                    <a:pt x="6609" y="3027"/>
                  </a:cubicBezTo>
                  <a:lnTo>
                    <a:pt x="6930" y="2158"/>
                  </a:lnTo>
                  <a:cubicBezTo>
                    <a:pt x="6942" y="2134"/>
                    <a:pt x="6942" y="2110"/>
                    <a:pt x="6942" y="2098"/>
                  </a:cubicBezTo>
                  <a:lnTo>
                    <a:pt x="6907" y="1527"/>
                  </a:lnTo>
                  <a:lnTo>
                    <a:pt x="7169" y="1348"/>
                  </a:lnTo>
                  <a:cubicBezTo>
                    <a:pt x="7305" y="1290"/>
                    <a:pt x="7171" y="1073"/>
                    <a:pt x="7059" y="1073"/>
                  </a:cubicBezTo>
                  <a:cubicBezTo>
                    <a:pt x="7034" y="1073"/>
                    <a:pt x="7010" y="1084"/>
                    <a:pt x="6990" y="1110"/>
                  </a:cubicBezTo>
                  <a:lnTo>
                    <a:pt x="6680" y="1348"/>
                  </a:lnTo>
                  <a:cubicBezTo>
                    <a:pt x="6633" y="1372"/>
                    <a:pt x="6609" y="1419"/>
                    <a:pt x="6621" y="1467"/>
                  </a:cubicBezTo>
                  <a:lnTo>
                    <a:pt x="6657" y="2086"/>
                  </a:lnTo>
                  <a:lnTo>
                    <a:pt x="6418" y="2729"/>
                  </a:lnTo>
                  <a:cubicBezTo>
                    <a:pt x="6192" y="2443"/>
                    <a:pt x="5930" y="2181"/>
                    <a:pt x="5633" y="1967"/>
                  </a:cubicBezTo>
                  <a:lnTo>
                    <a:pt x="5502" y="1872"/>
                  </a:lnTo>
                  <a:cubicBezTo>
                    <a:pt x="5430" y="1812"/>
                    <a:pt x="5347" y="1765"/>
                    <a:pt x="5264" y="1729"/>
                  </a:cubicBezTo>
                  <a:lnTo>
                    <a:pt x="5252" y="1717"/>
                  </a:lnTo>
                  <a:lnTo>
                    <a:pt x="5144" y="1669"/>
                  </a:lnTo>
                  <a:cubicBezTo>
                    <a:pt x="5061" y="1634"/>
                    <a:pt x="4990" y="1610"/>
                    <a:pt x="4918" y="1586"/>
                  </a:cubicBezTo>
                  <a:lnTo>
                    <a:pt x="5347" y="1217"/>
                  </a:lnTo>
                  <a:cubicBezTo>
                    <a:pt x="5394" y="1181"/>
                    <a:pt x="5406" y="1122"/>
                    <a:pt x="5394" y="1074"/>
                  </a:cubicBezTo>
                  <a:lnTo>
                    <a:pt x="5252" y="419"/>
                  </a:lnTo>
                  <a:lnTo>
                    <a:pt x="5597" y="276"/>
                  </a:lnTo>
                  <a:cubicBezTo>
                    <a:pt x="5709" y="186"/>
                    <a:pt x="5641" y="1"/>
                    <a:pt x="5503" y="1"/>
                  </a:cubicBezTo>
                  <a:close/>
                </a:path>
              </a:pathLst>
            </a:custGeom>
            <a:solidFill>
              <a:schemeClr val="accent3"/>
            </a:solidFill>
            <a:ln w="1143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64" name="Google Shape;6364;p73"/>
            <p:cNvGrpSpPr/>
            <p:nvPr/>
          </p:nvGrpSpPr>
          <p:grpSpPr>
            <a:xfrm>
              <a:off x="7303430" y="818577"/>
              <a:ext cx="535874" cy="641792"/>
              <a:chOff x="3276547" y="1890437"/>
              <a:chExt cx="232231" cy="278133"/>
            </a:xfrm>
          </p:grpSpPr>
          <p:sp>
            <p:nvSpPr>
              <p:cNvPr id="6365" name="Google Shape;6365;p73"/>
              <p:cNvSpPr/>
              <p:nvPr/>
            </p:nvSpPr>
            <p:spPr>
              <a:xfrm>
                <a:off x="3281601" y="2064259"/>
                <a:ext cx="46586" cy="78679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2557" extrusionOk="0">
                    <a:moveTo>
                      <a:pt x="1317" y="1"/>
                    </a:moveTo>
                    <a:cubicBezTo>
                      <a:pt x="1299" y="1"/>
                      <a:pt x="1281" y="7"/>
                      <a:pt x="1262" y="21"/>
                    </a:cubicBezTo>
                    <a:lnTo>
                      <a:pt x="96" y="449"/>
                    </a:lnTo>
                    <a:cubicBezTo>
                      <a:pt x="36" y="473"/>
                      <a:pt x="0" y="533"/>
                      <a:pt x="12" y="604"/>
                    </a:cubicBezTo>
                    <a:lnTo>
                      <a:pt x="155" y="2426"/>
                    </a:lnTo>
                    <a:cubicBezTo>
                      <a:pt x="167" y="2497"/>
                      <a:pt x="227" y="2557"/>
                      <a:pt x="310" y="2557"/>
                    </a:cubicBezTo>
                    <a:lnTo>
                      <a:pt x="322" y="2545"/>
                    </a:lnTo>
                    <a:cubicBezTo>
                      <a:pt x="393" y="2533"/>
                      <a:pt x="453" y="2473"/>
                      <a:pt x="453" y="2402"/>
                    </a:cubicBezTo>
                    <a:lnTo>
                      <a:pt x="310" y="687"/>
                    </a:lnTo>
                    <a:lnTo>
                      <a:pt x="1358" y="294"/>
                    </a:lnTo>
                    <a:cubicBezTo>
                      <a:pt x="1513" y="274"/>
                      <a:pt x="1434" y="1"/>
                      <a:pt x="13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6" name="Google Shape;6366;p73"/>
              <p:cNvSpPr/>
              <p:nvPr/>
            </p:nvSpPr>
            <p:spPr>
              <a:xfrm>
                <a:off x="3306525" y="1941085"/>
                <a:ext cx="187943" cy="185728"/>
              </a:xfrm>
              <a:custGeom>
                <a:avLst/>
                <a:gdLst/>
                <a:ahLst/>
                <a:cxnLst/>
                <a:rect l="l" t="t" r="r" b="b"/>
                <a:pathLst>
                  <a:path w="6108" h="6036" extrusionOk="0">
                    <a:moveTo>
                      <a:pt x="3506" y="0"/>
                    </a:moveTo>
                    <a:cubicBezTo>
                      <a:pt x="2634" y="0"/>
                      <a:pt x="1656" y="525"/>
                      <a:pt x="964" y="1440"/>
                    </a:cubicBezTo>
                    <a:cubicBezTo>
                      <a:pt x="167" y="2523"/>
                      <a:pt x="0" y="3833"/>
                      <a:pt x="488" y="4690"/>
                    </a:cubicBezTo>
                    <a:cubicBezTo>
                      <a:pt x="560" y="4821"/>
                      <a:pt x="655" y="4952"/>
                      <a:pt x="762" y="5059"/>
                    </a:cubicBezTo>
                    <a:lnTo>
                      <a:pt x="762" y="5071"/>
                    </a:lnTo>
                    <a:cubicBezTo>
                      <a:pt x="833" y="5143"/>
                      <a:pt x="905" y="5202"/>
                      <a:pt x="988" y="5262"/>
                    </a:cubicBezTo>
                    <a:lnTo>
                      <a:pt x="1012" y="5286"/>
                    </a:lnTo>
                    <a:lnTo>
                      <a:pt x="1095" y="5345"/>
                    </a:lnTo>
                    <a:cubicBezTo>
                      <a:pt x="1643" y="5774"/>
                      <a:pt x="2322" y="6024"/>
                      <a:pt x="3012" y="6036"/>
                    </a:cubicBezTo>
                    <a:cubicBezTo>
                      <a:pt x="3370" y="6036"/>
                      <a:pt x="3727" y="5964"/>
                      <a:pt x="4060" y="5833"/>
                    </a:cubicBezTo>
                    <a:cubicBezTo>
                      <a:pt x="4251" y="5750"/>
                      <a:pt x="4441" y="5643"/>
                      <a:pt x="4620" y="5524"/>
                    </a:cubicBezTo>
                    <a:cubicBezTo>
                      <a:pt x="4917" y="5309"/>
                      <a:pt x="5179" y="5047"/>
                      <a:pt x="5405" y="4750"/>
                    </a:cubicBezTo>
                    <a:cubicBezTo>
                      <a:pt x="5525" y="4595"/>
                      <a:pt x="5632" y="4416"/>
                      <a:pt x="5727" y="4250"/>
                    </a:cubicBezTo>
                    <a:cubicBezTo>
                      <a:pt x="5870" y="3976"/>
                      <a:pt x="5965" y="3678"/>
                      <a:pt x="6025" y="3369"/>
                    </a:cubicBezTo>
                    <a:cubicBezTo>
                      <a:pt x="6108" y="2928"/>
                      <a:pt x="6084" y="2476"/>
                      <a:pt x="5953" y="2047"/>
                    </a:cubicBezTo>
                    <a:cubicBezTo>
                      <a:pt x="5727" y="1392"/>
                      <a:pt x="5310" y="833"/>
                      <a:pt x="4739" y="440"/>
                    </a:cubicBezTo>
                    <a:lnTo>
                      <a:pt x="4667" y="380"/>
                    </a:lnTo>
                    <a:lnTo>
                      <a:pt x="4632" y="356"/>
                    </a:lnTo>
                    <a:cubicBezTo>
                      <a:pt x="4560" y="309"/>
                      <a:pt x="4477" y="249"/>
                      <a:pt x="4393" y="202"/>
                    </a:cubicBezTo>
                    <a:lnTo>
                      <a:pt x="4382" y="202"/>
                    </a:lnTo>
                    <a:cubicBezTo>
                      <a:pt x="4239" y="130"/>
                      <a:pt x="4096" y="83"/>
                      <a:pt x="3941" y="47"/>
                    </a:cubicBezTo>
                    <a:cubicBezTo>
                      <a:pt x="3800" y="16"/>
                      <a:pt x="3655" y="0"/>
                      <a:pt x="35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7" name="Google Shape;6367;p73"/>
              <p:cNvSpPr/>
              <p:nvPr/>
            </p:nvSpPr>
            <p:spPr>
              <a:xfrm>
                <a:off x="3306863" y="1941054"/>
                <a:ext cx="172220" cy="172343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1" extrusionOk="0">
                    <a:moveTo>
                      <a:pt x="3496" y="1"/>
                    </a:moveTo>
                    <a:cubicBezTo>
                      <a:pt x="2619" y="1"/>
                      <a:pt x="1645" y="518"/>
                      <a:pt x="965" y="1441"/>
                    </a:cubicBezTo>
                    <a:cubicBezTo>
                      <a:pt x="156" y="2524"/>
                      <a:pt x="1" y="3822"/>
                      <a:pt x="477" y="4691"/>
                    </a:cubicBezTo>
                    <a:cubicBezTo>
                      <a:pt x="561" y="4822"/>
                      <a:pt x="644" y="4953"/>
                      <a:pt x="751" y="5060"/>
                    </a:cubicBezTo>
                    <a:lnTo>
                      <a:pt x="751" y="5072"/>
                    </a:lnTo>
                    <a:cubicBezTo>
                      <a:pt x="822" y="5132"/>
                      <a:pt x="882" y="5191"/>
                      <a:pt x="965" y="5251"/>
                    </a:cubicBezTo>
                    <a:lnTo>
                      <a:pt x="1013" y="5287"/>
                    </a:lnTo>
                    <a:lnTo>
                      <a:pt x="1025" y="5299"/>
                    </a:lnTo>
                    <a:cubicBezTo>
                      <a:pt x="1330" y="5503"/>
                      <a:pt x="1687" y="5601"/>
                      <a:pt x="2064" y="5601"/>
                    </a:cubicBezTo>
                    <a:cubicBezTo>
                      <a:pt x="2937" y="5601"/>
                      <a:pt x="3915" y="5078"/>
                      <a:pt x="4597" y="4156"/>
                    </a:cubicBezTo>
                    <a:cubicBezTo>
                      <a:pt x="5585" y="2834"/>
                      <a:pt x="5597" y="1179"/>
                      <a:pt x="4668" y="393"/>
                    </a:cubicBezTo>
                    <a:cubicBezTo>
                      <a:pt x="4656" y="393"/>
                      <a:pt x="4656" y="393"/>
                      <a:pt x="4644" y="381"/>
                    </a:cubicBezTo>
                    <a:lnTo>
                      <a:pt x="4597" y="346"/>
                    </a:lnTo>
                    <a:cubicBezTo>
                      <a:pt x="4525" y="286"/>
                      <a:pt x="4454" y="238"/>
                      <a:pt x="4371" y="191"/>
                    </a:cubicBezTo>
                    <a:cubicBezTo>
                      <a:pt x="4240" y="131"/>
                      <a:pt x="4085" y="84"/>
                      <a:pt x="3942" y="48"/>
                    </a:cubicBezTo>
                    <a:cubicBezTo>
                      <a:pt x="3798" y="16"/>
                      <a:pt x="3648" y="1"/>
                      <a:pt x="3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8" name="Google Shape;6368;p73"/>
              <p:cNvSpPr/>
              <p:nvPr/>
            </p:nvSpPr>
            <p:spPr>
              <a:xfrm>
                <a:off x="3436561" y="2009087"/>
                <a:ext cx="17939" cy="15847"/>
              </a:xfrm>
              <a:custGeom>
                <a:avLst/>
                <a:gdLst/>
                <a:ahLst/>
                <a:cxnLst/>
                <a:rect l="l" t="t" r="r" b="b"/>
                <a:pathLst>
                  <a:path w="583" h="515" extrusionOk="0">
                    <a:moveTo>
                      <a:pt x="242" y="1"/>
                    </a:moveTo>
                    <a:cubicBezTo>
                      <a:pt x="174" y="1"/>
                      <a:pt x="104" y="30"/>
                      <a:pt x="48" y="99"/>
                    </a:cubicBezTo>
                    <a:lnTo>
                      <a:pt x="215" y="218"/>
                    </a:lnTo>
                    <a:lnTo>
                      <a:pt x="1" y="313"/>
                    </a:lnTo>
                    <a:cubicBezTo>
                      <a:pt x="13" y="373"/>
                      <a:pt x="48" y="421"/>
                      <a:pt x="96" y="456"/>
                    </a:cubicBezTo>
                    <a:cubicBezTo>
                      <a:pt x="146" y="496"/>
                      <a:pt x="202" y="515"/>
                      <a:pt x="256" y="515"/>
                    </a:cubicBezTo>
                    <a:cubicBezTo>
                      <a:pt x="332" y="515"/>
                      <a:pt x="405" y="478"/>
                      <a:pt x="453" y="409"/>
                    </a:cubicBezTo>
                    <a:lnTo>
                      <a:pt x="453" y="397"/>
                    </a:lnTo>
                    <a:cubicBezTo>
                      <a:pt x="582" y="199"/>
                      <a:pt x="419" y="1"/>
                      <a:pt x="2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9" name="Google Shape;6369;p73"/>
              <p:cNvSpPr/>
              <p:nvPr/>
            </p:nvSpPr>
            <p:spPr>
              <a:xfrm>
                <a:off x="3361819" y="1962716"/>
                <a:ext cx="19631" cy="16523"/>
              </a:xfrm>
              <a:custGeom>
                <a:avLst/>
                <a:gdLst/>
                <a:ahLst/>
                <a:cxnLst/>
                <a:rect l="l" t="t" r="r" b="b"/>
                <a:pathLst>
                  <a:path w="638" h="537" extrusionOk="0">
                    <a:moveTo>
                      <a:pt x="255" y="1"/>
                    </a:moveTo>
                    <a:cubicBezTo>
                      <a:pt x="180" y="1"/>
                      <a:pt x="105" y="35"/>
                      <a:pt x="49" y="118"/>
                    </a:cubicBezTo>
                    <a:lnTo>
                      <a:pt x="215" y="249"/>
                    </a:lnTo>
                    <a:lnTo>
                      <a:pt x="1" y="344"/>
                    </a:lnTo>
                    <a:cubicBezTo>
                      <a:pt x="25" y="404"/>
                      <a:pt x="49" y="451"/>
                      <a:pt x="96" y="487"/>
                    </a:cubicBezTo>
                    <a:cubicBezTo>
                      <a:pt x="145" y="521"/>
                      <a:pt x="201" y="537"/>
                      <a:pt x="256" y="537"/>
                    </a:cubicBezTo>
                    <a:cubicBezTo>
                      <a:pt x="337" y="537"/>
                      <a:pt x="416" y="503"/>
                      <a:pt x="465" y="439"/>
                    </a:cubicBezTo>
                    <a:lnTo>
                      <a:pt x="465" y="427"/>
                    </a:lnTo>
                    <a:cubicBezTo>
                      <a:pt x="637" y="230"/>
                      <a:pt x="449" y="1"/>
                      <a:pt x="2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0" name="Google Shape;6370;p73"/>
              <p:cNvSpPr/>
              <p:nvPr/>
            </p:nvSpPr>
            <p:spPr>
              <a:xfrm>
                <a:off x="3383082" y="1975948"/>
                <a:ext cx="42893" cy="38770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260" extrusionOk="0">
                    <a:moveTo>
                      <a:pt x="298" y="0"/>
                    </a:moveTo>
                    <a:cubicBezTo>
                      <a:pt x="289" y="0"/>
                      <a:pt x="280" y="3"/>
                      <a:pt x="274" y="9"/>
                    </a:cubicBezTo>
                    <a:cubicBezTo>
                      <a:pt x="108" y="140"/>
                      <a:pt x="12" y="343"/>
                      <a:pt x="0" y="557"/>
                    </a:cubicBezTo>
                    <a:cubicBezTo>
                      <a:pt x="12" y="783"/>
                      <a:pt x="131" y="997"/>
                      <a:pt x="334" y="1117"/>
                    </a:cubicBezTo>
                    <a:cubicBezTo>
                      <a:pt x="446" y="1214"/>
                      <a:pt x="586" y="1259"/>
                      <a:pt x="727" y="1259"/>
                    </a:cubicBezTo>
                    <a:cubicBezTo>
                      <a:pt x="812" y="1259"/>
                      <a:pt x="897" y="1243"/>
                      <a:pt x="977" y="1212"/>
                    </a:cubicBezTo>
                    <a:cubicBezTo>
                      <a:pt x="1167" y="1128"/>
                      <a:pt x="1322" y="962"/>
                      <a:pt x="1393" y="771"/>
                    </a:cubicBezTo>
                    <a:cubicBezTo>
                      <a:pt x="1393" y="759"/>
                      <a:pt x="1393" y="736"/>
                      <a:pt x="1393" y="736"/>
                    </a:cubicBezTo>
                    <a:cubicBezTo>
                      <a:pt x="1382" y="724"/>
                      <a:pt x="1373" y="718"/>
                      <a:pt x="1364" y="718"/>
                    </a:cubicBezTo>
                    <a:cubicBezTo>
                      <a:pt x="1355" y="718"/>
                      <a:pt x="1346" y="724"/>
                      <a:pt x="1334" y="736"/>
                    </a:cubicBezTo>
                    <a:cubicBezTo>
                      <a:pt x="1215" y="855"/>
                      <a:pt x="1072" y="950"/>
                      <a:pt x="905" y="997"/>
                    </a:cubicBezTo>
                    <a:cubicBezTo>
                      <a:pt x="876" y="1009"/>
                      <a:pt x="840" y="1015"/>
                      <a:pt x="804" y="1015"/>
                    </a:cubicBezTo>
                    <a:cubicBezTo>
                      <a:pt x="768" y="1015"/>
                      <a:pt x="733" y="1009"/>
                      <a:pt x="703" y="997"/>
                    </a:cubicBezTo>
                    <a:cubicBezTo>
                      <a:pt x="667" y="986"/>
                      <a:pt x="631" y="974"/>
                      <a:pt x="596" y="962"/>
                    </a:cubicBezTo>
                    <a:cubicBezTo>
                      <a:pt x="560" y="938"/>
                      <a:pt x="536" y="926"/>
                      <a:pt x="501" y="902"/>
                    </a:cubicBezTo>
                    <a:cubicBezTo>
                      <a:pt x="370" y="819"/>
                      <a:pt x="274" y="700"/>
                      <a:pt x="239" y="545"/>
                    </a:cubicBezTo>
                    <a:cubicBezTo>
                      <a:pt x="227" y="378"/>
                      <a:pt x="250" y="212"/>
                      <a:pt x="334" y="57"/>
                    </a:cubicBezTo>
                    <a:lnTo>
                      <a:pt x="322" y="45"/>
                    </a:lnTo>
                    <a:cubicBezTo>
                      <a:pt x="322" y="33"/>
                      <a:pt x="322" y="21"/>
                      <a:pt x="322" y="9"/>
                    </a:cubicBezTo>
                    <a:cubicBezTo>
                      <a:pt x="316" y="3"/>
                      <a:pt x="307" y="0"/>
                      <a:pt x="2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1" name="Google Shape;6371;p73"/>
              <p:cNvSpPr/>
              <p:nvPr/>
            </p:nvSpPr>
            <p:spPr>
              <a:xfrm>
                <a:off x="3476870" y="2004072"/>
                <a:ext cx="17600" cy="41047"/>
              </a:xfrm>
              <a:custGeom>
                <a:avLst/>
                <a:gdLst/>
                <a:ahLst/>
                <a:cxnLst/>
                <a:rect l="l" t="t" r="r" b="b"/>
                <a:pathLst>
                  <a:path w="572" h="1334" extrusionOk="0">
                    <a:moveTo>
                      <a:pt x="405" y="0"/>
                    </a:moveTo>
                    <a:cubicBezTo>
                      <a:pt x="358" y="36"/>
                      <a:pt x="322" y="83"/>
                      <a:pt x="286" y="131"/>
                    </a:cubicBezTo>
                    <a:cubicBezTo>
                      <a:pt x="0" y="512"/>
                      <a:pt x="84" y="1036"/>
                      <a:pt x="453" y="1310"/>
                    </a:cubicBezTo>
                    <a:lnTo>
                      <a:pt x="477" y="1334"/>
                    </a:lnTo>
                    <a:cubicBezTo>
                      <a:pt x="572" y="893"/>
                      <a:pt x="536" y="429"/>
                      <a:pt x="40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2" name="Google Shape;6372;p73"/>
              <p:cNvSpPr/>
              <p:nvPr/>
            </p:nvSpPr>
            <p:spPr>
              <a:xfrm>
                <a:off x="3432345" y="2067582"/>
                <a:ext cx="50063" cy="43478"/>
              </a:xfrm>
              <a:custGeom>
                <a:avLst/>
                <a:gdLst/>
                <a:ahLst/>
                <a:cxnLst/>
                <a:rect l="l" t="t" r="r" b="b"/>
                <a:pathLst>
                  <a:path w="1627" h="1413" extrusionOk="0">
                    <a:moveTo>
                      <a:pt x="1151" y="0"/>
                    </a:moveTo>
                    <a:cubicBezTo>
                      <a:pt x="500" y="0"/>
                      <a:pt x="1" y="816"/>
                      <a:pt x="531" y="1413"/>
                    </a:cubicBezTo>
                    <a:cubicBezTo>
                      <a:pt x="828" y="1198"/>
                      <a:pt x="1090" y="936"/>
                      <a:pt x="1316" y="639"/>
                    </a:cubicBezTo>
                    <a:cubicBezTo>
                      <a:pt x="1424" y="484"/>
                      <a:pt x="1531" y="317"/>
                      <a:pt x="1626" y="151"/>
                    </a:cubicBezTo>
                    <a:cubicBezTo>
                      <a:pt x="1467" y="46"/>
                      <a:pt x="1304" y="0"/>
                      <a:pt x="11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3" name="Google Shape;6373;p73"/>
              <p:cNvSpPr/>
              <p:nvPr/>
            </p:nvSpPr>
            <p:spPr>
              <a:xfrm>
                <a:off x="3399205" y="2113276"/>
                <a:ext cx="32278" cy="13539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440" extrusionOk="0">
                    <a:moveTo>
                      <a:pt x="579" y="0"/>
                    </a:moveTo>
                    <a:cubicBezTo>
                      <a:pt x="326" y="0"/>
                      <a:pt x="81" y="165"/>
                      <a:pt x="0" y="440"/>
                    </a:cubicBezTo>
                    <a:cubicBezTo>
                      <a:pt x="358" y="440"/>
                      <a:pt x="715" y="368"/>
                      <a:pt x="1048" y="225"/>
                    </a:cubicBezTo>
                    <a:cubicBezTo>
                      <a:pt x="1012" y="190"/>
                      <a:pt x="977" y="142"/>
                      <a:pt x="929" y="118"/>
                    </a:cubicBezTo>
                    <a:cubicBezTo>
                      <a:pt x="822" y="38"/>
                      <a:pt x="699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4" name="Google Shape;6374;p73"/>
              <p:cNvSpPr/>
              <p:nvPr/>
            </p:nvSpPr>
            <p:spPr>
              <a:xfrm>
                <a:off x="3342772" y="2098014"/>
                <a:ext cx="39970" cy="70556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293" extrusionOk="0">
                    <a:moveTo>
                      <a:pt x="414" y="0"/>
                    </a:moveTo>
                    <a:cubicBezTo>
                      <a:pt x="360" y="0"/>
                      <a:pt x="305" y="29"/>
                      <a:pt x="275" y="90"/>
                    </a:cubicBezTo>
                    <a:lnTo>
                      <a:pt x="13" y="1412"/>
                    </a:lnTo>
                    <a:cubicBezTo>
                      <a:pt x="1" y="1471"/>
                      <a:pt x="25" y="1531"/>
                      <a:pt x="60" y="1567"/>
                    </a:cubicBezTo>
                    <a:lnTo>
                      <a:pt x="1049" y="2269"/>
                    </a:lnTo>
                    <a:cubicBezTo>
                      <a:pt x="1072" y="2281"/>
                      <a:pt x="1108" y="2293"/>
                      <a:pt x="1132" y="2293"/>
                    </a:cubicBezTo>
                    <a:cubicBezTo>
                      <a:pt x="1179" y="2293"/>
                      <a:pt x="1227" y="2269"/>
                      <a:pt x="1251" y="2233"/>
                    </a:cubicBezTo>
                    <a:cubicBezTo>
                      <a:pt x="1299" y="2162"/>
                      <a:pt x="1287" y="2079"/>
                      <a:pt x="1215" y="2031"/>
                    </a:cubicBezTo>
                    <a:lnTo>
                      <a:pt x="310" y="1376"/>
                    </a:lnTo>
                    <a:lnTo>
                      <a:pt x="560" y="138"/>
                    </a:lnTo>
                    <a:cubicBezTo>
                      <a:pt x="554" y="50"/>
                      <a:pt x="485" y="0"/>
                      <a:pt x="4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5" name="Google Shape;6375;p73"/>
              <p:cNvSpPr/>
              <p:nvPr/>
            </p:nvSpPr>
            <p:spPr>
              <a:xfrm>
                <a:off x="3469177" y="2049858"/>
                <a:ext cx="39601" cy="38124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239" extrusionOk="0">
                    <a:moveTo>
                      <a:pt x="152" y="0"/>
                    </a:moveTo>
                    <a:cubicBezTo>
                      <a:pt x="96" y="0"/>
                      <a:pt x="42" y="41"/>
                      <a:pt x="24" y="96"/>
                    </a:cubicBezTo>
                    <a:cubicBezTo>
                      <a:pt x="0" y="167"/>
                      <a:pt x="36" y="250"/>
                      <a:pt x="108" y="274"/>
                    </a:cubicBezTo>
                    <a:lnTo>
                      <a:pt x="798" y="536"/>
                    </a:lnTo>
                    <a:lnTo>
                      <a:pt x="989" y="1143"/>
                    </a:lnTo>
                    <a:cubicBezTo>
                      <a:pt x="1012" y="1203"/>
                      <a:pt x="1072" y="1239"/>
                      <a:pt x="1132" y="1239"/>
                    </a:cubicBezTo>
                    <a:lnTo>
                      <a:pt x="1179" y="1239"/>
                    </a:lnTo>
                    <a:cubicBezTo>
                      <a:pt x="1251" y="1203"/>
                      <a:pt x="1286" y="1131"/>
                      <a:pt x="1274" y="1048"/>
                    </a:cubicBezTo>
                    <a:lnTo>
                      <a:pt x="1060" y="381"/>
                    </a:lnTo>
                    <a:cubicBezTo>
                      <a:pt x="1048" y="334"/>
                      <a:pt x="1012" y="310"/>
                      <a:pt x="965" y="286"/>
                    </a:cubicBezTo>
                    <a:lnTo>
                      <a:pt x="203" y="12"/>
                    </a:lnTo>
                    <a:cubicBezTo>
                      <a:pt x="186" y="4"/>
                      <a:pt x="169" y="0"/>
                      <a:pt x="1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6" name="Google Shape;6376;p73"/>
              <p:cNvSpPr/>
              <p:nvPr/>
            </p:nvSpPr>
            <p:spPr>
              <a:xfrm>
                <a:off x="3328182" y="1941088"/>
                <a:ext cx="19077" cy="35909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167" extrusionOk="0">
                    <a:moveTo>
                      <a:pt x="155" y="0"/>
                    </a:moveTo>
                    <a:cubicBezTo>
                      <a:pt x="84" y="0"/>
                      <a:pt x="13" y="46"/>
                      <a:pt x="0" y="131"/>
                    </a:cubicBezTo>
                    <a:lnTo>
                      <a:pt x="84" y="774"/>
                    </a:lnTo>
                    <a:cubicBezTo>
                      <a:pt x="84" y="798"/>
                      <a:pt x="96" y="822"/>
                      <a:pt x="119" y="845"/>
                    </a:cubicBezTo>
                    <a:lnTo>
                      <a:pt x="346" y="1119"/>
                    </a:lnTo>
                    <a:cubicBezTo>
                      <a:pt x="369" y="1155"/>
                      <a:pt x="417" y="1167"/>
                      <a:pt x="453" y="1167"/>
                    </a:cubicBezTo>
                    <a:cubicBezTo>
                      <a:pt x="488" y="1167"/>
                      <a:pt x="524" y="1155"/>
                      <a:pt x="548" y="1131"/>
                    </a:cubicBezTo>
                    <a:cubicBezTo>
                      <a:pt x="608" y="1084"/>
                      <a:pt x="619" y="1000"/>
                      <a:pt x="572" y="929"/>
                    </a:cubicBezTo>
                    <a:lnTo>
                      <a:pt x="369" y="691"/>
                    </a:lnTo>
                    <a:lnTo>
                      <a:pt x="298" y="95"/>
                    </a:lnTo>
                    <a:cubicBezTo>
                      <a:pt x="271" y="31"/>
                      <a:pt x="213" y="0"/>
                      <a:pt x="15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7" name="Google Shape;6377;p73"/>
              <p:cNvSpPr/>
              <p:nvPr/>
            </p:nvSpPr>
            <p:spPr>
              <a:xfrm>
                <a:off x="3276547" y="2004072"/>
                <a:ext cx="45078" cy="15785"/>
              </a:xfrm>
              <a:custGeom>
                <a:avLst/>
                <a:gdLst/>
                <a:ahLst/>
                <a:cxnLst/>
                <a:rect l="l" t="t" r="r" b="b"/>
                <a:pathLst>
                  <a:path w="1465" h="513" extrusionOk="0">
                    <a:moveTo>
                      <a:pt x="691" y="0"/>
                    </a:moveTo>
                    <a:lnTo>
                      <a:pt x="131" y="24"/>
                    </a:lnTo>
                    <a:cubicBezTo>
                      <a:pt x="60" y="36"/>
                      <a:pt x="0" y="95"/>
                      <a:pt x="0" y="179"/>
                    </a:cubicBezTo>
                    <a:cubicBezTo>
                      <a:pt x="0" y="250"/>
                      <a:pt x="72" y="310"/>
                      <a:pt x="143" y="310"/>
                    </a:cubicBezTo>
                    <a:lnTo>
                      <a:pt x="667" y="286"/>
                    </a:lnTo>
                    <a:lnTo>
                      <a:pt x="1239" y="500"/>
                    </a:lnTo>
                    <a:lnTo>
                      <a:pt x="1286" y="500"/>
                    </a:lnTo>
                    <a:lnTo>
                      <a:pt x="1286" y="512"/>
                    </a:lnTo>
                    <a:cubicBezTo>
                      <a:pt x="1429" y="488"/>
                      <a:pt x="1465" y="298"/>
                      <a:pt x="1334" y="226"/>
                    </a:cubicBez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8" name="Google Shape;6378;p73"/>
              <p:cNvSpPr/>
              <p:nvPr/>
            </p:nvSpPr>
            <p:spPr>
              <a:xfrm>
                <a:off x="3428991" y="2096260"/>
                <a:ext cx="26278" cy="46678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517" extrusionOk="0">
                    <a:moveTo>
                      <a:pt x="179" y="1"/>
                    </a:moveTo>
                    <a:cubicBezTo>
                      <a:pt x="81" y="1"/>
                      <a:pt x="0" y="101"/>
                      <a:pt x="44" y="207"/>
                    </a:cubicBezTo>
                    <a:lnTo>
                      <a:pt x="568" y="897"/>
                    </a:lnTo>
                    <a:lnTo>
                      <a:pt x="544" y="1362"/>
                    </a:lnTo>
                    <a:cubicBezTo>
                      <a:pt x="544" y="1445"/>
                      <a:pt x="604" y="1505"/>
                      <a:pt x="675" y="1517"/>
                    </a:cubicBezTo>
                    <a:lnTo>
                      <a:pt x="687" y="1517"/>
                    </a:lnTo>
                    <a:cubicBezTo>
                      <a:pt x="759" y="1517"/>
                      <a:pt x="818" y="1457"/>
                      <a:pt x="830" y="1374"/>
                    </a:cubicBezTo>
                    <a:lnTo>
                      <a:pt x="854" y="850"/>
                    </a:lnTo>
                    <a:cubicBezTo>
                      <a:pt x="854" y="826"/>
                      <a:pt x="842" y="790"/>
                      <a:pt x="830" y="766"/>
                    </a:cubicBezTo>
                    <a:lnTo>
                      <a:pt x="282" y="40"/>
                    </a:lnTo>
                    <a:cubicBezTo>
                      <a:pt x="249" y="13"/>
                      <a:pt x="213" y="1"/>
                      <a:pt x="1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9" name="Google Shape;6379;p73"/>
              <p:cNvSpPr/>
              <p:nvPr/>
            </p:nvSpPr>
            <p:spPr>
              <a:xfrm>
                <a:off x="3468124" y="1914722"/>
                <a:ext cx="33355" cy="76433"/>
              </a:xfrm>
              <a:custGeom>
                <a:avLst/>
                <a:gdLst/>
                <a:ahLst/>
                <a:cxnLst/>
                <a:rect l="l" t="t" r="r" b="b"/>
                <a:pathLst>
                  <a:path w="1084" h="2484" extrusionOk="0">
                    <a:moveTo>
                      <a:pt x="929" y="1"/>
                    </a:moveTo>
                    <a:cubicBezTo>
                      <a:pt x="899" y="1"/>
                      <a:pt x="870" y="10"/>
                      <a:pt x="845" y="30"/>
                    </a:cubicBezTo>
                    <a:lnTo>
                      <a:pt x="524" y="268"/>
                    </a:lnTo>
                    <a:cubicBezTo>
                      <a:pt x="488" y="292"/>
                      <a:pt x="464" y="340"/>
                      <a:pt x="464" y="388"/>
                    </a:cubicBezTo>
                    <a:lnTo>
                      <a:pt x="500" y="995"/>
                    </a:lnTo>
                    <a:lnTo>
                      <a:pt x="24" y="2293"/>
                    </a:lnTo>
                    <a:cubicBezTo>
                      <a:pt x="0" y="2364"/>
                      <a:pt x="36" y="2447"/>
                      <a:pt x="119" y="2483"/>
                    </a:cubicBezTo>
                    <a:lnTo>
                      <a:pt x="167" y="2483"/>
                    </a:lnTo>
                    <a:cubicBezTo>
                      <a:pt x="226" y="2483"/>
                      <a:pt x="274" y="2447"/>
                      <a:pt x="298" y="2388"/>
                    </a:cubicBezTo>
                    <a:lnTo>
                      <a:pt x="786" y="1066"/>
                    </a:lnTo>
                    <a:cubicBezTo>
                      <a:pt x="786" y="1054"/>
                      <a:pt x="798" y="1030"/>
                      <a:pt x="798" y="1007"/>
                    </a:cubicBezTo>
                    <a:lnTo>
                      <a:pt x="762" y="447"/>
                    </a:lnTo>
                    <a:lnTo>
                      <a:pt x="1012" y="257"/>
                    </a:lnTo>
                    <a:cubicBezTo>
                      <a:pt x="1072" y="209"/>
                      <a:pt x="1084" y="126"/>
                      <a:pt x="1048" y="54"/>
                    </a:cubicBezTo>
                    <a:cubicBezTo>
                      <a:pt x="1013" y="19"/>
                      <a:pt x="970" y="1"/>
                      <a:pt x="9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0" name="Google Shape;6380;p73"/>
              <p:cNvSpPr/>
              <p:nvPr/>
            </p:nvSpPr>
            <p:spPr>
              <a:xfrm>
                <a:off x="3417145" y="1890437"/>
                <a:ext cx="40124" cy="55755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1812" extrusionOk="0">
                    <a:moveTo>
                      <a:pt x="1095" y="0"/>
                    </a:moveTo>
                    <a:cubicBezTo>
                      <a:pt x="1088" y="0"/>
                      <a:pt x="1080" y="1"/>
                      <a:pt x="1072" y="2"/>
                    </a:cubicBezTo>
                    <a:lnTo>
                      <a:pt x="608" y="205"/>
                    </a:lnTo>
                    <a:cubicBezTo>
                      <a:pt x="548" y="240"/>
                      <a:pt x="513" y="312"/>
                      <a:pt x="525" y="371"/>
                    </a:cubicBezTo>
                    <a:lnTo>
                      <a:pt x="691" y="1062"/>
                    </a:lnTo>
                    <a:lnTo>
                      <a:pt x="96" y="1550"/>
                    </a:lnTo>
                    <a:cubicBezTo>
                      <a:pt x="1" y="1645"/>
                      <a:pt x="60" y="1800"/>
                      <a:pt x="191" y="1812"/>
                    </a:cubicBezTo>
                    <a:cubicBezTo>
                      <a:pt x="227" y="1812"/>
                      <a:pt x="251" y="1800"/>
                      <a:pt x="275" y="1776"/>
                    </a:cubicBezTo>
                    <a:lnTo>
                      <a:pt x="929" y="1217"/>
                    </a:lnTo>
                    <a:cubicBezTo>
                      <a:pt x="977" y="1181"/>
                      <a:pt x="1001" y="1121"/>
                      <a:pt x="989" y="1074"/>
                    </a:cubicBezTo>
                    <a:lnTo>
                      <a:pt x="834" y="419"/>
                    </a:lnTo>
                    <a:lnTo>
                      <a:pt x="1179" y="276"/>
                    </a:lnTo>
                    <a:cubicBezTo>
                      <a:pt x="1303" y="186"/>
                      <a:pt x="1225" y="0"/>
                      <a:pt x="1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Imagen 1" descr="Icono&#10;&#10;Descripción generada automáticamente">
            <a:extLst>
              <a:ext uri="{FF2B5EF4-FFF2-40B4-BE49-F238E27FC236}">
                <a16:creationId xmlns:a16="http://schemas.microsoft.com/office/drawing/2014/main" id="{B67DF8B6-C92D-3E03-8DC0-73446F46F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430" y="2012585"/>
            <a:ext cx="926544" cy="926544"/>
          </a:xfrm>
          <a:prstGeom prst="rect">
            <a:avLst/>
          </a:prstGeom>
        </p:spPr>
      </p:pic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979083A1-B7F7-38DD-4E66-5C30154BC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00" y="2940016"/>
            <a:ext cx="926544" cy="92654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FAEE92DC-FE07-829F-5A0A-CD91160CF358}"/>
              </a:ext>
            </a:extLst>
          </p:cNvPr>
          <p:cNvSpPr/>
          <p:nvPr/>
        </p:nvSpPr>
        <p:spPr>
          <a:xfrm>
            <a:off x="2232492" y="4139636"/>
            <a:ext cx="4797778" cy="421228"/>
          </a:xfrm>
          <a:prstGeom prst="rect">
            <a:avLst/>
          </a:prstGeom>
          <a:solidFill>
            <a:srgbClr val="D0EFBD"/>
          </a:solidFill>
          <a:ln>
            <a:solidFill>
              <a:srgbClr val="D0EF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ste Management Social Media Strategy by Slidesgo">
  <a:themeElements>
    <a:clrScheme name="Simple Light">
      <a:dk1>
        <a:srgbClr val="F89114"/>
      </a:dk1>
      <a:lt1>
        <a:srgbClr val="005A35"/>
      </a:lt1>
      <a:dk2>
        <a:srgbClr val="F05016"/>
      </a:dk2>
      <a:lt2>
        <a:srgbClr val="F8C019"/>
      </a:lt2>
      <a:accent1>
        <a:srgbClr val="98C926"/>
      </a:accent1>
      <a:accent2>
        <a:srgbClr val="D0EFBD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5A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89</Words>
  <Application>Microsoft Office PowerPoint</Application>
  <PresentationFormat>Presentación en pantalla (16:9)</PresentationFormat>
  <Paragraphs>14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Fredoka One</vt:lpstr>
      <vt:lpstr>Comfortaa</vt:lpstr>
      <vt:lpstr>Bebas Neue</vt:lpstr>
      <vt:lpstr>Waste Management Social Media Strategy by Slidesgo</vt:lpstr>
      <vt:lpstr>¿Sabías que…</vt:lpstr>
      <vt:lpstr>EcoTech Quibdó</vt:lpstr>
      <vt:lpstr>195 eco points</vt:lpstr>
      <vt:lpstr>TI + medio ambiente</vt:lpstr>
      <vt:lpstr>¿Te sumas al cambio?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¿Sabías que…</dc:title>
  <dc:creator>Tonny Alexander</dc:creator>
  <cp:lastModifiedBy>Tonny Alexander</cp:lastModifiedBy>
  <cp:revision>2</cp:revision>
  <dcterms:modified xsi:type="dcterms:W3CDTF">2023-11-16T09:19:50Z</dcterms:modified>
</cp:coreProperties>
</file>