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1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EBNF</a:t>
            </a:r>
          </a:p>
          <a:p>
            <a:r>
              <a:rPr lang="en-US" dirty="0" smtClean="0"/>
              <a:t>	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90600"/>
            <a:ext cx="3709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decl</a:t>
            </a:r>
            <a:r>
              <a:rPr lang="en-US" sz="1600" dirty="0" smtClean="0"/>
              <a:t> = “</a:t>
            </a:r>
            <a:r>
              <a:rPr lang="en-US" sz="1600" dirty="0" err="1" smtClean="0"/>
              <a:t>var”state</a:t>
            </a:r>
            <a:r>
              <a:rPr lang="en-US" sz="1600" dirty="0" smtClean="0"/>
              <a:t>{state}.</a:t>
            </a:r>
          </a:p>
          <a:p>
            <a:r>
              <a:rPr lang="en-US" sz="1600" dirty="0" smtClean="0"/>
              <a:t>state = </a:t>
            </a:r>
            <a:r>
              <a:rPr lang="en-US" sz="1600" dirty="0" err="1" smtClean="0"/>
              <a:t>ident</a:t>
            </a:r>
            <a:r>
              <a:rPr lang="en-US" sz="1600" dirty="0" smtClean="0"/>
              <a:t>{“,”</a:t>
            </a:r>
            <a:r>
              <a:rPr lang="en-US" sz="1600" dirty="0" err="1" smtClean="0"/>
              <a:t>ident</a:t>
            </a:r>
            <a:r>
              <a:rPr lang="en-US" sz="1600" dirty="0" smtClean="0"/>
              <a:t>}”:”type”;”</a:t>
            </a:r>
          </a:p>
          <a:p>
            <a:r>
              <a:rPr lang="en-US" sz="1600" dirty="0" err="1" smtClean="0"/>
              <a:t>ident</a:t>
            </a:r>
            <a:r>
              <a:rPr lang="en-US" sz="1600" dirty="0" smtClean="0"/>
              <a:t>  = letter{</a:t>
            </a:r>
            <a:r>
              <a:rPr lang="en-US" sz="1600" dirty="0" err="1" smtClean="0"/>
              <a:t>letter|num</a:t>
            </a:r>
            <a:r>
              <a:rPr lang="en-US" sz="1600" dirty="0" smtClean="0"/>
              <a:t>}.</a:t>
            </a:r>
          </a:p>
          <a:p>
            <a:r>
              <a:rPr lang="en-US" sz="1600" dirty="0" smtClean="0"/>
              <a:t>letter = {“a”|…|”z”|…|”A”|…|”Z”}.</a:t>
            </a:r>
          </a:p>
          <a:p>
            <a:r>
              <a:rPr lang="en-US" sz="1600" dirty="0" smtClean="0"/>
              <a:t>num = {“0”|…|”9”}.</a:t>
            </a:r>
          </a:p>
          <a:p>
            <a:r>
              <a:rPr lang="en-US" sz="1600" dirty="0" smtClean="0"/>
              <a:t>type = “integer”|”real”|”</a:t>
            </a:r>
            <a:r>
              <a:rPr lang="en-US" sz="1600" dirty="0" err="1" smtClean="0"/>
              <a:t>boolean</a:t>
            </a:r>
            <a:r>
              <a:rPr lang="en-US" sz="1600" dirty="0" smtClean="0"/>
              <a:t>”|”char”.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Συντακτικό Διάγραμμα</a:t>
            </a:r>
            <a:endParaRPr lang="el-GR" dirty="0"/>
          </a:p>
        </p:txBody>
      </p:sp>
      <p:pic>
        <p:nvPicPr>
          <p:cNvPr id="11" name="Picture 10" descr="dec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4629150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decl</a:t>
            </a:r>
            <a:endParaRPr lang="el-GR" dirty="0"/>
          </a:p>
        </p:txBody>
      </p:sp>
      <p:sp>
        <p:nvSpPr>
          <p:cNvPr id="14" name="Flowchart: Process 13"/>
          <p:cNvSpPr/>
          <p:nvPr/>
        </p:nvSpPr>
        <p:spPr>
          <a:xfrm>
            <a:off x="685800" y="3048000"/>
            <a:ext cx="4953000" cy="2209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8734425" cy="2276475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152400" y="381000"/>
            <a:ext cx="8839200" cy="2895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l-GR" dirty="0"/>
          </a:p>
        </p:txBody>
      </p:sp>
      <p:pic>
        <p:nvPicPr>
          <p:cNvPr id="7" name="Picture 6" descr="id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33800"/>
            <a:ext cx="6010275" cy="278130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152400" y="3810000"/>
            <a:ext cx="8839200" cy="2895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1524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ident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09600"/>
            <a:ext cx="4457700" cy="3629025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52400" y="381000"/>
            <a:ext cx="8915400" cy="4038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/>
          <p:cNvSpPr txBox="1"/>
          <p:nvPr/>
        </p:nvSpPr>
        <p:spPr>
          <a:xfrm>
            <a:off x="152400" y="38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Tolis</dc:creator>
  <cp:lastModifiedBy>Tolis</cp:lastModifiedBy>
  <cp:revision>4</cp:revision>
  <dcterms:created xsi:type="dcterms:W3CDTF">2006-08-16T00:00:00Z</dcterms:created>
  <dcterms:modified xsi:type="dcterms:W3CDTF">2018-01-03T12:14:49Z</dcterms:modified>
</cp:coreProperties>
</file>