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work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470025"/>
          </a:xfrm>
        </p:spPr>
        <p:txBody>
          <a:bodyPr/>
          <a:lstStyle/>
          <a:p>
            <a:r>
              <a:rPr lang="en-IN" dirty="0" err="1" smtClean="0"/>
              <a:t>LabView</a:t>
            </a:r>
            <a:r>
              <a:rPr lang="en-IN" dirty="0" smtClean="0"/>
              <a:t> Implementation of</a:t>
            </a:r>
            <a:br>
              <a:rPr lang="en-IN" dirty="0" smtClean="0"/>
            </a:br>
            <a:r>
              <a:rPr lang="en-IN" dirty="0" smtClean="0"/>
              <a:t>IIR </a:t>
            </a:r>
            <a:r>
              <a:rPr lang="en-IN" dirty="0" err="1" smtClean="0"/>
              <a:t>Chebyshev</a:t>
            </a:r>
            <a:r>
              <a:rPr lang="en-IN" dirty="0" smtClean="0"/>
              <a:t> Filters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IN" dirty="0" smtClean="0"/>
              <a:t>By:</a:t>
            </a:r>
            <a:br>
              <a:rPr lang="en-IN" dirty="0" smtClean="0"/>
            </a:br>
            <a:r>
              <a:rPr lang="en-IN" dirty="0" smtClean="0"/>
              <a:t>Md. </a:t>
            </a:r>
            <a:r>
              <a:rPr lang="en-IN" dirty="0" err="1" smtClean="0"/>
              <a:t>Sarfraz</a:t>
            </a:r>
            <a:r>
              <a:rPr lang="en-IN" dirty="0" smtClean="0"/>
              <a:t> </a:t>
            </a:r>
            <a:r>
              <a:rPr lang="en-IN" dirty="0" err="1" smtClean="0"/>
              <a:t>Siddiqui</a:t>
            </a:r>
            <a:r>
              <a:rPr lang="en-IN" dirty="0" smtClean="0"/>
              <a:t>(1DS15EC067)</a:t>
            </a:r>
          </a:p>
          <a:p>
            <a:pPr algn="r"/>
            <a:r>
              <a:rPr lang="en-IN" dirty="0" err="1" smtClean="0"/>
              <a:t>Nithin</a:t>
            </a:r>
            <a:r>
              <a:rPr lang="en-IN" dirty="0" smtClean="0"/>
              <a:t> </a:t>
            </a:r>
            <a:r>
              <a:rPr lang="en-IN" dirty="0" err="1" smtClean="0"/>
              <a:t>Madhu</a:t>
            </a:r>
            <a:r>
              <a:rPr lang="en-IN" dirty="0" smtClean="0"/>
              <a:t>(1DS15EC076)</a:t>
            </a:r>
            <a:br>
              <a:rPr lang="en-IN" dirty="0" smtClean="0"/>
            </a:br>
            <a:r>
              <a:rPr lang="en-IN" dirty="0" err="1" smtClean="0"/>
              <a:t>Prabhu</a:t>
            </a:r>
            <a:r>
              <a:rPr lang="en-IN" dirty="0" smtClean="0"/>
              <a:t> Solomon(1DS15EC081)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Band Pass Filter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3924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C:\Users\Admin\Desktop\bpf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71600"/>
            <a:ext cx="41910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Band Stop Filter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3910013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C:\Users\Admin\Desktop\bsf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447800"/>
            <a:ext cx="44196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Reduction of Noise in the ECG signal</a:t>
            </a:r>
            <a:endParaRPr lang="en-IN" dirty="0" smtClean="0"/>
          </a:p>
          <a:p>
            <a:r>
              <a:rPr lang="en-IN" dirty="0" smtClean="0"/>
              <a:t>Audio </a:t>
            </a:r>
            <a:r>
              <a:rPr lang="en-IN" dirty="0" smtClean="0"/>
              <a:t>Equalizer System </a:t>
            </a:r>
            <a:r>
              <a:rPr lang="en-IN" dirty="0" smtClean="0"/>
              <a:t>to </a:t>
            </a:r>
            <a:r>
              <a:rPr lang="en-IN" dirty="0" smtClean="0"/>
              <a:t>control </a:t>
            </a:r>
            <a:r>
              <a:rPr lang="en-IN" dirty="0" smtClean="0"/>
              <a:t>the voice signal </a:t>
            </a:r>
          </a:p>
          <a:p>
            <a:r>
              <a:rPr lang="en-IN" dirty="0" smtClean="0"/>
              <a:t>Filter involving non-linear phase change and high roll-off factors.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Google(</a:t>
            </a:r>
            <a:r>
              <a:rPr lang="en-IN" dirty="0" smtClean="0">
                <a:hlinkClick r:id="rId2"/>
              </a:rPr>
              <a:t>https://www.google.com</a:t>
            </a:r>
            <a:r>
              <a:rPr lang="en-IN" dirty="0" smtClean="0"/>
              <a:t>)</a:t>
            </a:r>
          </a:p>
          <a:p>
            <a:r>
              <a:rPr lang="en-IN" dirty="0" smtClean="0"/>
              <a:t>National Instruments(</a:t>
            </a:r>
            <a:r>
              <a:rPr lang="en-IN" dirty="0" smtClean="0">
                <a:hlinkClick r:id="rId3"/>
              </a:rPr>
              <a:t>http://www.ni.com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Matworks</a:t>
            </a:r>
            <a:r>
              <a:rPr lang="en-IN" dirty="0" smtClean="0"/>
              <a:t>(</a:t>
            </a:r>
            <a:r>
              <a:rPr lang="en-IN" dirty="0" smtClean="0">
                <a:hlinkClick r:id="rId4"/>
              </a:rPr>
              <a:t>http://www.matworks.com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 Filtering </a:t>
            </a:r>
            <a:r>
              <a:rPr lang="en-IN" dirty="0" smtClean="0"/>
              <a:t>is one of the most common </a:t>
            </a:r>
            <a:r>
              <a:rPr lang="en-IN" dirty="0" smtClean="0"/>
              <a:t>signal processing </a:t>
            </a:r>
            <a:r>
              <a:rPr lang="en-IN" dirty="0" smtClean="0"/>
              <a:t>techniques and is </a:t>
            </a:r>
            <a:r>
              <a:rPr lang="en-IN" dirty="0" smtClean="0"/>
              <a:t>the process </a:t>
            </a:r>
            <a:r>
              <a:rPr lang="en-IN" dirty="0" smtClean="0"/>
              <a:t>by which the frequency content of a signal is altered. Some of </a:t>
            </a:r>
            <a:r>
              <a:rPr lang="en-IN" dirty="0" smtClean="0"/>
              <a:t>the practical </a:t>
            </a:r>
            <a:r>
              <a:rPr lang="en-IN" dirty="0" smtClean="0"/>
              <a:t>applications of filtering are in the bass and treble controls of </a:t>
            </a:r>
            <a:r>
              <a:rPr lang="en-IN" dirty="0" smtClean="0"/>
              <a:t>your stereo </a:t>
            </a:r>
            <a:r>
              <a:rPr lang="en-IN" dirty="0" smtClean="0"/>
              <a:t>to adjust the frequency response, in the tuning circuits of your </a:t>
            </a:r>
            <a:r>
              <a:rPr lang="en-IN" dirty="0" smtClean="0"/>
              <a:t>radio and </a:t>
            </a:r>
            <a:r>
              <a:rPr lang="en-IN" dirty="0" smtClean="0"/>
              <a:t>television receivers to select a particular channel, in telephone </a:t>
            </a:r>
            <a:r>
              <a:rPr lang="en-IN" dirty="0" smtClean="0"/>
              <a:t>handsets to </a:t>
            </a:r>
            <a:r>
              <a:rPr lang="en-IN" dirty="0" smtClean="0"/>
              <a:t>limit the frequency content of the sound signals to 3 KHz, and </a:t>
            </a:r>
            <a:r>
              <a:rPr lang="en-IN" dirty="0" smtClean="0"/>
              <a:t>many others </a:t>
            </a:r>
            <a:r>
              <a:rPr lang="en-IN" dirty="0" smtClean="0"/>
              <a:t>in the audio, telecommunications, geophysics, and medical fields.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Infinite Impulse Response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infinite </a:t>
            </a:r>
            <a:r>
              <a:rPr lang="en-IN" dirty="0" smtClean="0"/>
              <a:t>impulse response filters (IIR) are digital </a:t>
            </a:r>
            <a:r>
              <a:rPr lang="en-IN" dirty="0" smtClean="0"/>
              <a:t>filters whose </a:t>
            </a:r>
            <a:r>
              <a:rPr lang="en-IN" dirty="0" smtClean="0"/>
              <a:t>output is calculated by adding a weighted sum of past output </a:t>
            </a:r>
            <a:r>
              <a:rPr lang="en-IN" dirty="0" smtClean="0"/>
              <a:t>values with </a:t>
            </a:r>
            <a:r>
              <a:rPr lang="en-IN" dirty="0" smtClean="0"/>
              <a:t>a weighted sum of past and current input values.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Chebyshev</a:t>
            </a:r>
            <a:r>
              <a:rPr lang="en-IN" b="1" dirty="0" smtClean="0"/>
              <a:t>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frequency response of Butterworth filters is not always a </a:t>
            </a:r>
            <a:r>
              <a:rPr lang="en-IN" dirty="0" smtClean="0"/>
              <a:t>good approximation </a:t>
            </a:r>
            <a:r>
              <a:rPr lang="en-IN" dirty="0" smtClean="0"/>
              <a:t>of the ideal filter response because of the slow </a:t>
            </a:r>
            <a:r>
              <a:rPr lang="en-IN" dirty="0" err="1" smtClean="0"/>
              <a:t>rolloff</a:t>
            </a:r>
            <a:r>
              <a:rPr lang="en-IN" dirty="0" smtClean="0"/>
              <a:t> between </a:t>
            </a:r>
            <a:r>
              <a:rPr lang="en-IN" dirty="0" smtClean="0"/>
              <a:t>the </a:t>
            </a:r>
            <a:r>
              <a:rPr lang="en-IN" dirty="0" err="1" smtClean="0"/>
              <a:t>passband</a:t>
            </a:r>
            <a:r>
              <a:rPr lang="en-IN" dirty="0" smtClean="0"/>
              <a:t> (the portion of interest in the spectrum) and </a:t>
            </a:r>
            <a:r>
              <a:rPr lang="en-IN" dirty="0" smtClean="0"/>
              <a:t>the </a:t>
            </a:r>
            <a:r>
              <a:rPr lang="en-IN" dirty="0" err="1" smtClean="0"/>
              <a:t>stopband</a:t>
            </a:r>
            <a:r>
              <a:rPr lang="en-IN" dirty="0" smtClean="0"/>
              <a:t> </a:t>
            </a:r>
            <a:r>
              <a:rPr lang="en-IN" dirty="0" smtClean="0"/>
              <a:t>(the unwanted portion of the spectrum). On the other </a:t>
            </a:r>
            <a:r>
              <a:rPr lang="en-IN" dirty="0" smtClean="0"/>
              <a:t>hand, </a:t>
            </a:r>
            <a:r>
              <a:rPr lang="en-IN" dirty="0" err="1" smtClean="0"/>
              <a:t>Chebyshev</a:t>
            </a:r>
            <a:r>
              <a:rPr lang="en-IN" dirty="0" smtClean="0"/>
              <a:t> </a:t>
            </a:r>
            <a:r>
              <a:rPr lang="en-IN" dirty="0" smtClean="0"/>
              <a:t>filters have a smaller transition region than a Butterworth </a:t>
            </a:r>
            <a:r>
              <a:rPr lang="en-IN" dirty="0" smtClean="0"/>
              <a:t>filter of </a:t>
            </a:r>
            <a:r>
              <a:rPr lang="en-IN" dirty="0" smtClean="0"/>
              <a:t>the same order. However, this is achieved at the expense of ripples in </a:t>
            </a:r>
            <a:r>
              <a:rPr lang="en-IN" dirty="0" smtClean="0"/>
              <a:t>the </a:t>
            </a:r>
            <a:r>
              <a:rPr lang="en-IN" dirty="0" err="1" smtClean="0"/>
              <a:t>passband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LabView</a:t>
            </a:r>
            <a:r>
              <a:rPr lang="en-IN" dirty="0" smtClean="0"/>
              <a:t> Implementation of </a:t>
            </a:r>
            <a:r>
              <a:rPr lang="en-IN" dirty="0" err="1" smtClean="0"/>
              <a:t>Chebyshev</a:t>
            </a:r>
            <a:r>
              <a:rPr lang="en-IN" dirty="0" smtClean="0"/>
              <a:t> Filter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17589"/>
            <a:ext cx="8229600" cy="309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1203" y="1066800"/>
            <a:ext cx="706159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MATLAB code implementation in </a:t>
            </a:r>
            <a:r>
              <a:rPr lang="en-IN" dirty="0" err="1" smtClean="0"/>
              <a:t>Labview</a:t>
            </a:r>
            <a:r>
              <a:rPr lang="en-IN" dirty="0" smtClean="0"/>
              <a:t> for IIR </a:t>
            </a:r>
            <a:r>
              <a:rPr lang="en-IN" dirty="0" err="1" smtClean="0"/>
              <a:t>Chebyshev</a:t>
            </a:r>
            <a:r>
              <a:rPr lang="en-IN" dirty="0" smtClean="0"/>
              <a:t> Filters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Low Pass Filter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87" y="1219201"/>
            <a:ext cx="3476625" cy="472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Users\Admin\Desktop\lpf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24000"/>
            <a:ext cx="4038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IN" dirty="0" smtClean="0"/>
              <a:t>High Pass Filter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3495675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Admin\Desktop\hpf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24000"/>
            <a:ext cx="4343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288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LabView Implementation of IIR Chebyshev Filters </vt:lpstr>
      <vt:lpstr>Filtering</vt:lpstr>
      <vt:lpstr>Infinite Impulse Response Filters</vt:lpstr>
      <vt:lpstr>Chebyshev Filters</vt:lpstr>
      <vt:lpstr>LabView Implementation of Chebyshev Filter</vt:lpstr>
      <vt:lpstr>Slide 6</vt:lpstr>
      <vt:lpstr>MATLAB code implementation in Labview for IIR Chebyshev Filters</vt:lpstr>
      <vt:lpstr>Low Pass Filter</vt:lpstr>
      <vt:lpstr>High Pass Filter</vt:lpstr>
      <vt:lpstr>Band Pass Filter</vt:lpstr>
      <vt:lpstr>Band Stop Filter</vt:lpstr>
      <vt:lpstr>Applications</vt:lpstr>
      <vt:lpstr>Bibliography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 Implementation of IIR Chebyshev Filters </dc:title>
  <dc:creator>Admin</dc:creator>
  <cp:lastModifiedBy>Admin</cp:lastModifiedBy>
  <cp:revision>6</cp:revision>
  <dcterms:created xsi:type="dcterms:W3CDTF">2006-08-16T00:00:00Z</dcterms:created>
  <dcterms:modified xsi:type="dcterms:W3CDTF">2017-10-09T07:10:55Z</dcterms:modified>
</cp:coreProperties>
</file>