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</p:sldMasterIdLst>
  <p:notesMasterIdLst>
    <p:notesMasterId r:id="rId17"/>
  </p:notesMasterIdLst>
  <p:sldIdLst>
    <p:sldId id="256" r:id="rId2"/>
    <p:sldId id="272" r:id="rId3"/>
    <p:sldId id="259" r:id="rId4"/>
    <p:sldId id="260" r:id="rId5"/>
    <p:sldId id="262" r:id="rId6"/>
    <p:sldId id="263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437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8a46f0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8a46f0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2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8a46f06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8a46f06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18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8a46f06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8a46f06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9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8a46f06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8a46f06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111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8a46f0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8a46f06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09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8a46f0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8a46f0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8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8a46f06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8a46f06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7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8a46f06c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8a46f06c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7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8a46f06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8a46f06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8a46f06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8a46f06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47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8a46f06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8a46f06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42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8a46f06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8a46f06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665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8a46f06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8a46f06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15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2405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90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10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3092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7223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7510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0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608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7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7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02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356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51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9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69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569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8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6932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12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6261" y="638038"/>
            <a:ext cx="8348870" cy="2983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多</a:t>
            </a:r>
            <a:r>
              <a:rPr lang="zh-TW" sz="36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樣式煙火之模擬研究</a:t>
            </a:r>
            <a:endParaRPr sz="3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lang="zh-TW" alt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multi-style fireworks</a:t>
            </a: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張紘溢  謝順  黃志明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2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球型煙火模式</a:t>
            </a: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738" y="1280550"/>
            <a:ext cx="5724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雙子煙火模式</a:t>
            </a:r>
            <a:endParaRPr sz="2500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l="766" t="6001" r="40033" b="50351"/>
          <a:stretch/>
        </p:blipFill>
        <p:spPr>
          <a:xfrm>
            <a:off x="1000538" y="1205626"/>
            <a:ext cx="7236561" cy="30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十字型煙火模式</a:t>
            </a:r>
            <a:endParaRPr sz="2500" b="1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50" y="1141575"/>
            <a:ext cx="7221700" cy="3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平面多圓形煙火模式</a:t>
            </a: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l="980" t="3196" r="41363" b="46932"/>
          <a:stretch/>
        </p:blipFill>
        <p:spPr>
          <a:xfrm>
            <a:off x="1547013" y="1339525"/>
            <a:ext cx="6049976" cy="29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平面放射狀型煙火模式</a:t>
            </a:r>
            <a:endParaRPr sz="2500" b="1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5177" t="2973" r="38648" b="49445"/>
          <a:stretch/>
        </p:blipFill>
        <p:spPr>
          <a:xfrm>
            <a:off x="1433463" y="1255825"/>
            <a:ext cx="6277075" cy="36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255332" y="4183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結論</a:t>
            </a:r>
            <a:endParaRPr sz="2500" b="1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674850" y="1170625"/>
            <a:ext cx="7681565" cy="1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使用程式模擬煙火雖然可以有效地節省成本以及時間，但模擬出來的擬真程度和自然程度一定會跟現實有所落差，這邊使用李克特量表來評估。</a:t>
            </a:r>
            <a:endParaRPr sz="17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2474" t="40995" r="24296" b="13264"/>
          <a:stretch/>
        </p:blipFill>
        <p:spPr>
          <a:xfrm>
            <a:off x="1594083" y="2301629"/>
            <a:ext cx="5955833" cy="2423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848" y="414842"/>
            <a:ext cx="2312230" cy="57270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Abstract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9013" y="907655"/>
            <a:ext cx="7603726" cy="2990225"/>
          </a:xfrm>
        </p:spPr>
        <p:txBody>
          <a:bodyPr/>
          <a:lstStyle/>
          <a:p>
            <a:pPr marL="1143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TW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research assumes gravity, wind, and air resistance to simulate fireworks in reality.</a:t>
            </a:r>
            <a:endParaRPr lang="zh-TW" altLang="zh-TW" sz="1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14300" indent="0">
              <a:buNone/>
            </a:pPr>
            <a:r>
              <a:rPr lang="en-US" altLang="zh-TW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Under this premise, more parameters have been added to control the release of fireworks, add parameters such as angle, force, and release position to form different permutations and combinations.</a:t>
            </a:r>
          </a:p>
          <a:p>
            <a:pPr marL="114300" indent="0">
              <a:buNone/>
            </a:pPr>
            <a:endParaRPr lang="en-US" altLang="zh-TW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114300" indent="0">
              <a:buNone/>
            </a:pPr>
            <a:r>
              <a:rPr lang="en-US" altLang="zh-TW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Fireworks animations can be made according to different parameters to show fireworks of different shapes, sizes, and colors, building a model suitable for the activities used at the time can save a lot of time and expense costs.</a:t>
            </a:r>
            <a:endParaRPr lang="zh-TW" altLang="zh-TW" sz="1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92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0" y="471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簡介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52886" y="1288768"/>
            <a:ext cx="3899412" cy="200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●"/>
            </a:pPr>
            <a:r>
              <a:rPr lang="zh-TW" sz="2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形成3D空間</a:t>
            </a:r>
            <a:endParaRPr sz="20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●"/>
            </a:pPr>
            <a:r>
              <a:rPr lang="zh-TW" sz="2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外力影響</a:t>
            </a:r>
            <a:endParaRPr sz="20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●"/>
            </a:pPr>
            <a:r>
              <a:rPr lang="zh-TW" sz="2000" b="1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煙火大小、樣式、顏色</a:t>
            </a:r>
            <a:endParaRPr sz="1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6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-59066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3D</a:t>
            </a:r>
            <a:r>
              <a:rPr lang="zh-TW" altLang="en-US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空間</a:t>
            </a: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22866" y="1017725"/>
            <a:ext cx="6756737" cy="155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運用</a:t>
            </a:r>
            <a:r>
              <a:rPr lang="en-US" altLang="zh-TW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3D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投影的方法將</a:t>
            </a:r>
            <a:r>
              <a:rPr lang="en-US" altLang="zh-TW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P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點投影到</a:t>
            </a:r>
            <a:r>
              <a:rPr lang="en-US" altLang="zh-TW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2D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的螢幕上，透過座標轉換的方式在</a:t>
            </a:r>
            <a:r>
              <a:rPr lang="en-US" altLang="zh-TW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2D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的螢幕上模擬出一個</a:t>
            </a:r>
            <a:r>
              <a:rPr lang="en-US" altLang="zh-TW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3D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空間。</a:t>
            </a:r>
            <a:endParaRPr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66" y="2783043"/>
            <a:ext cx="3195153" cy="176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23" y="2783042"/>
            <a:ext cx="2786113" cy="1767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368662" y="445716"/>
            <a:ext cx="16429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3D</a:t>
            </a:r>
            <a:r>
              <a:rPr lang="zh-TW" altLang="en-US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空間</a:t>
            </a:r>
            <a:endParaRPr sz="2500" b="1" dirty="0">
              <a:solidFill>
                <a:schemeClr val="bg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670950" y="1025090"/>
            <a:ext cx="7038421" cy="1262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透過縮放比例的方式來模擬在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空間中</a:t>
            </a:r>
            <a:r>
              <a:rPr lang="zh-TW" alt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人與煙火之間的距離感</a:t>
            </a:r>
            <a:r>
              <a:rPr lang="zh-TW" alt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畫面和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煙火</a:t>
            </a:r>
            <a:r>
              <a:rPr 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之間的距離</a:t>
            </a:r>
            <a:r>
              <a:rPr lang="zh-TW" altLang="en-US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越遠</a:t>
            </a:r>
            <a:r>
              <a:rPr 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zh-TW" altLang="en-US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煙火的</a:t>
            </a:r>
            <a:r>
              <a:rPr 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大小</a:t>
            </a:r>
            <a:r>
              <a:rPr lang="zh-TW" altLang="en-US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會越</a:t>
            </a:r>
            <a:r>
              <a:rPr 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小（例如</a:t>
            </a:r>
            <a:r>
              <a:rPr lang="zh-TW" altLang="en-US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sz="18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pi-&gt; pj）。</a:t>
            </a:r>
            <a:endParaRPr lang="en-US" altLang="zh-TW" sz="1800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16" y="2571750"/>
            <a:ext cx="3450772" cy="174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591912" y="420249"/>
            <a:ext cx="35194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煙火施放所受到的外力</a:t>
            </a: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673894" y="850863"/>
            <a:ext cx="7355472" cy="1284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飛行中的煙火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會</a:t>
            </a:r>
            <a:r>
              <a:rPr 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受到三種力的影響，包括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有</a:t>
            </a:r>
            <a:r>
              <a:rPr 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重力G（z），空氣阻力R（v）和風力N（G * R），來影響煙火的形狀。</a:t>
            </a:r>
            <a:endParaRPr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59" y="2424352"/>
            <a:ext cx="5426281" cy="208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41559"/>
            <a:ext cx="8520600" cy="57270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煙火爆炸模擬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2097" y="1014259"/>
            <a:ext cx="4787582" cy="2858871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（使用者定義）獨立的自由落體火花。</a:t>
            </a: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爆炸的初始位置。</a:t>
            </a: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爆炸的速度。</a:t>
            </a: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爆炸方向如圖所示在立方體上平滑分佈。</a:t>
            </a: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分配火花的位置。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調整火花的持續時間。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改變火花的顏色。</a:t>
            </a:r>
          </a:p>
          <a:p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028" name="Picture 4" descr="https://lh3.googleusercontent.com/gE3u1qAg1yPcY5XgtB61c2GcJvpU7lDAz41Muxide7Qrn0AD5vNyE6_sP2Z-6r767ZAmjZUfO8tocHEusC-YvJCzJYlBv20NFwru36wTf2byih59v9E-NhdOBuDnZhZqsOSyGJf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27" y="1379896"/>
            <a:ext cx="2354839" cy="213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880194" y="1072490"/>
            <a:ext cx="13836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結果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12" y="612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b="1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rPr>
              <a:t>冠狀煙火模式</a:t>
            </a:r>
            <a:endParaRPr sz="2500" b="1" dirty="0">
              <a:solidFill>
                <a:schemeClr val="bg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bg1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9679" r="5639"/>
          <a:stretch/>
        </p:blipFill>
        <p:spPr>
          <a:xfrm>
            <a:off x="1049800" y="1185350"/>
            <a:ext cx="7044425" cy="3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177</TotalTime>
  <Words>374</Words>
  <Application>Microsoft Office PowerPoint</Application>
  <PresentationFormat>如螢幕大小 (16:9)</PresentationFormat>
  <Paragraphs>41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標楷體</vt:lpstr>
      <vt:lpstr>Arial</vt:lpstr>
      <vt:lpstr>Times New Roman</vt:lpstr>
      <vt:lpstr>Tw Cen MT</vt:lpstr>
      <vt:lpstr>電路</vt:lpstr>
      <vt:lpstr>PowerPoint 簡報</vt:lpstr>
      <vt:lpstr>Abstract </vt:lpstr>
      <vt:lpstr>簡介</vt:lpstr>
      <vt:lpstr>3D空間</vt:lpstr>
      <vt:lpstr>3D空間</vt:lpstr>
      <vt:lpstr>煙火施放所受到的外力</vt:lpstr>
      <vt:lpstr>煙火爆炸模擬</vt:lpstr>
      <vt:lpstr>結果</vt:lpstr>
      <vt:lpstr>冠狀煙火模式 </vt:lpstr>
      <vt:lpstr>球型煙火模式</vt:lpstr>
      <vt:lpstr>雙子煙火模式 </vt:lpstr>
      <vt:lpstr>十字型煙火模式 </vt:lpstr>
      <vt:lpstr>平面多圓形煙火模式</vt:lpstr>
      <vt:lpstr>平面放射狀型煙火模式 </vt:lpstr>
      <vt:lpstr>結論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shun x</dc:creator>
  <cp:lastModifiedBy>Administrator</cp:lastModifiedBy>
  <cp:revision>35</cp:revision>
  <dcterms:modified xsi:type="dcterms:W3CDTF">2021-01-06T01:55:20Z</dcterms:modified>
</cp:coreProperties>
</file>