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2"/>
  </p:notesMasterIdLst>
  <p:sldIdLst>
    <p:sldId id="284" r:id="rId2"/>
    <p:sldId id="286" r:id="rId3"/>
    <p:sldId id="285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8" r:id="rId15"/>
    <p:sldId id="298" r:id="rId16"/>
    <p:sldId id="299" r:id="rId17"/>
    <p:sldId id="300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프로그램에서의 </a:t>
            </a:r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따라 프로그램의 흐름을 바꿀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991780" y="3275078"/>
            <a:ext cx="6208440" cy="1151544"/>
            <a:chOff x="2991780" y="2754251"/>
            <a:chExt cx="6208440" cy="115154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b="47494"/>
            <a:stretch/>
          </p:blipFill>
          <p:spPr>
            <a:xfrm>
              <a:off x="2991780" y="2754251"/>
              <a:ext cx="6208440" cy="115154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226526" y="3631474"/>
              <a:ext cx="587828" cy="248195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0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+ else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위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50 == 100)</a:t>
            </a:r>
            <a:r>
              <a:rPr lang="ko-KR" altLang="en-US" dirty="0" smtClean="0"/>
              <a:t>이 성립되지 않을 때 실행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80" y="2754250"/>
            <a:ext cx="6208440" cy="21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lse if?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위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맞지 않으면 </a:t>
            </a:r>
            <a:r>
              <a:rPr lang="en-US" altLang="ko-KR" dirty="0" smtClean="0"/>
              <a:t>else if</a:t>
            </a:r>
            <a:r>
              <a:rPr lang="ko-KR" altLang="en-US" dirty="0" smtClean="0"/>
              <a:t>로 내려와 조건을 비교한다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80" y="2676438"/>
            <a:ext cx="4823039" cy="23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꿀팁</a:t>
            </a:r>
            <a:r>
              <a:rPr lang="ko-KR" altLang="en-US" dirty="0" smtClean="0"/>
              <a:t> 하나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 smtClean="0"/>
              <a:t>문 안에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또 넣을 수 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41" y="2876636"/>
            <a:ext cx="5291318" cy="24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풀어봅시다 </a:t>
            </a:r>
            <a:r>
              <a:rPr lang="en-US" altLang="ko-KR" dirty="0" smtClean="0"/>
              <a:t>(1 / 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둘로 할 수 있는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만들어  </a:t>
            </a:r>
            <a:r>
              <a:rPr lang="ko-KR" altLang="en-US" dirty="0" err="1" smtClean="0"/>
              <a:t>분기문을</a:t>
            </a:r>
            <a:r>
              <a:rPr lang="ko-KR" altLang="en-US" dirty="0" smtClean="0"/>
              <a:t> 만들어보자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Hint : if(A &gt; B) {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(“A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커요</a:t>
            </a:r>
            <a:r>
              <a:rPr lang="en-US" altLang="ko-KR" dirty="0" smtClean="0"/>
              <a:t>“);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if(A != B) {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(“A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달라요</a:t>
            </a:r>
            <a:r>
              <a:rPr lang="en-US" altLang="ko-KR" dirty="0" smtClean="0"/>
              <a:t>“); }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3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풀어봅시다 </a:t>
            </a:r>
            <a:r>
              <a:rPr lang="en-US" altLang="ko-KR" dirty="0" smtClean="0"/>
              <a:t>(2 / 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내 점수를 입력했을 때 그에 알맞은 등급을 출력해보자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 : 91</a:t>
            </a:r>
            <a:r>
              <a:rPr lang="ko-KR" altLang="en-US" dirty="0" smtClean="0"/>
              <a:t>점 </a:t>
            </a:r>
            <a:r>
              <a:rPr lang="en-US" altLang="ko-KR" dirty="0" smtClean="0"/>
              <a:t>~ 100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B : 81 ~ 90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C : 71 ~ 80</a:t>
            </a:r>
            <a:r>
              <a:rPr lang="ko-KR" altLang="en-US" dirty="0" smtClean="0"/>
              <a:t>점</a:t>
            </a:r>
            <a:endParaRPr lang="en-US" altLang="ko-KR" dirty="0"/>
          </a:p>
          <a:p>
            <a:r>
              <a:rPr lang="en-US" altLang="ko-KR" dirty="0" smtClean="0"/>
              <a:t>D : 61 ~ 70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E : ~ 60</a:t>
            </a:r>
            <a:r>
              <a:rPr lang="ko-KR" altLang="en-US" dirty="0" smtClean="0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3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걸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생각해보기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나에게는 무엇이 필요할까</a:t>
            </a:r>
            <a:r>
              <a:rPr lang="en-US" altLang="ko-KR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어떻게 설계해야 할까</a:t>
            </a:r>
            <a:r>
              <a:rPr lang="en-US" altLang="ko-KR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잘 작동될까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268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요약해보기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663952" cy="3418753"/>
          </a:xfrm>
        </p:spPr>
        <p:txBody>
          <a:bodyPr/>
          <a:lstStyle/>
          <a:p>
            <a:r>
              <a:rPr lang="ko-KR" altLang="en-US" dirty="0" err="1" smtClean="0"/>
              <a:t>분기문과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프로그램의 흐름을 바꾼다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if, else, else if</a:t>
            </a:r>
            <a:r>
              <a:rPr lang="ko-KR" altLang="en-US" dirty="0" smtClean="0"/>
              <a:t>의 차이 </a:t>
            </a:r>
            <a:r>
              <a:rPr lang="ko-KR" altLang="en-US" dirty="0" err="1" smtClean="0"/>
              <a:t>되짚어보기</a:t>
            </a:r>
            <a:endParaRPr lang="en-US" altLang="ko-KR" dirty="0" smtClean="0"/>
          </a:p>
          <a:p>
            <a:r>
              <a:rPr lang="ko-KR" altLang="en-US" dirty="0" smtClean="0"/>
              <a:t>방금 활동을 통해 </a:t>
            </a:r>
            <a:r>
              <a:rPr lang="ko-KR" altLang="en-US" b="1" dirty="0" smtClean="0"/>
              <a:t>나만의 </a:t>
            </a:r>
            <a:r>
              <a:rPr lang="ko-KR" altLang="en-US" dirty="0" smtClean="0"/>
              <a:t>첫번째 프로그램을 만들었다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52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Coming Soon…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6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재밌는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클리커게임</a:t>
            </a:r>
            <a:r>
              <a:rPr lang="ko-KR" altLang="en-US" dirty="0" smtClean="0"/>
              <a:t> 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3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연준모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치킨을 먹을까 피자를 먹을까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분기점이 뭘까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흔히 말하는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분기점은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en-US" altLang="ko-KR" dirty="0" smtClean="0"/>
          </a:p>
        </p:txBody>
      </p:sp>
      <p:pic>
        <p:nvPicPr>
          <p:cNvPr id="5" name="그림 4" descr="산인 &lt;strong&gt;분기점&lt;/strong&gt; - 위키백과, 우리 모두의 백과사전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49" y="2261021"/>
            <a:ext cx="4229101" cy="31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분기점이 뭘까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네이버 로그인 창에서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회원가입을 할까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찾기를 할까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83" y="2676438"/>
            <a:ext cx="6504234" cy="23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분기점이 뭘까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이때 알아보는 사전적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가지 갈림길에서 </a:t>
            </a:r>
            <a:r>
              <a:rPr lang="ko-KR" altLang="en-US" b="1" dirty="0" smtClean="0"/>
              <a:t>한 가지를 선택</a:t>
            </a:r>
            <a:r>
              <a:rPr lang="ko-KR" altLang="en-US" dirty="0" smtClean="0"/>
              <a:t>해야 하는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흐름이 </a:t>
            </a:r>
            <a:r>
              <a:rPr lang="ko-KR" altLang="en-US" b="1" dirty="0" smtClean="0"/>
              <a:t>갈라지는</a:t>
            </a:r>
            <a:r>
              <a:rPr lang="ko-KR" altLang="en-US" dirty="0" smtClean="0"/>
              <a:t>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조건문은</a:t>
            </a:r>
            <a:r>
              <a:rPr lang="ko-KR" altLang="en-US" dirty="0" smtClean="0"/>
              <a:t>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만</a:t>
            </a:r>
            <a:r>
              <a:rPr lang="en-US" altLang="ko-KR" dirty="0"/>
              <a:t>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세 이상일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주민등록증을 발급받을 수 있다</a:t>
            </a:r>
            <a:endParaRPr lang="en-US" altLang="ko-KR" dirty="0" smtClean="0"/>
          </a:p>
          <a:p>
            <a:r>
              <a:rPr lang="ko-KR" altLang="en-US" dirty="0" smtClean="0"/>
              <a:t>만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세 미만일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주민등록증을 발급받을 수 없다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주어진 식이 </a:t>
            </a:r>
            <a:r>
              <a:rPr lang="ko-KR" altLang="en-US" b="1" dirty="0" smtClean="0">
                <a:sym typeface="Wingdings" panose="05000000000000000000" pitchFamily="2" charset="2"/>
              </a:rPr>
              <a:t>참인지 거짓인지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  판단하는 구문</a:t>
            </a:r>
            <a:endParaRPr lang="en-US" altLang="ko-KR" dirty="0"/>
          </a:p>
        </p:txBody>
      </p:sp>
      <p:pic>
        <p:nvPicPr>
          <p:cNvPr id="7" name="그림 6" descr="다른 생각으로 쳐다보기 :: 달리기의 본적지, 효자동. 서촌마을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35" y="2541162"/>
            <a:ext cx="4152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조건문은</a:t>
            </a:r>
            <a:r>
              <a:rPr lang="ko-KR" altLang="en-US" dirty="0" smtClean="0"/>
              <a:t>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예를 한번 들어보자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 &gt; 50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참 </a:t>
            </a:r>
            <a:r>
              <a:rPr lang="en-US" altLang="ko-KR" dirty="0" smtClean="0">
                <a:sym typeface="Wingdings" panose="05000000000000000000" pitchFamily="2" charset="2"/>
              </a:rPr>
              <a:t>(True)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100 &lt; 50  </a:t>
            </a:r>
            <a:r>
              <a:rPr lang="ko-KR" altLang="en-US" dirty="0" smtClean="0">
                <a:sym typeface="Wingdings" panose="05000000000000000000" pitchFamily="2" charset="2"/>
              </a:rPr>
              <a:t>거짓 </a:t>
            </a:r>
            <a:r>
              <a:rPr lang="en-US" altLang="ko-KR" dirty="0" smtClean="0">
                <a:sym typeface="Wingdings" panose="05000000000000000000" pitchFamily="2" charset="2"/>
              </a:rPr>
              <a:t>(False)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50 &gt;= 50  </a:t>
            </a:r>
            <a:r>
              <a:rPr lang="ko-KR" altLang="en-US" dirty="0" smtClean="0">
                <a:sym typeface="Wingdings" panose="05000000000000000000" pitchFamily="2" charset="2"/>
              </a:rPr>
              <a:t>참 </a:t>
            </a:r>
            <a:r>
              <a:rPr lang="en-US" altLang="ko-KR" dirty="0" smtClean="0">
                <a:sym typeface="Wingdings" panose="05000000000000000000" pitchFamily="2" charset="2"/>
              </a:rPr>
              <a:t>(True)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100 &lt;= 100  </a:t>
            </a:r>
            <a:r>
              <a:rPr lang="ko-KR" altLang="en-US" dirty="0" smtClean="0">
                <a:sym typeface="Wingdings" panose="05000000000000000000" pitchFamily="2" charset="2"/>
              </a:rPr>
              <a:t>참 </a:t>
            </a:r>
            <a:r>
              <a:rPr lang="en-US" altLang="ko-KR" dirty="0" smtClean="0">
                <a:sym typeface="Wingdings" panose="05000000000000000000" pitchFamily="2" charset="2"/>
              </a:rPr>
              <a:t>(True)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50 != 50  </a:t>
            </a:r>
            <a:r>
              <a:rPr lang="ko-KR" altLang="en-US" dirty="0" smtClean="0">
                <a:sym typeface="Wingdings" panose="05000000000000000000" pitchFamily="2" charset="2"/>
              </a:rPr>
              <a:t>거짓 </a:t>
            </a:r>
            <a:r>
              <a:rPr lang="en-US" altLang="ko-KR" dirty="0" smtClean="0">
                <a:sym typeface="Wingdings" panose="05000000000000000000" pitchFamily="2" charset="2"/>
              </a:rPr>
              <a:t>(False)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100 == 100  </a:t>
            </a:r>
            <a:r>
              <a:rPr lang="ko-KR" altLang="en-US" dirty="0" smtClean="0">
                <a:sym typeface="Wingdings" panose="05000000000000000000" pitchFamily="2" charset="2"/>
              </a:rPr>
              <a:t>참 </a:t>
            </a:r>
            <a:r>
              <a:rPr lang="en-US" altLang="ko-KR" dirty="0" smtClean="0">
                <a:sym typeface="Wingdings" panose="05000000000000000000" pitchFamily="2" charset="2"/>
              </a:rPr>
              <a:t>(True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98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조건문은</a:t>
            </a:r>
            <a:r>
              <a:rPr lang="ko-KR" altLang="en-US" dirty="0" smtClean="0"/>
              <a:t>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조금 더 어려운 예를 들어보자</a:t>
            </a:r>
            <a:endParaRPr lang="en-US" altLang="ko-KR" dirty="0"/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(30 != 50) &amp;&amp; (100 &gt; 50)  </a:t>
            </a:r>
            <a:r>
              <a:rPr lang="ko-KR" altLang="en-US" b="1" dirty="0">
                <a:sym typeface="Wingdings" panose="05000000000000000000" pitchFamily="2" charset="2"/>
              </a:rPr>
              <a:t>참</a:t>
            </a:r>
            <a:r>
              <a:rPr lang="en-US" altLang="ko-KR" b="1" dirty="0">
                <a:sym typeface="Wingdings" panose="05000000000000000000" pitchFamily="2" charset="2"/>
              </a:rPr>
              <a:t> (True)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(30 != 50) &amp;&amp; (100 </a:t>
            </a:r>
            <a:r>
              <a:rPr lang="en-US" altLang="ko-KR" b="1" dirty="0" smtClean="0">
                <a:sym typeface="Wingdings" panose="05000000000000000000" pitchFamily="2" charset="2"/>
              </a:rPr>
              <a:t>&lt; </a:t>
            </a:r>
            <a:r>
              <a:rPr lang="en-US" altLang="ko-KR" b="1" dirty="0">
                <a:sym typeface="Wingdings" panose="05000000000000000000" pitchFamily="2" charset="2"/>
              </a:rPr>
              <a:t>50)  </a:t>
            </a:r>
            <a:r>
              <a:rPr lang="ko-KR" altLang="en-US" b="1" dirty="0" smtClean="0">
                <a:sym typeface="Wingdings" panose="05000000000000000000" pitchFamily="2" charset="2"/>
              </a:rPr>
              <a:t>거짓 </a:t>
            </a:r>
            <a:r>
              <a:rPr lang="en-US" altLang="ko-KR" b="1" dirty="0" smtClean="0">
                <a:sym typeface="Wingdings" panose="05000000000000000000" pitchFamily="2" charset="2"/>
              </a:rPr>
              <a:t>(False)</a:t>
            </a:r>
          </a:p>
          <a:p>
            <a:pPr lvl="1"/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(30 != 50) || (100 &lt; 50)  </a:t>
            </a:r>
            <a:r>
              <a:rPr lang="ko-KR" altLang="en-US" b="1" dirty="0" smtClean="0">
                <a:sym typeface="Wingdings" panose="05000000000000000000" pitchFamily="2" charset="2"/>
              </a:rPr>
              <a:t>참 </a:t>
            </a:r>
            <a:r>
              <a:rPr lang="en-US" altLang="ko-KR" b="1" dirty="0" smtClean="0">
                <a:sym typeface="Wingdings" panose="05000000000000000000" pitchFamily="2" charset="2"/>
              </a:rPr>
              <a:t>(True)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(30 </a:t>
            </a:r>
            <a:r>
              <a:rPr lang="en-US" altLang="ko-KR" b="1" dirty="0" smtClean="0">
                <a:sym typeface="Wingdings" panose="05000000000000000000" pitchFamily="2" charset="2"/>
              </a:rPr>
              <a:t>== </a:t>
            </a:r>
            <a:r>
              <a:rPr lang="en-US" altLang="ko-KR" b="1" dirty="0">
                <a:sym typeface="Wingdings" panose="05000000000000000000" pitchFamily="2" charset="2"/>
              </a:rPr>
              <a:t>50) || (100 &lt; 50)  </a:t>
            </a:r>
            <a:r>
              <a:rPr lang="ko-KR" altLang="en-US" b="1" dirty="0" smtClean="0">
                <a:sym typeface="Wingdings" panose="05000000000000000000" pitchFamily="2" charset="2"/>
              </a:rPr>
              <a:t>거짓 </a:t>
            </a:r>
            <a:r>
              <a:rPr lang="en-US" altLang="ko-KR" b="1" dirty="0" smtClean="0">
                <a:sym typeface="Wingdings" panose="05000000000000000000" pitchFamily="2" charset="2"/>
              </a:rPr>
              <a:t>(False)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왜 이렇게 되는지 규칙을 찾아볼까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6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579</Words>
  <Application>Microsoft Office PowerPoint</Application>
  <PresentationFormat>와이드스크린</PresentationFormat>
  <Paragraphs>127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C#</vt:lpstr>
      <vt:lpstr>4강 – 치킨을 먹을까 피자를 먹을까</vt:lpstr>
      <vt:lpstr>분기점이 뭘까?</vt:lpstr>
      <vt:lpstr>분기점이 뭘까?</vt:lpstr>
      <vt:lpstr>분기점이 뭘까?</vt:lpstr>
      <vt:lpstr>조건문은 뭐지?</vt:lpstr>
      <vt:lpstr>조건문은 뭐지?</vt:lpstr>
      <vt:lpstr>조건문은 뭐지?</vt:lpstr>
      <vt:lpstr>프로그램에서의 분기문 if</vt:lpstr>
      <vt:lpstr>if + else</vt:lpstr>
      <vt:lpstr>else if?</vt:lpstr>
      <vt:lpstr>여기서 꿀팁 하나</vt:lpstr>
      <vt:lpstr>PowerPoint 프레젠테이션</vt:lpstr>
      <vt:lpstr>문제를 풀어봅시다 (1 / 2)</vt:lpstr>
      <vt:lpstr>문제를 풀어봅시다 (2 / 2)</vt:lpstr>
      <vt:lpstr>원하는 걸 만들어보자!</vt:lpstr>
      <vt:lpstr>요약해보기</vt:lpstr>
      <vt:lpstr>다음 시간 5강 - 반복문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111</cp:revision>
  <dcterms:created xsi:type="dcterms:W3CDTF">2017-11-03T15:32:49Z</dcterms:created>
  <dcterms:modified xsi:type="dcterms:W3CDTF">2017-12-02T07:49:37Z</dcterms:modified>
</cp:coreProperties>
</file>