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5"/>
  </p:notesMasterIdLst>
  <p:sldIdLst>
    <p:sldId id="263" r:id="rId2"/>
    <p:sldId id="264" r:id="rId3"/>
    <p:sldId id="26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9DBE"/>
    <a:srgbClr val="0EC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39FB8-6F18-436D-9454-D1944E32D5DF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A2A02-D07C-486C-A73C-C8A6748CB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7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225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rcRect l="1" t="11277" r="353" b="66232"/>
          <a:stretch/>
        </p:blipFill>
        <p:spPr>
          <a:xfrm flipH="1">
            <a:off x="0" y="534627"/>
            <a:ext cx="10028406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0699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l="1" t="11277" r="353" b="66232"/>
          <a:stretch/>
        </p:blipFill>
        <p:spPr>
          <a:xfrm flipH="1">
            <a:off x="0" y="534627"/>
            <a:ext cx="10028406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9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t="11277" r="52414" b="66232"/>
          <a:stretch/>
        </p:blipFill>
        <p:spPr>
          <a:xfrm flipH="1">
            <a:off x="-1" y="987425"/>
            <a:ext cx="4772025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21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C#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클리커</a:t>
            </a:r>
            <a:r>
              <a:rPr lang="ko-KR" altLang="en-US" dirty="0" smtClean="0"/>
              <a:t>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318911" y="1042857"/>
            <a:ext cx="5777089" cy="837458"/>
          </a:xfrm>
        </p:spPr>
        <p:txBody>
          <a:bodyPr>
            <a:normAutofit/>
          </a:bodyPr>
          <a:lstStyle>
            <a:lvl1pPr marL="571500" indent="-571500">
              <a:buFont typeface="맑은 고딕" panose="020B0503020000020004" pitchFamily="50" charset="-127"/>
              <a:buChar char="ￚ"/>
              <a:defRPr lang="ko-KR" altLang="en-US" sz="3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ko-KR" altLang="en-US" sz="4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상세 교육 제목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 hasCustomPrompt="1"/>
          </p:nvPr>
        </p:nvSpPr>
        <p:spPr>
          <a:xfrm>
            <a:off x="935865" y="2144151"/>
            <a:ext cx="10320270" cy="341607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ko-KR" altLang="en-US" dirty="0" smtClean="0"/>
              <a:t>상세 교육 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643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2019"/>
            <a:ext cx="10515600" cy="381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24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330980" y="3721676"/>
            <a:ext cx="3530040" cy="341632"/>
          </a:xfrm>
        </p:spPr>
        <p:txBody>
          <a:bodyPr>
            <a:spAutoFit/>
          </a:bodyPr>
          <a:lstStyle>
            <a:lvl1pPr marL="0" indent="0" algn="ctr">
              <a:buNone/>
              <a:defRPr sz="1800">
                <a:latin typeface="+mn-lt"/>
              </a:defRPr>
            </a:lvl1pPr>
          </a:lstStyle>
          <a:p>
            <a:pPr lvl="0"/>
            <a:r>
              <a:rPr lang="ko-KR" altLang="en-US" dirty="0" smtClean="0"/>
              <a:t>문진호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임재민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연준모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 hasCustomPrompt="1"/>
          </p:nvPr>
        </p:nvSpPr>
        <p:spPr>
          <a:xfrm>
            <a:off x="3207455" y="2523928"/>
            <a:ext cx="5777089" cy="83745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ko-KR" altLang="en-US" sz="3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indent="0" algn="ctr">
              <a:buFontTx/>
              <a:buNone/>
            </a:pPr>
            <a:r>
              <a:rPr lang="en-US" altLang="ko-KR" sz="4400" dirty="0" smtClean="0"/>
              <a:t>N</a:t>
            </a:r>
            <a:r>
              <a:rPr lang="ko-KR" altLang="en-US" sz="4400" dirty="0" smtClean="0"/>
              <a:t>강 </a:t>
            </a:r>
            <a:r>
              <a:rPr lang="en-US" altLang="ko-KR" sz="4400" dirty="0" smtClean="0"/>
              <a:t>– </a:t>
            </a:r>
            <a:r>
              <a:rPr lang="ko-KR" altLang="en-US" sz="4400" dirty="0" err="1" smtClean="0"/>
              <a:t>강의명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34335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/>
                    </a14:imgEffect>
                  </a14:imgLayer>
                </a14:imgProps>
              </a:ext>
            </a:extLst>
          </a:blip>
          <a:srcRect l="1" t="11277" r="353" b="66232"/>
          <a:stretch/>
        </p:blipFill>
        <p:spPr>
          <a:xfrm>
            <a:off x="0" y="6031698"/>
            <a:ext cx="12192000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6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0" r:id="rId3"/>
    <p:sldLayoutId id="2147483694" r:id="rId4"/>
    <p:sldLayoutId id="2147483673" r:id="rId5"/>
    <p:sldLayoutId id="2147483695" r:id="rId6"/>
    <p:sldLayoutId id="2147483696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D08BC78-7EC0-4DE2-90D3-46ED2952379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7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11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38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24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연준모</cp:lastModifiedBy>
  <cp:revision>41</cp:revision>
  <dcterms:created xsi:type="dcterms:W3CDTF">2017-11-03T15:32:49Z</dcterms:created>
  <dcterms:modified xsi:type="dcterms:W3CDTF">2017-11-04T14:57:20Z</dcterms:modified>
</cp:coreProperties>
</file>