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4"/>
  </p:notesMasterIdLst>
  <p:sldIdLst>
    <p:sldId id="284" r:id="rId2"/>
    <p:sldId id="307" r:id="rId3"/>
    <p:sldId id="285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5" r:id="rId18"/>
    <p:sldId id="301" r:id="rId19"/>
    <p:sldId id="302" r:id="rId20"/>
    <p:sldId id="303" r:id="rId21"/>
    <p:sldId id="304" r:id="rId22"/>
    <p:sldId id="30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다시 돌아와서 </a:t>
            </a:r>
            <a:r>
              <a:rPr lang="en-US" altLang="ko-KR" dirty="0" smtClean="0"/>
              <a:t>100000</a:t>
            </a:r>
            <a:r>
              <a:rPr lang="ko-KR" altLang="en-US" dirty="0" smtClean="0"/>
              <a:t>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err="1" smtClean="0"/>
              <a:t>Console.WriteLine</a:t>
            </a:r>
            <a:r>
              <a:rPr lang="en-US" altLang="ko-KR" sz="2400" b="1" dirty="0"/>
              <a:t>("Hello world</a:t>
            </a:r>
            <a:r>
              <a:rPr lang="en-US" altLang="ko-KR" sz="2400" b="1" dirty="0" smtClean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err="1" smtClean="0"/>
              <a:t>Console.WriteLine</a:t>
            </a:r>
            <a:r>
              <a:rPr lang="en-US" altLang="ko-KR" sz="2400" b="1" dirty="0"/>
              <a:t>("Hello world</a:t>
            </a:r>
            <a:r>
              <a:rPr lang="en-US" altLang="ko-KR" sz="2400" b="1" dirty="0" smtClean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err="1"/>
              <a:t>Console.WriteLine</a:t>
            </a:r>
            <a:r>
              <a:rPr lang="en-US" altLang="ko-KR" sz="2400" b="1" dirty="0"/>
              <a:t>("Hello world");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err="1"/>
              <a:t>Console.WriteLine</a:t>
            </a:r>
            <a:r>
              <a:rPr lang="en-US" altLang="ko-KR" sz="2400" b="1" dirty="0"/>
              <a:t>("Hello world</a:t>
            </a:r>
            <a:r>
              <a:rPr lang="en-US" altLang="ko-KR" sz="2400" b="1" dirty="0" smtClean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err="1" smtClean="0"/>
              <a:t>Console.WriteLine</a:t>
            </a:r>
            <a:r>
              <a:rPr lang="en-US" altLang="ko-KR" sz="2400" b="1" dirty="0"/>
              <a:t>("Hello world"); </a:t>
            </a:r>
            <a:r>
              <a:rPr lang="en-US" altLang="ko-KR" sz="2400" b="1" dirty="0" smtClean="0"/>
              <a:t>...</a:t>
            </a:r>
            <a:endParaRPr lang="en-US" altLang="ko-KR" sz="2400" b="1" dirty="0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935865" y="2141473"/>
            <a:ext cx="10320270" cy="34187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for 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 = 0;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 &lt; 10;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++) { </a:t>
            </a:r>
            <a:r>
              <a:rPr lang="en-US" altLang="ko-KR" sz="2400" b="1" dirty="0" err="1"/>
              <a:t>Console.WriteLine</a:t>
            </a:r>
            <a:r>
              <a:rPr lang="en-US" altLang="ko-KR" sz="2400" b="1" dirty="0"/>
              <a:t>("Hello world"); }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4841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반복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for (int </a:t>
            </a:r>
            <a:r>
              <a:rPr lang="nn-NO" altLang="ko-KR" b="1" dirty="0" smtClean="0"/>
              <a:t>j </a:t>
            </a:r>
            <a:r>
              <a:rPr lang="nn-NO" altLang="ko-KR" b="1" dirty="0"/>
              <a:t>= 0; </a:t>
            </a:r>
            <a:r>
              <a:rPr lang="nn-NO" altLang="ko-KR" b="1" dirty="0" smtClean="0"/>
              <a:t>j </a:t>
            </a:r>
            <a:r>
              <a:rPr lang="nn-NO" altLang="ko-KR" b="1" dirty="0"/>
              <a:t>&lt; 10; </a:t>
            </a:r>
            <a:r>
              <a:rPr lang="nn-NO" altLang="ko-KR" b="1" dirty="0" smtClean="0"/>
              <a:t>j++)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    for </a:t>
            </a:r>
            <a:r>
              <a:rPr lang="nn-NO" altLang="ko-KR" b="1" dirty="0"/>
              <a:t>(int i = 0; i &lt; 10; i</a:t>
            </a:r>
            <a:r>
              <a:rPr lang="nn-NO" altLang="ko-KR" b="1" dirty="0" smtClean="0"/>
              <a:t>++)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        </a:t>
            </a:r>
            <a:r>
              <a:rPr lang="en-US" altLang="ko-KR" b="1" dirty="0" err="1" smtClean="0"/>
              <a:t>Console.WriteLine</a:t>
            </a:r>
            <a:r>
              <a:rPr lang="en-US" altLang="ko-KR" b="1" dirty="0" smtClean="0"/>
              <a:t>("Hello world");</a:t>
            </a:r>
            <a:endParaRPr lang="nn-NO" altLang="ko-KR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}</a:t>
            </a:r>
            <a:endParaRPr lang="nn-NO" altLang="ko-KR" b="1" dirty="0"/>
          </a:p>
        </p:txBody>
      </p:sp>
    </p:spTree>
    <p:extLst>
      <p:ext uri="{BB962C8B-B14F-4D97-AF65-F5344CB8AC3E}">
        <p14:creationId xmlns:p14="http://schemas.microsoft.com/office/powerpoint/2010/main" val="32122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익숙해지기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for (int i = 0; i &lt; 10; i++)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/>
              <a:t>    </a:t>
            </a:r>
            <a:r>
              <a:rPr lang="en-US" altLang="ko-KR" b="1" dirty="0" err="1" smtClean="0"/>
              <a:t>Console.WriteLine</a:t>
            </a:r>
            <a:r>
              <a:rPr lang="en-US" altLang="ko-KR" b="1" dirty="0" smtClean="0"/>
              <a:t>(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);</a:t>
            </a:r>
            <a:endParaRPr lang="nn-NO" altLang="ko-KR" b="1" dirty="0"/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}</a:t>
            </a:r>
            <a:endParaRPr lang="nn-NO" altLang="ko-KR" b="1" dirty="0"/>
          </a:p>
        </p:txBody>
      </p:sp>
    </p:spTree>
    <p:extLst>
      <p:ext uri="{BB962C8B-B14F-4D97-AF65-F5344CB8AC3E}">
        <p14:creationId xmlns:p14="http://schemas.microsoft.com/office/powerpoint/2010/main" val="4227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익숙해지기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for (int i = </a:t>
            </a:r>
            <a:r>
              <a:rPr lang="nn-NO" altLang="ko-KR" b="1" dirty="0" smtClean="0"/>
              <a:t>10</a:t>
            </a:r>
            <a:r>
              <a:rPr lang="nn-NO" altLang="ko-KR" b="1" dirty="0"/>
              <a:t>; i </a:t>
            </a:r>
            <a:r>
              <a:rPr lang="nn-NO" altLang="ko-KR" b="1" dirty="0" smtClean="0"/>
              <a:t>&gt; 0</a:t>
            </a:r>
            <a:r>
              <a:rPr lang="nn-NO" altLang="ko-KR" b="1" dirty="0"/>
              <a:t>; </a:t>
            </a:r>
            <a:r>
              <a:rPr lang="nn-NO" altLang="ko-KR" b="1" dirty="0" smtClean="0"/>
              <a:t>i--) </a:t>
            </a:r>
            <a:r>
              <a:rPr lang="nn-NO" altLang="ko-KR" b="1" dirty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/>
              <a:t>    </a:t>
            </a:r>
            <a:r>
              <a:rPr lang="en-US" altLang="ko-KR" b="1" dirty="0" err="1" smtClean="0"/>
              <a:t>Console.WriteLine</a:t>
            </a:r>
            <a:r>
              <a:rPr lang="en-US" altLang="ko-KR" b="1" dirty="0" smtClean="0"/>
              <a:t>(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);</a:t>
            </a:r>
            <a:endParaRPr lang="nn-NO" altLang="ko-KR" b="1" dirty="0"/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}</a:t>
            </a:r>
            <a:endParaRPr lang="nn-NO" altLang="ko-KR" b="1" dirty="0"/>
          </a:p>
        </p:txBody>
      </p:sp>
    </p:spTree>
    <p:extLst>
      <p:ext uri="{BB962C8B-B14F-4D97-AF65-F5344CB8AC3E}">
        <p14:creationId xmlns:p14="http://schemas.microsoft.com/office/powerpoint/2010/main" val="38331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익숙해지기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for (int i = 0; i </a:t>
            </a:r>
            <a:r>
              <a:rPr lang="nn-NO" altLang="ko-KR" b="1" dirty="0" smtClean="0"/>
              <a:t>&lt;= </a:t>
            </a:r>
            <a:r>
              <a:rPr lang="nn-NO" altLang="ko-KR" b="1" dirty="0"/>
              <a:t>10; i++)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/>
              <a:t>    </a:t>
            </a:r>
            <a:r>
              <a:rPr lang="en-US" altLang="ko-KR" b="1" dirty="0" err="1" smtClean="0"/>
              <a:t>Console.WriteLine</a:t>
            </a:r>
            <a:r>
              <a:rPr lang="en-US" altLang="ko-KR" b="1" dirty="0" smtClean="0"/>
              <a:t>(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);</a:t>
            </a:r>
            <a:endParaRPr lang="nn-NO" altLang="ko-KR" b="1" dirty="0"/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}</a:t>
            </a:r>
            <a:endParaRPr lang="nn-NO" altLang="ko-KR" b="1" dirty="0"/>
          </a:p>
        </p:txBody>
      </p:sp>
    </p:spTree>
    <p:extLst>
      <p:ext uri="{BB962C8B-B14F-4D97-AF65-F5344CB8AC3E}">
        <p14:creationId xmlns:p14="http://schemas.microsoft.com/office/powerpoint/2010/main" val="15265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익숙해지기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for (int i = 0; i </a:t>
            </a:r>
            <a:r>
              <a:rPr lang="nn-NO" altLang="ko-KR" b="1" dirty="0" smtClean="0"/>
              <a:t>&lt; </a:t>
            </a:r>
            <a:r>
              <a:rPr lang="nn-NO" altLang="ko-KR" b="1" dirty="0"/>
              <a:t>10; i</a:t>
            </a:r>
            <a:r>
              <a:rPr lang="nn-NO" altLang="ko-KR" b="1" dirty="0" smtClean="0"/>
              <a:t>+=2) </a:t>
            </a:r>
            <a:r>
              <a:rPr lang="nn-NO" altLang="ko-KR" b="1" dirty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/>
              <a:t>    </a:t>
            </a:r>
            <a:r>
              <a:rPr lang="en-US" altLang="ko-KR" b="1" dirty="0" err="1" smtClean="0"/>
              <a:t>Console.WriteLine</a:t>
            </a:r>
            <a:r>
              <a:rPr lang="en-US" altLang="ko-KR" b="1" dirty="0" smtClean="0"/>
              <a:t>(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);</a:t>
            </a:r>
            <a:endParaRPr lang="nn-NO" altLang="ko-KR" b="1" dirty="0"/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}</a:t>
            </a:r>
            <a:endParaRPr lang="nn-NO" altLang="ko-KR" b="1" dirty="0"/>
          </a:p>
        </p:txBody>
      </p:sp>
    </p:spTree>
    <p:extLst>
      <p:ext uri="{BB962C8B-B14F-4D97-AF65-F5344CB8AC3E}">
        <p14:creationId xmlns:p14="http://schemas.microsoft.com/office/powerpoint/2010/main" val="42246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익숙해지기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for (int i = 0; i </a:t>
            </a:r>
            <a:r>
              <a:rPr lang="nn-NO" altLang="ko-KR" b="1" dirty="0" smtClean="0"/>
              <a:t>&lt; </a:t>
            </a:r>
            <a:r>
              <a:rPr lang="nn-NO" altLang="ko-KR" b="1" dirty="0"/>
              <a:t>10; </a:t>
            </a:r>
            <a:r>
              <a:rPr lang="nn-NO" altLang="ko-KR" b="1" dirty="0" smtClean="0"/>
              <a:t>i++) </a:t>
            </a:r>
            <a:r>
              <a:rPr lang="nn-NO" altLang="ko-KR" b="1" dirty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smtClean="0"/>
              <a:t>    </a:t>
            </a:r>
            <a:r>
              <a:rPr lang="en-US" altLang="ko-KR" b="1" dirty="0" err="1" smtClean="0"/>
              <a:t>Console.WriteLine</a:t>
            </a:r>
            <a:r>
              <a:rPr lang="en-US" altLang="ko-KR" b="1" dirty="0" smtClean="0"/>
              <a:t>(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+ 1 );</a:t>
            </a:r>
            <a:endParaRPr lang="nn-NO" altLang="ko-KR" b="1" dirty="0"/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}</a:t>
            </a:r>
            <a:endParaRPr lang="nn-NO" altLang="ko-KR" b="1" dirty="0"/>
          </a:p>
        </p:txBody>
      </p:sp>
    </p:spTree>
    <p:extLst>
      <p:ext uri="{BB962C8B-B14F-4D97-AF65-F5344CB8AC3E}">
        <p14:creationId xmlns:p14="http://schemas.microsoft.com/office/powerpoint/2010/main" val="38142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문제를 풀자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이용하여 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까지의 합을 출력</a:t>
            </a:r>
            <a:endParaRPr lang="en-US" altLang="ko-KR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 smtClean="0"/>
              <a:t>int</a:t>
            </a:r>
            <a:r>
              <a:rPr lang="en-US" altLang="ko-KR" b="1" dirty="0" smtClean="0"/>
              <a:t> sum = 0;</a:t>
            </a:r>
            <a:endParaRPr lang="nn-NO" altLang="ko-KR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for </a:t>
            </a:r>
            <a:r>
              <a:rPr lang="nn-NO" altLang="ko-KR" b="1" dirty="0"/>
              <a:t>(int i = 0; i &lt; 10; i++)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    sum = sum + i;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 smtClean="0"/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 </a:t>
            </a:r>
            <a:r>
              <a:rPr lang="en-US" altLang="ko-KR" b="1" dirty="0" smtClean="0"/>
              <a:t>sum );</a:t>
            </a:r>
            <a:endParaRPr lang="nn-NO" altLang="ko-KR" b="1" dirty="0"/>
          </a:p>
          <a:p>
            <a:pPr marL="0" indent="0">
              <a:lnSpc>
                <a:spcPct val="110000"/>
              </a:lnSpc>
              <a:buNone/>
            </a:pPr>
            <a:endParaRPr lang="nn-NO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5100" y="3801507"/>
            <a:ext cx="3149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</a:t>
            </a:r>
            <a:r>
              <a:rPr lang="en-US" altLang="ko-KR" sz="2800" b="1" dirty="0" smtClean="0"/>
              <a:t>um += </a:t>
            </a:r>
            <a:r>
              <a:rPr lang="en-US" altLang="ko-KR" sz="2800" b="1" dirty="0" err="1" smtClean="0"/>
              <a:t>i</a:t>
            </a:r>
            <a:r>
              <a:rPr lang="en-US" altLang="ko-KR" sz="2800" b="1" dirty="0" smtClean="0"/>
              <a:t>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00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문제를 풀자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 smtClean="0"/>
              <a:t>구구단 출력</a:t>
            </a:r>
            <a:endParaRPr lang="en-US" altLang="ko-KR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400" dirty="0" smtClean="0"/>
              <a:t>어렵다면 먼저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단만 출력해보자</a:t>
            </a:r>
            <a:endParaRPr lang="en-US" altLang="ko-KR" sz="2400" dirty="0" smtClean="0"/>
          </a:p>
        </p:txBody>
      </p:sp>
      <p:sp>
        <p:nvSpPr>
          <p:cNvPr id="8" name="텍스트 개체 틀 5"/>
          <p:cNvSpPr txBox="1">
            <a:spLocks/>
          </p:cNvSpPr>
          <p:nvPr/>
        </p:nvSpPr>
        <p:spPr>
          <a:xfrm>
            <a:off x="6096000" y="1880315"/>
            <a:ext cx="5899426" cy="34187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for (       ;        ;       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    for (         ;        ;        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}</a:t>
            </a:r>
            <a:endParaRPr lang="nn-NO" altLang="ko-KR" b="1" dirty="0"/>
          </a:p>
        </p:txBody>
      </p:sp>
    </p:spTree>
    <p:extLst>
      <p:ext uri="{BB962C8B-B14F-4D97-AF65-F5344CB8AC3E}">
        <p14:creationId xmlns:p14="http://schemas.microsoft.com/office/powerpoint/2010/main" val="20465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재밌는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클리커게임</a:t>
            </a:r>
            <a:r>
              <a:rPr lang="ko-KR" altLang="en-US" dirty="0" smtClean="0"/>
              <a:t> 만들어보기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문제를 풀자</a:t>
            </a:r>
            <a:endParaRPr lang="ko-KR" altLang="en-US" dirty="0"/>
          </a:p>
        </p:txBody>
      </p:sp>
      <p:sp>
        <p:nvSpPr>
          <p:cNvPr id="8" name="텍스트 개체 틀 5"/>
          <p:cNvSpPr txBox="1">
            <a:spLocks/>
          </p:cNvSpPr>
          <p:nvPr/>
        </p:nvSpPr>
        <p:spPr>
          <a:xfrm>
            <a:off x="1193800" y="2147015"/>
            <a:ext cx="9804400" cy="34187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for </a:t>
            </a:r>
            <a:r>
              <a:rPr lang="nn-NO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2</a:t>
            </a:r>
            <a:r>
              <a:rPr lang="nn-NO" altLang="ko-KR" b="1" dirty="0" smtClean="0"/>
              <a:t>; i &lt; 9; i++) </a:t>
            </a:r>
            <a:r>
              <a:rPr lang="nn-NO" altLang="ko-KR" b="1" dirty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    for </a:t>
            </a:r>
            <a:r>
              <a:rPr lang="nn-NO" altLang="ko-KR" b="1" dirty="0" smtClean="0"/>
              <a:t>(int j = 1; j &lt; 9; j++) </a:t>
            </a:r>
            <a:r>
              <a:rPr lang="nn-NO" altLang="ko-KR" b="1" dirty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        </a:t>
            </a:r>
            <a:r>
              <a:rPr lang="nn-NO" altLang="ko-KR" b="1" dirty="0" smtClean="0"/>
              <a:t>Console.WriteLine( i + ‘*’ + j + ‘=’ + i * j );</a:t>
            </a:r>
            <a:endParaRPr lang="nn-NO" altLang="ko-KR" b="1" dirty="0"/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n-NO" altLang="ko-KR" b="1" dirty="0"/>
              <a:t>}</a:t>
            </a:r>
            <a:endParaRPr lang="nn-NO" altLang="ko-KR" b="1" dirty="0"/>
          </a:p>
        </p:txBody>
      </p:sp>
    </p:spTree>
    <p:extLst>
      <p:ext uri="{BB962C8B-B14F-4D97-AF65-F5344CB8AC3E}">
        <p14:creationId xmlns:p14="http://schemas.microsoft.com/office/powerpoint/2010/main" val="19787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요약해보기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상황에 맞게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사용하자</a:t>
            </a:r>
            <a:endParaRPr lang="en-US" altLang="ko-KR" dirty="0" smtClean="0"/>
          </a:p>
          <a:p>
            <a:r>
              <a:rPr lang="ko-KR" altLang="en-US" dirty="0" err="1" smtClean="0"/>
              <a:t>반복문에는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문이 있다</a:t>
            </a:r>
            <a:endParaRPr lang="en-US" altLang="ko-KR" dirty="0" smtClean="0"/>
          </a:p>
          <a:p>
            <a:r>
              <a:rPr lang="ko-KR" altLang="en-US" dirty="0" err="1" smtClean="0"/>
              <a:t>반복문은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for( </a:t>
            </a:r>
            <a:r>
              <a:rPr lang="ko-KR" altLang="en-US" dirty="0" err="1" smtClean="0"/>
              <a:t>초기식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; </a:t>
            </a:r>
            <a:r>
              <a:rPr lang="ko-KR" altLang="en-US" dirty="0" smtClean="0"/>
              <a:t>조건식</a:t>
            </a:r>
            <a:r>
              <a:rPr lang="en-US" altLang="ko-KR" dirty="0"/>
              <a:t> 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후기식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) {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 가능하다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0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기대하자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8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머리가 나쁘면 몸이 </a:t>
            </a:r>
            <a:r>
              <a:rPr lang="ko-KR" altLang="en-US" dirty="0" smtClean="0"/>
              <a:t>고생한다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특정 연산을 여러 번 반복할 </a:t>
            </a:r>
            <a:r>
              <a:rPr lang="ko-KR" altLang="en-US" dirty="0" smtClean="0"/>
              <a:t>수 있게 도와준다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줄 정도는 괜찮아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 smtClean="0"/>
              <a:t>Console.WriteLine</a:t>
            </a:r>
            <a:r>
              <a:rPr lang="en-US" altLang="ko-KR" b="1" dirty="0" smtClean="0"/>
              <a:t>(“Hello World!”);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35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100,000</a:t>
            </a:r>
            <a:r>
              <a:rPr lang="ko-KR" altLang="en-US" dirty="0" smtClean="0"/>
              <a:t>줄</a:t>
            </a:r>
            <a:r>
              <a:rPr lang="en-US" altLang="ko-KR" dirty="0" smtClean="0"/>
              <a:t>..?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583490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 smtClean="0"/>
              <a:t>Console.WriteLine</a:t>
            </a:r>
            <a:r>
              <a:rPr lang="en-US" altLang="ko-KR" b="1" dirty="0" smtClean="0"/>
              <a:t>(“Hello World!”);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/>
              <a:t>Console.WriteLine</a:t>
            </a:r>
            <a:r>
              <a:rPr lang="en-US" altLang="ko-KR" b="1" dirty="0"/>
              <a:t>(“Hello World!”);</a:t>
            </a: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8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100,000</a:t>
            </a:r>
            <a:r>
              <a:rPr lang="ko-KR" altLang="en-US" dirty="0" smtClean="0"/>
              <a:t>줄을 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줄로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n-NO" altLang="ko-KR" b="1" dirty="0"/>
              <a:t>for (int i = 0; i &lt; </a:t>
            </a:r>
            <a:r>
              <a:rPr lang="nn-NO" altLang="ko-KR" b="1" dirty="0" smtClean="0"/>
              <a:t>100000</a:t>
            </a:r>
            <a:r>
              <a:rPr lang="nn-NO" altLang="ko-KR" b="1" dirty="0"/>
              <a:t>; i++)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 smtClean="0"/>
              <a:t>    </a:t>
            </a:r>
            <a:r>
              <a:rPr lang="en-US" altLang="ko-KR" b="1" dirty="0" err="1" smtClean="0"/>
              <a:t>Console.WriteLine</a:t>
            </a:r>
            <a:r>
              <a:rPr lang="en-US" altLang="ko-KR" b="1" dirty="0"/>
              <a:t>("Hello World!");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58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000"/>
                                      </p:to>
                                    </p:animClr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while( ) : </a:t>
            </a:r>
            <a:r>
              <a:rPr lang="ko-KR" altLang="en-US" dirty="0" smtClean="0"/>
              <a:t>반복이 </a:t>
            </a:r>
            <a:r>
              <a:rPr lang="ko-KR" altLang="en-US" dirty="0"/>
              <a:t>얼마나 필요한지 정해져 있지 않을 때 </a:t>
            </a:r>
            <a:r>
              <a:rPr lang="ko-KR" altLang="en-US" dirty="0" smtClean="0"/>
              <a:t>사용</a:t>
            </a:r>
            <a:endParaRPr lang="ko-KR" altLang="en-US" b="1" dirty="0" smtClean="0"/>
          </a:p>
          <a:p>
            <a:pPr marL="0" indent="0">
              <a:buNone/>
            </a:pPr>
            <a:r>
              <a:rPr lang="en-US" altLang="ko-KR" b="1" dirty="0" smtClean="0"/>
              <a:t>for( ) : </a:t>
            </a:r>
            <a:r>
              <a:rPr lang="ko-KR" altLang="en-US" dirty="0"/>
              <a:t>반복이 얼마나 필요한지 정해져 있을 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2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for </a:t>
            </a:r>
            <a:r>
              <a:rPr lang="en-US" altLang="ko-KR" b="1" dirty="0" smtClean="0"/>
              <a:t>(    </a:t>
            </a:r>
            <a:r>
              <a:rPr lang="ko-KR" altLang="en-US" b="1" dirty="0" err="1" smtClean="0"/>
              <a:t>초기식</a:t>
            </a:r>
            <a:r>
              <a:rPr lang="ko-KR" altLang="en-US" b="1" dirty="0" smtClean="0"/>
              <a:t>   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조건식  </a:t>
            </a:r>
            <a:r>
              <a:rPr lang="en-US" altLang="ko-KR" b="1" dirty="0" smtClean="0"/>
              <a:t>; </a:t>
            </a:r>
            <a:r>
              <a:rPr lang="ko-KR" altLang="en-US" b="1" dirty="0" err="1" smtClean="0"/>
              <a:t>후기식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) </a:t>
            </a:r>
            <a:r>
              <a:rPr lang="en-US" altLang="ko-KR" b="1" dirty="0"/>
              <a:t>{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반복할 </a:t>
            </a:r>
            <a:r>
              <a:rPr lang="ko-KR" altLang="en-US" b="1" dirty="0"/>
              <a:t>코드</a:t>
            </a:r>
            <a:r>
              <a:rPr lang="en-US" altLang="ko-KR" b="1" dirty="0" smtClean="0"/>
              <a:t>;</a:t>
            </a:r>
          </a:p>
          <a:p>
            <a:pPr marL="0" indent="0">
              <a:buNone/>
            </a:pP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92300" y="2286000"/>
            <a:ext cx="18161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/>
              <a:t>i</a:t>
            </a:r>
            <a:r>
              <a:rPr lang="en-US" altLang="ko-KR" sz="2800" b="1" dirty="0" err="1" smtClean="0"/>
              <a:t>nt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i</a:t>
            </a:r>
            <a:r>
              <a:rPr lang="en-US" altLang="ko-KR" sz="2800" b="1" dirty="0" smtClean="0"/>
              <a:t> = 0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29754" y="2286000"/>
            <a:ext cx="13645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 &lt; 10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953" y="2286000"/>
            <a:ext cx="1168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/>
              <a:t>i</a:t>
            </a:r>
            <a:r>
              <a:rPr lang="en-US" altLang="ko-KR" sz="2800" b="1" dirty="0" smtClean="0"/>
              <a:t>++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08100" y="2996471"/>
            <a:ext cx="6375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/>
              <a:t>Console.WriteLine</a:t>
            </a:r>
            <a:r>
              <a:rPr lang="en-US" altLang="ko-KR" sz="2800" b="1" dirty="0" smtClean="0"/>
              <a:t>(“Hello World!”);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3500" y="484972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/>
              <a:t>i</a:t>
            </a:r>
            <a:r>
              <a:rPr lang="en-US" altLang="ko-KR" sz="2800" b="1" dirty="0" smtClean="0"/>
              <a:t> = i+1</a:t>
            </a:r>
          </a:p>
        </p:txBody>
      </p:sp>
      <p:cxnSp>
        <p:nvCxnSpPr>
          <p:cNvPr id="16" name="직선 화살표 연결선 15"/>
          <p:cNvCxnSpPr>
            <a:stCxn id="13" idx="2"/>
            <a:endCxn id="6" idx="0"/>
          </p:cNvCxnSpPr>
          <p:nvPr/>
        </p:nvCxnSpPr>
        <p:spPr>
          <a:xfrm>
            <a:off x="6096000" y="1008192"/>
            <a:ext cx="0" cy="113328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2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720</Words>
  <Application>Microsoft Office PowerPoint</Application>
  <PresentationFormat>와이드스크린</PresentationFormat>
  <Paragraphs>166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C#</vt:lpstr>
      <vt:lpstr>5강 - 반복문</vt:lpstr>
      <vt:lpstr>머리가 나쁘면 몸이 고생한다</vt:lpstr>
      <vt:lpstr>5줄 정도는 괜찮아</vt:lpstr>
      <vt:lpstr>100,000줄..?</vt:lpstr>
      <vt:lpstr>100,000줄을 단 2줄로!</vt:lpstr>
      <vt:lpstr>반복문</vt:lpstr>
      <vt:lpstr>for문</vt:lpstr>
      <vt:lpstr>다시 돌아와서 100000줄!</vt:lpstr>
      <vt:lpstr>반복문을 반복!</vt:lpstr>
      <vt:lpstr>익숙해지기</vt:lpstr>
      <vt:lpstr>익숙해지기</vt:lpstr>
      <vt:lpstr>익숙해지기</vt:lpstr>
      <vt:lpstr>익숙해지기</vt:lpstr>
      <vt:lpstr>익숙해지기</vt:lpstr>
      <vt:lpstr>PowerPoint 프레젠테이션</vt:lpstr>
      <vt:lpstr>문제를 풀자</vt:lpstr>
      <vt:lpstr>문제를 풀자</vt:lpstr>
      <vt:lpstr>문제를 풀자</vt:lpstr>
      <vt:lpstr>요약해보기</vt:lpstr>
      <vt:lpstr>다음 시간 6강 - 배열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연준모</cp:lastModifiedBy>
  <cp:revision>72</cp:revision>
  <dcterms:created xsi:type="dcterms:W3CDTF">2017-11-03T15:32:49Z</dcterms:created>
  <dcterms:modified xsi:type="dcterms:W3CDTF">2017-12-20T13:55:52Z</dcterms:modified>
</cp:coreProperties>
</file>