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DBE"/>
    <a:srgbClr val="0EC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39FB8-6F18-436D-9454-D1944E32D5DF}" type="datetimeFigureOut">
              <a:rPr lang="ko-KR" altLang="en-US" smtClean="0"/>
              <a:t>2017-12-20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2A02-D07C-486C-A73C-C8A6748CB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5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0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l="1" t="11277" r="353" b="66232"/>
          <a:stretch/>
        </p:blipFill>
        <p:spPr>
          <a:xfrm flipH="1">
            <a:off x="0" y="534627"/>
            <a:ext cx="10028406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rcRect t="11277" r="52414" b="66232"/>
          <a:stretch/>
        </p:blipFill>
        <p:spPr>
          <a:xfrm flipH="1">
            <a:off x="-1" y="987425"/>
            <a:ext cx="4772025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815068"/>
            <a:ext cx="10515600" cy="4395561"/>
          </a:xfrm>
        </p:spPr>
        <p:txBody>
          <a:bodyPr>
            <a:normAutofit/>
          </a:bodyPr>
          <a:lstStyle>
            <a:lvl1pPr algn="ctr">
              <a:defRPr sz="11500"/>
            </a:lvl1pPr>
          </a:lstStyle>
          <a:p>
            <a:r>
              <a:rPr lang="ko-KR" altLang="en-US" smtClean="0"/>
              <a:t>주제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4364614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err="1" smtClean="0"/>
              <a:t>부주제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64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쉬는시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mblogthumb4.phinf.naver.net/20110316_191/yangjin5535_1300245204127tV0L7_JPEG/33333.jpg?type=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961354"/>
            <a:ext cx="12192000" cy="797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C#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클리커</a:t>
            </a:r>
            <a:r>
              <a:rPr lang="ko-KR" altLang="en-US" dirty="0" smtClean="0"/>
              <a:t>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18911" y="1042857"/>
            <a:ext cx="5777089" cy="837458"/>
          </a:xfrm>
        </p:spPr>
        <p:txBody>
          <a:bodyPr>
            <a:normAutofit/>
          </a:bodyPr>
          <a:lstStyle>
            <a:lvl1pPr marL="571500" indent="-571500">
              <a:buFont typeface="맑은 고딕" panose="020B0503020000020004" pitchFamily="50" charset="-127"/>
              <a:buChar char="ￚ"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ko-KR" altLang="en-US" sz="4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상세 교육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35865" y="2141474"/>
            <a:ext cx="10320270" cy="341875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4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2019"/>
            <a:ext cx="10515600" cy="381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012873"/>
            <a:ext cx="12192000" cy="845127"/>
          </a:xfrm>
          <a:prstGeom prst="rect">
            <a:avLst/>
          </a:prstGeom>
          <a:gradFill flip="none" rotWithShape="1">
            <a:gsLst>
              <a:gs pos="0">
                <a:srgbClr val="0EC4AC"/>
              </a:gs>
              <a:gs pos="100000">
                <a:srgbClr val="139DB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330980" y="3721676"/>
            <a:ext cx="3530040" cy="341632"/>
          </a:xfrm>
        </p:spPr>
        <p:txBody>
          <a:bodyPr>
            <a:spAutoFit/>
          </a:bodyPr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/>
            <a:r>
              <a:rPr lang="ko-KR" altLang="en-US" dirty="0" smtClean="0"/>
              <a:t>문진호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임재민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연준모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5" y="231488"/>
            <a:ext cx="1476003" cy="67003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3207455" y="2523928"/>
            <a:ext cx="5777089" cy="83745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ko-KR" altLang="en-US" sz="3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indent="0" algn="ctr">
              <a:buFontTx/>
              <a:buNone/>
            </a:pPr>
            <a:r>
              <a:rPr lang="en-US" altLang="ko-KR" sz="4400" dirty="0" smtClean="0"/>
              <a:t>N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– </a:t>
            </a:r>
            <a:r>
              <a:rPr lang="ko-KR" altLang="en-US" sz="4400" dirty="0" err="1" smtClean="0"/>
              <a:t>강의명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343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BC78-7EC0-4DE2-90D3-46ED295237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rcRect l="1" t="11277" r="353" b="66232"/>
          <a:stretch/>
        </p:blipFill>
        <p:spPr>
          <a:xfrm>
            <a:off x="0" y="6031698"/>
            <a:ext cx="12192000" cy="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4" r:id="rId4"/>
    <p:sldLayoutId id="2147483697" r:id="rId5"/>
    <p:sldLayoutId id="2147483698" r:id="rId6"/>
    <p:sldLayoutId id="2147483673" r:id="rId7"/>
    <p:sldLayoutId id="2147483695" r:id="rId8"/>
    <p:sldLayoutId id="2147483696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D08BC78-7EC0-4DE2-90D3-46ED295237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C#</a:t>
            </a:r>
            <a:r>
              <a:rPr lang="ko-KR" altLang="en-US" smtClean="0"/>
              <a:t>으로 클리커 게임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BC78-7EC0-4DE2-90D3-46ED295237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40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연준모</cp:lastModifiedBy>
  <cp:revision>66</cp:revision>
  <dcterms:created xsi:type="dcterms:W3CDTF">2017-11-03T15:32:49Z</dcterms:created>
  <dcterms:modified xsi:type="dcterms:W3CDTF">2017-12-20T13:01:20Z</dcterms:modified>
</cp:coreProperties>
</file>