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7"/>
  </p:notesMasterIdLst>
  <p:sldIdLst>
    <p:sldId id="284" r:id="rId2"/>
    <p:sldId id="286" r:id="rId3"/>
    <p:sldId id="285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300" r:id="rId16"/>
    <p:sldId id="288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2017-12-25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mtClean="0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 err="1" smtClean="0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C#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4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연준모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 smtClean="0"/>
              <a:t>N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 </a:t>
            </a:r>
            <a:r>
              <a:rPr lang="ko-KR" altLang="en-US" sz="4400" dirty="0" err="1" smtClean="0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이제 어떻게 하죠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 descr="http://thumbnail.egloos.net/600x0/http:/pds26.egloos.com/pds/201605/18/11/a0077411_573b362c494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1" y="2269296"/>
            <a:ext cx="4014652" cy="267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Free vector graphic: Gear, Transmission, Settings - Free Image on Pixabay - 10775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1" y="2598950"/>
            <a:ext cx="2017121" cy="2017121"/>
          </a:xfrm>
          <a:prstGeom prst="rect">
            <a:avLst/>
          </a:prstGeom>
        </p:spPr>
      </p:pic>
      <p:pic>
        <p:nvPicPr>
          <p:cNvPr id="9" name="그림 8" descr="binary code | More to Explor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60" y="2296328"/>
            <a:ext cx="2622367" cy="2622367"/>
          </a:xfrm>
          <a:prstGeom prst="rect">
            <a:avLst/>
          </a:prstGeom>
        </p:spPr>
      </p:pic>
      <p:sp>
        <p:nvSpPr>
          <p:cNvPr id="10" name="왼쪽 화살표 9"/>
          <p:cNvSpPr/>
          <p:nvPr/>
        </p:nvSpPr>
        <p:spPr>
          <a:xfrm flipH="1">
            <a:off x="4589983" y="3312061"/>
            <a:ext cx="705918" cy="590897"/>
          </a:xfrm>
          <a:prstGeom prst="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 flipH="1">
            <a:off x="7313022" y="3320591"/>
            <a:ext cx="705918" cy="590897"/>
          </a:xfrm>
          <a:prstGeom prst="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2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진짜로 시작해보자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68" y="2364378"/>
            <a:ext cx="7979264" cy="19333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232" y="2106769"/>
            <a:ext cx="8691536" cy="32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9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변수가 뭐에요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79174" y="2821577"/>
            <a:ext cx="3633651" cy="156754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6913" y="4689566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이름 </a:t>
            </a:r>
            <a:r>
              <a:rPr lang="en-US" altLang="ko-KR" dirty="0" smtClean="0"/>
              <a:t>= 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07776" y="2912849"/>
            <a:ext cx="2294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5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A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10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A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20 </a:t>
            </a:r>
            <a:r>
              <a:rPr lang="ko-KR" altLang="en-US" sz="2800" b="1" dirty="0" smtClean="0"/>
              <a:t>넣기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80462" y="3282182"/>
            <a:ext cx="43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34977" y="3282182"/>
            <a:ext cx="72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10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21530" y="3282182"/>
            <a:ext cx="72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en-US" altLang="ko-KR" sz="3600" b="1" dirty="0" smtClean="0"/>
              <a:t>0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721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/>
      <p:bldP spid="10" grpId="1" uiExpand="1"/>
      <p:bldP spid="11" grpId="0"/>
      <p:bldP spid="11" grpId="1" uiExpand="1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변수형은</a:t>
            </a:r>
            <a:r>
              <a:rPr lang="ko-KR" altLang="en-US" dirty="0" smtClean="0"/>
              <a:t> 뭐에요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79174" y="2821577"/>
            <a:ext cx="3633651" cy="156754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79174" y="4689566"/>
            <a:ext cx="363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변수형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이름 </a:t>
            </a:r>
            <a:r>
              <a:rPr lang="en-US" altLang="ko-KR" dirty="0" smtClean="0"/>
              <a:t>= B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07776" y="2912849"/>
            <a:ext cx="2294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B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5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/>
              <a:t>B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10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/>
              <a:t>B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0.5 </a:t>
            </a:r>
            <a:r>
              <a:rPr lang="ko-KR" altLang="en-US" sz="2800" b="1" dirty="0" smtClean="0"/>
              <a:t>넣기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80462" y="3282182"/>
            <a:ext cx="43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34977" y="3282182"/>
            <a:ext cx="72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10</a:t>
            </a:r>
            <a:endParaRPr lang="ko-KR" alt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-1181643" y="1880315"/>
            <a:ext cx="868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0.5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117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2513 -0.14236 L 1.12513 -0.14213 L 0.9655 -0.13912 C 0.95768 -0.13866 0.95 -0.13774 0.94232 -0.13565 C 0.93776 -0.13426 0.93347 -0.13079 0.92891 -0.12871 C 0.92253 -0.12616 0.91589 -0.12524 0.90964 -0.12199 C 0.89167 -0.11297 0.90078 -0.11621 0.88255 -0.11181 C 0.87891 -0.10949 0.87513 -0.10649 0.87123 -0.10486 C 0.8668 -0.10301 0.86224 -0.10301 0.85768 -0.10139 C 0.85495 -0.1007 0.85261 -0.09885 0.84987 -0.09815 C 0.84232 -0.09561 0.83451 -0.09468 0.82683 -0.09121 C 0.81485 -0.08588 0.81263 -0.08449 0.80196 -0.08102 C 0.79037 -0.07732 0.79154 -0.07824 0.78073 -0.07408 C 0.75638 -0.06459 0.79245 -0.07755 0.76354 -0.06736 C 0.76094 -0.06505 0.75847 -0.06204 0.75586 -0.06042 C 0.72839 -0.04422 0.75912 -0.06644 0.74037 -0.05371 C 0.73399 -0.04931 0.72787 -0.04283 0.72123 -0.04005 C 0.71862 -0.03889 0.71602 -0.0382 0.71354 -0.03658 C 0.71081 -0.03473 0.70847 -0.03149 0.70586 -0.02963 C 0.69284 -0.02107 0.703 -0.03102 0.69232 -0.02292 C 0.66875 -0.00486 0.69818 -0.02639 0.67891 -0.00926 C 0.67565 -0.00649 0.67253 -0.0044 0.66927 -0.00232 C 0.6655 3.7037E-6 0.65768 0.00439 0.65768 0.00463 C 0.65573 0.00671 0.65404 0.00949 0.65183 0.01134 C 0.65013 0.01296 0.64779 0.01296 0.64623 0.01481 C 0.63294 0.0287 0.65287 0.01527 0.63659 0.025 C 0.62331 0.04074 0.6293 0.03611 0.61927 0.04213 C 0.61159 0.0625 0.61992 0.04467 0.60964 0.05578 C 0.59649 0.0699 0.61641 0.05625 0.6 0.06597 C 0.59649 0.07245 0.59531 0.07546 0.59037 0.07963 C 0.58854 0.08125 0.58659 0.08194 0.58464 0.0831 C 0.58321 0.08541 0.58255 0.09004 0.58073 0.09004 C 0.57669 0.09004 0.56927 0.0831 0.56927 0.08333 L 0.55964 0.06597 C 0.55521 0.0581 0.55417 0.05578 0.54805 0.04884 C 0.54571 0.04629 0.54271 0.04514 0.54037 0.04213 C 0.53815 0.03935 0.53685 0.03449 0.53464 0.03171 C 0.53294 0.02986 0.53073 0.03009 0.52891 0.02847 C 0.52683 0.02662 0.52513 0.02361 0.52305 0.02152 C 0.5181 0.01666 0.51289 0.0125 0.50729 0.00787 C 0.50508 0.00555 0.50235 0.00393 0.5 0.00115 C 0.49805 -0.00116 0.49636 -0.0044 0.49427 -0.00579 C 0.49115 -0.00787 0.48789 -0.00811 0.48425 -0.00926 C 0.48203 -0.0125 0.47969 -0.01667 0.47696 -0.01945 C 0.46979 -0.02639 0.4655 -0.02686 0.45768 -0.02963 C 0.43112 -0.05324 0.46094 -0.0294 0.43464 -0.04329 C 0.4319 -0.04491 0.42917 -0.04838 0.42696 -0.05024 C 0.42201 -0.05348 0.4181 -0.05301 0.41341 -0.05695 C 0.41146 -0.0588 0.40977 -0.06204 0.40768 -0.06389 C 0.40443 -0.06667 0.39701 -0.06899 0.39427 -0.07061 C 0.39037 -0.07269 0.38659 -0.0757 0.38268 -0.07755 C 0.37761 -0.07986 0.37253 -0.08264 0.36732 -0.08426 C 0.36406 -0.08542 0.36042 -0.08635 0.35768 -0.08774 C 0.3556 -0.08866 0.35391 -0.09051 0.35196 -0.09121 C 0.35196 -0.09098 0.32787 -0.09977 0.32305 -0.10139 C 0.31992 -0.10255 0.31667 -0.1044 0.31341 -0.10486 L 0.29427 -0.10834 C 0.28841 -0.10949 0.28242 -0.11088 0.27696 -0.11181 C 0.25339 -0.11551 0.2405 -0.11621 0.21537 -0.11852 C 0.19935 -0.11736 0.18334 -0.11713 0.16732 -0.11505 C 0.16393 -0.11482 0.16094 -0.11274 0.15768 -0.11181 C 0.15326 -0.11042 0.1487 -0.10973 0.14427 -0.10834 C 0.12123 -0.10093 0.14935 -0.1088 0.13073 -0.10139 C 0.12214 -0.09815 0.11029 -0.0963 0.10196 -0.09468 C 0.09792 -0.09236 0.0944 -0.08889 0.09037 -0.08774 C 0.08334 -0.08565 0.06419 -0.08033 0.05964 -0.07755 C 0.05768 -0.07639 0.05573 -0.075 0.05378 -0.07408 C 0.0487 -0.07176 0.0431 -0.07153 0.03841 -0.06736 C 0.02565 -0.05579 0.0362 -0.06412 0.02305 -0.05695 C 0.01927 -0.05486 0.01159 -0.05024 0.01159 -0.05 C 0.01042 -0.04792 0.00938 -0.04491 0.00781 -0.04329 C 0.00547 -0.04121 0.00261 -0.04121 0.00013 -0.04005 C -0.00377 -0.03797 -0.00755 -0.03542 -0.01146 -0.03311 L -0.01719 -0.02963 C -0.02148 -0.02199 -0.01927 -0.02292 -0.02304 -0.02292 " pathEditMode="relative" rAng="0" ptsTypes="AAAAAAAAAAAAAAAAAAAAAAAAAAAAAAAAAAAAAAAAAAAAAAAAAAAAAAAAAAAAAAAAAAAAAAAAA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09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/>
      <p:bldP spid="10" grpId="1" uiExpand="1"/>
      <p:bldP spid="11" grpId="1" uiExpand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변수형은</a:t>
            </a:r>
            <a:r>
              <a:rPr lang="ko-KR" altLang="en-US" dirty="0" smtClean="0"/>
              <a:t> 뭐에요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79174" y="2821577"/>
            <a:ext cx="3633651" cy="156754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79174" y="4689566"/>
            <a:ext cx="363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변수형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= string, </a:t>
            </a:r>
            <a:r>
              <a:rPr lang="ko-KR" altLang="en-US" dirty="0" smtClean="0"/>
              <a:t>변수 이름 </a:t>
            </a:r>
            <a:r>
              <a:rPr lang="en-US" altLang="ko-KR" dirty="0" smtClean="0"/>
              <a:t>= 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3347" y="2912849"/>
            <a:ext cx="34892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“Hello”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C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“Sullivan” </a:t>
            </a:r>
            <a:r>
              <a:rPr lang="ko-KR" altLang="en-US" sz="2800" b="1" dirty="0" smtClean="0"/>
              <a:t>넣기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C</a:t>
            </a:r>
            <a:r>
              <a:rPr lang="ko-KR" altLang="en-US" sz="2800" b="1" dirty="0" smtClean="0"/>
              <a:t>에</a:t>
            </a:r>
            <a:r>
              <a:rPr lang="en-US" altLang="ko-KR" sz="2800" b="1" dirty="0" smtClean="0"/>
              <a:t> “25.5” </a:t>
            </a:r>
            <a:r>
              <a:rPr lang="ko-KR" altLang="en-US" sz="2800" b="1" dirty="0" smtClean="0"/>
              <a:t>넣기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79175" y="3282182"/>
            <a:ext cx="36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“Hello”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79173" y="3282182"/>
            <a:ext cx="363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“25.5”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79174" y="3282182"/>
            <a:ext cx="363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“Sullivan”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12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/>
      <p:bldP spid="10" grpId="1" uiExpand="1"/>
      <p:bldP spid="13" grpId="0"/>
      <p:bldP spid="11" grpId="0" uiExpand="1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변수형은</a:t>
            </a:r>
            <a:r>
              <a:rPr lang="ko-KR" altLang="en-US" dirty="0" smtClean="0"/>
              <a:t> 뭐에요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대표적으로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double, string, bool </a:t>
            </a:r>
            <a:r>
              <a:rPr lang="ko-KR" altLang="en-US" dirty="0" smtClean="0"/>
              <a:t>정도가 있다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정수형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실수는 들어갈 수 없다 </a:t>
            </a:r>
            <a:r>
              <a:rPr lang="en-US" altLang="ko-KR" dirty="0" smtClean="0"/>
              <a:t>(7</a:t>
            </a:r>
            <a:r>
              <a:rPr lang="ko-KR" altLang="en-US" dirty="0" smtClean="0"/>
              <a:t>은 가능</a:t>
            </a:r>
            <a:r>
              <a:rPr lang="en-US" altLang="ko-KR" dirty="0" smtClean="0"/>
              <a:t>, 5.5</a:t>
            </a:r>
            <a:r>
              <a:rPr lang="ko-KR" altLang="en-US" dirty="0" smtClean="0"/>
              <a:t>는 불가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double : </a:t>
            </a:r>
            <a:r>
              <a:rPr lang="ko-KR" altLang="en-US" dirty="0" err="1" smtClean="0"/>
              <a:t>실수형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실수가 들어갈 수 있다</a:t>
            </a:r>
            <a:r>
              <a:rPr lang="en-US" altLang="ko-KR" dirty="0"/>
              <a:t> </a:t>
            </a:r>
            <a:r>
              <a:rPr lang="en-US" altLang="ko-KR" dirty="0" smtClean="0"/>
              <a:t>(7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5.5 </a:t>
            </a:r>
            <a:r>
              <a:rPr lang="ko-KR" altLang="en-US" dirty="0" smtClean="0"/>
              <a:t>모두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string : </a:t>
            </a:r>
            <a:r>
              <a:rPr lang="ko-KR" altLang="en-US" dirty="0" err="1" smtClean="0"/>
              <a:t>문자열형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문자가 들어간다 </a:t>
            </a:r>
            <a:r>
              <a:rPr lang="en-US" altLang="ko-KR" dirty="0" smtClean="0"/>
              <a:t>(‘A’, ‘3’, ‘</a:t>
            </a:r>
            <a:r>
              <a:rPr lang="ko-KR" altLang="en-US" dirty="0" smtClean="0"/>
              <a:t>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모두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bool : </a:t>
            </a:r>
            <a:r>
              <a:rPr lang="ko-KR" altLang="en-US" dirty="0" smtClean="0"/>
              <a:t>논리형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아니오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들어간다 </a:t>
            </a:r>
            <a:r>
              <a:rPr lang="en-US" altLang="ko-KR" dirty="0" smtClean="0"/>
              <a:t>(True, False)</a:t>
            </a:r>
          </a:p>
        </p:txBody>
      </p:sp>
    </p:spTree>
    <p:extLst>
      <p:ext uri="{BB962C8B-B14F-4D97-AF65-F5344CB8AC3E}">
        <p14:creationId xmlns:p14="http://schemas.microsoft.com/office/powerpoint/2010/main" val="42124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연산은 뭐지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= (</a:t>
            </a:r>
            <a:r>
              <a:rPr lang="ko-KR" altLang="en-US" dirty="0" smtClean="0"/>
              <a:t>등호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사용하여 변수에 수를 넣는다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= 3 -&gt; 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과 같다</a:t>
            </a:r>
            <a:r>
              <a:rPr lang="en-US" altLang="ko-KR" dirty="0" smtClean="0"/>
              <a:t>! (X)</a:t>
            </a:r>
          </a:p>
          <a:p>
            <a:pPr lvl="1"/>
            <a:r>
              <a:rPr lang="en-US" altLang="ko-KR" dirty="0" smtClean="0"/>
              <a:t>A = 3 -&gt; 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넣겠다</a:t>
            </a:r>
            <a:r>
              <a:rPr lang="en-US" altLang="ko-KR" dirty="0" smtClean="0"/>
              <a:t>! (O)</a:t>
            </a:r>
          </a:p>
          <a:p>
            <a:r>
              <a:rPr lang="ko-KR" altLang="en-US" dirty="0" smtClean="0"/>
              <a:t>값은 왼쪽으로 들어간다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= B -&gt; 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넣겠다</a:t>
            </a:r>
            <a:r>
              <a:rPr lang="en-US" altLang="ko-KR" dirty="0" smtClean="0"/>
              <a:t>! (X)</a:t>
            </a:r>
          </a:p>
          <a:p>
            <a:pPr lvl="1"/>
            <a:r>
              <a:rPr lang="en-US" altLang="ko-KR" dirty="0" smtClean="0"/>
              <a:t>A = B -&gt; 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넣겠다</a:t>
            </a:r>
            <a:r>
              <a:rPr lang="en-US" altLang="ko-KR" dirty="0" smtClean="0"/>
              <a:t>! (O)</a:t>
            </a:r>
          </a:p>
        </p:txBody>
      </p:sp>
    </p:spTree>
    <p:extLst>
      <p:ext uri="{BB962C8B-B14F-4D97-AF65-F5344CB8AC3E}">
        <p14:creationId xmlns:p14="http://schemas.microsoft.com/office/powerpoint/2010/main" val="12256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연산은 뭐지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35865" y="1880316"/>
            <a:ext cx="10320270" cy="3679912"/>
          </a:xfrm>
        </p:spPr>
        <p:txBody>
          <a:bodyPr/>
          <a:lstStyle/>
          <a:p>
            <a:r>
              <a:rPr lang="ko-KR" altLang="en-US" dirty="0" err="1" smtClean="0"/>
              <a:t>변수형이</a:t>
            </a:r>
            <a:r>
              <a:rPr lang="ko-KR" altLang="en-US" dirty="0" smtClean="0"/>
              <a:t> 같아야 한다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같지 않으면 오류가 나거나 값이 달라진다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ko-KR" altLang="en-US" dirty="0" smtClean="0"/>
              <a:t>대입 연산을 변수 생성 후 값을 넣을 때 사용할 수 있다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102" y="2871009"/>
            <a:ext cx="7135796" cy="29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저도 입력해 볼래요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25" y="2725174"/>
            <a:ext cx="5639750" cy="2456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514" y="3160650"/>
            <a:ext cx="5114423" cy="15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재밌는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클리커게임</a:t>
            </a:r>
            <a:r>
              <a:rPr lang="ko-KR" altLang="en-US" dirty="0" smtClean="0"/>
              <a:t> 만들어보기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3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저도 입력해 볼래요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자료형이</a:t>
            </a:r>
            <a:r>
              <a:rPr lang="ko-KR" altLang="en-US" dirty="0" smtClean="0"/>
              <a:t> 다른 데이터를 입력하면 이상해진다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8" y="2672507"/>
            <a:ext cx="5206134" cy="2356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716" y="3023679"/>
            <a:ext cx="4724419" cy="16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사칙연산 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+, -, *</a:t>
            </a:r>
            <a:r>
              <a:rPr lang="ko-KR" altLang="en-US" dirty="0" smtClean="0"/>
              <a:t>는 항상 하던 것처럼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err="1" smtClean="0"/>
              <a:t>Console.WriteLine</a:t>
            </a:r>
            <a:r>
              <a:rPr lang="en-US" altLang="ko-KR" dirty="0" smtClean="0"/>
              <a:t>(5.5 + 4.75);</a:t>
            </a:r>
          </a:p>
          <a:p>
            <a:pPr lvl="1"/>
            <a:r>
              <a:rPr lang="en-US" altLang="ko-KR" dirty="0" err="1" smtClean="0"/>
              <a:t>Console.WriteLine</a:t>
            </a:r>
            <a:r>
              <a:rPr lang="en-US" altLang="ko-KR" dirty="0" smtClean="0"/>
              <a:t>(20 – 3);</a:t>
            </a:r>
          </a:p>
          <a:p>
            <a:pPr lvl="1"/>
            <a:r>
              <a:rPr lang="en-US" altLang="ko-KR" dirty="0" err="1" smtClean="0"/>
              <a:t>Console.WriteLine</a:t>
            </a:r>
            <a:r>
              <a:rPr lang="en-US" altLang="ko-KR" dirty="0" smtClean="0"/>
              <a:t>(4 * 50);</a:t>
            </a:r>
            <a:endParaRPr lang="en-US" altLang="ko-KR" dirty="0"/>
          </a:p>
          <a:p>
            <a:r>
              <a:rPr lang="ko-KR" altLang="en-US" dirty="0" smtClean="0"/>
              <a:t>그러면 나누기는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Console.WriteLine</a:t>
            </a:r>
            <a:r>
              <a:rPr lang="en-US" altLang="ko-KR" dirty="0" smtClean="0"/>
              <a:t>(15 / 4); </a:t>
            </a:r>
            <a:r>
              <a:rPr lang="ko-KR" altLang="en-US" dirty="0" smtClean="0"/>
              <a:t>넣어보고 결과값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그럼 왜 이렇게 될까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생각해보기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207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증감 연산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7026443" y="3000989"/>
            <a:ext cx="4149482" cy="16997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직접 써보고 결과 보기</a:t>
            </a:r>
            <a:endParaRPr lang="en-US" altLang="ko-KR" dirty="0" smtClean="0"/>
          </a:p>
          <a:p>
            <a:r>
              <a:rPr lang="ko-KR" altLang="en-US" dirty="0" smtClean="0"/>
              <a:t>왜 </a:t>
            </a:r>
            <a:r>
              <a:rPr lang="en-US" altLang="ko-KR" dirty="0" smtClean="0"/>
              <a:t>0, 2, 2, 0</a:t>
            </a:r>
            <a:r>
              <a:rPr lang="ko-KR" altLang="en-US" dirty="0" smtClean="0"/>
              <a:t>이 나올까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++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--</a:t>
            </a:r>
            <a:r>
              <a:rPr lang="ko-KR" altLang="en-US" dirty="0" smtClean="0"/>
              <a:t>의 뜻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551"/>
            <a:ext cx="5522042" cy="337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4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요약해보기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35864" y="2141474"/>
            <a:ext cx="10417935" cy="3418753"/>
          </a:xfrm>
        </p:spPr>
        <p:txBody>
          <a:bodyPr/>
          <a:lstStyle/>
          <a:p>
            <a:r>
              <a:rPr lang="ko-KR" altLang="en-US" dirty="0" smtClean="0"/>
              <a:t>프로젝트를 어떻게 만드는지 알아냈다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컴파일러는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컴퓨터를 위한 번역기</a:t>
            </a:r>
            <a:r>
              <a:rPr lang="en-US" altLang="ko-KR" dirty="0" smtClean="0"/>
              <a:t>‘</a:t>
            </a:r>
          </a:p>
          <a:p>
            <a:r>
              <a:rPr lang="ko-KR" altLang="en-US" dirty="0" smtClean="0"/>
              <a:t>변수란</a:t>
            </a:r>
            <a:r>
              <a:rPr lang="en-US" altLang="ko-KR" dirty="0" smtClean="0"/>
              <a:t>? ‘</a:t>
            </a:r>
            <a:r>
              <a:rPr lang="ko-KR" altLang="en-US" dirty="0" smtClean="0"/>
              <a:t>내용을 담아두는 숫자</a:t>
            </a:r>
            <a:r>
              <a:rPr lang="en-US" altLang="ko-KR" dirty="0" smtClean="0"/>
              <a:t>‘</a:t>
            </a:r>
          </a:p>
          <a:p>
            <a:r>
              <a:rPr lang="ko-KR" altLang="en-US" dirty="0" smtClean="0"/>
              <a:t>출력하기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Console.WriteLine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);</a:t>
            </a:r>
          </a:p>
          <a:p>
            <a:r>
              <a:rPr lang="ko-KR" altLang="en-US" dirty="0" err="1" smtClean="0"/>
              <a:t>입력받기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Console.ReadLine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); , </a:t>
            </a:r>
            <a:r>
              <a:rPr lang="en-US" altLang="ko-KR" dirty="0" err="1" smtClean="0"/>
              <a:t>Console.Read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프로그래밍 언어의 나누기는 우리가 생각하는 나누기와 다르다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9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330980" y="3721676"/>
            <a:ext cx="3530040" cy="341632"/>
          </a:xfrm>
        </p:spPr>
        <p:txBody>
          <a:bodyPr/>
          <a:lstStyle/>
          <a:p>
            <a:r>
              <a:rPr lang="ko-KR" altLang="en-US" dirty="0" err="1" smtClean="0"/>
              <a:t>커밍쑨</a:t>
            </a:r>
            <a:r>
              <a:rPr lang="en-US" altLang="ko-KR" dirty="0" smtClean="0"/>
              <a:t>…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시간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- GUI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연준모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– Visual Studio</a:t>
            </a:r>
            <a:r>
              <a:rPr lang="ko-KR" altLang="en-US" dirty="0" smtClean="0"/>
              <a:t>가 뭐지</a:t>
            </a:r>
            <a:r>
              <a:rPr lang="en-US" altLang="ko-KR" dirty="0" smtClean="0"/>
              <a:t>??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Studio??</a:t>
            </a:r>
            <a:endParaRPr lang="ko-KR" altLang="en-US" dirty="0"/>
          </a:p>
        </p:txBody>
      </p:sp>
      <p:pic>
        <p:nvPicPr>
          <p:cNvPr id="5" name="그림 4" descr="&lt;strong&gt;Visual Studio&lt;/strong&gt; 2013 Will Be Released on October 31 for Dreamspark Users | McAkins Onlin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7" y="2484608"/>
            <a:ext cx="4749478" cy="2732483"/>
          </a:xfrm>
          <a:prstGeom prst="rect">
            <a:avLst/>
          </a:prstGeom>
        </p:spPr>
      </p:pic>
      <p:pic>
        <p:nvPicPr>
          <p:cNvPr id="9" name="그림 8" descr="File:&lt;strong&gt;Visual Studio&lt;/strong&gt; 2013 EN.png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83" y="2010893"/>
            <a:ext cx="6927833" cy="36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프로젝트를 만들어보자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Visual Studio</a:t>
            </a:r>
            <a:r>
              <a:rPr lang="ko-KR" altLang="en-US" dirty="0" smtClean="0"/>
              <a:t>를 켜봅시다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745" y="1805742"/>
            <a:ext cx="6366510" cy="40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5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프로젝트를 만들어보자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새로 만들기까진 들어왔는데 너무 많아요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73" y="1665965"/>
            <a:ext cx="6913453" cy="41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0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프로젝트를 만들어보자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이제 뭔가 만들어진 것 같아요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08" y="1760154"/>
            <a:ext cx="7705983" cy="41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이제 어떻게 하죠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그림 6" descr="Man Pointing - Silhouette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6079"/>
            <a:ext cx="3980871" cy="26344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26614" y="3422468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ABC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화면에 출력시켜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 descr="Free illustration: Computer, Desktop, Transparent - Free Image on Pixabay - 14191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88" y="1880315"/>
            <a:ext cx="2869883" cy="30703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07577" y="1998617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??????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4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왼쪽 화살표 11"/>
          <p:cNvSpPr/>
          <p:nvPr/>
        </p:nvSpPr>
        <p:spPr>
          <a:xfrm>
            <a:off x="3790406" y="3518807"/>
            <a:ext cx="2305594" cy="590897"/>
          </a:xfrm>
          <a:prstGeom prst="lef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이제 어떻게 하죠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그림 6" descr="Man Pointing - Silhouette Free Stock Photo - Public Domain Picture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811" y="4333031"/>
            <a:ext cx="2248989" cy="14883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03425" y="3814256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ABC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화면에 출력시켜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 descr="Free illustration: Computer, Desktop, Transparent - Free Image on Pixabay - 14191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" y="1880315"/>
            <a:ext cx="2869883" cy="30703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90406" y="1998617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 descr="Free vector graphic: Gear, Transmission, Settings - Free Image on Pixabay - 10775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9" y="2584131"/>
            <a:ext cx="2017121" cy="2017121"/>
          </a:xfrm>
          <a:prstGeom prst="rect">
            <a:avLst/>
          </a:prstGeom>
        </p:spPr>
      </p:pic>
      <p:pic>
        <p:nvPicPr>
          <p:cNvPr id="11" name="그림 10" descr="binary code | More to Explor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22" y="3080558"/>
            <a:ext cx="1467394" cy="14673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62835" y="2564832"/>
            <a:ext cx="68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12674" y="4620008"/>
            <a:ext cx="113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컴파일러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</TotalTime>
  <Words>662</Words>
  <Application>Microsoft Office PowerPoint</Application>
  <PresentationFormat>와이드스크린</PresentationFormat>
  <Paragraphs>157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C#</vt:lpstr>
      <vt:lpstr>2강 – Visual Studio가 뭐지?? </vt:lpstr>
      <vt:lpstr>Visual Studio??</vt:lpstr>
      <vt:lpstr>프로젝트를 만들어보자!</vt:lpstr>
      <vt:lpstr>프로젝트를 만들어보자!</vt:lpstr>
      <vt:lpstr>프로젝트를 만들어보자!</vt:lpstr>
      <vt:lpstr>근데… 이제 어떻게 하죠?</vt:lpstr>
      <vt:lpstr>근데… 이제 어떻게 하죠?</vt:lpstr>
      <vt:lpstr>근데… 이제 어떻게 하죠?</vt:lpstr>
      <vt:lpstr>진짜로 시작해보자</vt:lpstr>
      <vt:lpstr>변수가 뭐에요?</vt:lpstr>
      <vt:lpstr>변수형은 뭐에요?</vt:lpstr>
      <vt:lpstr>변수형은 뭐에요?</vt:lpstr>
      <vt:lpstr>변수형은 뭐에요?</vt:lpstr>
      <vt:lpstr>PowerPoint 프레젠테이션</vt:lpstr>
      <vt:lpstr>대입 연산은 뭐지?</vt:lpstr>
      <vt:lpstr>대입 연산은 뭐지?</vt:lpstr>
      <vt:lpstr>저도 입력해 볼래요!</vt:lpstr>
      <vt:lpstr>저도 입력해 볼래요!</vt:lpstr>
      <vt:lpstr>사칙연산 해보기</vt:lpstr>
      <vt:lpstr>증감 연산??</vt:lpstr>
      <vt:lpstr>요약해보기</vt:lpstr>
      <vt:lpstr>다음 시간 3강 - GUI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148</cp:revision>
  <dcterms:created xsi:type="dcterms:W3CDTF">2017-11-03T15:32:49Z</dcterms:created>
  <dcterms:modified xsi:type="dcterms:W3CDTF">2017-12-25T14:05:48Z</dcterms:modified>
</cp:coreProperties>
</file>