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84" r:id="rId2"/>
    <p:sldId id="289" r:id="rId3"/>
    <p:sldId id="285" r:id="rId4"/>
    <p:sldId id="28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8" r:id="rId15"/>
    <p:sldId id="299" r:id="rId16"/>
    <p:sldId id="300" r:id="rId17"/>
    <p:sldId id="301" r:id="rId18"/>
    <p:sldId id="30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b="1" dirty="0" smtClean="0"/>
              <a:t>double[] </a:t>
            </a:r>
            <a:r>
              <a:rPr lang="en-US" altLang="ko-KR" dirty="0" smtClean="0"/>
              <a:t>students = </a:t>
            </a:r>
            <a:r>
              <a:rPr lang="en-US" altLang="ko-KR" b="1" dirty="0" smtClean="0"/>
              <a:t>new double[4] </a:t>
            </a:r>
            <a:r>
              <a:rPr lang="en-US" altLang="ko-KR" dirty="0" smtClean="0"/>
              <a:t>{ … };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690948" y="3850850"/>
            <a:ext cx="1384662" cy="825190"/>
          </a:xfrm>
          <a:prstGeom prst="rect">
            <a:avLst/>
          </a:prstGeom>
          <a:solidFill>
            <a:srgbClr val="139D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자료형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01884" y="3850850"/>
            <a:ext cx="1441269" cy="825190"/>
          </a:xfrm>
          <a:prstGeom prst="rect">
            <a:avLst/>
          </a:prstGeom>
          <a:solidFill>
            <a:srgbClr val="139D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배열명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39542" y="3850850"/>
            <a:ext cx="2418806" cy="825190"/>
          </a:xfrm>
          <a:prstGeom prst="rect">
            <a:avLst/>
          </a:prstGeom>
          <a:solidFill>
            <a:srgbClr val="139D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자료형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크기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7834489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배열은 만들었는데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배열은 우리의 상식과 다르다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45056"/>
              </p:ext>
            </p:extLst>
          </p:nvPr>
        </p:nvGraphicFramePr>
        <p:xfrm>
          <a:off x="2032000" y="3005812"/>
          <a:ext cx="8128000" cy="1558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111646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720099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9519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2373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8895530"/>
                    </a:ext>
                  </a:extLst>
                </a:gridCol>
              </a:tblGrid>
              <a:tr h="625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899506"/>
                  </a:ext>
                </a:extLst>
              </a:tr>
              <a:tr h="933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181.4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171.9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169.6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175.3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0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1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8812026" cy="83745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배열은 만들었는데 어떻게 하죠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3961612"/>
            <a:ext cx="10320270" cy="2394738"/>
          </a:xfrm>
        </p:spPr>
        <p:txBody>
          <a:bodyPr>
            <a:normAutofit/>
          </a:bodyPr>
          <a:lstStyle/>
          <a:p>
            <a:r>
              <a:rPr lang="ko-KR" altLang="en-US" dirty="0"/>
              <a:t>요소를 가져오고 싶다면 </a:t>
            </a:r>
            <a:r>
              <a:rPr lang="ko-KR" altLang="en-US" b="1" dirty="0" err="1"/>
              <a:t>배열명</a:t>
            </a:r>
            <a:r>
              <a:rPr lang="en-US" altLang="ko-KR" b="1" dirty="0"/>
              <a:t>[</a:t>
            </a:r>
            <a:r>
              <a:rPr lang="ko-KR" altLang="en-US" b="1" dirty="0"/>
              <a:t>인덱스</a:t>
            </a:r>
            <a:r>
              <a:rPr lang="en-US" altLang="ko-KR" b="1" dirty="0"/>
              <a:t>] </a:t>
            </a:r>
            <a:r>
              <a:rPr lang="ko-KR" altLang="en-US" dirty="0"/>
              <a:t>형식을 이용하자</a:t>
            </a:r>
            <a:r>
              <a:rPr lang="en-US" altLang="ko-KR" dirty="0" smtClean="0"/>
              <a:t>!</a:t>
            </a:r>
            <a:endParaRPr lang="en-US" altLang="ko-KR" b="1" i="1" u="sng" dirty="0" smtClean="0"/>
          </a:p>
          <a:p>
            <a:r>
              <a:rPr lang="ko-KR" altLang="en-US" b="1" i="1" u="sng" dirty="0" smtClean="0"/>
              <a:t>시작 번호는 </a:t>
            </a:r>
            <a:r>
              <a:rPr lang="en-US" altLang="ko-KR" b="1" i="1" u="sng" dirty="0" smtClean="0"/>
              <a:t>1</a:t>
            </a:r>
            <a:r>
              <a:rPr lang="ko-KR" altLang="en-US" b="1" i="1" u="sng" dirty="0" smtClean="0"/>
              <a:t>부터가 아닌 </a:t>
            </a:r>
            <a:r>
              <a:rPr lang="en-US" altLang="ko-KR" b="1" i="1" u="sng" dirty="0" smtClean="0"/>
              <a:t>0</a:t>
            </a:r>
            <a:r>
              <a:rPr lang="ko-KR" altLang="en-US" b="1" i="1" u="sng" dirty="0" smtClean="0"/>
              <a:t>부터</a:t>
            </a:r>
            <a:r>
              <a:rPr lang="en-US" altLang="ko-KR" b="1" i="1" u="sng" dirty="0" smtClean="0"/>
              <a:t>!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169.6</a:t>
            </a:r>
            <a:r>
              <a:rPr lang="ko-KR" altLang="en-US" dirty="0" smtClean="0"/>
              <a:t>을 가져오고 싶다면 </a:t>
            </a:r>
            <a:r>
              <a:rPr lang="en-US" altLang="ko-KR" dirty="0" smtClean="0"/>
              <a:t>students[</a:t>
            </a:r>
            <a:r>
              <a:rPr lang="en-US" altLang="ko-KR" b="1" dirty="0" smtClean="0"/>
              <a:t>3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students[</a:t>
            </a:r>
            <a:r>
              <a:rPr lang="en-US" altLang="ko-KR" b="1" dirty="0" smtClean="0"/>
              <a:t>2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배열 내의 모든 요소는 변수형이 같다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8926"/>
              </p:ext>
            </p:extLst>
          </p:nvPr>
        </p:nvGraphicFramePr>
        <p:xfrm>
          <a:off x="2032000" y="2141474"/>
          <a:ext cx="8128000" cy="1558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111646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720099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9519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2373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8895530"/>
                    </a:ext>
                  </a:extLst>
                </a:gridCol>
              </a:tblGrid>
              <a:tr h="625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899506"/>
                  </a:ext>
                </a:extLst>
              </a:tr>
              <a:tr h="933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181.4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171.9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169.6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175.3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0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자유롭게 만들어보기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배열을 이용해서 원하는 데이터들을 </a:t>
            </a:r>
            <a:r>
              <a:rPr lang="ko-KR" altLang="en-US" dirty="0" err="1" smtClean="0"/>
              <a:t>정리해보기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우리 반 친구들의 취미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 반 친구들의 몸무게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대전광역시 소재 학교들의 전교생 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76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로또 번호 맞추기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9947725" cy="3418753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칸의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칸에 </a:t>
            </a:r>
            <a:r>
              <a:rPr lang="ko-KR" altLang="en-US" dirty="0" err="1" smtClean="0"/>
              <a:t>랜덤값을</a:t>
            </a:r>
            <a:r>
              <a:rPr lang="ko-KR" altLang="en-US" dirty="0" smtClean="0"/>
              <a:t> 넣은 뒤 이를 맞춰보는 프로그램을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12" y="3083218"/>
            <a:ext cx="4785176" cy="28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7999899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2: </a:t>
            </a:r>
            <a:r>
              <a:rPr lang="ko-KR" altLang="en-US" dirty="0" smtClean="0"/>
              <a:t>배열 숫자 오름차순 정렬하기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배열에 숫자를 넣고</a:t>
            </a:r>
            <a:r>
              <a:rPr lang="en-US" altLang="ko-KR" dirty="0"/>
              <a:t> </a:t>
            </a:r>
            <a:r>
              <a:rPr lang="ko-KR" altLang="en-US" dirty="0" smtClean="0"/>
              <a:t>오름차순으로 정렬시키기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Hint : </a:t>
            </a:r>
            <a:r>
              <a:rPr lang="ko-KR" altLang="en-US" dirty="0" err="1" smtClean="0"/>
              <a:t>버블정렬</a:t>
            </a:r>
            <a:endParaRPr lang="ko-KR" altLang="en-US" dirty="0"/>
          </a:p>
        </p:txBody>
      </p:sp>
      <p:pic>
        <p:nvPicPr>
          <p:cNvPr id="1026" name="Picture 2" descr="버블정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74" y="2765646"/>
            <a:ext cx="5422977" cy="29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요약해보기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배열에 대해서 알아보았다</a:t>
            </a:r>
            <a:r>
              <a:rPr lang="en-US" altLang="ko-KR" dirty="0" smtClean="0"/>
              <a:t>!</a:t>
            </a:r>
          </a:p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[] </a:t>
            </a:r>
            <a:r>
              <a:rPr lang="ko-KR" altLang="en-US" dirty="0" err="1" smtClean="0"/>
              <a:t>배열명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new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[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배열을 이용하여 여러 복잡한 문제들을 풀어보았다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8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이젠 진짜로 만들어본다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클리커게임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재밌는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클리커게임</a:t>
            </a:r>
            <a:r>
              <a:rPr lang="ko-KR" altLang="en-US" dirty="0" smtClean="0"/>
              <a:t> 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7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연준모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변수의 아파트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18911" y="1042857"/>
            <a:ext cx="6817869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학생들의 키를 </a:t>
            </a:r>
            <a:r>
              <a:rPr lang="ko-KR" altLang="en-US" smtClean="0"/>
              <a:t>변수로 저장하기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double student1 = 181.4</a:t>
            </a:r>
            <a:r>
              <a:rPr lang="en-US" altLang="ko-KR" dirty="0"/>
              <a:t>, double </a:t>
            </a:r>
            <a:r>
              <a:rPr lang="en-US" altLang="ko-KR" dirty="0" smtClean="0"/>
              <a:t>student2 = 171.9,</a:t>
            </a:r>
          </a:p>
          <a:p>
            <a:pPr marL="0" indent="0">
              <a:buNone/>
            </a:pPr>
            <a:r>
              <a:rPr lang="en-US" altLang="ko-KR" dirty="0"/>
              <a:t>double </a:t>
            </a:r>
            <a:r>
              <a:rPr lang="en-US" altLang="ko-KR" dirty="0" smtClean="0"/>
              <a:t>student3 = 169.6</a:t>
            </a:r>
            <a:r>
              <a:rPr lang="en-US" altLang="ko-KR" dirty="0"/>
              <a:t>, double </a:t>
            </a:r>
            <a:r>
              <a:rPr lang="en-US" altLang="ko-KR" dirty="0" smtClean="0"/>
              <a:t>student4 = 175.3, …</a:t>
            </a:r>
          </a:p>
          <a:p>
            <a:endParaRPr lang="en-US" altLang="ko-KR" dirty="0"/>
          </a:p>
          <a:p>
            <a:r>
              <a:rPr lang="ko-KR" altLang="en-US" dirty="0" smtClean="0"/>
              <a:t>이런 형식으로 저장할 수 있습니다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6304913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학생들의 키를 변수로 저장하기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4" y="2141474"/>
            <a:ext cx="10703141" cy="3418753"/>
          </a:xfrm>
        </p:spPr>
        <p:txBody>
          <a:bodyPr/>
          <a:lstStyle/>
          <a:p>
            <a:r>
              <a:rPr lang="en-US" altLang="ko-KR" dirty="0" smtClean="0"/>
              <a:t>Q. </a:t>
            </a:r>
            <a:r>
              <a:rPr lang="ko-KR" altLang="en-US" dirty="0" smtClean="0"/>
              <a:t>학생이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만명이 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double</a:t>
            </a:r>
            <a:r>
              <a:rPr lang="en-US" altLang="ko-KR" dirty="0" smtClean="0"/>
              <a:t> </a:t>
            </a:r>
            <a:r>
              <a:rPr lang="en-US" altLang="ko-KR" dirty="0"/>
              <a:t>student1 = 181.4, double</a:t>
            </a:r>
            <a:r>
              <a:rPr lang="en-US" altLang="ko-KR" dirty="0" smtClean="0"/>
              <a:t> </a:t>
            </a:r>
            <a:r>
              <a:rPr lang="en-US" altLang="ko-KR" dirty="0"/>
              <a:t>student2 = 171.9</a:t>
            </a:r>
            <a:r>
              <a:rPr lang="en-US" altLang="ko-KR" dirty="0" smtClean="0"/>
              <a:t>, …</a:t>
            </a:r>
          </a:p>
          <a:p>
            <a:pPr marL="0" indent="0">
              <a:buNone/>
            </a:pPr>
            <a:r>
              <a:rPr lang="en-US" altLang="ko-KR" dirty="0" smtClean="0"/>
              <a:t>…, </a:t>
            </a:r>
            <a:r>
              <a:rPr lang="en-US" altLang="ko-KR" dirty="0"/>
              <a:t>double</a:t>
            </a:r>
            <a:r>
              <a:rPr lang="en-US" altLang="ko-KR" dirty="0" smtClean="0"/>
              <a:t> student9999 = 173.6, </a:t>
            </a:r>
            <a:r>
              <a:rPr lang="en-US" altLang="ko-KR" dirty="0"/>
              <a:t>double</a:t>
            </a:r>
            <a:r>
              <a:rPr lang="en-US" altLang="ko-KR" dirty="0" smtClean="0"/>
              <a:t> student10000 = 185.1;</a:t>
            </a:r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와우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pic>
        <p:nvPicPr>
          <p:cNvPr id="7" name="그림 6" descr="쿠챠미맘의 FX마진 칼럼 FX톡! :: 일본에서 집 구하기. 한국의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88" y="4181585"/>
            <a:ext cx="2585224" cy="17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6773265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학생들의 키를 배열로 저장하기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4" y="2141474"/>
            <a:ext cx="10661404" cy="3418753"/>
          </a:xfrm>
        </p:spPr>
        <p:txBody>
          <a:bodyPr/>
          <a:lstStyle/>
          <a:p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동일한 특성을 가지며 일정한 규칙에 따라 여러 요소가 나열된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만명 학생들의 키와 같이 연속적이고 많은 개수의 변수가 필요한 경우 배열을 이용하여 쉽게 해결 가능</a:t>
            </a:r>
            <a:endParaRPr lang="ko-KR" altLang="en-US" dirty="0"/>
          </a:p>
        </p:txBody>
      </p:sp>
      <p:pic>
        <p:nvPicPr>
          <p:cNvPr id="1026" name="Picture 2" descr="배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44" y="3942290"/>
            <a:ext cx="5005643" cy="17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2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 descr="C# 배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3" y="1880315"/>
            <a:ext cx="8096233" cy="351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11" y="1880315"/>
            <a:ext cx="5125577" cy="39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05" y="2249169"/>
            <a:ext cx="10429990" cy="32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465</Words>
  <Application>Microsoft Office PowerPoint</Application>
  <PresentationFormat>와이드스크린</PresentationFormat>
  <Paragraphs>128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C#</vt:lpstr>
      <vt:lpstr>6강 – 변수의 아파트, 배열</vt:lpstr>
      <vt:lpstr>학생들의 키를 변수로 저장하기</vt:lpstr>
      <vt:lpstr>학생들의 키를 변수로 저장하기?</vt:lpstr>
      <vt:lpstr>학생들의 키를 배열로 저장하기!</vt:lpstr>
      <vt:lpstr>배열은 어떻게 만들지?</vt:lpstr>
      <vt:lpstr>배열은 어떻게 만들지?</vt:lpstr>
      <vt:lpstr>배열은 어떻게 만들지?</vt:lpstr>
      <vt:lpstr>배열은 어떻게 만들지?</vt:lpstr>
      <vt:lpstr>배열은 만들었는데 어떻게 하죠?</vt:lpstr>
      <vt:lpstr>배열은 만들었는데 어떻게 하죠?</vt:lpstr>
      <vt:lpstr>자유롭게 만들어보기</vt:lpstr>
      <vt:lpstr>PowerPoint 프레젠테이션</vt:lpstr>
      <vt:lpstr>문제1: 로또 번호 맞추기</vt:lpstr>
      <vt:lpstr>문제2: 배열 숫자 오름차순 정렬하기</vt:lpstr>
      <vt:lpstr>요약해보기</vt:lpstr>
      <vt:lpstr>다음 시간 7강 – 클리커게임?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144</cp:revision>
  <dcterms:created xsi:type="dcterms:W3CDTF">2017-11-03T15:32:49Z</dcterms:created>
  <dcterms:modified xsi:type="dcterms:W3CDTF">2017-12-25T14:08:50Z</dcterms:modified>
</cp:coreProperties>
</file>