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6"/>
  </p:notesMasterIdLst>
  <p:sldIdLst>
    <p:sldId id="284" r:id="rId2"/>
    <p:sldId id="286" r:id="rId3"/>
    <p:sldId id="289" r:id="rId4"/>
    <p:sldId id="287" r:id="rId5"/>
    <p:sldId id="290" r:id="rId6"/>
    <p:sldId id="291" r:id="rId7"/>
    <p:sldId id="292" r:id="rId8"/>
    <p:sldId id="285" r:id="rId9"/>
    <p:sldId id="293" r:id="rId10"/>
    <p:sldId id="294" r:id="rId11"/>
    <p:sldId id="295" r:id="rId12"/>
    <p:sldId id="296" r:id="rId13"/>
    <p:sldId id="288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15068"/>
            <a:ext cx="10515600" cy="4395561"/>
          </a:xfrm>
        </p:spPr>
        <p:txBody>
          <a:bodyPr>
            <a:normAutofit/>
          </a:bodyPr>
          <a:lstStyle>
            <a:lvl1pPr algn="ctr">
              <a:defRPr sz="11500"/>
            </a:lvl1pPr>
          </a:lstStyle>
          <a:p>
            <a:r>
              <a:rPr lang="ko-KR" altLang="en-US"/>
              <a:t>주제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4364614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err="1"/>
              <a:t>부주제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4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쉬는시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blogthumb4.phinf.naver.net/20110316_191/yangjin5535_1300245204127tV0L7_JPEG/33333.jpg?type=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61354"/>
            <a:ext cx="12192000" cy="79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C#</a:t>
            </a:r>
            <a:r>
              <a:rPr lang="ko-KR" altLang="en-US" dirty="0"/>
              <a:t>으로 </a:t>
            </a:r>
            <a:r>
              <a:rPr lang="ko-KR" altLang="en-US" dirty="0" err="1"/>
              <a:t>클리커</a:t>
            </a:r>
            <a:r>
              <a:rPr lang="ko-KR" altLang="en-US" dirty="0"/>
              <a:t> 게임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ko-KR" altLang="en-US" sz="44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341875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/>
              <a:t>문진호</a:t>
            </a:r>
            <a:r>
              <a:rPr lang="en-US" altLang="ko-KR" dirty="0"/>
              <a:t>, </a:t>
            </a:r>
            <a:r>
              <a:rPr lang="ko-KR" altLang="en-US" dirty="0" err="1"/>
              <a:t>임재민</a:t>
            </a:r>
            <a:r>
              <a:rPr lang="en-US" altLang="ko-KR" dirty="0"/>
              <a:t>, </a:t>
            </a:r>
            <a:r>
              <a:rPr lang="ko-KR" altLang="en-US" dirty="0"/>
              <a:t>연준모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/>
              <a:t>N</a:t>
            </a:r>
            <a:r>
              <a:rPr lang="ko-KR" altLang="en-US" sz="4400" dirty="0"/>
              <a:t>강 </a:t>
            </a:r>
            <a:r>
              <a:rPr lang="en-US" altLang="ko-KR" sz="4400" dirty="0"/>
              <a:t>– </a:t>
            </a:r>
            <a:r>
              <a:rPr lang="ko-KR" altLang="en-US" sz="4400" dirty="0" err="1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97" r:id="rId5"/>
    <p:sldLayoutId id="2147483698" r:id="rId6"/>
    <p:sldLayoutId id="2147483673" r:id="rId7"/>
    <p:sldLayoutId id="2147483695" r:id="rId8"/>
    <p:sldLayoutId id="2147483696" r:id="rId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dirty="0"/>
              <a:t>나는 왜 이 자리에 앉아있는가</a:t>
            </a:r>
            <a:r>
              <a:rPr lang="en-US" altLang="ko-KR" b="0" dirty="0"/>
              <a:t>?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4864044" cy="3418753"/>
          </a:xfrm>
        </p:spPr>
        <p:txBody>
          <a:bodyPr/>
          <a:lstStyle/>
          <a:p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어떤 문제를 해결하기 위해 컴퓨터에게 주어지는 처리 방법과 순서를 기술한 일련의 명령문의 집합체</a:t>
            </a:r>
          </a:p>
        </p:txBody>
      </p:sp>
      <p:pic>
        <p:nvPicPr>
          <p:cNvPr id="3074" name="Picture 2" descr="http://image.dongascience.com/Photo/2016/07/146837377445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81" y="2234726"/>
            <a:ext cx="5121819" cy="287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edia.gcflearnfree.org/content/56e1bb7b6aa915221cb48d1b_03_10_2016/getting_started_interface_interactiv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81" y="2040394"/>
            <a:ext cx="5227576" cy="326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cfile2.uf.tistory.com/image/201590464E99B1D22093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81" y="1594513"/>
            <a:ext cx="5227576" cy="39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file5.uf.tistory.com/image/251C98345786EBDB0611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219" y="1827019"/>
            <a:ext cx="6077782" cy="341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8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dirty="0"/>
              <a:t>나는 왜 이 자리에 앉아있는가</a:t>
            </a:r>
            <a:r>
              <a:rPr lang="en-US" altLang="ko-KR" b="0" dirty="0"/>
              <a:t>?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프로그래밍으로 무엇을 만들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74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dirty="0"/>
              <a:t>나는 왜 이 자리에 앉아있는가</a:t>
            </a:r>
            <a:r>
              <a:rPr lang="en-US" altLang="ko-KR" b="0" dirty="0"/>
              <a:t>?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차시</a:t>
            </a:r>
            <a:endParaRPr lang="en-US" altLang="ko-KR" dirty="0"/>
          </a:p>
          <a:p>
            <a:pPr lvl="1"/>
            <a:r>
              <a:rPr lang="ko-KR" altLang="en-US" dirty="0"/>
              <a:t>컴퓨터와 친해지자</a:t>
            </a:r>
            <a:endParaRPr lang="en-US" altLang="ko-KR" dirty="0"/>
          </a:p>
          <a:p>
            <a:pPr lvl="1"/>
            <a:r>
              <a:rPr lang="ko-KR" altLang="en-US" dirty="0"/>
              <a:t>프로그래밍을 하자</a:t>
            </a:r>
            <a:endParaRPr lang="en-US" altLang="ko-KR" dirty="0"/>
          </a:p>
          <a:p>
            <a:pPr lvl="1"/>
            <a:r>
              <a:rPr lang="ko-KR" altLang="en-US" dirty="0" err="1"/>
              <a:t>클리커</a:t>
            </a:r>
            <a:r>
              <a:rPr lang="ko-KR" altLang="en-US" dirty="0"/>
              <a:t> 게임을 만들자</a:t>
            </a:r>
          </a:p>
        </p:txBody>
      </p:sp>
    </p:spTree>
    <p:extLst>
      <p:ext uri="{BB962C8B-B14F-4D97-AF65-F5344CB8AC3E}">
        <p14:creationId xmlns:p14="http://schemas.microsoft.com/office/powerpoint/2010/main" val="291064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컴퓨터는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논리적 언어로 표현된 계산을 수행하거나 작업을 통제하는 기계다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쉽게 말해 계산기</a:t>
            </a:r>
            <a:endParaRPr lang="en-US" altLang="ko-KR" dirty="0"/>
          </a:p>
          <a:p>
            <a:pPr lvl="1"/>
            <a:r>
              <a:rPr lang="ko-KR" altLang="en-US" dirty="0"/>
              <a:t>못하는게 없다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95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enieimg.edunet4u.net/IPRDATA/-/school_tlsqhr/news/13163559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28" y="1553744"/>
            <a:ext cx="6948944" cy="3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에니악</a:t>
            </a:r>
            <a:r>
              <a:rPr lang="en-US" altLang="ko-KR" dirty="0"/>
              <a:t>(1946)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0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노트북</a:t>
            </a:r>
            <a:r>
              <a:rPr lang="en-US" altLang="ko-KR" dirty="0"/>
              <a:t>(2017)</a:t>
            </a:r>
            <a:endParaRPr lang="ko-KR" altLang="en-US" dirty="0"/>
          </a:p>
        </p:txBody>
      </p:sp>
      <p:pic>
        <p:nvPicPr>
          <p:cNvPr id="7170" name="Picture 2" descr="http://www.earlyadopter.co.kr/wp-content/uploads/2017/05/Surface-Laptop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84" y="1562798"/>
            <a:ext cx="7368631" cy="414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41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43" y="1650274"/>
            <a:ext cx="1970314" cy="3940628"/>
          </a:xfrm>
          <a:prstGeom prst="rect">
            <a:avLst/>
          </a:prstGeom>
        </p:spPr>
      </p:pic>
      <p:pic>
        <p:nvPicPr>
          <p:cNvPr id="8194" name="Picture 2" descr="http://m.rgbimg.com/cache1nGjem/users/h/hi/hisks/600/mhYqbq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2"/>
          <a:stretch/>
        </p:blipFill>
        <p:spPr bwMode="auto">
          <a:xfrm>
            <a:off x="4119583" y="1155203"/>
            <a:ext cx="3952833" cy="472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65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이제 시작하자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52000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8911" y="1042857"/>
            <a:ext cx="9843992" cy="83745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어쨌든 우리는 </a:t>
            </a:r>
            <a:r>
              <a:rPr lang="ko-KR" altLang="en-US" sz="2800" dirty="0" err="1"/>
              <a:t>클리커게임을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만들거에요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클리커</a:t>
            </a:r>
            <a:r>
              <a:rPr lang="ko-KR" altLang="en-US" dirty="0"/>
              <a:t> 게임</a:t>
            </a:r>
            <a:endParaRPr lang="en-US" altLang="ko-KR" dirty="0"/>
          </a:p>
          <a:p>
            <a:pPr lvl="1"/>
            <a:r>
              <a:rPr lang="ko-KR" altLang="en-US" dirty="0" err="1"/>
              <a:t>방치형</a:t>
            </a:r>
            <a:r>
              <a:rPr lang="ko-KR" altLang="en-US" dirty="0"/>
              <a:t> 게임</a:t>
            </a:r>
            <a:endParaRPr lang="en-US" altLang="ko-KR" dirty="0"/>
          </a:p>
          <a:p>
            <a:pPr lvl="1"/>
            <a:r>
              <a:rPr lang="ko-KR" altLang="en-US" dirty="0"/>
              <a:t>터치 위주의 </a:t>
            </a:r>
            <a:r>
              <a:rPr lang="ko-KR" altLang="en-US" dirty="0" err="1"/>
              <a:t>성장형</a:t>
            </a:r>
            <a:r>
              <a:rPr lang="ko-KR" altLang="en-US" dirty="0"/>
              <a:t> 게임</a:t>
            </a:r>
            <a:endParaRPr lang="en-US" altLang="ko-KR" dirty="0"/>
          </a:p>
          <a:p>
            <a:pPr lvl="1"/>
            <a:r>
              <a:rPr lang="ko-KR" altLang="en-US" dirty="0"/>
              <a:t>시간 때우기 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42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C#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재밌는</a:t>
            </a:r>
            <a:r>
              <a:rPr lang="ko-KR" altLang="en-US" dirty="0"/>
              <a:t> </a:t>
            </a:r>
            <a:r>
              <a:rPr lang="ko-KR" altLang="en-US" dirty="0" err="1"/>
              <a:t>클리커게임</a:t>
            </a:r>
            <a:r>
              <a:rPr lang="ko-KR" altLang="en-US" dirty="0"/>
              <a:t> 만들어보기</a:t>
            </a:r>
          </a:p>
        </p:txBody>
      </p:sp>
    </p:spTree>
    <p:extLst>
      <p:ext uri="{BB962C8B-B14F-4D97-AF65-F5344CB8AC3E}">
        <p14:creationId xmlns:p14="http://schemas.microsoft.com/office/powerpoint/2010/main" val="135431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8911" y="1042857"/>
            <a:ext cx="9843992" cy="83745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어쨌든 우리는 </a:t>
            </a:r>
            <a:r>
              <a:rPr lang="ko-KR" altLang="en-US" sz="2800" dirty="0" err="1"/>
              <a:t>클리커게임을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만들거에요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9218" name="Picture 2" descr="http://cfile21.uf.tistory.com/image/2725C74A518274972F847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95" y="2685578"/>
            <a:ext cx="1783078" cy="297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playfam.com/upload/20150922/1442910302075_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997" y="2685578"/>
            <a:ext cx="1674252" cy="297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lh3.googleusercontent.com/1n13s7v62r70joj747TER8MHP223nS8ln7wfSLLX3z19JUePEiKWLJwfVmDIQSABmw=h9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50" y="2688354"/>
            <a:ext cx="1669250" cy="296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cfile5.uf.tistory.com/image/25590B3B578DB77F2B76A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9" y="2685578"/>
            <a:ext cx="1670800" cy="297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cfile26.uf.tistory.com/image/9947DD33599C283E3285F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644" y="2979443"/>
            <a:ext cx="4057112" cy="227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53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프로그램을 만들자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어떻게 만들까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프로그래밍 언어</a:t>
            </a:r>
          </a:p>
        </p:txBody>
      </p:sp>
      <p:pic>
        <p:nvPicPr>
          <p:cNvPr id="12290" name="Picture 2" descr="https://upload.wikimedia.org/wikipedia/commons/thumb/3/39/C_Hello_World_Program.png/402px-C_Hello_World_Pro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648" y="667040"/>
            <a:ext cx="7450989" cy="48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2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www.techworm.net/wp-content/uploads/2016/10/programming-langu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57" y="1695124"/>
            <a:ext cx="8605310" cy="411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</p:spTree>
    <p:extLst>
      <p:ext uri="{BB962C8B-B14F-4D97-AF65-F5344CB8AC3E}">
        <p14:creationId xmlns:p14="http://schemas.microsoft.com/office/powerpoint/2010/main" val="855501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컴퓨터와 대화</a:t>
            </a:r>
            <a:endParaRPr lang="en-US" altLang="ko-KR" dirty="0"/>
          </a:p>
          <a:p>
            <a:r>
              <a:rPr lang="en-US" altLang="ko-KR" dirty="0"/>
              <a:t>Visual studio</a:t>
            </a:r>
            <a:r>
              <a:rPr lang="ko-KR" altLang="en-US" dirty="0"/>
              <a:t>는 무엇일까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프로그램을 만드는 프로그램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78069"/>
              </p:ext>
            </p:extLst>
          </p:nvPr>
        </p:nvGraphicFramePr>
        <p:xfrm>
          <a:off x="5660683" y="-453690"/>
          <a:ext cx="6343971" cy="5043177"/>
        </p:xfrm>
        <a:graphic>
          <a:graphicData uri="http://schemas.openxmlformats.org/drawingml/2006/table">
            <a:tbl>
              <a:tblPr/>
              <a:tblGrid>
                <a:gridCol w="804324">
                  <a:extLst>
                    <a:ext uri="{9D8B030D-6E8A-4147-A177-3AD203B41FA5}">
                      <a16:colId xmlns:a16="http://schemas.microsoft.com/office/drawing/2014/main" val="4268067739"/>
                    </a:ext>
                  </a:extLst>
                </a:gridCol>
                <a:gridCol w="5539647">
                  <a:extLst>
                    <a:ext uri="{9D8B030D-6E8A-4147-A177-3AD203B41FA5}">
                      <a16:colId xmlns:a16="http://schemas.microsoft.com/office/drawing/2014/main" val="658748059"/>
                    </a:ext>
                  </a:extLst>
                </a:gridCol>
              </a:tblGrid>
              <a:tr h="99054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;(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function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exports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 {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35377" marR="35377" marT="17688" marB="17688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5546819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46960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092073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var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PI2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Math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PI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*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2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456079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165003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var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requestAnimationFrame, cancelAnimationFrame;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81436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__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hasProp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{}.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hasOwnProperty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54492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var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__extends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function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(child, parent) {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449153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for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(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var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key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in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parent) {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06083"/>
                  </a:ext>
                </a:extLst>
              </a:tr>
              <a:tr h="35376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if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(__hasProp.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call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(parent, key)) child[key]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parent[key];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756882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42139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15763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function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Ctor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 {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this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constructor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child; }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138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Ctor.</a:t>
                      </a:r>
                      <a:r>
                        <a:rPr lang="en-US" sz="1200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prototype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parent.</a:t>
                      </a:r>
                      <a:r>
                        <a:rPr lang="en-US" sz="1200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prototype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3835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child.</a:t>
                      </a:r>
                      <a:r>
                        <a:rPr lang="en-US" sz="1200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prototype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Ctor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08875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child.__super__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parent.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prototype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2704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return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child;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80662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52649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355771" y="-193458"/>
            <a:ext cx="6836229" cy="135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0" name="Picture 4" descr="http://cfile26.uf.tistory.com/image/21433D4A5127848B01DBE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9" t="19236" r="32" b="8429"/>
          <a:stretch/>
        </p:blipFill>
        <p:spPr bwMode="auto">
          <a:xfrm>
            <a:off x="5832741" y="1461586"/>
            <a:ext cx="5605031" cy="34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57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6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우리는 수상한 사람이 아니에요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90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8" b="15238"/>
          <a:stretch/>
        </p:blipFill>
        <p:spPr>
          <a:xfrm>
            <a:off x="0" y="1031966"/>
            <a:ext cx="12192000" cy="4781005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설리번</a:t>
            </a:r>
            <a:r>
              <a:rPr lang="ko-KR" altLang="en-US" dirty="0">
                <a:solidFill>
                  <a:schemeClr val="bg1"/>
                </a:solidFill>
              </a:rPr>
              <a:t> 프로젝트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프로그래밍에 관심은 많지만 도움을 받지 못하던 지역의 학생들에게 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프로그래밍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 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만들고 싶은 것을 만들 수 있도록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돕기 위해 시작한 학생 주도의 코딩 교육봉사 프로젝트 입니다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년부터 </a:t>
            </a:r>
            <a:r>
              <a:rPr lang="ko-KR" alt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한국디지털미디어고등학교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시작하였습니다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646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강의자</a:t>
            </a:r>
            <a:r>
              <a:rPr lang="ko-KR" altLang="en-US" dirty="0"/>
              <a:t> 문진호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34140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강의자</a:t>
            </a:r>
            <a:r>
              <a:rPr lang="ko-KR" altLang="en-US" dirty="0"/>
              <a:t> </a:t>
            </a:r>
            <a:r>
              <a:rPr lang="ko-KR" altLang="en-US" dirty="0" err="1"/>
              <a:t>임재민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349237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강의자</a:t>
            </a:r>
            <a:r>
              <a:rPr lang="ko-KR" altLang="en-US" dirty="0"/>
              <a:t> 연준모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대덕소프트웨어 </a:t>
            </a:r>
            <a:r>
              <a:rPr lang="ko-KR" altLang="en-US" sz="2400" dirty="0" err="1"/>
              <a:t>마이스터</a:t>
            </a:r>
            <a:r>
              <a:rPr lang="ko-KR" altLang="en-US" sz="2400" dirty="0"/>
              <a:t> 고등학교 </a:t>
            </a:r>
            <a:r>
              <a:rPr lang="en-US" altLang="ko-KR" sz="2400" dirty="0"/>
              <a:t>1</a:t>
            </a:r>
            <a:r>
              <a:rPr lang="ko-KR" altLang="en-US" sz="2400" dirty="0"/>
              <a:t>학년</a:t>
            </a:r>
            <a:endParaRPr lang="en-US" altLang="ko-KR" sz="2400" dirty="0"/>
          </a:p>
          <a:p>
            <a:r>
              <a:rPr lang="ko-KR" altLang="en-US" sz="2400" dirty="0"/>
              <a:t>만들어본 프로그램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로그라이크</a:t>
            </a:r>
            <a:r>
              <a:rPr lang="ko-KR" altLang="en-US" sz="2000" dirty="0"/>
              <a:t> 게임</a:t>
            </a:r>
            <a:endParaRPr lang="en-US" altLang="ko-KR" sz="2000" dirty="0"/>
          </a:p>
          <a:p>
            <a:pPr lvl="1"/>
            <a:r>
              <a:rPr lang="ko-KR" altLang="en-US" sz="2000" dirty="0"/>
              <a:t>웹 디자인 툴</a:t>
            </a:r>
            <a:r>
              <a:rPr lang="en-US" altLang="ko-KR" sz="2000" dirty="0"/>
              <a:t>(CSS maker)</a:t>
            </a:r>
          </a:p>
          <a:p>
            <a:pPr lvl="1"/>
            <a:r>
              <a:rPr lang="ko-KR" altLang="en-US" sz="2000" dirty="0" err="1"/>
              <a:t>대마위키</a:t>
            </a:r>
            <a:r>
              <a:rPr lang="ko-KR" altLang="en-US" sz="2000" dirty="0"/>
              <a:t> 페이지</a:t>
            </a:r>
            <a:endParaRPr lang="en-US" altLang="ko-KR" sz="2000" dirty="0"/>
          </a:p>
          <a:p>
            <a:pPr lvl="1"/>
            <a:r>
              <a:rPr lang="en-US" altLang="ko-KR" sz="2000" dirty="0"/>
              <a:t>CTF </a:t>
            </a:r>
            <a:r>
              <a:rPr lang="ko-KR" altLang="en-US" sz="2000" dirty="0"/>
              <a:t>페이지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1028" name="Picture 4" descr="이미지: 사람 1명, 웃고 있음, 실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512" y="1587939"/>
            <a:ext cx="3972288" cy="39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8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강 </a:t>
            </a:r>
            <a:r>
              <a:rPr lang="en-US" altLang="ko-KR" dirty="0"/>
              <a:t>- </a:t>
            </a:r>
            <a:r>
              <a:rPr lang="ko-KR" altLang="en-US" dirty="0"/>
              <a:t>프로그래밍 입문</a:t>
            </a:r>
          </a:p>
        </p:txBody>
      </p:sp>
    </p:spTree>
    <p:extLst>
      <p:ext uri="{BB962C8B-B14F-4D97-AF65-F5344CB8AC3E}">
        <p14:creationId xmlns:p14="http://schemas.microsoft.com/office/powerpoint/2010/main" val="37858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dirty="0"/>
              <a:t>나는 왜 이 자리에 앉아있는가</a:t>
            </a:r>
            <a:r>
              <a:rPr lang="en-US" altLang="ko-KR" b="0" dirty="0"/>
              <a:t>?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4864044" cy="3418753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</a:t>
            </a:r>
            <a:r>
              <a:rPr lang="ko-KR" altLang="en-US" dirty="0"/>
              <a:t>코딩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/>
              <a:t>프로그래밍</a:t>
            </a:r>
            <a:r>
              <a:rPr lang="ko-KR" altLang="en-US" dirty="0"/>
              <a:t> 언어를 이용해 구체적인 컴퓨터 프로그램으로 구현하는 기술을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http://thumbnail.egloos.net/600x0/http:/pds26.egloos.com/pds/201605/18/11/a0077411_573b362c494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8031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495</Words>
  <Application>Microsoft Office PowerPoint</Application>
  <PresentationFormat>와이드스크린</PresentationFormat>
  <Paragraphs>146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SFMono-Regular</vt:lpstr>
      <vt:lpstr>맑은 고딕</vt:lpstr>
      <vt:lpstr>Arial</vt:lpstr>
      <vt:lpstr>Office 테마</vt:lpstr>
      <vt:lpstr>PowerPoint 프레젠테이션</vt:lpstr>
      <vt:lpstr>C#</vt:lpstr>
      <vt:lpstr>소개</vt:lpstr>
      <vt:lpstr>설리번 프로젝트</vt:lpstr>
      <vt:lpstr>강의자 문진호</vt:lpstr>
      <vt:lpstr>강의자 임재민</vt:lpstr>
      <vt:lpstr>강의자 연준모</vt:lpstr>
      <vt:lpstr>1강 - 프로그래밍 입문</vt:lpstr>
      <vt:lpstr>나는 왜 이 자리에 앉아있는가?</vt:lpstr>
      <vt:lpstr>나는 왜 이 자리에 앉아있는가?</vt:lpstr>
      <vt:lpstr>나는 왜 이 자리에 앉아있는가?</vt:lpstr>
      <vt:lpstr>나는 왜 이 자리에 앉아있는가?</vt:lpstr>
      <vt:lpstr>PowerPoint 프레젠테이션</vt:lpstr>
      <vt:lpstr>컴퓨터는 무엇인가?</vt:lpstr>
      <vt:lpstr>컴퓨터는 무엇인가?</vt:lpstr>
      <vt:lpstr>컴퓨터는 무엇인가?</vt:lpstr>
      <vt:lpstr>컴퓨터는 무엇인가?</vt:lpstr>
      <vt:lpstr>이제 시작하자!</vt:lpstr>
      <vt:lpstr>어쨌든 우리는 클리커게임을 만들거에요.</vt:lpstr>
      <vt:lpstr>어쨌든 우리는 클리커게임을 만들거에요.</vt:lpstr>
      <vt:lpstr>프로그램을 만들자</vt:lpstr>
      <vt:lpstr>프로그래밍 언어</vt:lpstr>
      <vt:lpstr>프로그래밍 언어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문진호</cp:lastModifiedBy>
  <cp:revision>78</cp:revision>
  <dcterms:created xsi:type="dcterms:W3CDTF">2017-11-03T15:32:49Z</dcterms:created>
  <dcterms:modified xsi:type="dcterms:W3CDTF">2017-12-03T14:55:31Z</dcterms:modified>
</cp:coreProperties>
</file>