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84" r:id="rId2"/>
    <p:sldId id="286" r:id="rId3"/>
    <p:sldId id="285" r:id="rId4"/>
    <p:sldId id="287" r:id="rId5"/>
    <p:sldId id="289" r:id="rId6"/>
    <p:sldId id="290" r:id="rId7"/>
    <p:sldId id="288" r:id="rId8"/>
    <p:sldId id="29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ko-KR" altLang="en-US" dirty="0" err="1"/>
              <a:t>클리커</a:t>
            </a:r>
            <a:r>
              <a:rPr lang="ko-KR" altLang="en-US" dirty="0"/>
              <a:t> 게임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/>
              <a:t>문진호</a:t>
            </a:r>
            <a:r>
              <a:rPr lang="en-US" altLang="ko-KR" dirty="0"/>
              <a:t>, </a:t>
            </a:r>
            <a:r>
              <a:rPr lang="ko-KR" altLang="en-US" dirty="0" err="1"/>
              <a:t>임재민</a:t>
            </a:r>
            <a:r>
              <a:rPr lang="en-US" altLang="ko-KR" dirty="0"/>
              <a:t>, </a:t>
            </a:r>
            <a:r>
              <a:rPr lang="ko-KR" altLang="en-US" dirty="0"/>
              <a:t>연준모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/>
              <a:t>N</a:t>
            </a:r>
            <a:r>
              <a:rPr lang="ko-KR" altLang="en-US" sz="4400" dirty="0"/>
              <a:t>강 </a:t>
            </a:r>
            <a:r>
              <a:rPr lang="en-US" altLang="ko-KR" sz="4400" dirty="0"/>
              <a:t>– </a:t>
            </a:r>
            <a:r>
              <a:rPr lang="ko-KR" altLang="en-US" sz="4400" dirty="0" err="1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330980" y="4364614"/>
            <a:ext cx="3530040" cy="719171"/>
          </a:xfrm>
        </p:spPr>
        <p:txBody>
          <a:bodyPr/>
          <a:lstStyle/>
          <a:p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ko-KR" altLang="en-US" dirty="0" err="1"/>
              <a:t>클리커게임</a:t>
            </a:r>
            <a:r>
              <a:rPr lang="ko-KR" altLang="en-US" dirty="0"/>
              <a:t> </a:t>
            </a:r>
            <a:r>
              <a:rPr lang="ko-KR" altLang="en-US" dirty="0" err="1"/>
              <a:t>만들어보기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 err="1"/>
              <a:t>클리커게임</a:t>
            </a:r>
            <a:r>
              <a:rPr lang="ko-KR" altLang="en-US" dirty="0"/>
              <a:t> 만들기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백문이 </a:t>
            </a:r>
            <a:r>
              <a:rPr lang="ko-KR" altLang="en-US" dirty="0" err="1"/>
              <a:t>불여일견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화면의 기본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클리커게임은</a:t>
            </a:r>
            <a:r>
              <a:rPr lang="ko-KR" altLang="en-US" dirty="0"/>
              <a:t> 이렇답니다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만들기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자신의 게임에 넣을 몬스터를 직접 그려보아요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그림판을 이용해서 그려도 좋고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인터넷에서 사진을 다운받아도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0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만들기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4722769"/>
            <a:ext cx="10320270" cy="837458"/>
          </a:xfrm>
        </p:spPr>
        <p:txBody>
          <a:bodyPr/>
          <a:lstStyle/>
          <a:p>
            <a:r>
              <a:rPr lang="ko-KR" altLang="en-US" dirty="0"/>
              <a:t>저는 위 친구들을 싫어하기 때문에 몬스터로 </a:t>
            </a:r>
            <a:r>
              <a:rPr lang="ko-KR" altLang="en-US" dirty="0" err="1"/>
              <a:t>설정할게요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09D80-857B-4EBC-9B12-A925FA71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78" y="1765847"/>
            <a:ext cx="1711932" cy="2114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0E615C-A1BD-4C2A-BAA4-A47C297A5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37" y="2045206"/>
            <a:ext cx="1711932" cy="2114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3853BC-B2E8-4E04-B719-69971850A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8" y="2003594"/>
            <a:ext cx="1711932" cy="2114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0013E5-C655-4540-A823-5798F9FCE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66" y="1880315"/>
            <a:ext cx="1619267" cy="2000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ACB3E9-383E-4996-AFF9-AED141464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33" y="2186939"/>
            <a:ext cx="1711932" cy="2114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E7AC4-B41A-4C54-9396-251FAAF57645}"/>
              </a:ext>
            </a:extLst>
          </p:cNvPr>
          <p:cNvSpPr txBox="1"/>
          <p:nvPr/>
        </p:nvSpPr>
        <p:spPr>
          <a:xfrm>
            <a:off x="8899125" y="441664"/>
            <a:ext cx="3041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err="1">
                <a:solidFill>
                  <a:schemeClr val="bg1">
                    <a:lumMod val="95000"/>
                  </a:schemeClr>
                </a:solidFill>
              </a:rPr>
              <a:t>극혐</a:t>
            </a:r>
            <a:r>
              <a:rPr lang="ko-KR" altLang="en-US" sz="5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50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5000" dirty="0">
                <a:solidFill>
                  <a:schemeClr val="bg1">
                    <a:lumMod val="95000"/>
                  </a:scheme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505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C#</vt:lpstr>
      <vt:lpstr>7강 – 클리커게임 만들기 1</vt:lpstr>
      <vt:lpstr>백문이 불여일견</vt:lpstr>
      <vt:lpstr>게임 화면의 기본</vt:lpstr>
      <vt:lpstr>클리커게임은 이렇답니다.</vt:lpstr>
      <vt:lpstr>PowerPoint 프레젠테이션</vt:lpstr>
      <vt:lpstr>몬스터 만들기</vt:lpstr>
      <vt:lpstr>몬스터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문진호</cp:lastModifiedBy>
  <cp:revision>71</cp:revision>
  <dcterms:created xsi:type="dcterms:W3CDTF">2017-11-03T15:32:49Z</dcterms:created>
  <dcterms:modified xsi:type="dcterms:W3CDTF">2018-01-01T10:44:03Z</dcterms:modified>
</cp:coreProperties>
</file>