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84" r:id="rId2"/>
    <p:sldId id="286" r:id="rId3"/>
    <p:sldId id="285" r:id="rId4"/>
    <p:sldId id="287" r:id="rId5"/>
    <p:sldId id="290" r:id="rId6"/>
    <p:sldId id="291" r:id="rId7"/>
    <p:sldId id="292" r:id="rId8"/>
    <p:sldId id="293" r:id="rId9"/>
    <p:sldId id="289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C#</a:t>
            </a:r>
            <a:r>
              <a:rPr lang="ko-KR" altLang="en-US" dirty="0"/>
              <a:t>으로 </a:t>
            </a:r>
            <a:r>
              <a:rPr lang="ko-KR" altLang="en-US" dirty="0" err="1"/>
              <a:t>클리커</a:t>
            </a:r>
            <a:r>
              <a:rPr lang="ko-KR" altLang="en-US" dirty="0"/>
              <a:t> 게임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/>
              <a:t>문진호</a:t>
            </a:r>
            <a:r>
              <a:rPr lang="en-US" altLang="ko-KR" dirty="0"/>
              <a:t>, </a:t>
            </a:r>
            <a:r>
              <a:rPr lang="ko-KR" altLang="en-US" dirty="0" err="1"/>
              <a:t>임재민</a:t>
            </a:r>
            <a:r>
              <a:rPr lang="en-US" altLang="ko-KR" dirty="0"/>
              <a:t>, </a:t>
            </a:r>
            <a:r>
              <a:rPr lang="ko-KR" altLang="en-US" dirty="0"/>
              <a:t>연준모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/>
              <a:t>N</a:t>
            </a:r>
            <a:r>
              <a:rPr lang="ko-KR" altLang="en-US" sz="4400" dirty="0"/>
              <a:t>강 </a:t>
            </a:r>
            <a:r>
              <a:rPr lang="en-US" altLang="ko-KR" sz="4400" dirty="0"/>
              <a:t>– </a:t>
            </a:r>
            <a:r>
              <a:rPr lang="ko-KR" altLang="en-US" sz="4400" dirty="0" err="1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330980" y="4364614"/>
            <a:ext cx="3530040" cy="719171"/>
          </a:xfrm>
        </p:spPr>
        <p:txBody>
          <a:bodyPr/>
          <a:lstStyle/>
          <a:p>
            <a:r>
              <a:rPr lang="ko-KR" altLang="en-US" dirty="0" err="1"/>
              <a:t>재밌는</a:t>
            </a:r>
            <a:r>
              <a:rPr lang="ko-KR" altLang="en-US" dirty="0"/>
              <a:t> </a:t>
            </a:r>
            <a:r>
              <a:rPr lang="ko-KR" altLang="en-US" dirty="0" err="1"/>
              <a:t>클리커게임</a:t>
            </a:r>
            <a:r>
              <a:rPr lang="ko-KR" altLang="en-US" dirty="0"/>
              <a:t> </a:t>
            </a:r>
            <a:r>
              <a:rPr lang="ko-KR" altLang="en-US" dirty="0" err="1"/>
              <a:t>만들어보기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 err="1"/>
              <a:t>클리커게임</a:t>
            </a:r>
            <a:r>
              <a:rPr lang="ko-KR" altLang="en-US" dirty="0"/>
              <a:t> 만들기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창 만들기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3102735" cy="34187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윈도우 폼 앱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3EDA9-0161-494A-B871-6D0B9AC5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89" y="364986"/>
            <a:ext cx="7403285" cy="5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074C33A-F259-41F0-99C6-1EE131BA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게임 창 만들기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DAAAD02C-CE7D-4187-ADA0-E59E4FB10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3632" y="2141474"/>
            <a:ext cx="5617336" cy="1660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&lt;&lt;</a:t>
            </a:r>
            <a:r>
              <a:rPr lang="ko-KR" altLang="en-US" sz="2000" dirty="0">
                <a:solidFill>
                  <a:schemeClr val="bg1"/>
                </a:solidFill>
              </a:rPr>
              <a:t>기본 화면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 err="1">
                <a:solidFill>
                  <a:schemeClr val="bg1"/>
                </a:solidFill>
              </a:rPr>
              <a:t>우클릭</a:t>
            </a:r>
            <a:r>
              <a:rPr lang="ko-KR" altLang="en-US" sz="2000" dirty="0">
                <a:solidFill>
                  <a:schemeClr val="bg1"/>
                </a:solidFill>
              </a:rPr>
              <a:t> 후 속성</a:t>
            </a:r>
            <a:r>
              <a:rPr lang="en-US" altLang="ko-KR" sz="2000" dirty="0">
                <a:solidFill>
                  <a:schemeClr val="bg1"/>
                </a:solidFill>
              </a:rPr>
              <a:t>(properties)</a:t>
            </a:r>
            <a:r>
              <a:rPr lang="ko-KR" altLang="en-US" sz="2000" dirty="0">
                <a:solidFill>
                  <a:schemeClr val="bg1"/>
                </a:solidFill>
              </a:rPr>
              <a:t> 클릭</a:t>
            </a:r>
          </a:p>
        </p:txBody>
      </p:sp>
    </p:spTree>
    <p:extLst>
      <p:ext uri="{BB962C8B-B14F-4D97-AF65-F5344CB8AC3E}">
        <p14:creationId xmlns:p14="http://schemas.microsoft.com/office/powerpoint/2010/main" val="66363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창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867290-66AA-4BA1-A7F8-95FE1DA2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58" y="332621"/>
            <a:ext cx="2683042" cy="53356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82A83B-8086-4684-B435-D702A0275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64" y="1787468"/>
            <a:ext cx="3032483" cy="24259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1A2862-0F25-4194-B72B-961EF050AC15}"/>
              </a:ext>
            </a:extLst>
          </p:cNvPr>
          <p:cNvSpPr txBox="1"/>
          <p:nvPr/>
        </p:nvSpPr>
        <p:spPr>
          <a:xfrm>
            <a:off x="676299" y="2618625"/>
            <a:ext cx="290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레이아웃</a:t>
            </a:r>
            <a:r>
              <a:rPr lang="en-US" altLang="ko-KR" dirty="0"/>
              <a:t>(layout)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크기</a:t>
            </a:r>
            <a:r>
              <a:rPr lang="en-US" altLang="ko-KR" dirty="0"/>
              <a:t>(size) </a:t>
            </a:r>
            <a:r>
              <a:rPr lang="ko-KR" altLang="en-US" dirty="0"/>
              <a:t>변경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450 X</a:t>
            </a:r>
            <a:r>
              <a:rPr lang="ko-KR" altLang="en-US" dirty="0"/>
              <a:t> </a:t>
            </a:r>
            <a:r>
              <a:rPr lang="en-US" altLang="ko-KR" dirty="0"/>
              <a:t>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6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D85792-EA2F-438D-ADFA-3644E686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18911" y="1042857"/>
            <a:ext cx="6539089" cy="837458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게임 창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A2862-0F25-4194-B72B-961EF050AC15}"/>
              </a:ext>
            </a:extLst>
          </p:cNvPr>
          <p:cNvSpPr txBox="1"/>
          <p:nvPr/>
        </p:nvSpPr>
        <p:spPr>
          <a:xfrm>
            <a:off x="3581400" y="2153404"/>
            <a:ext cx="37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스마트폰 </a:t>
            </a:r>
            <a:r>
              <a:rPr lang="ko-KR" altLang="en-US">
                <a:solidFill>
                  <a:schemeClr val="bg1"/>
                </a:solidFill>
              </a:rPr>
              <a:t>비율의 창이 생성됨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창 만들기</a:t>
            </a:r>
          </a:p>
        </p:txBody>
      </p:sp>
    </p:spTree>
    <p:extLst>
      <p:ext uri="{BB962C8B-B14F-4D97-AF65-F5344CB8AC3E}">
        <p14:creationId xmlns:p14="http://schemas.microsoft.com/office/powerpoint/2010/main" val="358130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화면의 기본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C#</vt:lpstr>
      <vt:lpstr>8강 – 클리커게임 만들기 2</vt:lpstr>
      <vt:lpstr>게임 창 만들기</vt:lpstr>
      <vt:lpstr>게임 창 만들기</vt:lpstr>
      <vt:lpstr>게임 창 만들기</vt:lpstr>
      <vt:lpstr>게임 창 만들기</vt:lpstr>
      <vt:lpstr>게임 창 만들기</vt:lpstr>
      <vt:lpstr>게임 화면의 기본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문진호</cp:lastModifiedBy>
  <cp:revision>76</cp:revision>
  <dcterms:created xsi:type="dcterms:W3CDTF">2017-11-03T15:32:49Z</dcterms:created>
  <dcterms:modified xsi:type="dcterms:W3CDTF">2018-01-01T10:52:39Z</dcterms:modified>
</cp:coreProperties>
</file>