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sldIdLst>
    <p:sldId id="284" r:id="rId2"/>
    <p:sldId id="286" r:id="rId3"/>
    <p:sldId id="285" r:id="rId4"/>
    <p:sldId id="287" r:id="rId5"/>
    <p:sldId id="28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C#</a:t>
            </a:r>
            <a:r>
              <a:rPr lang="ko-KR" altLang="en-US" dirty="0"/>
              <a:t>으로 </a:t>
            </a:r>
            <a:r>
              <a:rPr lang="ko-KR" altLang="en-US" dirty="0" err="1"/>
              <a:t>클리커</a:t>
            </a:r>
            <a:r>
              <a:rPr lang="ko-KR" altLang="en-US" dirty="0"/>
              <a:t> 게임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/>
              <a:t>문진호</a:t>
            </a:r>
            <a:r>
              <a:rPr lang="en-US" altLang="ko-KR" dirty="0"/>
              <a:t>, </a:t>
            </a:r>
            <a:r>
              <a:rPr lang="ko-KR" altLang="en-US" dirty="0" err="1"/>
              <a:t>임재민</a:t>
            </a:r>
            <a:r>
              <a:rPr lang="en-US" altLang="ko-KR" dirty="0"/>
              <a:t>, </a:t>
            </a:r>
            <a:r>
              <a:rPr lang="ko-KR" altLang="en-US" dirty="0"/>
              <a:t>연준모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/>
              <a:t>N</a:t>
            </a:r>
            <a:r>
              <a:rPr lang="ko-KR" altLang="en-US" sz="4400" dirty="0"/>
              <a:t>강 </a:t>
            </a:r>
            <a:r>
              <a:rPr lang="en-US" altLang="ko-KR" sz="4400" dirty="0"/>
              <a:t>– </a:t>
            </a:r>
            <a:r>
              <a:rPr lang="ko-KR" altLang="en-US" sz="4400" dirty="0" err="1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문진호</cp:lastModifiedBy>
  <cp:revision>67</cp:revision>
  <dcterms:created xsi:type="dcterms:W3CDTF">2017-11-03T15:32:49Z</dcterms:created>
  <dcterms:modified xsi:type="dcterms:W3CDTF">2018-01-01T10:07:34Z</dcterms:modified>
</cp:coreProperties>
</file>