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0"/>
  </p:notesMasterIdLst>
  <p:sldIdLst>
    <p:sldId id="284" r:id="rId2"/>
    <p:sldId id="289" r:id="rId3"/>
    <p:sldId id="285" r:id="rId4"/>
    <p:sldId id="287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88" r:id="rId15"/>
    <p:sldId id="299" r:id="rId16"/>
    <p:sldId id="300" r:id="rId17"/>
    <p:sldId id="301" r:id="rId18"/>
    <p:sldId id="30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9DBE"/>
    <a:srgbClr val="0EC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9" autoAdjust="0"/>
    <p:restoredTop sz="94660"/>
  </p:normalViewPr>
  <p:slideViewPr>
    <p:cSldViewPr snapToGrid="0">
      <p:cViewPr varScale="1">
        <p:scale>
          <a:sx n="43" d="100"/>
          <a:sy n="43" d="100"/>
        </p:scale>
        <p:origin x="7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39FB8-6F18-436D-9454-D1944E32D5DF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A2A02-D07C-486C-A73C-C8A6748CB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7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225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0699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9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t="11277" r="52414" b="66232"/>
          <a:stretch/>
        </p:blipFill>
        <p:spPr>
          <a:xfrm flipH="1">
            <a:off x="-1" y="987425"/>
            <a:ext cx="4772025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21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815068"/>
            <a:ext cx="10515600" cy="4395561"/>
          </a:xfrm>
        </p:spPr>
        <p:txBody>
          <a:bodyPr>
            <a:normAutofit/>
          </a:bodyPr>
          <a:lstStyle>
            <a:lvl1pPr algn="ctr">
              <a:defRPr sz="11500"/>
            </a:lvl1pPr>
          </a:lstStyle>
          <a:p>
            <a:r>
              <a:rPr lang="ko-KR" altLang="en-US" smtClean="0"/>
              <a:t>주제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330980" y="4364614"/>
            <a:ext cx="3530040" cy="341632"/>
          </a:xfrm>
        </p:spPr>
        <p:txBody>
          <a:bodyPr>
            <a:spAutoFit/>
          </a:bodyPr>
          <a:lstStyle>
            <a:lvl1pPr marL="0" indent="0" algn="ctr">
              <a:buNone/>
              <a:defRPr sz="1800">
                <a:latin typeface="+mn-lt"/>
              </a:defRPr>
            </a:lvl1pPr>
          </a:lstStyle>
          <a:p>
            <a:pPr lvl="0"/>
            <a:r>
              <a:rPr lang="ko-KR" altLang="en-US" dirty="0" err="1" smtClean="0"/>
              <a:t>부주제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64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쉬는시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mblogthumb4.phinf.naver.net/20110316_191/yangjin5535_1300245204127tV0L7_JPEG/33333.jpg?type=w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961354"/>
            <a:ext cx="12192000" cy="797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74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C#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클리커</a:t>
            </a:r>
            <a:r>
              <a:rPr lang="ko-KR" altLang="en-US" dirty="0" smtClean="0"/>
              <a:t>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318911" y="1042857"/>
            <a:ext cx="5777089" cy="837458"/>
          </a:xfrm>
        </p:spPr>
        <p:txBody>
          <a:bodyPr>
            <a:normAutofit/>
          </a:bodyPr>
          <a:lstStyle>
            <a:lvl1pPr marL="571500" indent="-571500">
              <a:buFont typeface="맑은 고딕" panose="020B0503020000020004" pitchFamily="50" charset="-127"/>
              <a:buChar char="ￚ"/>
              <a:defRPr lang="ko-KR" altLang="en-US" sz="3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ko-KR" altLang="en-US" sz="4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상세 교육 제목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35865" y="2141474"/>
            <a:ext cx="10320270" cy="3418753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643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2019"/>
            <a:ext cx="10515600" cy="381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24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330980" y="3721676"/>
            <a:ext cx="3530040" cy="341632"/>
          </a:xfrm>
        </p:spPr>
        <p:txBody>
          <a:bodyPr>
            <a:spAutoFit/>
          </a:bodyPr>
          <a:lstStyle>
            <a:lvl1pPr marL="0" indent="0" algn="ctr">
              <a:buNone/>
              <a:defRPr sz="1800">
                <a:latin typeface="+mn-lt"/>
              </a:defRPr>
            </a:lvl1pPr>
          </a:lstStyle>
          <a:p>
            <a:pPr lvl="0"/>
            <a:r>
              <a:rPr lang="ko-KR" altLang="en-US" dirty="0" smtClean="0"/>
              <a:t>문진호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임재민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연준모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 hasCustomPrompt="1"/>
          </p:nvPr>
        </p:nvSpPr>
        <p:spPr>
          <a:xfrm>
            <a:off x="3207455" y="2523928"/>
            <a:ext cx="5777089" cy="83745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ko-KR" altLang="en-US" sz="3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indent="0" algn="ctr">
              <a:buFontTx/>
              <a:buNone/>
            </a:pPr>
            <a:r>
              <a:rPr lang="en-US" altLang="ko-KR" sz="4400" dirty="0" smtClean="0"/>
              <a:t>N</a:t>
            </a:r>
            <a:r>
              <a:rPr lang="ko-KR" altLang="en-US" sz="4400" dirty="0" smtClean="0"/>
              <a:t>강 </a:t>
            </a:r>
            <a:r>
              <a:rPr lang="en-US" altLang="ko-KR" sz="4400" dirty="0" smtClean="0"/>
              <a:t>– </a:t>
            </a:r>
            <a:r>
              <a:rPr lang="ko-KR" altLang="en-US" sz="4400" dirty="0" err="1" smtClean="0"/>
              <a:t>강의명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34335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Blur/>
                    </a14:imgEffect>
                  </a14:imgLayer>
                </a14:imgProps>
              </a:ext>
            </a:extLst>
          </a:blip>
          <a:srcRect l="1" t="11277" r="353" b="66232"/>
          <a:stretch/>
        </p:blipFill>
        <p:spPr>
          <a:xfrm>
            <a:off x="0" y="6031698"/>
            <a:ext cx="12192000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6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0" r:id="rId3"/>
    <p:sldLayoutId id="2147483694" r:id="rId4"/>
    <p:sldLayoutId id="2147483697" r:id="rId5"/>
    <p:sldLayoutId id="2147483698" r:id="rId6"/>
    <p:sldLayoutId id="2147483673" r:id="rId7"/>
    <p:sldLayoutId id="2147483695" r:id="rId8"/>
    <p:sldLayoutId id="2147483696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D08BC78-7EC0-4DE2-90D3-46ED2952379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38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배열은 어떻게 만들지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ko-KR" b="1" dirty="0" smtClean="0"/>
              <a:t>double[] </a:t>
            </a:r>
            <a:r>
              <a:rPr lang="en-US" altLang="ko-KR" dirty="0" smtClean="0"/>
              <a:t>students = </a:t>
            </a:r>
            <a:r>
              <a:rPr lang="en-US" altLang="ko-KR" b="1" dirty="0" smtClean="0"/>
              <a:t>new double[4] </a:t>
            </a:r>
            <a:r>
              <a:rPr lang="en-US" altLang="ko-KR" dirty="0" smtClean="0"/>
              <a:t>{ … };</a:t>
            </a:r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690948" y="3850850"/>
            <a:ext cx="1384662" cy="825190"/>
          </a:xfrm>
          <a:prstGeom prst="rect">
            <a:avLst/>
          </a:prstGeom>
          <a:solidFill>
            <a:srgbClr val="139D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자료형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01884" y="3850850"/>
            <a:ext cx="1441269" cy="825190"/>
          </a:xfrm>
          <a:prstGeom prst="rect">
            <a:avLst/>
          </a:prstGeom>
          <a:solidFill>
            <a:srgbClr val="139D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 smtClean="0">
                <a:solidFill>
                  <a:schemeClr val="tx1"/>
                </a:solidFill>
              </a:rPr>
              <a:t>배열명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39542" y="3850850"/>
            <a:ext cx="2418806" cy="825190"/>
          </a:xfrm>
          <a:prstGeom prst="rect">
            <a:avLst/>
          </a:prstGeom>
          <a:solidFill>
            <a:srgbClr val="139D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자료형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[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크기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]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56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18911" y="1042857"/>
            <a:ext cx="7834489" cy="83745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배열은 만들었는데 어떻게 하죠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배열은 우리의 상식과 다르다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045056"/>
              </p:ext>
            </p:extLst>
          </p:nvPr>
        </p:nvGraphicFramePr>
        <p:xfrm>
          <a:off x="2032000" y="3005812"/>
          <a:ext cx="8128000" cy="15589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9111646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720099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095196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23730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28895530"/>
                    </a:ext>
                  </a:extLst>
                </a:gridCol>
              </a:tblGrid>
              <a:tr h="625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인덱스</a:t>
                      </a:r>
                      <a:r>
                        <a:rPr lang="en-US" altLang="ko-KR" dirty="0" smtClean="0"/>
                        <a:t>(Index)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6899506"/>
                  </a:ext>
                </a:extLst>
              </a:tr>
              <a:tr h="933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181.4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171.9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169.6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175.3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6607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17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18911" y="1042857"/>
            <a:ext cx="8812026" cy="837458"/>
          </a:xfrm>
        </p:spPr>
        <p:txBody>
          <a:bodyPr>
            <a:normAutofit/>
          </a:bodyPr>
          <a:lstStyle/>
          <a:p>
            <a:r>
              <a:rPr lang="ko-KR" altLang="en-US" dirty="0"/>
              <a:t>배열은 만들었는데 어떻게 하죠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935865" y="3961612"/>
            <a:ext cx="10320270" cy="2394738"/>
          </a:xfrm>
        </p:spPr>
        <p:txBody>
          <a:bodyPr>
            <a:normAutofit/>
          </a:bodyPr>
          <a:lstStyle/>
          <a:p>
            <a:r>
              <a:rPr lang="ko-KR" altLang="en-US" dirty="0"/>
              <a:t>요소를 가져오고 싶다면 </a:t>
            </a:r>
            <a:r>
              <a:rPr lang="ko-KR" altLang="en-US" b="1" dirty="0" err="1"/>
              <a:t>배열명</a:t>
            </a:r>
            <a:r>
              <a:rPr lang="en-US" altLang="ko-KR" b="1" dirty="0"/>
              <a:t>[</a:t>
            </a:r>
            <a:r>
              <a:rPr lang="ko-KR" altLang="en-US" b="1" dirty="0"/>
              <a:t>인덱스</a:t>
            </a:r>
            <a:r>
              <a:rPr lang="en-US" altLang="ko-KR" b="1" dirty="0"/>
              <a:t>] </a:t>
            </a:r>
            <a:r>
              <a:rPr lang="ko-KR" altLang="en-US" dirty="0"/>
              <a:t>형식을 이용하자</a:t>
            </a:r>
            <a:r>
              <a:rPr lang="en-US" altLang="ko-KR" dirty="0" smtClean="0"/>
              <a:t>!</a:t>
            </a:r>
            <a:endParaRPr lang="en-US" altLang="ko-KR" b="1" i="1" u="sng" dirty="0" smtClean="0"/>
          </a:p>
          <a:p>
            <a:r>
              <a:rPr lang="ko-KR" altLang="en-US" b="1" i="1" u="sng" dirty="0" smtClean="0"/>
              <a:t>시작 번호는 </a:t>
            </a:r>
            <a:r>
              <a:rPr lang="en-US" altLang="ko-KR" b="1" i="1" u="sng" dirty="0" smtClean="0"/>
              <a:t>1</a:t>
            </a:r>
            <a:r>
              <a:rPr lang="ko-KR" altLang="en-US" b="1" i="1" u="sng" dirty="0" smtClean="0"/>
              <a:t>부터가 </a:t>
            </a:r>
            <a:r>
              <a:rPr lang="ko-KR" altLang="en-US" b="1" i="1" u="sng" dirty="0" smtClean="0"/>
              <a:t>아닌 </a:t>
            </a:r>
            <a:r>
              <a:rPr lang="en-US" altLang="ko-KR" b="1" i="1" u="sng" dirty="0" smtClean="0"/>
              <a:t>0</a:t>
            </a:r>
            <a:r>
              <a:rPr lang="ko-KR" altLang="en-US" b="1" i="1" u="sng" dirty="0" smtClean="0"/>
              <a:t>부터</a:t>
            </a:r>
            <a:r>
              <a:rPr lang="en-US" altLang="ko-KR" b="1" i="1" u="sng" dirty="0" smtClean="0"/>
              <a:t>!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169.6</a:t>
            </a:r>
            <a:r>
              <a:rPr lang="ko-KR" altLang="en-US" dirty="0" smtClean="0"/>
              <a:t>을 가져오고 싶다면 </a:t>
            </a:r>
            <a:r>
              <a:rPr lang="en-US" altLang="ko-KR" dirty="0" smtClean="0"/>
              <a:t>students[</a:t>
            </a:r>
            <a:r>
              <a:rPr lang="en-US" altLang="ko-KR" b="1" dirty="0" smtClean="0"/>
              <a:t>3</a:t>
            </a:r>
            <a:r>
              <a:rPr lang="en-US" altLang="ko-KR" dirty="0" smtClean="0"/>
              <a:t>]</a:t>
            </a:r>
            <a:r>
              <a:rPr lang="ko-KR" altLang="en-US" dirty="0" smtClean="0"/>
              <a:t>이 아닌 </a:t>
            </a:r>
            <a:r>
              <a:rPr lang="en-US" altLang="ko-KR" dirty="0" smtClean="0"/>
              <a:t>students[</a:t>
            </a:r>
            <a:r>
              <a:rPr lang="en-US" altLang="ko-KR" b="1" dirty="0" smtClean="0"/>
              <a:t>2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배열 내의 모든 요소는 변수형이 같다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38926"/>
              </p:ext>
            </p:extLst>
          </p:nvPr>
        </p:nvGraphicFramePr>
        <p:xfrm>
          <a:off x="2032000" y="2141474"/>
          <a:ext cx="8128000" cy="15589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9111646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720099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095196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23730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28895530"/>
                    </a:ext>
                  </a:extLst>
                </a:gridCol>
              </a:tblGrid>
              <a:tr h="625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인덱스</a:t>
                      </a:r>
                      <a:r>
                        <a:rPr lang="en-US" altLang="ko-KR" dirty="0" smtClean="0"/>
                        <a:t>(Index)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6899506"/>
                  </a:ext>
                </a:extLst>
              </a:tr>
              <a:tr h="933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181.4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171.9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169.6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175.3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6607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4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자유롭게 만들어보기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배열을 이용해서 원하는 데이터들을 </a:t>
            </a:r>
            <a:r>
              <a:rPr lang="ko-KR" altLang="en-US" dirty="0" err="1" smtClean="0"/>
              <a:t>정리해보기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ko-KR" altLang="en-US" dirty="0" smtClean="0"/>
              <a:t>예를 들어 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우리 반 친구들의 취미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우리 반 친구들의 몸무게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대전광역시 소재 학교들의 전교생 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5761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4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1: </a:t>
            </a:r>
            <a:r>
              <a:rPr lang="ko-KR" altLang="en-US" dirty="0" smtClean="0"/>
              <a:t>로또 번호 맞추기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935865" y="2141474"/>
            <a:ext cx="9947725" cy="3418753"/>
          </a:xfrm>
        </p:spPr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칸의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배열을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칸에 </a:t>
            </a:r>
            <a:r>
              <a:rPr lang="ko-KR" altLang="en-US" dirty="0" err="1" smtClean="0"/>
              <a:t>랜덤값을</a:t>
            </a:r>
            <a:r>
              <a:rPr lang="ko-KR" altLang="en-US" dirty="0" smtClean="0"/>
              <a:t> 넣은 뒤 이를 맞춰보는 프로그램을 만들어보자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412" y="3083218"/>
            <a:ext cx="4785176" cy="283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6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18911" y="1042857"/>
            <a:ext cx="7999899" cy="83745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2: </a:t>
            </a:r>
            <a:r>
              <a:rPr lang="ko-KR" altLang="en-US" dirty="0" smtClean="0"/>
              <a:t>배열 숫자 오름차순 정렬하기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double </a:t>
            </a:r>
            <a:r>
              <a:rPr lang="ko-KR" altLang="en-US" dirty="0" smtClean="0"/>
              <a:t>배열에 숫자를 넣고</a:t>
            </a:r>
            <a:r>
              <a:rPr lang="en-US" altLang="ko-KR" dirty="0"/>
              <a:t> </a:t>
            </a:r>
            <a:r>
              <a:rPr lang="ko-KR" altLang="en-US" dirty="0" smtClean="0"/>
              <a:t>오름차순으로 정렬시키기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Hint : </a:t>
            </a:r>
            <a:r>
              <a:rPr lang="ko-KR" altLang="en-US" dirty="0" err="1" smtClean="0"/>
              <a:t>버블정렬</a:t>
            </a:r>
            <a:endParaRPr lang="ko-KR" altLang="en-US" dirty="0"/>
          </a:p>
        </p:txBody>
      </p:sp>
      <p:pic>
        <p:nvPicPr>
          <p:cNvPr id="1026" name="Picture 2" descr="버블정렬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574" y="2765646"/>
            <a:ext cx="5422977" cy="294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84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요약해보기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배열에 대해서 알아보았다</a:t>
            </a:r>
            <a:r>
              <a:rPr lang="en-US" altLang="ko-KR" dirty="0" smtClean="0"/>
              <a:t>!</a:t>
            </a:r>
          </a:p>
          <a:p>
            <a:r>
              <a:rPr lang="ko-KR" altLang="en-US" dirty="0" err="1" smtClean="0"/>
              <a:t>자료형</a:t>
            </a:r>
            <a:r>
              <a:rPr lang="en-US" altLang="ko-KR" dirty="0" smtClean="0"/>
              <a:t>[] </a:t>
            </a:r>
            <a:r>
              <a:rPr lang="ko-KR" altLang="en-US" dirty="0" err="1" smtClean="0"/>
              <a:t>배열명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= new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[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배열을 이용하여 여러 복잡한 문제들을 풀어보았다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83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이젠 진짜로 만들어본다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시간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클리커게임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4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C#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재밌는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클리커게임</a:t>
            </a:r>
            <a:r>
              <a:rPr lang="ko-KR" altLang="en-US" dirty="0" smtClean="0"/>
              <a:t> 만들어보기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871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문진호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임재민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연준모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변수의 아파트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8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18911" y="1042857"/>
            <a:ext cx="6817869" cy="83745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학생들의 키를 </a:t>
            </a:r>
            <a:r>
              <a:rPr lang="ko-KR" altLang="en-US" smtClean="0"/>
              <a:t>변수로 저장하기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double student1 = 181.4</a:t>
            </a:r>
            <a:r>
              <a:rPr lang="en-US" altLang="ko-KR" dirty="0"/>
              <a:t>, double </a:t>
            </a:r>
            <a:r>
              <a:rPr lang="en-US" altLang="ko-KR" dirty="0" smtClean="0"/>
              <a:t>student2 = 171.9,</a:t>
            </a:r>
          </a:p>
          <a:p>
            <a:pPr marL="0" indent="0">
              <a:buNone/>
            </a:pPr>
            <a:r>
              <a:rPr lang="en-US" altLang="ko-KR" dirty="0"/>
              <a:t>double </a:t>
            </a:r>
            <a:r>
              <a:rPr lang="en-US" altLang="ko-KR" dirty="0" smtClean="0"/>
              <a:t>student3 = 169.6</a:t>
            </a:r>
            <a:r>
              <a:rPr lang="en-US" altLang="ko-KR" dirty="0"/>
              <a:t>, double </a:t>
            </a:r>
            <a:r>
              <a:rPr lang="en-US" altLang="ko-KR" dirty="0" smtClean="0"/>
              <a:t>student4 = 175.3, …</a:t>
            </a:r>
          </a:p>
          <a:p>
            <a:endParaRPr lang="en-US" altLang="ko-KR" dirty="0"/>
          </a:p>
          <a:p>
            <a:r>
              <a:rPr lang="ko-KR" altLang="en-US" dirty="0" smtClean="0"/>
              <a:t>이런 형식으로 저장할 수 있습니다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46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18911" y="1042857"/>
            <a:ext cx="6304913" cy="83745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학생들의 키를 변수로 저장하기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Q. </a:t>
            </a:r>
            <a:r>
              <a:rPr lang="ko-KR" altLang="en-US" dirty="0" smtClean="0"/>
              <a:t>학생이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만명이 된다면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double</a:t>
            </a:r>
            <a:r>
              <a:rPr lang="en-US" altLang="ko-KR" dirty="0" smtClean="0"/>
              <a:t> </a:t>
            </a:r>
            <a:r>
              <a:rPr lang="en-US" altLang="ko-KR" dirty="0"/>
              <a:t>student1 = 181.4, double</a:t>
            </a:r>
            <a:r>
              <a:rPr lang="en-US" altLang="ko-KR" dirty="0" smtClean="0"/>
              <a:t> </a:t>
            </a:r>
            <a:r>
              <a:rPr lang="en-US" altLang="ko-KR" dirty="0"/>
              <a:t>student2 = 171.9</a:t>
            </a:r>
            <a:r>
              <a:rPr lang="en-US" altLang="ko-KR" dirty="0" smtClean="0"/>
              <a:t>, …</a:t>
            </a:r>
          </a:p>
          <a:p>
            <a:pPr marL="0" indent="0">
              <a:buNone/>
            </a:pPr>
            <a:r>
              <a:rPr lang="en-US" altLang="ko-KR" dirty="0" smtClean="0"/>
              <a:t>…, </a:t>
            </a:r>
            <a:r>
              <a:rPr lang="en-US" altLang="ko-KR" dirty="0"/>
              <a:t>double</a:t>
            </a:r>
            <a:r>
              <a:rPr lang="en-US" altLang="ko-KR" dirty="0" smtClean="0"/>
              <a:t> student9999 = 173.6, </a:t>
            </a:r>
            <a:r>
              <a:rPr lang="en-US" altLang="ko-KR" dirty="0"/>
              <a:t>double</a:t>
            </a:r>
            <a:r>
              <a:rPr lang="en-US" altLang="ko-KR" dirty="0" smtClean="0"/>
              <a:t> student10000 = 185.1;</a:t>
            </a:r>
          </a:p>
          <a:p>
            <a:endParaRPr lang="en-US" altLang="ko-KR" dirty="0"/>
          </a:p>
          <a:p>
            <a:pPr marL="0" indent="0" algn="ctr">
              <a:buNone/>
            </a:pPr>
            <a:r>
              <a:rPr lang="ko-KR" altLang="en-US" dirty="0" smtClean="0"/>
              <a:t>와우</a:t>
            </a:r>
            <a:r>
              <a:rPr lang="en-US" altLang="ko-KR" dirty="0" smtClean="0"/>
              <a:t>!</a:t>
            </a:r>
            <a:endParaRPr lang="en-US" altLang="ko-KR" dirty="0"/>
          </a:p>
        </p:txBody>
      </p:sp>
      <p:pic>
        <p:nvPicPr>
          <p:cNvPr id="7" name="그림 6" descr="쿠챠미맘의 FX마진 칼럼 FX톡! :: 일본에서 집 구하기. 한국의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788" y="4181585"/>
            <a:ext cx="2585224" cy="17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9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18911" y="1042857"/>
            <a:ext cx="6773265" cy="83745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학생들의 키를 배열로 저장하기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935864" y="2141474"/>
            <a:ext cx="10661404" cy="3418753"/>
          </a:xfrm>
        </p:spPr>
        <p:txBody>
          <a:bodyPr/>
          <a:lstStyle/>
          <a:p>
            <a:r>
              <a:rPr lang="ko-KR" altLang="en-US" b="1" dirty="0" smtClean="0"/>
              <a:t>배열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동일한 특성을 가지며 일정한 규칙에 따라 여러 요소가 나열된 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만명 학생들의 키와 같이 연속적이고 많은 개수의 변수가 필요한 경우 배열을 이용하여 쉽게 해결 가능</a:t>
            </a:r>
            <a:endParaRPr lang="ko-KR" altLang="en-US" dirty="0"/>
          </a:p>
        </p:txBody>
      </p:sp>
      <p:pic>
        <p:nvPicPr>
          <p:cNvPr id="1026" name="Picture 2" descr="배열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744" y="3942290"/>
            <a:ext cx="5005643" cy="173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23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배열은 어떻게 만들지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2050" name="Picture 2" descr="C# 배열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3" y="1880315"/>
            <a:ext cx="8096233" cy="351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73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배열은 어떻게 만들지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211" y="1880315"/>
            <a:ext cx="5125577" cy="391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9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배열은 어떻게 만들지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05" y="2249169"/>
            <a:ext cx="10429990" cy="320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9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1990</TotalTime>
  <Words>465</Words>
  <Application>Microsoft Office PowerPoint</Application>
  <PresentationFormat>와이드스크린</PresentationFormat>
  <Paragraphs>128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C#</vt:lpstr>
      <vt:lpstr>6강 – 변수의 아파트, 배열</vt:lpstr>
      <vt:lpstr>학생들의 키를 변수로 저장하기</vt:lpstr>
      <vt:lpstr>학생들의 키를 변수로 저장하기?</vt:lpstr>
      <vt:lpstr>학생들의 키를 배열로 저장하기!</vt:lpstr>
      <vt:lpstr>배열은 어떻게 만들지?</vt:lpstr>
      <vt:lpstr>배열은 어떻게 만들지?</vt:lpstr>
      <vt:lpstr>배열은 어떻게 만들지?</vt:lpstr>
      <vt:lpstr>배열은 어떻게 만들지?</vt:lpstr>
      <vt:lpstr>배열은 만들었는데 어떻게 하죠?</vt:lpstr>
      <vt:lpstr>배열은 만들었는데 어떻게 하죠?</vt:lpstr>
      <vt:lpstr>자유롭게 만들어보기</vt:lpstr>
      <vt:lpstr>PowerPoint 프레젠테이션</vt:lpstr>
      <vt:lpstr>문제1: 로또 번호 맞추기</vt:lpstr>
      <vt:lpstr>문제2: 배열 숫자 오름차순 정렬하기</vt:lpstr>
      <vt:lpstr>요약해보기</vt:lpstr>
      <vt:lpstr>다음 시간 7강 – 클리커게임?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139</cp:revision>
  <dcterms:created xsi:type="dcterms:W3CDTF">2017-11-03T15:32:49Z</dcterms:created>
  <dcterms:modified xsi:type="dcterms:W3CDTF">2017-12-21T00:30:14Z</dcterms:modified>
</cp:coreProperties>
</file>