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39FB8-6F18-436D-9454-D1944E32D5DF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A2A02-D07C-486C-A73C-C8A6748CB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7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 userDrawn="1">
            <p:ph type="ctrTitle"/>
          </p:nvPr>
        </p:nvSpPr>
        <p:spPr>
          <a:xfrm>
            <a:off x="1332056" y="1876970"/>
            <a:ext cx="9543964" cy="985965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448" name="그림 447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 l="1" t="11277" r="353" b="66232"/>
          <a:stretch/>
        </p:blipFill>
        <p:spPr>
          <a:xfrm flipH="1">
            <a:off x="0" y="0"/>
            <a:ext cx="12192000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9674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27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10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83197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/>
          <a:srcRect l="1" t="11277" r="353" b="66232"/>
          <a:stretch/>
        </p:blipFill>
        <p:spPr>
          <a:xfrm flipH="1">
            <a:off x="0" y="534627"/>
            <a:ext cx="10028406" cy="82630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707" y="534627"/>
            <a:ext cx="9867232" cy="82630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880368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929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88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rcRect l="1" t="11277" r="353" b="66232"/>
          <a:stretch/>
        </p:blipFill>
        <p:spPr>
          <a:xfrm flipH="1">
            <a:off x="0" y="534627"/>
            <a:ext cx="10028406" cy="82630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34627"/>
            <a:ext cx="10028406" cy="8263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4564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108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22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69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rcRect t="11277" r="52414" b="66232"/>
          <a:stretch/>
        </p:blipFill>
        <p:spPr>
          <a:xfrm flipH="1">
            <a:off x="-1" y="987425"/>
            <a:ext cx="4772025" cy="82630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987424"/>
            <a:ext cx="4772024" cy="826303"/>
          </a:xfrm>
        </p:spPr>
        <p:txBody>
          <a:bodyPr anchor="b"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057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597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69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</a:extLst>
          </a:blip>
          <a:srcRect l="1" t="11277" r="353" b="66232"/>
          <a:stretch/>
        </p:blipFill>
        <p:spPr>
          <a:xfrm>
            <a:off x="0" y="6031698"/>
            <a:ext cx="12192000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1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템플릿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문진호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연준모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임재민</a:t>
            </a:r>
            <a:endParaRPr lang="en-US" altLang="ko-KR" dirty="0" smtClean="0"/>
          </a:p>
          <a:p>
            <a:r>
              <a:rPr lang="ko-KR" altLang="en-US" dirty="0" smtClean="0"/>
              <a:t>어쩌고저쩌고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43163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단락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단락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단락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제</a:t>
            </a:r>
            <a:r>
              <a:rPr lang="en-US" altLang="ko-KR" dirty="0" smtClean="0"/>
              <a:t>4</a:t>
            </a:r>
            <a:r>
              <a:rPr lang="ko-KR" altLang="en-US" dirty="0" smtClean="0"/>
              <a:t>단락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제</a:t>
            </a:r>
            <a:r>
              <a:rPr lang="en-US" altLang="ko-KR" dirty="0" smtClean="0"/>
              <a:t>5</a:t>
            </a:r>
            <a:r>
              <a:rPr lang="ko-KR" altLang="en-US" dirty="0" smtClean="0"/>
              <a:t>단락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제</a:t>
            </a:r>
            <a:r>
              <a:rPr lang="en-US" altLang="ko-KR" dirty="0" smtClean="0"/>
              <a:t>6</a:t>
            </a:r>
            <a:r>
              <a:rPr lang="ko-KR" altLang="en-US" dirty="0" smtClean="0"/>
              <a:t>단락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부터 맑은 고딕 폰트로 변경</a:t>
            </a:r>
            <a:r>
              <a:rPr lang="en-US" altLang="ko-KR" dirty="0" smtClean="0"/>
              <a:t>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 슬라이드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91153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0606"/>
            <a:ext cx="5181600" cy="2914650"/>
          </a:xfrm>
        </p:spPr>
      </p:pic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단락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단락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일반슬라이드와 동일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…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콘텐츠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슬라이드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990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캡션 있는 슬라이드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688306"/>
            <a:ext cx="6172200" cy="3471862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글머리 기호 없는 설명</a:t>
            </a:r>
            <a:endParaRPr lang="en-US" altLang="ko-KR" dirty="0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75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92</Words>
  <Application>Microsoft Office PowerPoint</Application>
  <PresentationFormat>와이드스크린</PresentationFormat>
  <Paragraphs>28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나눔스퀘어 Bold</vt:lpstr>
      <vt:lpstr>Arial</vt:lpstr>
      <vt:lpstr>맑은 고딕</vt:lpstr>
      <vt:lpstr>Office 테마</vt:lpstr>
      <vt:lpstr> 0강 - 템플릿</vt:lpstr>
      <vt:lpstr>일반 슬라이드</vt:lpstr>
      <vt:lpstr>콘텐츠 2개 슬라이드</vt:lpstr>
      <vt:lpstr>캡션 있는 슬라이드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30</cp:revision>
  <dcterms:created xsi:type="dcterms:W3CDTF">2017-11-03T15:32:49Z</dcterms:created>
  <dcterms:modified xsi:type="dcterms:W3CDTF">2017-11-03T18:17:29Z</dcterms:modified>
</cp:coreProperties>
</file>