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sldIdLst>
    <p:sldId id="284" r:id="rId2"/>
    <p:sldId id="285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 smtClean="0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 smtClean="0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40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연준모</cp:lastModifiedBy>
  <cp:revision>65</cp:revision>
  <dcterms:created xsi:type="dcterms:W3CDTF">2017-11-03T15:32:49Z</dcterms:created>
  <dcterms:modified xsi:type="dcterms:W3CDTF">2017-12-01T11:57:37Z</dcterms:modified>
</cp:coreProperties>
</file>