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5"/>
  </p:notesMasterIdLst>
  <p:sldIdLst>
    <p:sldId id="284" r:id="rId2"/>
    <p:sldId id="285" r:id="rId3"/>
    <p:sldId id="287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2" r:id="rId17"/>
    <p:sldId id="303" r:id="rId18"/>
    <p:sldId id="304" r:id="rId19"/>
    <p:sldId id="305" r:id="rId20"/>
    <p:sldId id="306" r:id="rId21"/>
    <p:sldId id="307" r:id="rId22"/>
    <p:sldId id="301" r:id="rId23"/>
    <p:sldId id="30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9DBE"/>
    <a:srgbClr val="0EC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39FB8-6F18-436D-9454-D1944E32D5DF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A2A02-D07C-486C-A73C-C8A6748CB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7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225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/>
          <a:srcRect l="1" t="11277" r="353" b="66232"/>
          <a:stretch/>
        </p:blipFill>
        <p:spPr>
          <a:xfrm flipH="1">
            <a:off x="0" y="534627"/>
            <a:ext cx="10028406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0699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rcRect l="1" t="11277" r="353" b="66232"/>
          <a:stretch/>
        </p:blipFill>
        <p:spPr>
          <a:xfrm flipH="1">
            <a:off x="0" y="534627"/>
            <a:ext cx="10028406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9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rcRect t="11277" r="52414" b="66232"/>
          <a:stretch/>
        </p:blipFill>
        <p:spPr>
          <a:xfrm flipH="1">
            <a:off x="-1" y="987425"/>
            <a:ext cx="4772025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21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815068"/>
            <a:ext cx="10515600" cy="4395561"/>
          </a:xfrm>
        </p:spPr>
        <p:txBody>
          <a:bodyPr>
            <a:normAutofit/>
          </a:bodyPr>
          <a:lstStyle>
            <a:lvl1pPr algn="ctr">
              <a:defRPr sz="11500"/>
            </a:lvl1pPr>
          </a:lstStyle>
          <a:p>
            <a:r>
              <a:rPr lang="ko-KR" altLang="en-US" smtClean="0"/>
              <a:t>주제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330980" y="4364614"/>
            <a:ext cx="3530040" cy="341632"/>
          </a:xfrm>
        </p:spPr>
        <p:txBody>
          <a:bodyPr>
            <a:spAutoFit/>
          </a:bodyPr>
          <a:lstStyle>
            <a:lvl1pPr marL="0" indent="0" algn="ctr">
              <a:buNone/>
              <a:defRPr sz="1800">
                <a:latin typeface="+mn-lt"/>
              </a:defRPr>
            </a:lvl1pPr>
          </a:lstStyle>
          <a:p>
            <a:pPr lvl="0"/>
            <a:r>
              <a:rPr lang="ko-KR" altLang="en-US" dirty="0" err="1" smtClean="0"/>
              <a:t>부주제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64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쉬는시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mblogthumb4.phinf.naver.net/20110316_191/yangjin5535_1300245204127tV0L7_JPEG/33333.jpg?type=w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961354"/>
            <a:ext cx="12192000" cy="797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74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C#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클리커</a:t>
            </a:r>
            <a:r>
              <a:rPr lang="ko-KR" altLang="en-US" dirty="0" smtClean="0"/>
              <a:t>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318911" y="1042857"/>
            <a:ext cx="5777089" cy="837458"/>
          </a:xfrm>
        </p:spPr>
        <p:txBody>
          <a:bodyPr>
            <a:normAutofit/>
          </a:bodyPr>
          <a:lstStyle>
            <a:lvl1pPr marL="571500" indent="-571500">
              <a:buFont typeface="맑은 고딕" panose="020B0503020000020004" pitchFamily="50" charset="-127"/>
              <a:buChar char="ￚ"/>
              <a:defRPr lang="ko-KR" altLang="en-US" sz="3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ko-KR" altLang="en-US" sz="4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상세 교육 제목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35865" y="2141474"/>
            <a:ext cx="10320270" cy="3418753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643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2019"/>
            <a:ext cx="10515600" cy="381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24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330980" y="3721676"/>
            <a:ext cx="3530040" cy="341632"/>
          </a:xfrm>
        </p:spPr>
        <p:txBody>
          <a:bodyPr>
            <a:spAutoFit/>
          </a:bodyPr>
          <a:lstStyle>
            <a:lvl1pPr marL="0" indent="0" algn="ctr">
              <a:buNone/>
              <a:defRPr sz="1800">
                <a:latin typeface="+mn-lt"/>
              </a:defRPr>
            </a:lvl1pPr>
          </a:lstStyle>
          <a:p>
            <a:pPr lvl="0"/>
            <a:r>
              <a:rPr lang="ko-KR" altLang="en-US" dirty="0" smtClean="0"/>
              <a:t>문진호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임재민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연준모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 hasCustomPrompt="1"/>
          </p:nvPr>
        </p:nvSpPr>
        <p:spPr>
          <a:xfrm>
            <a:off x="3207455" y="2523928"/>
            <a:ext cx="5777089" cy="83745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lang="ko-KR" altLang="en-US" sz="3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indent="0" algn="ctr">
              <a:buFontTx/>
              <a:buNone/>
            </a:pPr>
            <a:r>
              <a:rPr lang="en-US" altLang="ko-KR" sz="4400" dirty="0" smtClean="0"/>
              <a:t>N</a:t>
            </a:r>
            <a:r>
              <a:rPr lang="ko-KR" altLang="en-US" sz="4400" dirty="0" smtClean="0"/>
              <a:t>강 </a:t>
            </a:r>
            <a:r>
              <a:rPr lang="en-US" altLang="ko-KR" sz="4400" dirty="0" smtClean="0"/>
              <a:t>– </a:t>
            </a:r>
            <a:r>
              <a:rPr lang="ko-KR" altLang="en-US" sz="4400" dirty="0" err="1" smtClean="0"/>
              <a:t>강의명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34335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Blur/>
                    </a14:imgEffect>
                  </a14:imgLayer>
                </a14:imgProps>
              </a:ext>
            </a:extLst>
          </a:blip>
          <a:srcRect l="1" t="11277" r="353" b="66232"/>
          <a:stretch/>
        </p:blipFill>
        <p:spPr>
          <a:xfrm>
            <a:off x="0" y="6031698"/>
            <a:ext cx="12192000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6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0" r:id="rId3"/>
    <p:sldLayoutId id="2147483694" r:id="rId4"/>
    <p:sldLayoutId id="2147483697" r:id="rId5"/>
    <p:sldLayoutId id="2147483698" r:id="rId6"/>
    <p:sldLayoutId id="2147483673" r:id="rId7"/>
    <p:sldLayoutId id="2147483695" r:id="rId8"/>
    <p:sldLayoutId id="2147483696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D08BC78-7EC0-4DE2-90D3-46ED2952379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38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윈도우 프로그램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032434" y="2141474"/>
            <a:ext cx="10320270" cy="3418753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3074" name="Picture 2" descr="http://i.imgur.com/PueTtU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11" y="1672217"/>
            <a:ext cx="6718116" cy="42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cfile1.uf.tistory.com/image/1723C550500BB4F43D47B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841" y="1672217"/>
            <a:ext cx="5386443" cy="42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i.dowload.vn/data/image/2015/06/22/Skype-goi-nhom-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090" y="1672217"/>
            <a:ext cx="6463010" cy="427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840" y="1672217"/>
            <a:ext cx="6768302" cy="427553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3082" name="Picture 10" descr="https://images.sftcdn.net/images/t_optimized,f_auto/p/3ceb6c76-96d0-11e6-a8c0-00163ed833e7/2766954453/internet-explorer-10-for-windows-7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100" y="437392"/>
            <a:ext cx="920145" cy="92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89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파일 생성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파일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새로 만들기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프로젝트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77" y="552449"/>
            <a:ext cx="9814046" cy="598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3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7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3812" y="1300051"/>
            <a:ext cx="295099" cy="7001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flipH="1">
            <a:off x="637822" y="1314676"/>
            <a:ext cx="4703112" cy="713306"/>
          </a:xfrm>
          <a:prstGeom prst="rightArrow">
            <a:avLst>
              <a:gd name="adj1" fmla="val 25964"/>
              <a:gd name="adj2" fmla="val 122108"/>
            </a:avLst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0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7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3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만져보기</a:t>
            </a:r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3786188" y="4364614"/>
            <a:ext cx="4619624" cy="719171"/>
          </a:xfrm>
        </p:spPr>
        <p:txBody>
          <a:bodyPr/>
          <a:lstStyle/>
          <a:p>
            <a:r>
              <a:rPr lang="en-US" altLang="ko-KR" b="1" dirty="0"/>
              <a:t>Let's windows programming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66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Label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083" y="235765"/>
            <a:ext cx="8938005" cy="566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0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Label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7" y="300438"/>
            <a:ext cx="8772700" cy="550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0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Button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823" y="390863"/>
            <a:ext cx="5603047" cy="529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Button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61" y="680693"/>
            <a:ext cx="8010131" cy="487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9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- GUI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58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747" y="600075"/>
            <a:ext cx="4653468" cy="475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2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747" y="589783"/>
            <a:ext cx="4639390" cy="475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9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요약해보기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UI? User Interface!</a:t>
            </a:r>
          </a:p>
          <a:p>
            <a:r>
              <a:rPr lang="en-US" altLang="ko-KR" dirty="0" smtClean="0"/>
              <a:t>CUI</a:t>
            </a:r>
            <a:r>
              <a:rPr lang="ko-KR" altLang="en-US" dirty="0" smtClean="0"/>
              <a:t>는 콘솔 화면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는 그래픽 화면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9712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4330980" y="3721676"/>
            <a:ext cx="3530040" cy="719171"/>
          </a:xfrm>
        </p:spPr>
        <p:txBody>
          <a:bodyPr/>
          <a:lstStyle/>
          <a:p>
            <a:r>
              <a:rPr lang="ko-KR" altLang="en-US" dirty="0" err="1"/>
              <a:t>커밍쑨</a:t>
            </a:r>
            <a:r>
              <a:rPr lang="en-US" altLang="ko-KR" dirty="0"/>
              <a:t>…</a:t>
            </a:r>
          </a:p>
          <a:p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시간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910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UI?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U</a:t>
            </a:r>
            <a:r>
              <a:rPr lang="en-US" altLang="ko-KR" dirty="0" smtClean="0"/>
              <a:t>ser </a:t>
            </a:r>
            <a:r>
              <a:rPr lang="en-US" altLang="ko-KR" b="1" dirty="0" smtClean="0">
                <a:solidFill>
                  <a:srgbClr val="FF0000"/>
                </a:solidFill>
              </a:rPr>
              <a:t>I</a:t>
            </a:r>
            <a:r>
              <a:rPr lang="en-US" altLang="ko-KR" dirty="0" smtClean="0"/>
              <a:t>nterface (</a:t>
            </a:r>
            <a:r>
              <a:rPr lang="ko-KR" altLang="en-US" dirty="0" smtClean="0"/>
              <a:t>사용자 인터페이스</a:t>
            </a:r>
            <a:r>
              <a:rPr lang="en-US" altLang="ko-KR" dirty="0" smtClean="0"/>
              <a:t>)</a:t>
            </a:r>
          </a:p>
          <a:p>
            <a:r>
              <a:rPr lang="ko-KR" altLang="en-US" dirty="0"/>
              <a:t>사용자가 프로그램 동작을 제어하기 위한 환경</a:t>
            </a:r>
          </a:p>
          <a:p>
            <a:pPr lvl="1"/>
            <a:r>
              <a:rPr lang="ko-KR" altLang="en-US" dirty="0" smtClean="0"/>
              <a:t>사용자와 </a:t>
            </a:r>
            <a:r>
              <a:rPr lang="ko-KR" altLang="en-US" dirty="0"/>
              <a:t>프로그램 간의 의사소통을 할 수 있는 매체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646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8" name="Picture 4" descr="http://cfile4.uf.tistory.com/image/2436E73A525671B62108C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94" y="439754"/>
            <a:ext cx="2884774" cy="512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gdimg.gmarket.co.kr/700564733/still/400?ver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03" y="316661"/>
            <a:ext cx="5366658" cy="536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.ytimg.com/vi/F0QkTIsoJ48/maxresdefaul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882" y="233705"/>
            <a:ext cx="10148235" cy="634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.ytimg.com/vi/S1w4RaFAbwQ/maxresdefaul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4" y="73118"/>
            <a:ext cx="12062012" cy="678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10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CUI? GUI?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Character User Interface</a:t>
            </a:r>
          </a:p>
          <a:p>
            <a:r>
              <a:rPr lang="en-US" altLang="ko-KR" dirty="0"/>
              <a:t>Graphical user </a:t>
            </a:r>
            <a:r>
              <a:rPr lang="en-US" altLang="ko-KR" dirty="0" smtClean="0"/>
              <a:t>interface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599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Character User </a:t>
            </a:r>
            <a:r>
              <a:rPr lang="en-US" altLang="ko-KR" dirty="0" smtClean="0"/>
              <a:t>Interface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컴퓨터하고</a:t>
            </a:r>
            <a:r>
              <a:rPr lang="ko-KR" altLang="en-US" dirty="0"/>
              <a:t> </a:t>
            </a:r>
            <a:r>
              <a:rPr lang="ko-KR" altLang="en-US" dirty="0" err="1"/>
              <a:t>사용자하고</a:t>
            </a:r>
            <a:r>
              <a:rPr lang="ko-KR" altLang="en-US" dirty="0"/>
              <a:t> 글자로 명령을 주고 받는 방식</a:t>
            </a:r>
            <a:endParaRPr lang="en-US" altLang="ko-KR" sz="2400" dirty="0" smtClean="0"/>
          </a:p>
          <a:p>
            <a:r>
              <a:rPr lang="ko-KR" altLang="en-US" sz="2400" dirty="0" smtClean="0"/>
              <a:t>검은 화면에 </a:t>
            </a:r>
            <a:r>
              <a:rPr lang="ko-KR" altLang="en-US" sz="2400" dirty="0"/>
              <a:t>흰 텍스트</a:t>
            </a:r>
            <a:r>
              <a:rPr lang="en-US" altLang="ko-KR" sz="2400" dirty="0"/>
              <a:t>... </a:t>
            </a:r>
            <a:r>
              <a:rPr lang="ko-KR" altLang="en-US" sz="2400" dirty="0"/>
              <a:t>오로지 명령어와 문자 기반으로 작동하는 </a:t>
            </a:r>
            <a:r>
              <a:rPr lang="ko-KR" altLang="en-US" sz="2400" dirty="0" smtClean="0"/>
              <a:t>환경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359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Graphical user </a:t>
            </a:r>
            <a:r>
              <a:rPr lang="en-US" altLang="ko-KR" dirty="0" smtClean="0"/>
              <a:t>interface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2400" dirty="0"/>
              <a:t>그래픽 화면에서 버튼을 누르거나 해서 컴퓨터에게 일을 시키는 </a:t>
            </a:r>
            <a:r>
              <a:rPr lang="ko-KR" altLang="en-US" sz="2400" dirty="0" smtClean="0"/>
              <a:t>방식</a:t>
            </a:r>
            <a:endParaRPr lang="en-US" altLang="ko-KR" sz="2400" dirty="0" smtClean="0"/>
          </a:p>
          <a:p>
            <a:r>
              <a:rPr lang="ko-KR" altLang="en-US" dirty="0" smtClean="0"/>
              <a:t>지금 여러분이 컴퓨터로 보고 있는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87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CUI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차이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61143"/>
            <a:ext cx="5630940" cy="358448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44" y="2401612"/>
            <a:ext cx="5217251" cy="289847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815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윈도우 프로그램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윈도우 컴퓨터에서 실행할 수 있는 프로그램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011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2209</TotalTime>
  <Words>318</Words>
  <Application>Microsoft Office PowerPoint</Application>
  <PresentationFormat>와이드스크린</PresentationFormat>
  <Paragraphs>101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3강 - GUI</vt:lpstr>
      <vt:lpstr>UI?</vt:lpstr>
      <vt:lpstr>UI?</vt:lpstr>
      <vt:lpstr>CUI? GUI?</vt:lpstr>
      <vt:lpstr>Character User Interface</vt:lpstr>
      <vt:lpstr>Graphical user interface</vt:lpstr>
      <vt:lpstr>CUI와 GUI차이</vt:lpstr>
      <vt:lpstr>윈도우 프로그램</vt:lpstr>
      <vt:lpstr>윈도우 프로그램</vt:lpstr>
      <vt:lpstr>프로젝트 파일 생성</vt:lpstr>
      <vt:lpstr>PowerPoint 프레젠테이션</vt:lpstr>
      <vt:lpstr>PowerPoint 프레젠테이션</vt:lpstr>
      <vt:lpstr>PowerPoint 프레젠테이션</vt:lpstr>
      <vt:lpstr>UI 만져보기</vt:lpstr>
      <vt:lpstr>Label</vt:lpstr>
      <vt:lpstr>Label</vt:lpstr>
      <vt:lpstr>Button</vt:lpstr>
      <vt:lpstr>Button</vt:lpstr>
      <vt:lpstr>PowerPoint 프레젠테이션</vt:lpstr>
      <vt:lpstr>PowerPoint 프레젠테이션</vt:lpstr>
      <vt:lpstr>요약해보기</vt:lpstr>
      <vt:lpstr>다음 시간 4강 - 조건문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연준모</cp:lastModifiedBy>
  <cp:revision>77</cp:revision>
  <dcterms:created xsi:type="dcterms:W3CDTF">2017-11-03T15:32:49Z</dcterms:created>
  <dcterms:modified xsi:type="dcterms:W3CDTF">2017-12-02T04:58:46Z</dcterms:modified>
</cp:coreProperties>
</file>