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66" r:id="rId5"/>
    <p:sldId id="270" r:id="rId6"/>
    <p:sldId id="267" r:id="rId7"/>
    <p:sldId id="271" r:id="rId8"/>
    <p:sldId id="268" r:id="rId9"/>
    <p:sldId id="272" r:id="rId10"/>
    <p:sldId id="275" r:id="rId11"/>
    <p:sldId id="278" r:id="rId12"/>
    <p:sldId id="276" r:id="rId13"/>
    <p:sldId id="279" r:id="rId14"/>
    <p:sldId id="277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2" autoAdjust="0"/>
  </p:normalViewPr>
  <p:slideViewPr>
    <p:cSldViewPr>
      <p:cViewPr varScale="1">
        <p:scale>
          <a:sx n="54" d="100"/>
          <a:sy n="54" d="100"/>
        </p:scale>
        <p:origin x="782" y="5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xssgh.github.io/Web-Programming/" TargetMode="External"/><Relationship Id="rId5" Type="http://schemas.openxmlformats.org/officeDocument/2006/relationships/hyperlink" Target="https://github.com/Xssgh/Web-Programming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0" y="8509000"/>
            <a:ext cx="2578100" cy="123698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242800" y="5130800"/>
            <a:ext cx="104013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0" y="9745980"/>
            <a:ext cx="18402300" cy="4571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0" y="8509000"/>
            <a:ext cx="184023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652000" y="5130800"/>
            <a:ext cx="104013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990600" y="2540000"/>
            <a:ext cx="13271500" cy="176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9000" b="0" i="0" u="none" strike="noStrike" spc="-200" dirty="0">
                <a:solidFill>
                  <a:srgbClr val="FFFFFF"/>
                </a:solidFill>
                <a:latin typeface="+mn-ea"/>
              </a:rPr>
              <a:t>웹프로그래밍 </a:t>
            </a:r>
            <a:r>
              <a:rPr lang="ko-KR" altLang="en-US" sz="9000" b="0" i="0" u="none" strike="noStrike" spc="-200" dirty="0" err="1">
                <a:solidFill>
                  <a:srgbClr val="FFFFFF"/>
                </a:solidFill>
                <a:latin typeface="+mn-ea"/>
              </a:rPr>
              <a:t>깃허브</a:t>
            </a:r>
            <a:r>
              <a:rPr lang="ko-KR" altLang="en-US" sz="9000" b="0" i="0" u="none" strike="noStrike" spc="-200" dirty="0">
                <a:solidFill>
                  <a:srgbClr val="FFFFFF"/>
                </a:solidFill>
                <a:latin typeface="+mn-ea"/>
              </a:rPr>
              <a:t> 정리</a:t>
            </a:r>
            <a:endParaRPr lang="ko-KR" sz="9000" b="0" i="0" u="none" strike="noStrike" spc="-2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448800" y="4527550"/>
            <a:ext cx="4549775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100" dirty="0">
                <a:solidFill>
                  <a:srgbClr val="939CB8"/>
                </a:solidFill>
                <a:latin typeface="+mn-ea"/>
              </a:rPr>
              <a:t>2021863058 </a:t>
            </a:r>
            <a:r>
              <a:rPr lang="ko-KR" altLang="en-US" sz="4000" b="0" i="0" u="none" strike="noStrike" spc="-100" dirty="0">
                <a:solidFill>
                  <a:srgbClr val="939CB8"/>
                </a:solidFill>
                <a:latin typeface="+mn-ea"/>
              </a:rPr>
              <a:t>장현호</a:t>
            </a:r>
            <a:endParaRPr lang="ko-KR" sz="4000" b="0" i="0" u="none" strike="noStrike" spc="-100" dirty="0">
              <a:solidFill>
                <a:srgbClr val="939CB8"/>
              </a:solidFill>
              <a:latin typeface="+mn-ea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50900" y="8695372"/>
            <a:ext cx="7404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000" b="1" u="sng" dirty="0" err="1">
                <a:latin typeface="-apple-system"/>
                <a:hlinkClick r:id="rId5"/>
              </a:rPr>
              <a:t>깃허브</a:t>
            </a:r>
            <a:r>
              <a:rPr lang="ko-KR" altLang="en-US" sz="2000" b="1" u="sng" dirty="0">
                <a:latin typeface="-apple-system"/>
                <a:hlinkClick r:id="rId5"/>
              </a:rPr>
              <a:t> 메인 주소 </a:t>
            </a:r>
            <a:r>
              <a:rPr lang="en-US" altLang="ko-KR" sz="2000" b="1" u="sng" dirty="0">
                <a:latin typeface="-apple-system"/>
                <a:hlinkClick r:id="rId5"/>
              </a:rPr>
              <a:t>: </a:t>
            </a:r>
            <a:r>
              <a:rPr lang="en-US" altLang="ko-KR" sz="2000" b="1" i="0" u="sng" dirty="0">
                <a:effectLst/>
                <a:latin typeface="-apple-system"/>
                <a:hlinkClick r:id="rId5"/>
              </a:rPr>
              <a:t>https://github.com/Xssgh/Web-Programming</a:t>
            </a:r>
            <a:endParaRPr lang="en-US" sz="20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09BCF-809B-2356-A429-792F45E15FC0}"/>
              </a:ext>
            </a:extLst>
          </p:cNvPr>
          <p:cNvSpPr txBox="1"/>
          <p:nvPr/>
        </p:nvSpPr>
        <p:spPr>
          <a:xfrm>
            <a:off x="831850" y="9205594"/>
            <a:ext cx="7404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000" b="1" u="sng" dirty="0" err="1">
                <a:latin typeface="-apple-system"/>
                <a:hlinkClick r:id="rId5"/>
              </a:rPr>
              <a:t>깃허브</a:t>
            </a:r>
            <a:r>
              <a:rPr lang="ko-KR" altLang="en-US" sz="2000" b="1" u="sng" dirty="0">
                <a:latin typeface="-apple-system"/>
                <a:hlinkClick r:id="rId5"/>
              </a:rPr>
              <a:t> 페이지  주소 </a:t>
            </a:r>
            <a:r>
              <a:rPr lang="en-US" altLang="ko-KR" sz="2000" b="1" u="sng" dirty="0">
                <a:latin typeface="-apple-system"/>
                <a:hlinkClick r:id="rId5"/>
              </a:rPr>
              <a:t>: </a:t>
            </a:r>
            <a:r>
              <a:rPr lang="en-US" altLang="ko-KR" sz="2000" b="1" i="0" u="sng" dirty="0">
                <a:effectLst/>
                <a:latin typeface="-apple-system"/>
                <a:hlinkClick r:id="rId6"/>
              </a:rPr>
              <a:t>https://xssgh.github.io/Web-Programming/</a:t>
            </a:r>
            <a:endParaRPr lang="en-US" sz="20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0F5B1-5505-C01E-3623-3EA931EF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D8ECBF-42AA-F2BC-A4C1-01F88699E81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9C90955-18A8-AE42-9D92-87B950FE5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6311500"/>
            <a:ext cx="18313400" cy="5486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C798096-B767-5F78-9EB1-AA23016FD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66700"/>
            <a:ext cx="16624300" cy="98298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D2B8ADC3-4769-CD67-C975-536E6B312004}"/>
              </a:ext>
            </a:extLst>
          </p:cNvPr>
          <p:cNvSpPr txBox="1"/>
          <p:nvPr/>
        </p:nvSpPr>
        <p:spPr>
          <a:xfrm>
            <a:off x="1600200" y="901700"/>
            <a:ext cx="8458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7500" dirty="0">
                <a:solidFill>
                  <a:srgbClr val="1F375D"/>
                </a:solidFill>
                <a:latin typeface="+mj-ea"/>
                <a:ea typeface="+mj-ea"/>
              </a:rPr>
              <a:t>5. </a:t>
            </a:r>
            <a:r>
              <a:rPr lang="ko-KR" altLang="en-US" sz="7500" dirty="0">
                <a:solidFill>
                  <a:srgbClr val="1F375D"/>
                </a:solidFill>
                <a:latin typeface="+mj-ea"/>
                <a:ea typeface="+mj-ea"/>
              </a:rPr>
              <a:t>수업시간 제출물</a:t>
            </a:r>
            <a:endParaRPr lang="ko-KR" sz="75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638056A-AB43-7AD5-DE4B-6E9B63D1E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25" y="2224087"/>
            <a:ext cx="14325600" cy="6561389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BCE06046-40FF-0275-7F87-98060B8AFC0F}"/>
              </a:ext>
            </a:extLst>
          </p:cNvPr>
          <p:cNvSpPr txBox="1"/>
          <p:nvPr/>
        </p:nvSpPr>
        <p:spPr>
          <a:xfrm>
            <a:off x="2003425" y="8645525"/>
            <a:ext cx="8458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600" dirty="0">
                <a:solidFill>
                  <a:srgbClr val="1F375D"/>
                </a:solidFill>
                <a:latin typeface="+mj-ea"/>
                <a:ea typeface="+mj-ea"/>
              </a:rPr>
              <a:t>하나의 페이지에 예제 모으고 클릭 시 실행</a:t>
            </a:r>
            <a:endParaRPr lang="ko-KR" sz="26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426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7C8D2-02FB-E727-23CC-AB56EB060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50C765-2428-DF75-EB7E-52CB0165A32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E03FC5-26CB-DA12-E3D1-042AF7FF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6311500"/>
            <a:ext cx="18313400" cy="5486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DACDEB3-C79E-CC42-D0CE-2F823837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66700"/>
            <a:ext cx="16624300" cy="98298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E5722F2-990D-7BA1-8D5E-0BF62E8D9E09}"/>
              </a:ext>
            </a:extLst>
          </p:cNvPr>
          <p:cNvSpPr txBox="1"/>
          <p:nvPr/>
        </p:nvSpPr>
        <p:spPr>
          <a:xfrm>
            <a:off x="1600200" y="901700"/>
            <a:ext cx="8458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7500" dirty="0">
                <a:solidFill>
                  <a:srgbClr val="1F375D"/>
                </a:solidFill>
                <a:latin typeface="+mj-ea"/>
                <a:ea typeface="+mj-ea"/>
              </a:rPr>
              <a:t>5. </a:t>
            </a:r>
            <a:r>
              <a:rPr lang="ko-KR" altLang="en-US" sz="7500" dirty="0">
                <a:solidFill>
                  <a:srgbClr val="1F375D"/>
                </a:solidFill>
                <a:latin typeface="+mj-ea"/>
                <a:ea typeface="+mj-ea"/>
              </a:rPr>
              <a:t>수업시간 제출물</a:t>
            </a:r>
            <a:endParaRPr lang="ko-KR" sz="75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  <p:pic>
        <p:nvPicPr>
          <p:cNvPr id="7" name="그림 6" descr="텍스트, 라인, 폰트, 번호이(가) 표시된 사진&#10;&#10;자동 생성된 설명">
            <a:extLst>
              <a:ext uri="{FF2B5EF4-FFF2-40B4-BE49-F238E27FC236}">
                <a16:creationId xmlns:a16="http://schemas.microsoft.com/office/drawing/2014/main" id="{EBF04500-9834-4671-0CA5-C04CC6E7A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679987"/>
            <a:ext cx="11187129" cy="2591025"/>
          </a:xfrm>
          <a:prstGeom prst="rect">
            <a:avLst/>
          </a:prstGeom>
        </p:spPr>
      </p:pic>
      <p:pic>
        <p:nvPicPr>
          <p:cNvPr id="10" name="그림 9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46730815-73C4-5386-D0AF-F3B9AF736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5448300"/>
            <a:ext cx="10678999" cy="41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7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7E8A1-8C61-8EF6-F21E-8C6B38D2B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191CCD-54B0-DAD1-9814-FBEF4B2054F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43652EB-C0B4-CEE1-1D5D-3ADE78711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6311500"/>
            <a:ext cx="18313400" cy="5486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42C9FB0-BA34-FE48-AA70-FD7AB93DB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66700"/>
            <a:ext cx="16624300" cy="98298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3BB48854-2207-E4B3-0768-463B81C9D926}"/>
              </a:ext>
            </a:extLst>
          </p:cNvPr>
          <p:cNvSpPr txBox="1"/>
          <p:nvPr/>
        </p:nvSpPr>
        <p:spPr>
          <a:xfrm>
            <a:off x="1600200" y="901700"/>
            <a:ext cx="8458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7500" dirty="0">
                <a:solidFill>
                  <a:srgbClr val="1F375D"/>
                </a:solidFill>
                <a:latin typeface="+mj-ea"/>
                <a:ea typeface="+mj-ea"/>
              </a:rPr>
              <a:t>6. </a:t>
            </a:r>
            <a:r>
              <a:rPr lang="ko-KR" altLang="en-US" sz="7500" dirty="0">
                <a:solidFill>
                  <a:srgbClr val="1F375D"/>
                </a:solidFill>
                <a:latin typeface="+mj-ea"/>
                <a:ea typeface="+mj-ea"/>
              </a:rPr>
              <a:t>과제</a:t>
            </a:r>
            <a:endParaRPr lang="ko-KR" sz="75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5B11DC65-3387-2F03-ABD4-9AB8BDFC4256}"/>
              </a:ext>
            </a:extLst>
          </p:cNvPr>
          <p:cNvSpPr txBox="1"/>
          <p:nvPr/>
        </p:nvSpPr>
        <p:spPr>
          <a:xfrm>
            <a:off x="2003425" y="8645525"/>
            <a:ext cx="8458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6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자기소개</a:t>
            </a:r>
            <a:r>
              <a:rPr lang="en-US" altLang="ko-KR" sz="26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, </a:t>
            </a:r>
            <a:r>
              <a:rPr lang="en-US" altLang="ko-KR" sz="2600" b="0" i="0" u="none" strike="noStrike" dirty="0" err="1">
                <a:solidFill>
                  <a:srgbClr val="1F375D"/>
                </a:solidFill>
                <a:latin typeface="+mj-ea"/>
                <a:ea typeface="+mj-ea"/>
              </a:rPr>
              <a:t>js</a:t>
            </a:r>
            <a:r>
              <a:rPr lang="en-US" altLang="ko-KR" sz="26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-node </a:t>
            </a:r>
            <a:r>
              <a:rPr lang="en-US" altLang="ko-KR" sz="2600" dirty="0">
                <a:solidFill>
                  <a:srgbClr val="1F375D"/>
                </a:solidFill>
                <a:latin typeface="+mj-ea"/>
                <a:ea typeface="+mj-ea"/>
              </a:rPr>
              <a:t>ppt, Dom </a:t>
            </a:r>
            <a:r>
              <a:rPr lang="ko-KR" altLang="en-US" sz="2600" dirty="0">
                <a:solidFill>
                  <a:srgbClr val="1F375D"/>
                </a:solidFill>
                <a:latin typeface="+mj-ea"/>
                <a:ea typeface="+mj-ea"/>
              </a:rPr>
              <a:t>자기소개 등</a:t>
            </a:r>
            <a:endParaRPr lang="ko-KR" sz="26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AC9C85B-07D6-2C13-B646-5188D7F96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22961"/>
            <a:ext cx="7683500" cy="5655365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F5E58DB-2F56-7F9C-7C7C-5CBDD48747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389637"/>
            <a:ext cx="6400800" cy="57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2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9999A-DC7D-C0B8-C994-E53002DB5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BFAA02-5B4B-43A7-591C-EEF33B46BEB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0FFF700-FA8D-4F14-9D07-0CEE6105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6311500"/>
            <a:ext cx="18313400" cy="5486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F8B05D4-9581-E73F-983A-CBFE5FA87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66700"/>
            <a:ext cx="16624300" cy="98298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828C0E1F-2E33-F9F5-9189-02ED89B66B70}"/>
              </a:ext>
            </a:extLst>
          </p:cNvPr>
          <p:cNvSpPr txBox="1"/>
          <p:nvPr/>
        </p:nvSpPr>
        <p:spPr>
          <a:xfrm>
            <a:off x="1600200" y="901700"/>
            <a:ext cx="8458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7500" dirty="0">
                <a:solidFill>
                  <a:srgbClr val="1F375D"/>
                </a:solidFill>
                <a:latin typeface="+mj-ea"/>
                <a:ea typeface="+mj-ea"/>
              </a:rPr>
              <a:t>6. </a:t>
            </a:r>
            <a:r>
              <a:rPr lang="ko-KR" altLang="en-US" sz="7500" dirty="0">
                <a:solidFill>
                  <a:srgbClr val="1F375D"/>
                </a:solidFill>
                <a:latin typeface="+mj-ea"/>
                <a:ea typeface="+mj-ea"/>
              </a:rPr>
              <a:t>과제</a:t>
            </a:r>
            <a:endParaRPr lang="ko-KR" sz="75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2D3CA91-CEF4-290E-20FD-4704AB3E0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92" y="2209785"/>
            <a:ext cx="5080797" cy="7505716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A475B02C-ADE0-6DF4-816C-91DDB3A886BB}"/>
              </a:ext>
            </a:extLst>
          </p:cNvPr>
          <p:cNvSpPr txBox="1"/>
          <p:nvPr/>
        </p:nvSpPr>
        <p:spPr>
          <a:xfrm>
            <a:off x="2003425" y="8645525"/>
            <a:ext cx="8458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6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자기소개</a:t>
            </a:r>
            <a:r>
              <a:rPr lang="en-US" altLang="ko-KR" sz="26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, </a:t>
            </a:r>
            <a:r>
              <a:rPr lang="en-US" altLang="ko-KR" sz="2600" b="0" i="0" u="none" strike="noStrike" dirty="0" err="1">
                <a:solidFill>
                  <a:srgbClr val="1F375D"/>
                </a:solidFill>
                <a:latin typeface="+mj-ea"/>
                <a:ea typeface="+mj-ea"/>
              </a:rPr>
              <a:t>js</a:t>
            </a:r>
            <a:r>
              <a:rPr lang="en-US" altLang="ko-KR" sz="26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-node </a:t>
            </a:r>
            <a:r>
              <a:rPr lang="en-US" altLang="ko-KR" sz="2600" dirty="0">
                <a:solidFill>
                  <a:srgbClr val="1F375D"/>
                </a:solidFill>
                <a:latin typeface="+mj-ea"/>
                <a:ea typeface="+mj-ea"/>
              </a:rPr>
              <a:t>ppt, Dom </a:t>
            </a:r>
            <a:r>
              <a:rPr lang="ko-KR" altLang="en-US" sz="2600" dirty="0">
                <a:solidFill>
                  <a:srgbClr val="1F375D"/>
                </a:solidFill>
                <a:latin typeface="+mj-ea"/>
                <a:ea typeface="+mj-ea"/>
              </a:rPr>
              <a:t>자기소개 등</a:t>
            </a:r>
            <a:endParaRPr lang="ko-KR" sz="26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  <p:pic>
        <p:nvPicPr>
          <p:cNvPr id="12" name="그림 1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B121211-203C-EFDD-DAC5-93F94B2E6F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50" y="2389637"/>
            <a:ext cx="6151850" cy="5768542"/>
          </a:xfrm>
          <a:prstGeom prst="rect">
            <a:avLst/>
          </a:prstGeom>
        </p:spPr>
      </p:pic>
      <p:pic>
        <p:nvPicPr>
          <p:cNvPr id="16" name="그림 1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3F1B31D-A051-BFB7-0242-B73B1F985D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0190" y="2209784"/>
            <a:ext cx="4328535" cy="75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4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20FA3-1212-6956-E4AC-81489A03E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7628E5-2B8B-BE19-5249-9F83CD0A0AA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0464E85-A3D5-6706-643B-8E7DE482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66700"/>
            <a:ext cx="16624300" cy="98298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36DC4954-910E-AF71-6A64-5327E23007AB}"/>
              </a:ext>
            </a:extLst>
          </p:cNvPr>
          <p:cNvSpPr txBox="1"/>
          <p:nvPr/>
        </p:nvSpPr>
        <p:spPr>
          <a:xfrm>
            <a:off x="1600200" y="901700"/>
            <a:ext cx="8458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7500" dirty="0">
                <a:solidFill>
                  <a:srgbClr val="1F375D"/>
                </a:solidFill>
                <a:latin typeface="+mj-ea"/>
                <a:ea typeface="+mj-ea"/>
              </a:rPr>
              <a:t>7. </a:t>
            </a:r>
            <a:r>
              <a:rPr lang="ko-KR" altLang="en-US" sz="7500" dirty="0">
                <a:solidFill>
                  <a:srgbClr val="1F375D"/>
                </a:solidFill>
                <a:latin typeface="+mj-ea"/>
                <a:ea typeface="+mj-ea"/>
              </a:rPr>
              <a:t>점수 평가</a:t>
            </a:r>
            <a:endParaRPr lang="ko-KR" sz="75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2C34CFD-D9B5-FA10-FA28-03DD6B39B250}"/>
              </a:ext>
            </a:extLst>
          </p:cNvPr>
          <p:cNvSpPr txBox="1"/>
          <p:nvPr/>
        </p:nvSpPr>
        <p:spPr>
          <a:xfrm>
            <a:off x="2003425" y="8645525"/>
            <a:ext cx="8458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ko-KR" sz="26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89EC658B-E01E-1198-4608-7AF144517A75}"/>
              </a:ext>
            </a:extLst>
          </p:cNvPr>
          <p:cNvSpPr txBox="1"/>
          <p:nvPr/>
        </p:nvSpPr>
        <p:spPr>
          <a:xfrm>
            <a:off x="2003425" y="4335463"/>
            <a:ext cx="14782800" cy="568483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 </a:t>
            </a:r>
            <a:r>
              <a:rPr lang="ko-KR" altLang="en-US" sz="3000" b="0" i="0" u="none" strike="noStrike" dirty="0" err="1">
                <a:solidFill>
                  <a:srgbClr val="1F375D"/>
                </a:solidFill>
                <a:latin typeface="+mj-ea"/>
                <a:ea typeface="+mj-ea"/>
              </a:rPr>
              <a:t>깃허브에</a:t>
            </a:r>
            <a:r>
              <a:rPr lang="ko-KR" altLang="en-US" sz="30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 파일을 체계적으로 정리하지 못한 점이 아쉬움</a:t>
            </a:r>
            <a:r>
              <a:rPr lang="en-US" altLang="ko-KR" sz="30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. </a:t>
            </a:r>
            <a:r>
              <a:rPr lang="ko-KR" altLang="en-US" sz="30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또한 실습문제 제출 초반에 파일의 </a:t>
            </a:r>
            <a:r>
              <a:rPr lang="ko-KR" altLang="en-US" sz="3000" dirty="0">
                <a:solidFill>
                  <a:srgbClr val="1F375D"/>
                </a:solidFill>
                <a:latin typeface="+mj-ea"/>
                <a:ea typeface="+mj-ea"/>
              </a:rPr>
              <a:t>파일</a:t>
            </a:r>
            <a:r>
              <a:rPr lang="ko-KR" altLang="en-US" sz="30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명을 기입하는데 오해가 있어서 실습문제 초반과 중</a:t>
            </a:r>
            <a:r>
              <a:rPr lang="en-US" altLang="ko-KR" sz="30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, </a:t>
            </a:r>
            <a:r>
              <a:rPr lang="ko-KR" altLang="en-US" sz="30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후반 </a:t>
            </a:r>
            <a:r>
              <a:rPr lang="ko-KR" altLang="en-US" sz="3000" dirty="0">
                <a:solidFill>
                  <a:srgbClr val="1F375D"/>
                </a:solidFill>
                <a:latin typeface="+mj-ea"/>
                <a:ea typeface="+mj-ea"/>
              </a:rPr>
              <a:t>파일</a:t>
            </a:r>
            <a:r>
              <a:rPr lang="ko-KR" altLang="en-US" sz="30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명이 다름</a:t>
            </a:r>
            <a:r>
              <a:rPr lang="en-US" altLang="ko-KR" sz="30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.</a:t>
            </a:r>
            <a:r>
              <a:rPr lang="ko-KR" altLang="en-US" sz="30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 </a:t>
            </a:r>
            <a:endParaRPr lang="en-US" altLang="ko-KR" sz="30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  <a:p>
            <a:pPr lvl="0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하지만 모든 과제 제출물과 수업시간에 했던 활동들을 전부 올렸으며 파일이 체계적이지 못한 점은 제출 날짜가 꼬일 가능성을 가지고 있었기 때문에 점수는 </a:t>
            </a:r>
            <a:r>
              <a:rPr lang="en-US" altLang="ko-KR" sz="30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30</a:t>
            </a:r>
          </a:p>
          <a:p>
            <a:pPr lvl="0">
              <a:lnSpc>
                <a:spcPct val="99600"/>
              </a:lnSpc>
            </a:pPr>
            <a:endParaRPr lang="en-US" altLang="ko-KR" sz="30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 </a:t>
            </a:r>
            <a:endParaRPr lang="ko-KR" sz="30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0A2F775F-A2EA-96A3-5FEC-8696B604E407}"/>
              </a:ext>
            </a:extLst>
          </p:cNvPr>
          <p:cNvSpPr txBox="1"/>
          <p:nvPr/>
        </p:nvSpPr>
        <p:spPr>
          <a:xfrm>
            <a:off x="2008187" y="3427412"/>
            <a:ext cx="8458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7500" dirty="0">
                <a:solidFill>
                  <a:srgbClr val="1F375D"/>
                </a:solidFill>
                <a:latin typeface="+mj-ea"/>
                <a:ea typeface="+mj-ea"/>
              </a:rPr>
              <a:t>점수 </a:t>
            </a:r>
            <a:r>
              <a:rPr lang="en-US" altLang="ko-KR" sz="7500" dirty="0">
                <a:solidFill>
                  <a:srgbClr val="1F375D"/>
                </a:solidFill>
                <a:latin typeface="+mj-ea"/>
                <a:ea typeface="+mj-ea"/>
              </a:rPr>
              <a:t>: 30</a:t>
            </a:r>
            <a:r>
              <a:rPr lang="ko-KR" altLang="en-US" sz="7500" dirty="0">
                <a:solidFill>
                  <a:srgbClr val="1F375D"/>
                </a:solidFill>
                <a:latin typeface="+mj-ea"/>
                <a:ea typeface="+mj-ea"/>
              </a:rPr>
              <a:t> </a:t>
            </a:r>
            <a:endParaRPr lang="ko-KR" sz="75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71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0" y="3416300"/>
            <a:ext cx="18402300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5684500" y="1651000"/>
            <a:ext cx="2578100" cy="952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242800" y="5130800"/>
            <a:ext cx="104013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0" y="812800"/>
            <a:ext cx="184023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315700" y="5130800"/>
            <a:ext cx="104013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778500" cy="102870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358900" y="1346200"/>
            <a:ext cx="3733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>
                <a:solidFill>
                  <a:srgbClr val="939CB8"/>
                </a:solidFill>
                <a:latin typeface="Pretendard Regular"/>
              </a:rPr>
              <a:t>MIRI COMPANY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8900" y="1663700"/>
            <a:ext cx="37719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9000" b="0" i="0" u="none" strike="noStrike">
                <a:solidFill>
                  <a:srgbClr val="FFFFFF"/>
                </a:solidFill>
                <a:ea typeface="Pretendard SemiBold"/>
              </a:rPr>
              <a:t>목차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30987" y="3962400"/>
            <a:ext cx="1168400" cy="501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3800" b="0" i="0" u="none" strike="noStrike" dirty="0">
                <a:solidFill>
                  <a:srgbClr val="1F375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01</a:t>
            </a:r>
          </a:p>
          <a:p>
            <a:pPr lvl="0" algn="ctr">
              <a:lnSpc>
                <a:spcPct val="124499"/>
              </a:lnSpc>
            </a:pPr>
            <a:r>
              <a:rPr lang="en-US" sz="3800" b="0" i="0" u="none" strike="noStrike" dirty="0">
                <a:solidFill>
                  <a:srgbClr val="1F375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02</a:t>
            </a:r>
          </a:p>
          <a:p>
            <a:pPr lvl="0" algn="ctr">
              <a:lnSpc>
                <a:spcPct val="124499"/>
              </a:lnSpc>
            </a:pPr>
            <a:r>
              <a:rPr lang="en-US" sz="3800" b="0" i="0" u="none" strike="noStrike" dirty="0">
                <a:solidFill>
                  <a:srgbClr val="1F375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03</a:t>
            </a:r>
          </a:p>
          <a:p>
            <a:pPr lvl="0" algn="ctr">
              <a:lnSpc>
                <a:spcPct val="124499"/>
              </a:lnSpc>
            </a:pPr>
            <a:r>
              <a:rPr lang="en-US" sz="3800" b="0" i="0" u="none" strike="noStrike" dirty="0">
                <a:solidFill>
                  <a:srgbClr val="1F375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04</a:t>
            </a:r>
          </a:p>
          <a:p>
            <a:pPr lvl="0" algn="ctr">
              <a:lnSpc>
                <a:spcPct val="124499"/>
              </a:lnSpc>
            </a:pPr>
            <a:r>
              <a:rPr lang="en-US" sz="3800" b="0" i="0" u="none" strike="noStrike" dirty="0">
                <a:solidFill>
                  <a:srgbClr val="1F375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05</a:t>
            </a:r>
          </a:p>
          <a:p>
            <a:pPr lvl="0" algn="ctr">
              <a:lnSpc>
                <a:spcPct val="124499"/>
              </a:lnSpc>
            </a:pPr>
            <a:r>
              <a:rPr lang="en-US" sz="3800" b="0" i="0" u="none" strike="noStrike" dirty="0">
                <a:solidFill>
                  <a:srgbClr val="1F375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06</a:t>
            </a:r>
          </a:p>
          <a:p>
            <a:pPr lvl="0" algn="ctr">
              <a:lnSpc>
                <a:spcPct val="124499"/>
              </a:lnSpc>
            </a:pPr>
            <a:r>
              <a:rPr lang="en-US" sz="3800" b="0" i="0" u="none" strike="noStrike" dirty="0">
                <a:solidFill>
                  <a:srgbClr val="1F375D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07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18465" y="4686300"/>
            <a:ext cx="4940300" cy="501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en-US" sz="3800" b="0" i="0" u="none" strike="noStrike" dirty="0">
                <a:solidFill>
                  <a:srgbClr val="595959"/>
                </a:solidFill>
                <a:latin typeface="+mn-ea"/>
              </a:rPr>
              <a:t>전체화면</a:t>
            </a:r>
            <a:endParaRPr lang="en-US" altLang="ko-KR" sz="3800" b="0" i="0" u="none" strike="noStrike" dirty="0">
              <a:solidFill>
                <a:srgbClr val="595959"/>
              </a:solidFill>
              <a:latin typeface="+mn-ea"/>
            </a:endParaRPr>
          </a:p>
          <a:p>
            <a:pPr lvl="0">
              <a:lnSpc>
                <a:spcPct val="124499"/>
              </a:lnSpc>
            </a:pPr>
            <a:r>
              <a:rPr lang="ko-KR" altLang="en-US" sz="3800" dirty="0">
                <a:solidFill>
                  <a:srgbClr val="595959"/>
                </a:solidFill>
                <a:latin typeface="+mn-ea"/>
              </a:rPr>
              <a:t>예제문</a:t>
            </a:r>
            <a:r>
              <a:rPr lang="ko-KR" altLang="en-US" sz="3800" b="0" i="0" u="none" strike="noStrike" dirty="0">
                <a:solidFill>
                  <a:srgbClr val="595959"/>
                </a:solidFill>
                <a:latin typeface="+mn-ea"/>
              </a:rPr>
              <a:t>제</a:t>
            </a:r>
            <a:endParaRPr lang="en-US" altLang="ko-KR" sz="3800" dirty="0">
              <a:solidFill>
                <a:srgbClr val="595959"/>
              </a:solidFill>
              <a:latin typeface="+mn-ea"/>
            </a:endParaRPr>
          </a:p>
          <a:p>
            <a:pPr lvl="0">
              <a:lnSpc>
                <a:spcPct val="124499"/>
              </a:lnSpc>
            </a:pPr>
            <a:r>
              <a:rPr lang="ko-KR" altLang="en-US" sz="3800" dirty="0">
                <a:solidFill>
                  <a:srgbClr val="595959"/>
                </a:solidFill>
                <a:latin typeface="+mn-ea"/>
              </a:rPr>
              <a:t>실습문</a:t>
            </a:r>
            <a:r>
              <a:rPr lang="ko-KR" altLang="en-US" sz="3800" b="0" i="0" u="none" strike="noStrike" dirty="0">
                <a:solidFill>
                  <a:srgbClr val="595959"/>
                </a:solidFill>
                <a:latin typeface="+mn-ea"/>
              </a:rPr>
              <a:t>제</a:t>
            </a:r>
            <a:endParaRPr lang="en-US" altLang="ko-KR" sz="3800" b="0" i="0" u="none" strike="noStrike" dirty="0">
              <a:solidFill>
                <a:srgbClr val="595959"/>
              </a:solidFill>
              <a:latin typeface="+mn-ea"/>
            </a:endParaRPr>
          </a:p>
          <a:p>
            <a:pPr lvl="0">
              <a:lnSpc>
                <a:spcPct val="124499"/>
              </a:lnSpc>
            </a:pPr>
            <a:r>
              <a:rPr lang="ko-KR" altLang="en-US" sz="3800" dirty="0">
                <a:solidFill>
                  <a:srgbClr val="595959"/>
                </a:solidFill>
                <a:latin typeface="+mn-ea"/>
              </a:rPr>
              <a:t>외부 코드</a:t>
            </a:r>
            <a:endParaRPr lang="en-US" altLang="ko-KR" sz="3800" dirty="0">
              <a:solidFill>
                <a:srgbClr val="595959"/>
              </a:solidFill>
              <a:latin typeface="+mn-ea"/>
            </a:endParaRPr>
          </a:p>
          <a:p>
            <a:pPr lvl="0">
              <a:lnSpc>
                <a:spcPct val="124499"/>
              </a:lnSpc>
            </a:pPr>
            <a:r>
              <a:rPr lang="ko-KR" altLang="en-US" sz="3800" b="0" i="0" u="none" strike="noStrike" dirty="0">
                <a:solidFill>
                  <a:srgbClr val="595959"/>
                </a:solidFill>
                <a:latin typeface="+mn-ea"/>
              </a:rPr>
              <a:t>수업시간 제출물</a:t>
            </a:r>
            <a:endParaRPr lang="en-US" altLang="ko-KR" sz="3800" b="0" i="0" u="none" strike="noStrike" dirty="0">
              <a:solidFill>
                <a:srgbClr val="595959"/>
              </a:solidFill>
              <a:latin typeface="+mn-ea"/>
            </a:endParaRPr>
          </a:p>
          <a:p>
            <a:pPr lvl="0">
              <a:lnSpc>
                <a:spcPct val="124499"/>
              </a:lnSpc>
            </a:pPr>
            <a:r>
              <a:rPr lang="ko-KR" altLang="en-US" sz="3800" dirty="0">
                <a:solidFill>
                  <a:srgbClr val="595959"/>
                </a:solidFill>
                <a:latin typeface="+mn-ea"/>
              </a:rPr>
              <a:t>과제</a:t>
            </a:r>
            <a:endParaRPr lang="en-US" altLang="ko-KR" sz="3800" b="0" i="0" u="none" strike="noStrike" dirty="0">
              <a:solidFill>
                <a:srgbClr val="595959"/>
              </a:solidFill>
              <a:latin typeface="+mn-ea"/>
            </a:endParaRPr>
          </a:p>
          <a:p>
            <a:pPr lvl="0">
              <a:lnSpc>
                <a:spcPct val="124499"/>
              </a:lnSpc>
            </a:pPr>
            <a:r>
              <a:rPr lang="ko-KR" altLang="en-US" sz="3800" b="0" i="0" u="none" strike="noStrike" dirty="0">
                <a:solidFill>
                  <a:srgbClr val="595959"/>
                </a:solidFill>
                <a:latin typeface="+mn-ea"/>
              </a:rPr>
              <a:t>점수 평가 </a:t>
            </a:r>
            <a:endParaRPr lang="en-US" altLang="ko-KR" sz="3800" b="0" i="0" u="none" strike="noStrike" dirty="0">
              <a:solidFill>
                <a:srgbClr val="595959"/>
              </a:solidFill>
              <a:latin typeface="+mn-ea"/>
            </a:endParaRPr>
          </a:p>
          <a:p>
            <a:pPr lvl="0" algn="r">
              <a:lnSpc>
                <a:spcPct val="124499"/>
              </a:lnSpc>
            </a:pPr>
            <a:endParaRPr lang="en-US" altLang="ko-KR" sz="3800" b="0" i="0" u="none" strike="noStrike" dirty="0">
              <a:solidFill>
                <a:srgbClr val="595959"/>
              </a:solidFill>
              <a:latin typeface="+mn-ea"/>
            </a:endParaRPr>
          </a:p>
          <a:p>
            <a:pPr lvl="0" algn="r">
              <a:lnSpc>
                <a:spcPct val="124499"/>
              </a:lnSpc>
            </a:pPr>
            <a:endParaRPr lang="en-US" altLang="ko-KR" sz="3800" b="0" i="0" u="none" strike="noStrike" dirty="0">
              <a:solidFill>
                <a:srgbClr val="595959"/>
              </a:solidFill>
              <a:ea typeface="Pretendar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7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1D24F4-E792-C8D8-138F-ED4E7A96E51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6311500"/>
            <a:ext cx="18313400" cy="5486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66700"/>
            <a:ext cx="16624300" cy="9829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600200" y="901700"/>
            <a:ext cx="75438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7500" dirty="0">
                <a:solidFill>
                  <a:srgbClr val="1F375D"/>
                </a:solidFill>
                <a:latin typeface="+mj-ea"/>
                <a:ea typeface="+mj-ea"/>
              </a:rPr>
              <a:t>1. </a:t>
            </a:r>
            <a:r>
              <a:rPr lang="ko-KR" altLang="en-US" sz="7500" dirty="0">
                <a:solidFill>
                  <a:srgbClr val="1F375D"/>
                </a:solidFill>
                <a:latin typeface="+mj-ea"/>
                <a:ea typeface="+mj-ea"/>
              </a:rPr>
              <a:t>전체 화면</a:t>
            </a:r>
            <a:endParaRPr lang="ko-KR" sz="75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  <p:pic>
        <p:nvPicPr>
          <p:cNvPr id="11" name="그림 1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9BF61DB-9FF5-01A0-4329-1D19EE58F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12" y="2454275"/>
            <a:ext cx="13613376" cy="7170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C7172-7D4C-4E6C-4091-9951555DF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58FFBD-54DB-ADCE-6C7A-3CE2C79D358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96ABE73-1E78-8E3C-862F-9F642192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6311500"/>
            <a:ext cx="18313400" cy="5486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69A243F-5A20-F5A5-F680-C4AA9296D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66700"/>
            <a:ext cx="16624300" cy="98298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123A6E9-B63D-EA8F-0B5E-B7F0D094DF98}"/>
              </a:ext>
            </a:extLst>
          </p:cNvPr>
          <p:cNvSpPr txBox="1"/>
          <p:nvPr/>
        </p:nvSpPr>
        <p:spPr>
          <a:xfrm>
            <a:off x="1600200" y="901700"/>
            <a:ext cx="75438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7500" dirty="0">
                <a:solidFill>
                  <a:srgbClr val="1F375D"/>
                </a:solidFill>
                <a:latin typeface="+mj-ea"/>
                <a:ea typeface="+mj-ea"/>
              </a:rPr>
              <a:t>2. </a:t>
            </a:r>
            <a:r>
              <a:rPr lang="ko-KR" altLang="en-US" sz="7500" dirty="0">
                <a:solidFill>
                  <a:srgbClr val="1F375D"/>
                </a:solidFill>
                <a:latin typeface="+mj-ea"/>
                <a:ea typeface="+mj-ea"/>
              </a:rPr>
              <a:t>예제문제</a:t>
            </a:r>
            <a:endParaRPr lang="ko-KR" sz="75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84BD231-1159-1ADB-110F-AC563A4E4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87" y="2811462"/>
            <a:ext cx="11555413" cy="6142038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6E93D0E-5A16-9C25-05AE-27484B0F2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666" y="2811462"/>
            <a:ext cx="3827933" cy="64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7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CC529-ED61-8E91-9E7B-D25F5D7C8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8DB18B-38C8-BE61-C4FC-7991DB1C8F1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75E6CB5-A9DD-C663-7EBA-4E3ABB902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6311500"/>
            <a:ext cx="18313400" cy="5486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C5416E0-6D4B-5E3A-B29D-8696FB033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66700"/>
            <a:ext cx="16624300" cy="98298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6E9E4A4D-FF84-B790-7E06-0E4D7A931848}"/>
              </a:ext>
            </a:extLst>
          </p:cNvPr>
          <p:cNvSpPr txBox="1"/>
          <p:nvPr/>
        </p:nvSpPr>
        <p:spPr>
          <a:xfrm>
            <a:off x="1600200" y="901700"/>
            <a:ext cx="75438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7500" dirty="0">
                <a:solidFill>
                  <a:srgbClr val="1F375D"/>
                </a:solidFill>
                <a:latin typeface="+mj-ea"/>
                <a:ea typeface="+mj-ea"/>
              </a:rPr>
              <a:t>2. </a:t>
            </a:r>
            <a:r>
              <a:rPr lang="ko-KR" altLang="en-US" sz="7500" dirty="0">
                <a:solidFill>
                  <a:srgbClr val="1F375D"/>
                </a:solidFill>
                <a:latin typeface="+mj-ea"/>
                <a:ea typeface="+mj-ea"/>
              </a:rPr>
              <a:t>예제문제</a:t>
            </a:r>
            <a:endParaRPr lang="ko-KR" sz="75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8673688-973A-2E83-699E-A1F3D08DF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570" y="2252662"/>
            <a:ext cx="12950859" cy="75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4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0D5E1-35D1-7908-9F2A-D243ADD77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F656ED-8176-6979-964B-8A2E63B14D46}"/>
              </a:ext>
            </a:extLst>
          </p:cNvPr>
          <p:cNvSpPr/>
          <p:nvPr/>
        </p:nvSpPr>
        <p:spPr>
          <a:xfrm>
            <a:off x="-34925" y="-266700"/>
            <a:ext cx="18288000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16FBF2B-F0EB-43BC-AAF3-63558B2E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6311500"/>
            <a:ext cx="18313400" cy="5486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B2FB04D-4A40-E1DC-2CBA-1DFD6676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66700"/>
            <a:ext cx="16624300" cy="98298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63F02052-7B52-7F84-E3ED-E3576E24CE09}"/>
              </a:ext>
            </a:extLst>
          </p:cNvPr>
          <p:cNvSpPr txBox="1"/>
          <p:nvPr/>
        </p:nvSpPr>
        <p:spPr>
          <a:xfrm>
            <a:off x="1600200" y="901700"/>
            <a:ext cx="75438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75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3. </a:t>
            </a:r>
            <a:r>
              <a:rPr lang="ko-KR" altLang="en-US" sz="7500" dirty="0">
                <a:solidFill>
                  <a:srgbClr val="1F375D"/>
                </a:solidFill>
                <a:latin typeface="+mj-ea"/>
                <a:ea typeface="+mj-ea"/>
              </a:rPr>
              <a:t>실습문제</a:t>
            </a:r>
            <a:endParaRPr lang="ko-KR" sz="75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E4E5E8C-BF92-5608-EDE9-CA4133B52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85" y="2457216"/>
            <a:ext cx="10185916" cy="7182083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31C3733-87C2-7289-995B-DB4776EB7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457216"/>
            <a:ext cx="5509230" cy="72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5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D2261-FACB-64CB-50EB-A0DF8A41A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43B6C6A-9735-8F8A-C235-0C043C89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6311500"/>
            <a:ext cx="18313400" cy="54864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7580528-8B74-3287-70B8-55797A6BD8C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7C0716A-AA20-9F6B-4126-CB9C06AE0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66700"/>
            <a:ext cx="16624300" cy="98298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5FC2FF22-FE75-441F-9D07-FDE02B8F5F4E}"/>
              </a:ext>
            </a:extLst>
          </p:cNvPr>
          <p:cNvSpPr txBox="1"/>
          <p:nvPr/>
        </p:nvSpPr>
        <p:spPr>
          <a:xfrm>
            <a:off x="1600200" y="901700"/>
            <a:ext cx="75438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75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3. </a:t>
            </a:r>
            <a:r>
              <a:rPr lang="ko-KR" altLang="en-US" sz="7500" dirty="0">
                <a:solidFill>
                  <a:srgbClr val="1F375D"/>
                </a:solidFill>
                <a:latin typeface="+mj-ea"/>
                <a:ea typeface="+mj-ea"/>
              </a:rPr>
              <a:t>실습문제</a:t>
            </a:r>
            <a:endParaRPr lang="ko-KR" sz="75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  <p:pic>
        <p:nvPicPr>
          <p:cNvPr id="7" name="그림 6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B2543D4C-2383-48A5-4B5D-1BFE26C25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" y="2857500"/>
            <a:ext cx="11449050" cy="7239000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4BB56A9-58D4-78C6-94F6-D79DFC6F60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6" y="2046308"/>
            <a:ext cx="4333874" cy="7978754"/>
          </a:xfrm>
          <a:prstGeom prst="rect">
            <a:avLst/>
          </a:prstGeom>
        </p:spPr>
      </p:pic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8851C4A-6A8B-E8B7-B1AC-80EC6381F0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2312" y="2041546"/>
            <a:ext cx="3595688" cy="79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1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716B0-8B7E-CAA6-9F98-5BDAA6F4A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DA28BB-C6E7-3DA2-31AB-E5269447657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DEF2932-2D1B-06A6-6BB0-EEA0F70FE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6311500"/>
            <a:ext cx="18313400" cy="5486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7101FA2-60CA-35E9-04E7-5AAB020AE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66700"/>
            <a:ext cx="16624300" cy="98298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7D3B358B-48D5-E446-67DA-C2A7882F9112}"/>
              </a:ext>
            </a:extLst>
          </p:cNvPr>
          <p:cNvSpPr txBox="1"/>
          <p:nvPr/>
        </p:nvSpPr>
        <p:spPr>
          <a:xfrm>
            <a:off x="1600200" y="901700"/>
            <a:ext cx="75438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7500" dirty="0">
                <a:solidFill>
                  <a:srgbClr val="1F375D"/>
                </a:solidFill>
                <a:latin typeface="+mj-ea"/>
                <a:ea typeface="+mj-ea"/>
              </a:rPr>
              <a:t>4. </a:t>
            </a:r>
            <a:r>
              <a:rPr lang="ko-KR" altLang="en-US" sz="7500" dirty="0">
                <a:solidFill>
                  <a:srgbClr val="1F375D"/>
                </a:solidFill>
                <a:latin typeface="+mj-ea"/>
                <a:ea typeface="+mj-ea"/>
              </a:rPr>
              <a:t>외부 코드</a:t>
            </a:r>
            <a:endParaRPr lang="ko-KR" sz="75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8EDF243-C8D9-E1BC-3958-D9A33118A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00" y="2882900"/>
            <a:ext cx="8655400" cy="6502400"/>
          </a:xfrm>
          <a:prstGeom prst="rect">
            <a:avLst/>
          </a:prstGeom>
        </p:spPr>
      </p:pic>
      <p:pic>
        <p:nvPicPr>
          <p:cNvPr id="8" name="그림 7" descr="어둠, 우주, 스크린샷, 빛이(가) 표시된 사진&#10;&#10;자동 생성된 설명">
            <a:extLst>
              <a:ext uri="{FF2B5EF4-FFF2-40B4-BE49-F238E27FC236}">
                <a16:creationId xmlns:a16="http://schemas.microsoft.com/office/drawing/2014/main" id="{B82CA6B6-8D7A-621F-7889-59AA17560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783659"/>
            <a:ext cx="7742407" cy="639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1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AA5EA-F1D5-A58C-6409-B9DF09C37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4C61D0-8343-D47B-E57E-D1250E990ED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436EE7A-921C-ABB1-9FCE-8F0DCF88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6311500"/>
            <a:ext cx="18313400" cy="54864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4A87322-7732-BAB8-D13E-17A6A53E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66700"/>
            <a:ext cx="16624300" cy="98298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8528422-7507-DC49-89F3-24883605F3A1}"/>
              </a:ext>
            </a:extLst>
          </p:cNvPr>
          <p:cNvSpPr txBox="1"/>
          <p:nvPr/>
        </p:nvSpPr>
        <p:spPr>
          <a:xfrm>
            <a:off x="1600200" y="901700"/>
            <a:ext cx="8458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7500" dirty="0">
                <a:solidFill>
                  <a:srgbClr val="1F375D"/>
                </a:solidFill>
                <a:latin typeface="+mj-ea"/>
                <a:ea typeface="+mj-ea"/>
              </a:rPr>
              <a:t>5. </a:t>
            </a:r>
            <a:r>
              <a:rPr lang="ko-KR" altLang="en-US" sz="7500" dirty="0">
                <a:solidFill>
                  <a:srgbClr val="1F375D"/>
                </a:solidFill>
                <a:latin typeface="+mj-ea"/>
                <a:ea typeface="+mj-ea"/>
              </a:rPr>
              <a:t>수업시간 제출물</a:t>
            </a:r>
            <a:endParaRPr lang="ko-KR" sz="75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  <p:pic>
        <p:nvPicPr>
          <p:cNvPr id="10" name="그림 9" descr="텍스트, 라인, 폰트, 스크린샷이(가) 표시된 사진&#10;&#10;자동 생성된 설명">
            <a:extLst>
              <a:ext uri="{FF2B5EF4-FFF2-40B4-BE49-F238E27FC236}">
                <a16:creationId xmlns:a16="http://schemas.microsoft.com/office/drawing/2014/main" id="{A3ADF1BB-0B85-5399-9A4E-C124B328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530694"/>
            <a:ext cx="12725400" cy="2579468"/>
          </a:xfrm>
          <a:prstGeom prst="rect">
            <a:avLst/>
          </a:prstGeom>
        </p:spPr>
      </p:pic>
      <p:pic>
        <p:nvPicPr>
          <p:cNvPr id="14" name="그림 13" descr="텍스트, 라인, 폰트, 번호이(가) 표시된 사진&#10;&#10;자동 생성된 설명">
            <a:extLst>
              <a:ext uri="{FF2B5EF4-FFF2-40B4-BE49-F238E27FC236}">
                <a16:creationId xmlns:a16="http://schemas.microsoft.com/office/drawing/2014/main" id="{5D8BE196-8FA7-DEE0-0951-24EC2819C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7" y="5407243"/>
            <a:ext cx="12711114" cy="3429112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C0ABF68C-E6D8-CCC5-655B-D8BCDBD6B8C3}"/>
              </a:ext>
            </a:extLst>
          </p:cNvPr>
          <p:cNvSpPr txBox="1"/>
          <p:nvPr/>
        </p:nvSpPr>
        <p:spPr>
          <a:xfrm>
            <a:off x="1585912" y="8750300"/>
            <a:ext cx="8458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600" b="0" i="0" u="none" strike="noStrike" dirty="0" err="1">
                <a:solidFill>
                  <a:srgbClr val="1F375D"/>
                </a:solidFill>
                <a:latin typeface="+mj-ea"/>
                <a:ea typeface="+mj-ea"/>
              </a:rPr>
              <a:t>트리뷰</a:t>
            </a:r>
            <a:r>
              <a:rPr lang="ko-KR" altLang="en-US" sz="2600" b="0" i="0" u="none" strike="noStrike" dirty="0">
                <a:solidFill>
                  <a:srgbClr val="1F375D"/>
                </a:solidFill>
                <a:latin typeface="+mj-ea"/>
                <a:ea typeface="+mj-ea"/>
              </a:rPr>
              <a:t> 만들기와 이름 그리기</a:t>
            </a:r>
            <a:endParaRPr lang="ko-KR" sz="2600" b="0" i="0" u="none" strike="noStrike" dirty="0">
              <a:solidFill>
                <a:srgbClr val="1F375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076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173</Words>
  <Application>Microsoft Office PowerPoint</Application>
  <PresentationFormat>사용자 지정</PresentationFormat>
  <Paragraphs>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-apple-system</vt:lpstr>
      <vt:lpstr>D2Coding ligature</vt:lpstr>
      <vt:lpstr>Pretendard Medium</vt:lpstr>
      <vt:lpstr>Pretendard Regular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장현호</dc:creator>
  <cp:lastModifiedBy>장현호</cp:lastModifiedBy>
  <cp:revision>11</cp:revision>
  <dcterms:created xsi:type="dcterms:W3CDTF">2006-08-16T00:00:00Z</dcterms:created>
  <dcterms:modified xsi:type="dcterms:W3CDTF">2024-12-09T10:47:32Z</dcterms:modified>
  <cp:version/>
</cp:coreProperties>
</file>