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96" r:id="rId11"/>
    <p:sldId id="266" r:id="rId12"/>
    <p:sldId id="267" r:id="rId13"/>
    <p:sldId id="269" r:id="rId14"/>
  </p:sldIdLst>
  <p:sldSz cx="9144000" cy="5143500" type="screen16x9"/>
  <p:notesSz cx="6858000" cy="9144000"/>
  <p:embeddedFontLst>
    <p:embeddedFont>
      <p:font typeface="Gloock" panose="020B0604020202020204" charset="0"/>
      <p:regular r:id="rId16"/>
    </p:embeddedFont>
    <p:embeddedFont>
      <p:font typeface="Bebas Neue" panose="020B0604020202020204" charset="0"/>
      <p:regular r:id="rId17"/>
    </p:embeddedFont>
    <p:embeddedFont>
      <p:font typeface="Gadugi" panose="020B0502040204020203" pitchFamily="34" charset="0"/>
      <p:regular r:id="rId18"/>
      <p:bold r:id="rId19"/>
    </p:embeddedFont>
    <p:embeddedFont>
      <p:font typeface="Hanken Grotesk" panose="020B0604020202020204" charset="0"/>
      <p:regular r:id="rId20"/>
      <p:bold r:id="rId21"/>
      <p:italic r:id="rId22"/>
      <p:boldItalic r:id="rId23"/>
    </p:embeddedFont>
    <p:embeddedFont>
      <p:font typeface="Georgia" panose="02040502050405020303" pitchFamily="18" charset="0"/>
      <p:regular r:id="rId24"/>
      <p:bold r:id="rId25"/>
      <p:italic r:id="rId26"/>
      <p:boldItalic r:id="rId27"/>
    </p:embeddedFont>
    <p:embeddedFont>
      <p:font typeface="Raleway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1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08A65D-0658-46E3-A070-137A49C875BC}">
  <a:tblStyle styleId="{8B08A65D-0658-46E3-A070-137A49C875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6D2EDD-D104-468B-AA02-C8818E41360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36a3fca5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536a3fca5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12f97afb56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12f97afb56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757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12f97afb56_1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12f97afb56_1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12f97afb56_1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12f97afb56_1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12f97afb56_1_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12f97afb56_1_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12f97afb56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12f97afb56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12f97afb56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12f97afb56_1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12f97afb56_1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12f97afb56_1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25000" t="1127" r="25000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30850" y="1445075"/>
            <a:ext cx="5682300" cy="1779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30775" y="3360850"/>
            <a:ext cx="5682300" cy="409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3"/>
          <p:cNvPicPr preferRelativeResize="0"/>
          <p:nvPr/>
        </p:nvPicPr>
        <p:blipFill rotWithShape="1">
          <a:blip r:embed="rId2">
            <a:alphaModFix amt="18000"/>
          </a:blip>
          <a:srcRect l="25000" r="25000"/>
          <a:stretch/>
        </p:blipFill>
        <p:spPr>
          <a:xfrm>
            <a:off x="-1" y="0"/>
            <a:ext cx="91439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2" hasCustomPrompt="1"/>
          </p:nvPr>
        </p:nvSpPr>
        <p:spPr>
          <a:xfrm>
            <a:off x="719975" y="14808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3" hasCustomPrompt="1"/>
          </p:nvPr>
        </p:nvSpPr>
        <p:spPr>
          <a:xfrm>
            <a:off x="719975" y="29142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25" y="14808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25" y="29142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25" y="14808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25" y="29142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719975" y="2010425"/>
            <a:ext cx="23055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8"/>
          </p:nvPr>
        </p:nvSpPr>
        <p:spPr>
          <a:xfrm>
            <a:off x="3419225" y="2010425"/>
            <a:ext cx="23055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9"/>
          </p:nvPr>
        </p:nvSpPr>
        <p:spPr>
          <a:xfrm>
            <a:off x="6118525" y="2010425"/>
            <a:ext cx="23055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3"/>
          </p:nvPr>
        </p:nvSpPr>
        <p:spPr>
          <a:xfrm>
            <a:off x="719975" y="3443900"/>
            <a:ext cx="23055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4"/>
          </p:nvPr>
        </p:nvSpPr>
        <p:spPr>
          <a:xfrm>
            <a:off x="3419225" y="3443900"/>
            <a:ext cx="23055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5"/>
          </p:nvPr>
        </p:nvSpPr>
        <p:spPr>
          <a:xfrm>
            <a:off x="6118525" y="3443900"/>
            <a:ext cx="23055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01" name="Google Shape;101;p13"/>
          <p:cNvGrpSpPr/>
          <p:nvPr/>
        </p:nvGrpSpPr>
        <p:grpSpPr>
          <a:xfrm>
            <a:off x="180792" y="4266892"/>
            <a:ext cx="8811948" cy="726676"/>
            <a:chOff x="180792" y="4266892"/>
            <a:chExt cx="8811948" cy="726676"/>
          </a:xfrm>
        </p:grpSpPr>
        <p:grpSp>
          <p:nvGrpSpPr>
            <p:cNvPr id="102" name="Google Shape;102;p13"/>
            <p:cNvGrpSpPr/>
            <p:nvPr/>
          </p:nvGrpSpPr>
          <p:grpSpPr>
            <a:xfrm rot="-5400000">
              <a:off x="152928" y="4294755"/>
              <a:ext cx="726667" cy="670941"/>
              <a:chOff x="1936850" y="1333975"/>
              <a:chExt cx="1013200" cy="935500"/>
            </a:xfrm>
          </p:grpSpPr>
          <p:sp>
            <p:nvSpPr>
              <p:cNvPr id="103" name="Google Shape;103;p13"/>
              <p:cNvSpPr/>
              <p:nvPr/>
            </p:nvSpPr>
            <p:spPr>
              <a:xfrm>
                <a:off x="1936850" y="1530525"/>
                <a:ext cx="181100" cy="738950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29558" extrusionOk="0">
                    <a:moveTo>
                      <a:pt x="4512" y="6951"/>
                    </a:moveTo>
                    <a:lnTo>
                      <a:pt x="4512" y="11813"/>
                    </a:lnTo>
                    <a:cubicBezTo>
                      <a:pt x="4011" y="10209"/>
                      <a:pt x="3635" y="8605"/>
                      <a:pt x="4512" y="6951"/>
                    </a:cubicBezTo>
                    <a:close/>
                    <a:moveTo>
                      <a:pt x="2884" y="16942"/>
                    </a:moveTo>
                    <a:cubicBezTo>
                      <a:pt x="3364" y="16942"/>
                      <a:pt x="3834" y="17224"/>
                      <a:pt x="4061" y="17728"/>
                    </a:cubicBezTo>
                    <a:cubicBezTo>
                      <a:pt x="4211" y="18129"/>
                      <a:pt x="4236" y="18530"/>
                      <a:pt x="4036" y="18931"/>
                    </a:cubicBezTo>
                    <a:cubicBezTo>
                      <a:pt x="4006" y="19007"/>
                      <a:pt x="3984" y="19065"/>
                      <a:pt x="3950" y="19065"/>
                    </a:cubicBezTo>
                    <a:cubicBezTo>
                      <a:pt x="3928" y="19065"/>
                      <a:pt x="3900" y="19040"/>
                      <a:pt x="3860" y="18981"/>
                    </a:cubicBezTo>
                    <a:cubicBezTo>
                      <a:pt x="3710" y="18756"/>
                      <a:pt x="3485" y="18630"/>
                      <a:pt x="3234" y="18555"/>
                    </a:cubicBezTo>
                    <a:cubicBezTo>
                      <a:pt x="3163" y="18539"/>
                      <a:pt x="3094" y="18531"/>
                      <a:pt x="3029" y="18531"/>
                    </a:cubicBezTo>
                    <a:cubicBezTo>
                      <a:pt x="2794" y="18531"/>
                      <a:pt x="2600" y="18635"/>
                      <a:pt x="2482" y="18831"/>
                    </a:cubicBezTo>
                    <a:cubicBezTo>
                      <a:pt x="2332" y="19056"/>
                      <a:pt x="2382" y="19382"/>
                      <a:pt x="2582" y="19633"/>
                    </a:cubicBezTo>
                    <a:cubicBezTo>
                      <a:pt x="2810" y="19887"/>
                      <a:pt x="3137" y="20020"/>
                      <a:pt x="3469" y="20020"/>
                    </a:cubicBezTo>
                    <a:cubicBezTo>
                      <a:pt x="3759" y="20020"/>
                      <a:pt x="4053" y="19918"/>
                      <a:pt x="4287" y="19708"/>
                    </a:cubicBezTo>
                    <a:cubicBezTo>
                      <a:pt x="4337" y="19658"/>
                      <a:pt x="4387" y="19583"/>
                      <a:pt x="4487" y="19507"/>
                    </a:cubicBezTo>
                    <a:lnTo>
                      <a:pt x="4487" y="27177"/>
                    </a:lnTo>
                    <a:cubicBezTo>
                      <a:pt x="4337" y="26801"/>
                      <a:pt x="4211" y="26450"/>
                      <a:pt x="4086" y="26124"/>
                    </a:cubicBezTo>
                    <a:cubicBezTo>
                      <a:pt x="3535" y="24796"/>
                      <a:pt x="2833" y="23568"/>
                      <a:pt x="2131" y="22339"/>
                    </a:cubicBezTo>
                    <a:cubicBezTo>
                      <a:pt x="1655" y="21512"/>
                      <a:pt x="1304" y="20635"/>
                      <a:pt x="1179" y="19683"/>
                    </a:cubicBezTo>
                    <a:cubicBezTo>
                      <a:pt x="1028" y="18705"/>
                      <a:pt x="1304" y="17853"/>
                      <a:pt x="2131" y="17202"/>
                    </a:cubicBezTo>
                    <a:cubicBezTo>
                      <a:pt x="2360" y="17025"/>
                      <a:pt x="2624" y="16942"/>
                      <a:pt x="2884" y="16942"/>
                    </a:cubicBezTo>
                    <a:close/>
                    <a:moveTo>
                      <a:pt x="5594" y="0"/>
                    </a:moveTo>
                    <a:cubicBezTo>
                      <a:pt x="5535" y="0"/>
                      <a:pt x="5475" y="3"/>
                      <a:pt x="5414" y="9"/>
                    </a:cubicBezTo>
                    <a:cubicBezTo>
                      <a:pt x="4763" y="59"/>
                      <a:pt x="4161" y="485"/>
                      <a:pt x="4011" y="1136"/>
                    </a:cubicBezTo>
                    <a:cubicBezTo>
                      <a:pt x="3886" y="1638"/>
                      <a:pt x="4011" y="2139"/>
                      <a:pt x="4136" y="2640"/>
                    </a:cubicBezTo>
                    <a:cubicBezTo>
                      <a:pt x="4236" y="2966"/>
                      <a:pt x="4312" y="3317"/>
                      <a:pt x="4362" y="3668"/>
                    </a:cubicBezTo>
                    <a:cubicBezTo>
                      <a:pt x="4287" y="3668"/>
                      <a:pt x="4236" y="3618"/>
                      <a:pt x="4211" y="3567"/>
                    </a:cubicBezTo>
                    <a:cubicBezTo>
                      <a:pt x="3710" y="3091"/>
                      <a:pt x="3134" y="2841"/>
                      <a:pt x="2432" y="2841"/>
                    </a:cubicBezTo>
                    <a:cubicBezTo>
                      <a:pt x="1304" y="2866"/>
                      <a:pt x="502" y="4169"/>
                      <a:pt x="778" y="5096"/>
                    </a:cubicBezTo>
                    <a:cubicBezTo>
                      <a:pt x="910" y="5528"/>
                      <a:pt x="1307" y="5783"/>
                      <a:pt x="1698" y="5783"/>
                    </a:cubicBezTo>
                    <a:cubicBezTo>
                      <a:pt x="1897" y="5783"/>
                      <a:pt x="2095" y="5717"/>
                      <a:pt x="2256" y="5572"/>
                    </a:cubicBezTo>
                    <a:cubicBezTo>
                      <a:pt x="2482" y="5347"/>
                      <a:pt x="2532" y="5096"/>
                      <a:pt x="2432" y="4796"/>
                    </a:cubicBezTo>
                    <a:cubicBezTo>
                      <a:pt x="2332" y="4545"/>
                      <a:pt x="2156" y="4420"/>
                      <a:pt x="1931" y="4395"/>
                    </a:cubicBezTo>
                    <a:cubicBezTo>
                      <a:pt x="1911" y="4393"/>
                      <a:pt x="1892" y="4392"/>
                      <a:pt x="1873" y="4392"/>
                    </a:cubicBezTo>
                    <a:cubicBezTo>
                      <a:pt x="1630" y="4392"/>
                      <a:pt x="1472" y="4541"/>
                      <a:pt x="1379" y="4821"/>
                    </a:cubicBezTo>
                    <a:cubicBezTo>
                      <a:pt x="1379" y="4545"/>
                      <a:pt x="1429" y="4319"/>
                      <a:pt x="1530" y="4144"/>
                    </a:cubicBezTo>
                    <a:cubicBezTo>
                      <a:pt x="1746" y="3760"/>
                      <a:pt x="2031" y="3491"/>
                      <a:pt x="2495" y="3491"/>
                    </a:cubicBezTo>
                    <a:cubicBezTo>
                      <a:pt x="2515" y="3491"/>
                      <a:pt x="2536" y="3491"/>
                      <a:pt x="2557" y="3492"/>
                    </a:cubicBezTo>
                    <a:cubicBezTo>
                      <a:pt x="3209" y="3517"/>
                      <a:pt x="3660" y="3868"/>
                      <a:pt x="4061" y="4319"/>
                    </a:cubicBezTo>
                    <a:cubicBezTo>
                      <a:pt x="4287" y="4570"/>
                      <a:pt x="4337" y="4896"/>
                      <a:pt x="4337" y="5197"/>
                    </a:cubicBezTo>
                    <a:cubicBezTo>
                      <a:pt x="4362" y="5572"/>
                      <a:pt x="4236" y="5923"/>
                      <a:pt x="4086" y="6249"/>
                    </a:cubicBezTo>
                    <a:cubicBezTo>
                      <a:pt x="3911" y="6725"/>
                      <a:pt x="3635" y="7177"/>
                      <a:pt x="3510" y="7678"/>
                    </a:cubicBezTo>
                    <a:cubicBezTo>
                      <a:pt x="3259" y="8630"/>
                      <a:pt x="3309" y="9557"/>
                      <a:pt x="3485" y="10510"/>
                    </a:cubicBezTo>
                    <a:cubicBezTo>
                      <a:pt x="3735" y="11738"/>
                      <a:pt x="4186" y="12941"/>
                      <a:pt x="4462" y="14169"/>
                    </a:cubicBezTo>
                    <a:cubicBezTo>
                      <a:pt x="4437" y="14144"/>
                      <a:pt x="4412" y="14094"/>
                      <a:pt x="4387" y="14069"/>
                    </a:cubicBezTo>
                    <a:cubicBezTo>
                      <a:pt x="3886" y="13392"/>
                      <a:pt x="3209" y="13116"/>
                      <a:pt x="2382" y="13116"/>
                    </a:cubicBezTo>
                    <a:cubicBezTo>
                      <a:pt x="2360" y="13115"/>
                      <a:pt x="2338" y="13115"/>
                      <a:pt x="2317" y="13115"/>
                    </a:cubicBezTo>
                    <a:cubicBezTo>
                      <a:pt x="1876" y="13115"/>
                      <a:pt x="1571" y="13361"/>
                      <a:pt x="1379" y="13768"/>
                    </a:cubicBezTo>
                    <a:cubicBezTo>
                      <a:pt x="1204" y="14119"/>
                      <a:pt x="1229" y="14495"/>
                      <a:pt x="1479" y="14846"/>
                    </a:cubicBezTo>
                    <a:cubicBezTo>
                      <a:pt x="1653" y="15072"/>
                      <a:pt x="1918" y="15185"/>
                      <a:pt x="2177" y="15185"/>
                    </a:cubicBezTo>
                    <a:cubicBezTo>
                      <a:pt x="2406" y="15185"/>
                      <a:pt x="2630" y="15097"/>
                      <a:pt x="2783" y="14921"/>
                    </a:cubicBezTo>
                    <a:cubicBezTo>
                      <a:pt x="2958" y="14695"/>
                      <a:pt x="2908" y="14370"/>
                      <a:pt x="2708" y="14194"/>
                    </a:cubicBezTo>
                    <a:cubicBezTo>
                      <a:pt x="2614" y="14100"/>
                      <a:pt x="2514" y="14056"/>
                      <a:pt x="2412" y="14056"/>
                    </a:cubicBezTo>
                    <a:cubicBezTo>
                      <a:pt x="2296" y="14056"/>
                      <a:pt x="2176" y="14113"/>
                      <a:pt x="2056" y="14219"/>
                    </a:cubicBezTo>
                    <a:cubicBezTo>
                      <a:pt x="2036" y="14239"/>
                      <a:pt x="2015" y="14276"/>
                      <a:pt x="1982" y="14276"/>
                    </a:cubicBezTo>
                    <a:cubicBezTo>
                      <a:pt x="1974" y="14276"/>
                      <a:pt x="1965" y="14274"/>
                      <a:pt x="1956" y="14269"/>
                    </a:cubicBezTo>
                    <a:cubicBezTo>
                      <a:pt x="1906" y="13994"/>
                      <a:pt x="2056" y="13768"/>
                      <a:pt x="2307" y="13768"/>
                    </a:cubicBezTo>
                    <a:cubicBezTo>
                      <a:pt x="2372" y="13762"/>
                      <a:pt x="2437" y="13759"/>
                      <a:pt x="2501" y="13759"/>
                    </a:cubicBezTo>
                    <a:cubicBezTo>
                      <a:pt x="2950" y="13759"/>
                      <a:pt x="3356" y="13912"/>
                      <a:pt x="3685" y="14219"/>
                    </a:cubicBezTo>
                    <a:cubicBezTo>
                      <a:pt x="4036" y="14545"/>
                      <a:pt x="4161" y="14996"/>
                      <a:pt x="4312" y="15447"/>
                    </a:cubicBezTo>
                    <a:cubicBezTo>
                      <a:pt x="4487" y="15974"/>
                      <a:pt x="4562" y="16525"/>
                      <a:pt x="4487" y="17126"/>
                    </a:cubicBezTo>
                    <a:cubicBezTo>
                      <a:pt x="4387" y="17001"/>
                      <a:pt x="4312" y="16926"/>
                      <a:pt x="4211" y="16826"/>
                    </a:cubicBezTo>
                    <a:cubicBezTo>
                      <a:pt x="3817" y="16465"/>
                      <a:pt x="3387" y="16281"/>
                      <a:pt x="2914" y="16281"/>
                    </a:cubicBezTo>
                    <a:cubicBezTo>
                      <a:pt x="2696" y="16281"/>
                      <a:pt x="2469" y="16321"/>
                      <a:pt x="2231" y="16400"/>
                    </a:cubicBezTo>
                    <a:cubicBezTo>
                      <a:pt x="1780" y="16550"/>
                      <a:pt x="1454" y="16876"/>
                      <a:pt x="1179" y="17252"/>
                    </a:cubicBezTo>
                    <a:cubicBezTo>
                      <a:pt x="703" y="17828"/>
                      <a:pt x="452" y="18505"/>
                      <a:pt x="477" y="19257"/>
                    </a:cubicBezTo>
                    <a:cubicBezTo>
                      <a:pt x="502" y="20209"/>
                      <a:pt x="828" y="21111"/>
                      <a:pt x="1229" y="21964"/>
                    </a:cubicBezTo>
                    <a:cubicBezTo>
                      <a:pt x="1630" y="22841"/>
                      <a:pt x="2156" y="23643"/>
                      <a:pt x="2582" y="24470"/>
                    </a:cubicBezTo>
                    <a:cubicBezTo>
                      <a:pt x="3234" y="25748"/>
                      <a:pt x="3860" y="27026"/>
                      <a:pt x="4211" y="28430"/>
                    </a:cubicBezTo>
                    <a:cubicBezTo>
                      <a:pt x="4261" y="28655"/>
                      <a:pt x="4312" y="28881"/>
                      <a:pt x="4362" y="29106"/>
                    </a:cubicBezTo>
                    <a:cubicBezTo>
                      <a:pt x="4337" y="29081"/>
                      <a:pt x="4312" y="29056"/>
                      <a:pt x="4312" y="29031"/>
                    </a:cubicBezTo>
                    <a:cubicBezTo>
                      <a:pt x="3986" y="28104"/>
                      <a:pt x="3485" y="27277"/>
                      <a:pt x="2983" y="26475"/>
                    </a:cubicBezTo>
                    <a:cubicBezTo>
                      <a:pt x="2557" y="25798"/>
                      <a:pt x="2081" y="25172"/>
                      <a:pt x="1404" y="24771"/>
                    </a:cubicBezTo>
                    <a:cubicBezTo>
                      <a:pt x="1152" y="24610"/>
                      <a:pt x="900" y="24492"/>
                      <a:pt x="610" y="24492"/>
                    </a:cubicBezTo>
                    <a:cubicBezTo>
                      <a:pt x="583" y="24492"/>
                      <a:pt x="555" y="24493"/>
                      <a:pt x="527" y="24495"/>
                    </a:cubicBezTo>
                    <a:cubicBezTo>
                      <a:pt x="251" y="24495"/>
                      <a:pt x="1" y="24720"/>
                      <a:pt x="1" y="24996"/>
                    </a:cubicBezTo>
                    <a:cubicBezTo>
                      <a:pt x="1" y="25222"/>
                      <a:pt x="76" y="25397"/>
                      <a:pt x="201" y="25573"/>
                    </a:cubicBezTo>
                    <a:cubicBezTo>
                      <a:pt x="577" y="26149"/>
                      <a:pt x="1104" y="26600"/>
                      <a:pt x="1630" y="27026"/>
                    </a:cubicBezTo>
                    <a:cubicBezTo>
                      <a:pt x="2131" y="27427"/>
                      <a:pt x="2607" y="27828"/>
                      <a:pt x="3033" y="28329"/>
                    </a:cubicBezTo>
                    <a:cubicBezTo>
                      <a:pt x="3334" y="28655"/>
                      <a:pt x="3535" y="29031"/>
                      <a:pt x="3710" y="29432"/>
                    </a:cubicBezTo>
                    <a:cubicBezTo>
                      <a:pt x="3735" y="29507"/>
                      <a:pt x="3810" y="29558"/>
                      <a:pt x="3911" y="29558"/>
                    </a:cubicBezTo>
                    <a:lnTo>
                      <a:pt x="5013" y="29558"/>
                    </a:lnTo>
                    <a:cubicBezTo>
                      <a:pt x="5089" y="29558"/>
                      <a:pt x="5164" y="29507"/>
                      <a:pt x="5164" y="29407"/>
                    </a:cubicBezTo>
                    <a:lnTo>
                      <a:pt x="5164" y="5071"/>
                    </a:lnTo>
                    <a:cubicBezTo>
                      <a:pt x="5164" y="4846"/>
                      <a:pt x="5139" y="4445"/>
                      <a:pt x="5089" y="4219"/>
                    </a:cubicBezTo>
                    <a:cubicBezTo>
                      <a:pt x="4963" y="3593"/>
                      <a:pt x="4888" y="2966"/>
                      <a:pt x="4713" y="2339"/>
                    </a:cubicBezTo>
                    <a:cubicBezTo>
                      <a:pt x="4637" y="2039"/>
                      <a:pt x="4587" y="1738"/>
                      <a:pt x="4612" y="1412"/>
                    </a:cubicBezTo>
                    <a:cubicBezTo>
                      <a:pt x="4637" y="1011"/>
                      <a:pt x="4838" y="685"/>
                      <a:pt x="5615" y="660"/>
                    </a:cubicBezTo>
                    <a:cubicBezTo>
                      <a:pt x="5891" y="660"/>
                      <a:pt x="6166" y="785"/>
                      <a:pt x="6342" y="986"/>
                    </a:cubicBezTo>
                    <a:cubicBezTo>
                      <a:pt x="6442" y="1086"/>
                      <a:pt x="6467" y="1161"/>
                      <a:pt x="6266" y="1212"/>
                    </a:cubicBezTo>
                    <a:cubicBezTo>
                      <a:pt x="6041" y="1287"/>
                      <a:pt x="5966" y="1462"/>
                      <a:pt x="5966" y="1688"/>
                    </a:cubicBezTo>
                    <a:cubicBezTo>
                      <a:pt x="5966" y="1913"/>
                      <a:pt x="6091" y="2064"/>
                      <a:pt x="6317" y="2139"/>
                    </a:cubicBezTo>
                    <a:cubicBezTo>
                      <a:pt x="6383" y="2164"/>
                      <a:pt x="6450" y="2176"/>
                      <a:pt x="6516" y="2176"/>
                    </a:cubicBezTo>
                    <a:cubicBezTo>
                      <a:pt x="6775" y="2176"/>
                      <a:pt x="7014" y="1992"/>
                      <a:pt x="7094" y="1713"/>
                    </a:cubicBezTo>
                    <a:cubicBezTo>
                      <a:pt x="7244" y="1262"/>
                      <a:pt x="7144" y="886"/>
                      <a:pt x="6818" y="560"/>
                    </a:cubicBezTo>
                    <a:cubicBezTo>
                      <a:pt x="6483" y="181"/>
                      <a:pt x="6070" y="0"/>
                      <a:pt x="55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2050900" y="1333975"/>
                <a:ext cx="899150" cy="258550"/>
              </a:xfrm>
              <a:custGeom>
                <a:avLst/>
                <a:gdLst/>
                <a:ahLst/>
                <a:cxnLst/>
                <a:rect l="l" t="t" r="r" b="b"/>
                <a:pathLst>
                  <a:path w="35966" h="10342" extrusionOk="0">
                    <a:moveTo>
                      <a:pt x="9229" y="7144"/>
                    </a:moveTo>
                    <a:cubicBezTo>
                      <a:pt x="10143" y="7144"/>
                      <a:pt x="11049" y="7387"/>
                      <a:pt x="11955" y="7670"/>
                    </a:cubicBezTo>
                    <a:lnTo>
                      <a:pt x="7093" y="7670"/>
                    </a:lnTo>
                    <a:cubicBezTo>
                      <a:pt x="7813" y="7288"/>
                      <a:pt x="8523" y="7144"/>
                      <a:pt x="9229" y="7144"/>
                    </a:cubicBezTo>
                    <a:close/>
                    <a:moveTo>
                      <a:pt x="19351" y="4316"/>
                    </a:moveTo>
                    <a:cubicBezTo>
                      <a:pt x="19715" y="4316"/>
                      <a:pt x="20090" y="4381"/>
                      <a:pt x="20477" y="4487"/>
                    </a:cubicBezTo>
                    <a:cubicBezTo>
                      <a:pt x="21454" y="4763"/>
                      <a:pt x="22331" y="5239"/>
                      <a:pt x="23208" y="5715"/>
                    </a:cubicBezTo>
                    <a:cubicBezTo>
                      <a:pt x="24487" y="6442"/>
                      <a:pt x="25790" y="7119"/>
                      <a:pt x="27193" y="7620"/>
                    </a:cubicBezTo>
                    <a:cubicBezTo>
                      <a:pt x="27218" y="7620"/>
                      <a:pt x="27243" y="7645"/>
                      <a:pt x="27319" y="7670"/>
                    </a:cubicBezTo>
                    <a:lnTo>
                      <a:pt x="19675" y="7670"/>
                    </a:lnTo>
                    <a:cubicBezTo>
                      <a:pt x="19675" y="7570"/>
                      <a:pt x="19775" y="7520"/>
                      <a:pt x="19825" y="7470"/>
                    </a:cubicBezTo>
                    <a:cubicBezTo>
                      <a:pt x="20276" y="6968"/>
                      <a:pt x="20251" y="6216"/>
                      <a:pt x="19775" y="5765"/>
                    </a:cubicBezTo>
                    <a:cubicBezTo>
                      <a:pt x="19616" y="5638"/>
                      <a:pt x="19427" y="5572"/>
                      <a:pt x="19253" y="5572"/>
                    </a:cubicBezTo>
                    <a:cubicBezTo>
                      <a:pt x="19152" y="5572"/>
                      <a:pt x="19055" y="5594"/>
                      <a:pt x="18973" y="5640"/>
                    </a:cubicBezTo>
                    <a:cubicBezTo>
                      <a:pt x="18697" y="5815"/>
                      <a:pt x="18597" y="6091"/>
                      <a:pt x="18697" y="6417"/>
                    </a:cubicBezTo>
                    <a:cubicBezTo>
                      <a:pt x="18747" y="6668"/>
                      <a:pt x="18872" y="6893"/>
                      <a:pt x="19098" y="7043"/>
                    </a:cubicBezTo>
                    <a:cubicBezTo>
                      <a:pt x="19223" y="7119"/>
                      <a:pt x="19198" y="7169"/>
                      <a:pt x="19073" y="7219"/>
                    </a:cubicBezTo>
                    <a:cubicBezTo>
                      <a:pt x="18867" y="7319"/>
                      <a:pt x="18654" y="7365"/>
                      <a:pt x="18446" y="7365"/>
                    </a:cubicBezTo>
                    <a:cubicBezTo>
                      <a:pt x="17871" y="7365"/>
                      <a:pt x="17339" y="7006"/>
                      <a:pt x="17118" y="6417"/>
                    </a:cubicBezTo>
                    <a:cubicBezTo>
                      <a:pt x="16943" y="5941"/>
                      <a:pt x="17193" y="5339"/>
                      <a:pt x="17695" y="4913"/>
                    </a:cubicBezTo>
                    <a:cubicBezTo>
                      <a:pt x="18218" y="4482"/>
                      <a:pt x="18771" y="4316"/>
                      <a:pt x="19351" y="4316"/>
                    </a:cubicBezTo>
                    <a:close/>
                    <a:moveTo>
                      <a:pt x="32075" y="0"/>
                    </a:moveTo>
                    <a:cubicBezTo>
                      <a:pt x="31954" y="0"/>
                      <a:pt x="31830" y="9"/>
                      <a:pt x="31705" y="26"/>
                    </a:cubicBezTo>
                    <a:cubicBezTo>
                      <a:pt x="30903" y="126"/>
                      <a:pt x="30351" y="627"/>
                      <a:pt x="29875" y="1229"/>
                    </a:cubicBezTo>
                    <a:cubicBezTo>
                      <a:pt x="29549" y="1630"/>
                      <a:pt x="29474" y="2106"/>
                      <a:pt x="29574" y="2582"/>
                    </a:cubicBezTo>
                    <a:cubicBezTo>
                      <a:pt x="29750" y="3485"/>
                      <a:pt x="30552" y="4111"/>
                      <a:pt x="31454" y="4136"/>
                    </a:cubicBezTo>
                    <a:cubicBezTo>
                      <a:pt x="31955" y="4136"/>
                      <a:pt x="32406" y="3961"/>
                      <a:pt x="32757" y="3635"/>
                    </a:cubicBezTo>
                    <a:cubicBezTo>
                      <a:pt x="33334" y="3084"/>
                      <a:pt x="33208" y="2432"/>
                      <a:pt x="32707" y="1705"/>
                    </a:cubicBezTo>
                    <a:cubicBezTo>
                      <a:pt x="32582" y="1555"/>
                      <a:pt x="32381" y="1480"/>
                      <a:pt x="32206" y="1429"/>
                    </a:cubicBezTo>
                    <a:cubicBezTo>
                      <a:pt x="32139" y="1409"/>
                      <a:pt x="32071" y="1400"/>
                      <a:pt x="32005" y="1400"/>
                    </a:cubicBezTo>
                    <a:cubicBezTo>
                      <a:pt x="31580" y="1400"/>
                      <a:pt x="31210" y="1787"/>
                      <a:pt x="31254" y="2156"/>
                    </a:cubicBezTo>
                    <a:cubicBezTo>
                      <a:pt x="31304" y="2582"/>
                      <a:pt x="31429" y="2933"/>
                      <a:pt x="31705" y="3234"/>
                    </a:cubicBezTo>
                    <a:cubicBezTo>
                      <a:pt x="31755" y="3284"/>
                      <a:pt x="31830" y="3309"/>
                      <a:pt x="31805" y="3384"/>
                    </a:cubicBezTo>
                    <a:cubicBezTo>
                      <a:pt x="31755" y="3459"/>
                      <a:pt x="31680" y="3459"/>
                      <a:pt x="31604" y="3459"/>
                    </a:cubicBezTo>
                    <a:lnTo>
                      <a:pt x="31304" y="3459"/>
                    </a:lnTo>
                    <a:cubicBezTo>
                      <a:pt x="30827" y="3384"/>
                      <a:pt x="30502" y="3134"/>
                      <a:pt x="30301" y="2733"/>
                    </a:cubicBezTo>
                    <a:cubicBezTo>
                      <a:pt x="30126" y="2382"/>
                      <a:pt x="30126" y="2006"/>
                      <a:pt x="30351" y="1655"/>
                    </a:cubicBezTo>
                    <a:cubicBezTo>
                      <a:pt x="30577" y="1354"/>
                      <a:pt x="30853" y="1079"/>
                      <a:pt x="31178" y="878"/>
                    </a:cubicBezTo>
                    <a:cubicBezTo>
                      <a:pt x="31445" y="718"/>
                      <a:pt x="31711" y="634"/>
                      <a:pt x="31995" y="634"/>
                    </a:cubicBezTo>
                    <a:cubicBezTo>
                      <a:pt x="32112" y="634"/>
                      <a:pt x="32232" y="648"/>
                      <a:pt x="32356" y="678"/>
                    </a:cubicBezTo>
                    <a:cubicBezTo>
                      <a:pt x="33309" y="853"/>
                      <a:pt x="33960" y="1429"/>
                      <a:pt x="34512" y="2156"/>
                    </a:cubicBezTo>
                    <a:cubicBezTo>
                      <a:pt x="35239" y="3084"/>
                      <a:pt x="35389" y="4186"/>
                      <a:pt x="35414" y="5289"/>
                    </a:cubicBezTo>
                    <a:cubicBezTo>
                      <a:pt x="35414" y="5439"/>
                      <a:pt x="35364" y="5490"/>
                      <a:pt x="35213" y="5515"/>
                    </a:cubicBezTo>
                    <a:cubicBezTo>
                      <a:pt x="35088" y="5515"/>
                      <a:pt x="34963" y="5540"/>
                      <a:pt x="34863" y="5565"/>
                    </a:cubicBezTo>
                    <a:cubicBezTo>
                      <a:pt x="34436" y="5690"/>
                      <a:pt x="34311" y="6191"/>
                      <a:pt x="34612" y="6517"/>
                    </a:cubicBezTo>
                    <a:cubicBezTo>
                      <a:pt x="34762" y="6668"/>
                      <a:pt x="34913" y="6793"/>
                      <a:pt x="35088" y="6893"/>
                    </a:cubicBezTo>
                    <a:cubicBezTo>
                      <a:pt x="35264" y="7018"/>
                      <a:pt x="35364" y="7069"/>
                      <a:pt x="35113" y="7194"/>
                    </a:cubicBezTo>
                    <a:cubicBezTo>
                      <a:pt x="35063" y="7219"/>
                      <a:pt x="35013" y="7294"/>
                      <a:pt x="34988" y="7344"/>
                    </a:cubicBezTo>
                    <a:cubicBezTo>
                      <a:pt x="34925" y="7492"/>
                      <a:pt x="34826" y="7551"/>
                      <a:pt x="34691" y="7551"/>
                    </a:cubicBezTo>
                    <a:cubicBezTo>
                      <a:pt x="34666" y="7551"/>
                      <a:pt x="34640" y="7549"/>
                      <a:pt x="34612" y="7545"/>
                    </a:cubicBezTo>
                    <a:cubicBezTo>
                      <a:pt x="34361" y="7545"/>
                      <a:pt x="34111" y="7522"/>
                      <a:pt x="33860" y="7522"/>
                    </a:cubicBezTo>
                    <a:cubicBezTo>
                      <a:pt x="33735" y="7522"/>
                      <a:pt x="33609" y="7528"/>
                      <a:pt x="33484" y="7545"/>
                    </a:cubicBezTo>
                    <a:cubicBezTo>
                      <a:pt x="33183" y="7576"/>
                      <a:pt x="32882" y="7608"/>
                      <a:pt x="32574" y="7608"/>
                    </a:cubicBezTo>
                    <a:cubicBezTo>
                      <a:pt x="32396" y="7608"/>
                      <a:pt x="32215" y="7597"/>
                      <a:pt x="32030" y="7570"/>
                    </a:cubicBezTo>
                    <a:cubicBezTo>
                      <a:pt x="31429" y="7470"/>
                      <a:pt x="30827" y="7269"/>
                      <a:pt x="30226" y="7119"/>
                    </a:cubicBezTo>
                    <a:cubicBezTo>
                      <a:pt x="29198" y="6893"/>
                      <a:pt x="28421" y="6267"/>
                      <a:pt x="27745" y="5490"/>
                    </a:cubicBezTo>
                    <a:cubicBezTo>
                      <a:pt x="27193" y="4888"/>
                      <a:pt x="26717" y="4236"/>
                      <a:pt x="26091" y="3685"/>
                    </a:cubicBezTo>
                    <a:cubicBezTo>
                      <a:pt x="25865" y="3459"/>
                      <a:pt x="25639" y="3284"/>
                      <a:pt x="25339" y="3209"/>
                    </a:cubicBezTo>
                    <a:cubicBezTo>
                      <a:pt x="25264" y="3187"/>
                      <a:pt x="25194" y="3177"/>
                      <a:pt x="25130" y="3177"/>
                    </a:cubicBezTo>
                    <a:cubicBezTo>
                      <a:pt x="24824" y="3177"/>
                      <a:pt x="24633" y="3409"/>
                      <a:pt x="24612" y="3760"/>
                    </a:cubicBezTo>
                    <a:cubicBezTo>
                      <a:pt x="24612" y="3936"/>
                      <a:pt x="24662" y="4111"/>
                      <a:pt x="24737" y="4287"/>
                    </a:cubicBezTo>
                    <a:cubicBezTo>
                      <a:pt x="24963" y="4763"/>
                      <a:pt x="25289" y="5189"/>
                      <a:pt x="25715" y="5515"/>
                    </a:cubicBezTo>
                    <a:cubicBezTo>
                      <a:pt x="26642" y="6267"/>
                      <a:pt x="27695" y="6843"/>
                      <a:pt x="28772" y="7344"/>
                    </a:cubicBezTo>
                    <a:cubicBezTo>
                      <a:pt x="28923" y="7394"/>
                      <a:pt x="29073" y="7444"/>
                      <a:pt x="29248" y="7520"/>
                    </a:cubicBezTo>
                    <a:cubicBezTo>
                      <a:pt x="29223" y="7532"/>
                      <a:pt x="29198" y="7538"/>
                      <a:pt x="29176" y="7538"/>
                    </a:cubicBezTo>
                    <a:cubicBezTo>
                      <a:pt x="29155" y="7538"/>
                      <a:pt x="29136" y="7532"/>
                      <a:pt x="29123" y="7520"/>
                    </a:cubicBezTo>
                    <a:cubicBezTo>
                      <a:pt x="27243" y="7119"/>
                      <a:pt x="25539" y="6292"/>
                      <a:pt x="23885" y="5364"/>
                    </a:cubicBezTo>
                    <a:cubicBezTo>
                      <a:pt x="22958" y="4838"/>
                      <a:pt x="22030" y="4287"/>
                      <a:pt x="21003" y="3961"/>
                    </a:cubicBezTo>
                    <a:cubicBezTo>
                      <a:pt x="20469" y="3798"/>
                      <a:pt x="19935" y="3657"/>
                      <a:pt x="19401" y="3657"/>
                    </a:cubicBezTo>
                    <a:cubicBezTo>
                      <a:pt x="19359" y="3657"/>
                      <a:pt x="19316" y="3658"/>
                      <a:pt x="19274" y="3660"/>
                    </a:cubicBezTo>
                    <a:cubicBezTo>
                      <a:pt x="18497" y="3685"/>
                      <a:pt x="17820" y="3961"/>
                      <a:pt x="17218" y="4462"/>
                    </a:cubicBezTo>
                    <a:cubicBezTo>
                      <a:pt x="16191" y="5314"/>
                      <a:pt x="16141" y="6668"/>
                      <a:pt x="17068" y="7495"/>
                    </a:cubicBezTo>
                    <a:cubicBezTo>
                      <a:pt x="17118" y="7545"/>
                      <a:pt x="17193" y="7595"/>
                      <a:pt x="17218" y="7670"/>
                    </a:cubicBezTo>
                    <a:cubicBezTo>
                      <a:pt x="17076" y="7686"/>
                      <a:pt x="16937" y="7694"/>
                      <a:pt x="16800" y="7694"/>
                    </a:cubicBezTo>
                    <a:cubicBezTo>
                      <a:pt x="16090" y="7694"/>
                      <a:pt x="15442" y="7488"/>
                      <a:pt x="14812" y="7194"/>
                    </a:cubicBezTo>
                    <a:cubicBezTo>
                      <a:pt x="14111" y="6868"/>
                      <a:pt x="13860" y="6166"/>
                      <a:pt x="13885" y="5540"/>
                    </a:cubicBezTo>
                    <a:cubicBezTo>
                      <a:pt x="13885" y="5281"/>
                      <a:pt x="14043" y="5133"/>
                      <a:pt x="14258" y="5133"/>
                    </a:cubicBezTo>
                    <a:cubicBezTo>
                      <a:pt x="14314" y="5133"/>
                      <a:pt x="14374" y="5143"/>
                      <a:pt x="14436" y="5164"/>
                    </a:cubicBezTo>
                    <a:cubicBezTo>
                      <a:pt x="14411" y="5189"/>
                      <a:pt x="14386" y="5189"/>
                      <a:pt x="14361" y="5214"/>
                    </a:cubicBezTo>
                    <a:cubicBezTo>
                      <a:pt x="14211" y="5364"/>
                      <a:pt x="14136" y="5540"/>
                      <a:pt x="14236" y="5740"/>
                    </a:cubicBezTo>
                    <a:cubicBezTo>
                      <a:pt x="14336" y="5966"/>
                      <a:pt x="14512" y="6066"/>
                      <a:pt x="14737" y="6066"/>
                    </a:cubicBezTo>
                    <a:cubicBezTo>
                      <a:pt x="15088" y="6041"/>
                      <a:pt x="15364" y="5690"/>
                      <a:pt x="15314" y="5314"/>
                    </a:cubicBezTo>
                    <a:cubicBezTo>
                      <a:pt x="15238" y="4813"/>
                      <a:pt x="14862" y="4462"/>
                      <a:pt x="14386" y="4462"/>
                    </a:cubicBezTo>
                    <a:cubicBezTo>
                      <a:pt x="14370" y="4461"/>
                      <a:pt x="14353" y="4461"/>
                      <a:pt x="14336" y="4461"/>
                    </a:cubicBezTo>
                    <a:cubicBezTo>
                      <a:pt x="13829" y="4461"/>
                      <a:pt x="13356" y="4827"/>
                      <a:pt x="13283" y="5264"/>
                    </a:cubicBezTo>
                    <a:cubicBezTo>
                      <a:pt x="13158" y="5991"/>
                      <a:pt x="13359" y="6592"/>
                      <a:pt x="13785" y="7169"/>
                    </a:cubicBezTo>
                    <a:cubicBezTo>
                      <a:pt x="13910" y="7369"/>
                      <a:pt x="14136" y="7495"/>
                      <a:pt x="14286" y="7670"/>
                    </a:cubicBezTo>
                    <a:cubicBezTo>
                      <a:pt x="14186" y="7645"/>
                      <a:pt x="14111" y="7570"/>
                      <a:pt x="14010" y="7570"/>
                    </a:cubicBezTo>
                    <a:cubicBezTo>
                      <a:pt x="13459" y="7444"/>
                      <a:pt x="12908" y="7269"/>
                      <a:pt x="12381" y="7119"/>
                    </a:cubicBezTo>
                    <a:cubicBezTo>
                      <a:pt x="11349" y="6817"/>
                      <a:pt x="10316" y="6516"/>
                      <a:pt x="9252" y="6516"/>
                    </a:cubicBezTo>
                    <a:cubicBezTo>
                      <a:pt x="9076" y="6516"/>
                      <a:pt x="8900" y="6524"/>
                      <a:pt x="8722" y="6542"/>
                    </a:cubicBezTo>
                    <a:cubicBezTo>
                      <a:pt x="8221" y="6592"/>
                      <a:pt x="7745" y="6693"/>
                      <a:pt x="7268" y="6893"/>
                    </a:cubicBezTo>
                    <a:cubicBezTo>
                      <a:pt x="6767" y="7119"/>
                      <a:pt x="6241" y="7369"/>
                      <a:pt x="5689" y="7495"/>
                    </a:cubicBezTo>
                    <a:cubicBezTo>
                      <a:pt x="5564" y="7522"/>
                      <a:pt x="5438" y="7536"/>
                      <a:pt x="5314" y="7536"/>
                    </a:cubicBezTo>
                    <a:cubicBezTo>
                      <a:pt x="5093" y="7536"/>
                      <a:pt x="4880" y="7491"/>
                      <a:pt x="4687" y="7394"/>
                    </a:cubicBezTo>
                    <a:cubicBezTo>
                      <a:pt x="4161" y="7119"/>
                      <a:pt x="3810" y="6642"/>
                      <a:pt x="3659" y="6041"/>
                    </a:cubicBezTo>
                    <a:cubicBezTo>
                      <a:pt x="3471" y="5310"/>
                      <a:pt x="4059" y="4579"/>
                      <a:pt x="4756" y="4579"/>
                    </a:cubicBezTo>
                    <a:cubicBezTo>
                      <a:pt x="4799" y="4579"/>
                      <a:pt x="4843" y="4581"/>
                      <a:pt x="4887" y="4587"/>
                    </a:cubicBezTo>
                    <a:cubicBezTo>
                      <a:pt x="4687" y="4637"/>
                      <a:pt x="4562" y="4763"/>
                      <a:pt x="4537" y="4988"/>
                    </a:cubicBezTo>
                    <a:cubicBezTo>
                      <a:pt x="4512" y="5264"/>
                      <a:pt x="4637" y="5490"/>
                      <a:pt x="4887" y="5590"/>
                    </a:cubicBezTo>
                    <a:cubicBezTo>
                      <a:pt x="4983" y="5630"/>
                      <a:pt x="5084" y="5649"/>
                      <a:pt x="5184" y="5649"/>
                    </a:cubicBezTo>
                    <a:cubicBezTo>
                      <a:pt x="5397" y="5649"/>
                      <a:pt x="5603" y="5560"/>
                      <a:pt x="5740" y="5389"/>
                    </a:cubicBezTo>
                    <a:cubicBezTo>
                      <a:pt x="6141" y="4888"/>
                      <a:pt x="5840" y="4136"/>
                      <a:pt x="5188" y="3961"/>
                    </a:cubicBezTo>
                    <a:cubicBezTo>
                      <a:pt x="5068" y="3930"/>
                      <a:pt x="4943" y="3915"/>
                      <a:pt x="4816" y="3915"/>
                    </a:cubicBezTo>
                    <a:cubicBezTo>
                      <a:pt x="4124" y="3915"/>
                      <a:pt x="3383" y="4357"/>
                      <a:pt x="3108" y="5013"/>
                    </a:cubicBezTo>
                    <a:cubicBezTo>
                      <a:pt x="2832" y="5690"/>
                      <a:pt x="2983" y="6317"/>
                      <a:pt x="3334" y="6918"/>
                    </a:cubicBezTo>
                    <a:cubicBezTo>
                      <a:pt x="3459" y="7144"/>
                      <a:pt x="3634" y="7319"/>
                      <a:pt x="3810" y="7495"/>
                    </a:cubicBezTo>
                    <a:cubicBezTo>
                      <a:pt x="3785" y="7520"/>
                      <a:pt x="3766" y="7526"/>
                      <a:pt x="3750" y="7526"/>
                    </a:cubicBezTo>
                    <a:cubicBezTo>
                      <a:pt x="3735" y="7526"/>
                      <a:pt x="3722" y="7520"/>
                      <a:pt x="3710" y="7520"/>
                    </a:cubicBezTo>
                    <a:cubicBezTo>
                      <a:pt x="3233" y="7470"/>
                      <a:pt x="2782" y="7319"/>
                      <a:pt x="2306" y="7219"/>
                    </a:cubicBezTo>
                    <a:cubicBezTo>
                      <a:pt x="2110" y="7170"/>
                      <a:pt x="1914" y="7132"/>
                      <a:pt x="1711" y="7132"/>
                    </a:cubicBezTo>
                    <a:cubicBezTo>
                      <a:pt x="1603" y="7132"/>
                      <a:pt x="1492" y="7143"/>
                      <a:pt x="1379" y="7169"/>
                    </a:cubicBezTo>
                    <a:cubicBezTo>
                      <a:pt x="627" y="7294"/>
                      <a:pt x="301" y="7695"/>
                      <a:pt x="151" y="8572"/>
                    </a:cubicBezTo>
                    <a:cubicBezTo>
                      <a:pt x="0" y="9349"/>
                      <a:pt x="577" y="10176"/>
                      <a:pt x="1354" y="10327"/>
                    </a:cubicBezTo>
                    <a:cubicBezTo>
                      <a:pt x="1409" y="10336"/>
                      <a:pt x="1464" y="10341"/>
                      <a:pt x="1519" y="10341"/>
                    </a:cubicBezTo>
                    <a:cubicBezTo>
                      <a:pt x="1884" y="10341"/>
                      <a:pt x="2216" y="10131"/>
                      <a:pt x="2281" y="9825"/>
                    </a:cubicBezTo>
                    <a:cubicBezTo>
                      <a:pt x="2356" y="9550"/>
                      <a:pt x="2206" y="9249"/>
                      <a:pt x="1980" y="9174"/>
                    </a:cubicBezTo>
                    <a:cubicBezTo>
                      <a:pt x="1916" y="9151"/>
                      <a:pt x="1853" y="9140"/>
                      <a:pt x="1791" y="9140"/>
                    </a:cubicBezTo>
                    <a:cubicBezTo>
                      <a:pt x="1586" y="9140"/>
                      <a:pt x="1406" y="9263"/>
                      <a:pt x="1329" y="9475"/>
                    </a:cubicBezTo>
                    <a:cubicBezTo>
                      <a:pt x="1293" y="9558"/>
                      <a:pt x="1262" y="9591"/>
                      <a:pt x="1230" y="9591"/>
                    </a:cubicBezTo>
                    <a:cubicBezTo>
                      <a:pt x="1194" y="9591"/>
                      <a:pt x="1155" y="9552"/>
                      <a:pt x="1103" y="9500"/>
                    </a:cubicBezTo>
                    <a:cubicBezTo>
                      <a:pt x="777" y="9174"/>
                      <a:pt x="702" y="8798"/>
                      <a:pt x="852" y="8347"/>
                    </a:cubicBezTo>
                    <a:cubicBezTo>
                      <a:pt x="978" y="7946"/>
                      <a:pt x="1203" y="7795"/>
                      <a:pt x="1629" y="7795"/>
                    </a:cubicBezTo>
                    <a:cubicBezTo>
                      <a:pt x="1676" y="7792"/>
                      <a:pt x="1723" y="7790"/>
                      <a:pt x="1769" y="7790"/>
                    </a:cubicBezTo>
                    <a:cubicBezTo>
                      <a:pt x="2067" y="7790"/>
                      <a:pt x="2350" y="7856"/>
                      <a:pt x="2632" y="7921"/>
                    </a:cubicBezTo>
                    <a:cubicBezTo>
                      <a:pt x="3584" y="8146"/>
                      <a:pt x="4512" y="8347"/>
                      <a:pt x="5514" y="8347"/>
                    </a:cubicBezTo>
                    <a:cubicBezTo>
                      <a:pt x="8388" y="8338"/>
                      <a:pt x="11265" y="8336"/>
                      <a:pt x="14142" y="8336"/>
                    </a:cubicBezTo>
                    <a:cubicBezTo>
                      <a:pt x="19897" y="8336"/>
                      <a:pt x="25656" y="8347"/>
                      <a:pt x="31404" y="8347"/>
                    </a:cubicBezTo>
                    <a:lnTo>
                      <a:pt x="35965" y="8347"/>
                    </a:lnTo>
                    <a:lnTo>
                      <a:pt x="35965" y="4462"/>
                    </a:lnTo>
                    <a:cubicBezTo>
                      <a:pt x="35965" y="3685"/>
                      <a:pt x="35665" y="2908"/>
                      <a:pt x="35665" y="2908"/>
                    </a:cubicBezTo>
                    <a:cubicBezTo>
                      <a:pt x="35239" y="1906"/>
                      <a:pt x="34612" y="1079"/>
                      <a:pt x="33685" y="502"/>
                    </a:cubicBezTo>
                    <a:cubicBezTo>
                      <a:pt x="33187" y="191"/>
                      <a:pt x="32655" y="0"/>
                      <a:pt x="32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" name="Google Shape;105;p13"/>
            <p:cNvGrpSpPr/>
            <p:nvPr/>
          </p:nvGrpSpPr>
          <p:grpSpPr>
            <a:xfrm rot="5400000" flipH="1">
              <a:off x="8293936" y="4294764"/>
              <a:ext cx="726667" cy="670941"/>
              <a:chOff x="1936850" y="1333975"/>
              <a:chExt cx="1013200" cy="935500"/>
            </a:xfrm>
          </p:grpSpPr>
          <p:sp>
            <p:nvSpPr>
              <p:cNvPr id="106" name="Google Shape;106;p13"/>
              <p:cNvSpPr/>
              <p:nvPr/>
            </p:nvSpPr>
            <p:spPr>
              <a:xfrm>
                <a:off x="1936850" y="1530525"/>
                <a:ext cx="181100" cy="738950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29558" extrusionOk="0">
                    <a:moveTo>
                      <a:pt x="4512" y="6951"/>
                    </a:moveTo>
                    <a:lnTo>
                      <a:pt x="4512" y="11813"/>
                    </a:lnTo>
                    <a:cubicBezTo>
                      <a:pt x="4011" y="10209"/>
                      <a:pt x="3635" y="8605"/>
                      <a:pt x="4512" y="6951"/>
                    </a:cubicBezTo>
                    <a:close/>
                    <a:moveTo>
                      <a:pt x="2884" y="16942"/>
                    </a:moveTo>
                    <a:cubicBezTo>
                      <a:pt x="3364" y="16942"/>
                      <a:pt x="3834" y="17224"/>
                      <a:pt x="4061" y="17728"/>
                    </a:cubicBezTo>
                    <a:cubicBezTo>
                      <a:pt x="4211" y="18129"/>
                      <a:pt x="4236" y="18530"/>
                      <a:pt x="4036" y="18931"/>
                    </a:cubicBezTo>
                    <a:cubicBezTo>
                      <a:pt x="4006" y="19007"/>
                      <a:pt x="3984" y="19065"/>
                      <a:pt x="3950" y="19065"/>
                    </a:cubicBezTo>
                    <a:cubicBezTo>
                      <a:pt x="3928" y="19065"/>
                      <a:pt x="3900" y="19040"/>
                      <a:pt x="3860" y="18981"/>
                    </a:cubicBezTo>
                    <a:cubicBezTo>
                      <a:pt x="3710" y="18756"/>
                      <a:pt x="3485" y="18630"/>
                      <a:pt x="3234" y="18555"/>
                    </a:cubicBezTo>
                    <a:cubicBezTo>
                      <a:pt x="3163" y="18539"/>
                      <a:pt x="3094" y="18531"/>
                      <a:pt x="3029" y="18531"/>
                    </a:cubicBezTo>
                    <a:cubicBezTo>
                      <a:pt x="2794" y="18531"/>
                      <a:pt x="2600" y="18635"/>
                      <a:pt x="2482" y="18831"/>
                    </a:cubicBezTo>
                    <a:cubicBezTo>
                      <a:pt x="2332" y="19056"/>
                      <a:pt x="2382" y="19382"/>
                      <a:pt x="2582" y="19633"/>
                    </a:cubicBezTo>
                    <a:cubicBezTo>
                      <a:pt x="2810" y="19887"/>
                      <a:pt x="3137" y="20020"/>
                      <a:pt x="3469" y="20020"/>
                    </a:cubicBezTo>
                    <a:cubicBezTo>
                      <a:pt x="3759" y="20020"/>
                      <a:pt x="4053" y="19918"/>
                      <a:pt x="4287" y="19708"/>
                    </a:cubicBezTo>
                    <a:cubicBezTo>
                      <a:pt x="4337" y="19658"/>
                      <a:pt x="4387" y="19583"/>
                      <a:pt x="4487" y="19507"/>
                    </a:cubicBezTo>
                    <a:lnTo>
                      <a:pt x="4487" y="27177"/>
                    </a:lnTo>
                    <a:cubicBezTo>
                      <a:pt x="4337" y="26801"/>
                      <a:pt x="4211" y="26450"/>
                      <a:pt x="4086" y="26124"/>
                    </a:cubicBezTo>
                    <a:cubicBezTo>
                      <a:pt x="3535" y="24796"/>
                      <a:pt x="2833" y="23568"/>
                      <a:pt x="2131" y="22339"/>
                    </a:cubicBezTo>
                    <a:cubicBezTo>
                      <a:pt x="1655" y="21512"/>
                      <a:pt x="1304" y="20635"/>
                      <a:pt x="1179" y="19683"/>
                    </a:cubicBezTo>
                    <a:cubicBezTo>
                      <a:pt x="1028" y="18705"/>
                      <a:pt x="1304" y="17853"/>
                      <a:pt x="2131" y="17202"/>
                    </a:cubicBezTo>
                    <a:cubicBezTo>
                      <a:pt x="2360" y="17025"/>
                      <a:pt x="2624" y="16942"/>
                      <a:pt x="2884" y="16942"/>
                    </a:cubicBezTo>
                    <a:close/>
                    <a:moveTo>
                      <a:pt x="5594" y="0"/>
                    </a:moveTo>
                    <a:cubicBezTo>
                      <a:pt x="5535" y="0"/>
                      <a:pt x="5475" y="3"/>
                      <a:pt x="5414" y="9"/>
                    </a:cubicBezTo>
                    <a:cubicBezTo>
                      <a:pt x="4763" y="59"/>
                      <a:pt x="4161" y="485"/>
                      <a:pt x="4011" y="1136"/>
                    </a:cubicBezTo>
                    <a:cubicBezTo>
                      <a:pt x="3886" y="1638"/>
                      <a:pt x="4011" y="2139"/>
                      <a:pt x="4136" y="2640"/>
                    </a:cubicBezTo>
                    <a:cubicBezTo>
                      <a:pt x="4236" y="2966"/>
                      <a:pt x="4312" y="3317"/>
                      <a:pt x="4362" y="3668"/>
                    </a:cubicBezTo>
                    <a:cubicBezTo>
                      <a:pt x="4287" y="3668"/>
                      <a:pt x="4236" y="3618"/>
                      <a:pt x="4211" y="3567"/>
                    </a:cubicBezTo>
                    <a:cubicBezTo>
                      <a:pt x="3710" y="3091"/>
                      <a:pt x="3134" y="2841"/>
                      <a:pt x="2432" y="2841"/>
                    </a:cubicBezTo>
                    <a:cubicBezTo>
                      <a:pt x="1304" y="2866"/>
                      <a:pt x="502" y="4169"/>
                      <a:pt x="778" y="5096"/>
                    </a:cubicBezTo>
                    <a:cubicBezTo>
                      <a:pt x="910" y="5528"/>
                      <a:pt x="1307" y="5783"/>
                      <a:pt x="1698" y="5783"/>
                    </a:cubicBezTo>
                    <a:cubicBezTo>
                      <a:pt x="1897" y="5783"/>
                      <a:pt x="2095" y="5717"/>
                      <a:pt x="2256" y="5572"/>
                    </a:cubicBezTo>
                    <a:cubicBezTo>
                      <a:pt x="2482" y="5347"/>
                      <a:pt x="2532" y="5096"/>
                      <a:pt x="2432" y="4796"/>
                    </a:cubicBezTo>
                    <a:cubicBezTo>
                      <a:pt x="2332" y="4545"/>
                      <a:pt x="2156" y="4420"/>
                      <a:pt x="1931" y="4395"/>
                    </a:cubicBezTo>
                    <a:cubicBezTo>
                      <a:pt x="1911" y="4393"/>
                      <a:pt x="1892" y="4392"/>
                      <a:pt x="1873" y="4392"/>
                    </a:cubicBezTo>
                    <a:cubicBezTo>
                      <a:pt x="1630" y="4392"/>
                      <a:pt x="1472" y="4541"/>
                      <a:pt x="1379" y="4821"/>
                    </a:cubicBezTo>
                    <a:cubicBezTo>
                      <a:pt x="1379" y="4545"/>
                      <a:pt x="1429" y="4319"/>
                      <a:pt x="1530" y="4144"/>
                    </a:cubicBezTo>
                    <a:cubicBezTo>
                      <a:pt x="1746" y="3760"/>
                      <a:pt x="2031" y="3491"/>
                      <a:pt x="2495" y="3491"/>
                    </a:cubicBezTo>
                    <a:cubicBezTo>
                      <a:pt x="2515" y="3491"/>
                      <a:pt x="2536" y="3491"/>
                      <a:pt x="2557" y="3492"/>
                    </a:cubicBezTo>
                    <a:cubicBezTo>
                      <a:pt x="3209" y="3517"/>
                      <a:pt x="3660" y="3868"/>
                      <a:pt x="4061" y="4319"/>
                    </a:cubicBezTo>
                    <a:cubicBezTo>
                      <a:pt x="4287" y="4570"/>
                      <a:pt x="4337" y="4896"/>
                      <a:pt x="4337" y="5197"/>
                    </a:cubicBezTo>
                    <a:cubicBezTo>
                      <a:pt x="4362" y="5572"/>
                      <a:pt x="4236" y="5923"/>
                      <a:pt x="4086" y="6249"/>
                    </a:cubicBezTo>
                    <a:cubicBezTo>
                      <a:pt x="3911" y="6725"/>
                      <a:pt x="3635" y="7177"/>
                      <a:pt x="3510" y="7678"/>
                    </a:cubicBezTo>
                    <a:cubicBezTo>
                      <a:pt x="3259" y="8630"/>
                      <a:pt x="3309" y="9557"/>
                      <a:pt x="3485" y="10510"/>
                    </a:cubicBezTo>
                    <a:cubicBezTo>
                      <a:pt x="3735" y="11738"/>
                      <a:pt x="4186" y="12941"/>
                      <a:pt x="4462" y="14169"/>
                    </a:cubicBezTo>
                    <a:cubicBezTo>
                      <a:pt x="4437" y="14144"/>
                      <a:pt x="4412" y="14094"/>
                      <a:pt x="4387" y="14069"/>
                    </a:cubicBezTo>
                    <a:cubicBezTo>
                      <a:pt x="3886" y="13392"/>
                      <a:pt x="3209" y="13116"/>
                      <a:pt x="2382" y="13116"/>
                    </a:cubicBezTo>
                    <a:cubicBezTo>
                      <a:pt x="2360" y="13115"/>
                      <a:pt x="2338" y="13115"/>
                      <a:pt x="2317" y="13115"/>
                    </a:cubicBezTo>
                    <a:cubicBezTo>
                      <a:pt x="1876" y="13115"/>
                      <a:pt x="1571" y="13361"/>
                      <a:pt x="1379" y="13768"/>
                    </a:cubicBezTo>
                    <a:cubicBezTo>
                      <a:pt x="1204" y="14119"/>
                      <a:pt x="1229" y="14495"/>
                      <a:pt x="1479" y="14846"/>
                    </a:cubicBezTo>
                    <a:cubicBezTo>
                      <a:pt x="1653" y="15072"/>
                      <a:pt x="1918" y="15185"/>
                      <a:pt x="2177" y="15185"/>
                    </a:cubicBezTo>
                    <a:cubicBezTo>
                      <a:pt x="2406" y="15185"/>
                      <a:pt x="2630" y="15097"/>
                      <a:pt x="2783" y="14921"/>
                    </a:cubicBezTo>
                    <a:cubicBezTo>
                      <a:pt x="2958" y="14695"/>
                      <a:pt x="2908" y="14370"/>
                      <a:pt x="2708" y="14194"/>
                    </a:cubicBezTo>
                    <a:cubicBezTo>
                      <a:pt x="2614" y="14100"/>
                      <a:pt x="2514" y="14056"/>
                      <a:pt x="2412" y="14056"/>
                    </a:cubicBezTo>
                    <a:cubicBezTo>
                      <a:pt x="2296" y="14056"/>
                      <a:pt x="2176" y="14113"/>
                      <a:pt x="2056" y="14219"/>
                    </a:cubicBezTo>
                    <a:cubicBezTo>
                      <a:pt x="2036" y="14239"/>
                      <a:pt x="2015" y="14276"/>
                      <a:pt x="1982" y="14276"/>
                    </a:cubicBezTo>
                    <a:cubicBezTo>
                      <a:pt x="1974" y="14276"/>
                      <a:pt x="1965" y="14274"/>
                      <a:pt x="1956" y="14269"/>
                    </a:cubicBezTo>
                    <a:cubicBezTo>
                      <a:pt x="1906" y="13994"/>
                      <a:pt x="2056" y="13768"/>
                      <a:pt x="2307" y="13768"/>
                    </a:cubicBezTo>
                    <a:cubicBezTo>
                      <a:pt x="2372" y="13762"/>
                      <a:pt x="2437" y="13759"/>
                      <a:pt x="2501" y="13759"/>
                    </a:cubicBezTo>
                    <a:cubicBezTo>
                      <a:pt x="2950" y="13759"/>
                      <a:pt x="3356" y="13912"/>
                      <a:pt x="3685" y="14219"/>
                    </a:cubicBezTo>
                    <a:cubicBezTo>
                      <a:pt x="4036" y="14545"/>
                      <a:pt x="4161" y="14996"/>
                      <a:pt x="4312" y="15447"/>
                    </a:cubicBezTo>
                    <a:cubicBezTo>
                      <a:pt x="4487" y="15974"/>
                      <a:pt x="4562" y="16525"/>
                      <a:pt x="4487" y="17126"/>
                    </a:cubicBezTo>
                    <a:cubicBezTo>
                      <a:pt x="4387" y="17001"/>
                      <a:pt x="4312" y="16926"/>
                      <a:pt x="4211" y="16826"/>
                    </a:cubicBezTo>
                    <a:cubicBezTo>
                      <a:pt x="3817" y="16465"/>
                      <a:pt x="3387" y="16281"/>
                      <a:pt x="2914" y="16281"/>
                    </a:cubicBezTo>
                    <a:cubicBezTo>
                      <a:pt x="2696" y="16281"/>
                      <a:pt x="2469" y="16321"/>
                      <a:pt x="2231" y="16400"/>
                    </a:cubicBezTo>
                    <a:cubicBezTo>
                      <a:pt x="1780" y="16550"/>
                      <a:pt x="1454" y="16876"/>
                      <a:pt x="1179" y="17252"/>
                    </a:cubicBezTo>
                    <a:cubicBezTo>
                      <a:pt x="703" y="17828"/>
                      <a:pt x="452" y="18505"/>
                      <a:pt x="477" y="19257"/>
                    </a:cubicBezTo>
                    <a:cubicBezTo>
                      <a:pt x="502" y="20209"/>
                      <a:pt x="828" y="21111"/>
                      <a:pt x="1229" y="21964"/>
                    </a:cubicBezTo>
                    <a:cubicBezTo>
                      <a:pt x="1630" y="22841"/>
                      <a:pt x="2156" y="23643"/>
                      <a:pt x="2582" y="24470"/>
                    </a:cubicBezTo>
                    <a:cubicBezTo>
                      <a:pt x="3234" y="25748"/>
                      <a:pt x="3860" y="27026"/>
                      <a:pt x="4211" y="28430"/>
                    </a:cubicBezTo>
                    <a:cubicBezTo>
                      <a:pt x="4261" y="28655"/>
                      <a:pt x="4312" y="28881"/>
                      <a:pt x="4362" y="29106"/>
                    </a:cubicBezTo>
                    <a:cubicBezTo>
                      <a:pt x="4337" y="29081"/>
                      <a:pt x="4312" y="29056"/>
                      <a:pt x="4312" y="29031"/>
                    </a:cubicBezTo>
                    <a:cubicBezTo>
                      <a:pt x="3986" y="28104"/>
                      <a:pt x="3485" y="27277"/>
                      <a:pt x="2983" y="26475"/>
                    </a:cubicBezTo>
                    <a:cubicBezTo>
                      <a:pt x="2557" y="25798"/>
                      <a:pt x="2081" y="25172"/>
                      <a:pt x="1404" y="24771"/>
                    </a:cubicBezTo>
                    <a:cubicBezTo>
                      <a:pt x="1152" y="24610"/>
                      <a:pt x="900" y="24492"/>
                      <a:pt x="610" y="24492"/>
                    </a:cubicBezTo>
                    <a:cubicBezTo>
                      <a:pt x="583" y="24492"/>
                      <a:pt x="555" y="24493"/>
                      <a:pt x="527" y="24495"/>
                    </a:cubicBezTo>
                    <a:cubicBezTo>
                      <a:pt x="251" y="24495"/>
                      <a:pt x="1" y="24720"/>
                      <a:pt x="1" y="24996"/>
                    </a:cubicBezTo>
                    <a:cubicBezTo>
                      <a:pt x="1" y="25222"/>
                      <a:pt x="76" y="25397"/>
                      <a:pt x="201" y="25573"/>
                    </a:cubicBezTo>
                    <a:cubicBezTo>
                      <a:pt x="577" y="26149"/>
                      <a:pt x="1104" y="26600"/>
                      <a:pt x="1630" y="27026"/>
                    </a:cubicBezTo>
                    <a:cubicBezTo>
                      <a:pt x="2131" y="27427"/>
                      <a:pt x="2607" y="27828"/>
                      <a:pt x="3033" y="28329"/>
                    </a:cubicBezTo>
                    <a:cubicBezTo>
                      <a:pt x="3334" y="28655"/>
                      <a:pt x="3535" y="29031"/>
                      <a:pt x="3710" y="29432"/>
                    </a:cubicBezTo>
                    <a:cubicBezTo>
                      <a:pt x="3735" y="29507"/>
                      <a:pt x="3810" y="29558"/>
                      <a:pt x="3911" y="29558"/>
                    </a:cubicBezTo>
                    <a:lnTo>
                      <a:pt x="5013" y="29558"/>
                    </a:lnTo>
                    <a:cubicBezTo>
                      <a:pt x="5089" y="29558"/>
                      <a:pt x="5164" y="29507"/>
                      <a:pt x="5164" y="29407"/>
                    </a:cubicBezTo>
                    <a:lnTo>
                      <a:pt x="5164" y="5071"/>
                    </a:lnTo>
                    <a:cubicBezTo>
                      <a:pt x="5164" y="4846"/>
                      <a:pt x="5139" y="4445"/>
                      <a:pt x="5089" y="4219"/>
                    </a:cubicBezTo>
                    <a:cubicBezTo>
                      <a:pt x="4963" y="3593"/>
                      <a:pt x="4888" y="2966"/>
                      <a:pt x="4713" y="2339"/>
                    </a:cubicBezTo>
                    <a:cubicBezTo>
                      <a:pt x="4637" y="2039"/>
                      <a:pt x="4587" y="1738"/>
                      <a:pt x="4612" y="1412"/>
                    </a:cubicBezTo>
                    <a:cubicBezTo>
                      <a:pt x="4637" y="1011"/>
                      <a:pt x="4838" y="685"/>
                      <a:pt x="5615" y="660"/>
                    </a:cubicBezTo>
                    <a:cubicBezTo>
                      <a:pt x="5891" y="660"/>
                      <a:pt x="6166" y="785"/>
                      <a:pt x="6342" y="986"/>
                    </a:cubicBezTo>
                    <a:cubicBezTo>
                      <a:pt x="6442" y="1086"/>
                      <a:pt x="6467" y="1161"/>
                      <a:pt x="6266" y="1212"/>
                    </a:cubicBezTo>
                    <a:cubicBezTo>
                      <a:pt x="6041" y="1287"/>
                      <a:pt x="5966" y="1462"/>
                      <a:pt x="5966" y="1688"/>
                    </a:cubicBezTo>
                    <a:cubicBezTo>
                      <a:pt x="5966" y="1913"/>
                      <a:pt x="6091" y="2064"/>
                      <a:pt x="6317" y="2139"/>
                    </a:cubicBezTo>
                    <a:cubicBezTo>
                      <a:pt x="6383" y="2164"/>
                      <a:pt x="6450" y="2176"/>
                      <a:pt x="6516" y="2176"/>
                    </a:cubicBezTo>
                    <a:cubicBezTo>
                      <a:pt x="6775" y="2176"/>
                      <a:pt x="7014" y="1992"/>
                      <a:pt x="7094" y="1713"/>
                    </a:cubicBezTo>
                    <a:cubicBezTo>
                      <a:pt x="7244" y="1262"/>
                      <a:pt x="7144" y="886"/>
                      <a:pt x="6818" y="560"/>
                    </a:cubicBezTo>
                    <a:cubicBezTo>
                      <a:pt x="6483" y="181"/>
                      <a:pt x="6070" y="0"/>
                      <a:pt x="55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2050900" y="1333975"/>
                <a:ext cx="899150" cy="258550"/>
              </a:xfrm>
              <a:custGeom>
                <a:avLst/>
                <a:gdLst/>
                <a:ahLst/>
                <a:cxnLst/>
                <a:rect l="l" t="t" r="r" b="b"/>
                <a:pathLst>
                  <a:path w="35966" h="10342" extrusionOk="0">
                    <a:moveTo>
                      <a:pt x="9229" y="7144"/>
                    </a:moveTo>
                    <a:cubicBezTo>
                      <a:pt x="10143" y="7144"/>
                      <a:pt x="11049" y="7387"/>
                      <a:pt x="11955" y="7670"/>
                    </a:cubicBezTo>
                    <a:lnTo>
                      <a:pt x="7093" y="7670"/>
                    </a:lnTo>
                    <a:cubicBezTo>
                      <a:pt x="7813" y="7288"/>
                      <a:pt x="8523" y="7144"/>
                      <a:pt x="9229" y="7144"/>
                    </a:cubicBezTo>
                    <a:close/>
                    <a:moveTo>
                      <a:pt x="19351" y="4316"/>
                    </a:moveTo>
                    <a:cubicBezTo>
                      <a:pt x="19715" y="4316"/>
                      <a:pt x="20090" y="4381"/>
                      <a:pt x="20477" y="4487"/>
                    </a:cubicBezTo>
                    <a:cubicBezTo>
                      <a:pt x="21454" y="4763"/>
                      <a:pt x="22331" y="5239"/>
                      <a:pt x="23208" y="5715"/>
                    </a:cubicBezTo>
                    <a:cubicBezTo>
                      <a:pt x="24487" y="6442"/>
                      <a:pt x="25790" y="7119"/>
                      <a:pt x="27193" y="7620"/>
                    </a:cubicBezTo>
                    <a:cubicBezTo>
                      <a:pt x="27218" y="7620"/>
                      <a:pt x="27243" y="7645"/>
                      <a:pt x="27319" y="7670"/>
                    </a:cubicBezTo>
                    <a:lnTo>
                      <a:pt x="19675" y="7670"/>
                    </a:lnTo>
                    <a:cubicBezTo>
                      <a:pt x="19675" y="7570"/>
                      <a:pt x="19775" y="7520"/>
                      <a:pt x="19825" y="7470"/>
                    </a:cubicBezTo>
                    <a:cubicBezTo>
                      <a:pt x="20276" y="6968"/>
                      <a:pt x="20251" y="6216"/>
                      <a:pt x="19775" y="5765"/>
                    </a:cubicBezTo>
                    <a:cubicBezTo>
                      <a:pt x="19616" y="5638"/>
                      <a:pt x="19427" y="5572"/>
                      <a:pt x="19253" y="5572"/>
                    </a:cubicBezTo>
                    <a:cubicBezTo>
                      <a:pt x="19152" y="5572"/>
                      <a:pt x="19055" y="5594"/>
                      <a:pt x="18973" y="5640"/>
                    </a:cubicBezTo>
                    <a:cubicBezTo>
                      <a:pt x="18697" y="5815"/>
                      <a:pt x="18597" y="6091"/>
                      <a:pt x="18697" y="6417"/>
                    </a:cubicBezTo>
                    <a:cubicBezTo>
                      <a:pt x="18747" y="6668"/>
                      <a:pt x="18872" y="6893"/>
                      <a:pt x="19098" y="7043"/>
                    </a:cubicBezTo>
                    <a:cubicBezTo>
                      <a:pt x="19223" y="7119"/>
                      <a:pt x="19198" y="7169"/>
                      <a:pt x="19073" y="7219"/>
                    </a:cubicBezTo>
                    <a:cubicBezTo>
                      <a:pt x="18867" y="7319"/>
                      <a:pt x="18654" y="7365"/>
                      <a:pt x="18446" y="7365"/>
                    </a:cubicBezTo>
                    <a:cubicBezTo>
                      <a:pt x="17871" y="7365"/>
                      <a:pt x="17339" y="7006"/>
                      <a:pt x="17118" y="6417"/>
                    </a:cubicBezTo>
                    <a:cubicBezTo>
                      <a:pt x="16943" y="5941"/>
                      <a:pt x="17193" y="5339"/>
                      <a:pt x="17695" y="4913"/>
                    </a:cubicBezTo>
                    <a:cubicBezTo>
                      <a:pt x="18218" y="4482"/>
                      <a:pt x="18771" y="4316"/>
                      <a:pt x="19351" y="4316"/>
                    </a:cubicBezTo>
                    <a:close/>
                    <a:moveTo>
                      <a:pt x="32075" y="0"/>
                    </a:moveTo>
                    <a:cubicBezTo>
                      <a:pt x="31954" y="0"/>
                      <a:pt x="31830" y="9"/>
                      <a:pt x="31705" y="26"/>
                    </a:cubicBezTo>
                    <a:cubicBezTo>
                      <a:pt x="30903" y="126"/>
                      <a:pt x="30351" y="627"/>
                      <a:pt x="29875" y="1229"/>
                    </a:cubicBezTo>
                    <a:cubicBezTo>
                      <a:pt x="29549" y="1630"/>
                      <a:pt x="29474" y="2106"/>
                      <a:pt x="29574" y="2582"/>
                    </a:cubicBezTo>
                    <a:cubicBezTo>
                      <a:pt x="29750" y="3485"/>
                      <a:pt x="30552" y="4111"/>
                      <a:pt x="31454" y="4136"/>
                    </a:cubicBezTo>
                    <a:cubicBezTo>
                      <a:pt x="31955" y="4136"/>
                      <a:pt x="32406" y="3961"/>
                      <a:pt x="32757" y="3635"/>
                    </a:cubicBezTo>
                    <a:cubicBezTo>
                      <a:pt x="33334" y="3084"/>
                      <a:pt x="33208" y="2432"/>
                      <a:pt x="32707" y="1705"/>
                    </a:cubicBezTo>
                    <a:cubicBezTo>
                      <a:pt x="32582" y="1555"/>
                      <a:pt x="32381" y="1480"/>
                      <a:pt x="32206" y="1429"/>
                    </a:cubicBezTo>
                    <a:cubicBezTo>
                      <a:pt x="32139" y="1409"/>
                      <a:pt x="32071" y="1400"/>
                      <a:pt x="32005" y="1400"/>
                    </a:cubicBezTo>
                    <a:cubicBezTo>
                      <a:pt x="31580" y="1400"/>
                      <a:pt x="31210" y="1787"/>
                      <a:pt x="31254" y="2156"/>
                    </a:cubicBezTo>
                    <a:cubicBezTo>
                      <a:pt x="31304" y="2582"/>
                      <a:pt x="31429" y="2933"/>
                      <a:pt x="31705" y="3234"/>
                    </a:cubicBezTo>
                    <a:cubicBezTo>
                      <a:pt x="31755" y="3284"/>
                      <a:pt x="31830" y="3309"/>
                      <a:pt x="31805" y="3384"/>
                    </a:cubicBezTo>
                    <a:cubicBezTo>
                      <a:pt x="31755" y="3459"/>
                      <a:pt x="31680" y="3459"/>
                      <a:pt x="31604" y="3459"/>
                    </a:cubicBezTo>
                    <a:lnTo>
                      <a:pt x="31304" y="3459"/>
                    </a:lnTo>
                    <a:cubicBezTo>
                      <a:pt x="30827" y="3384"/>
                      <a:pt x="30502" y="3134"/>
                      <a:pt x="30301" y="2733"/>
                    </a:cubicBezTo>
                    <a:cubicBezTo>
                      <a:pt x="30126" y="2382"/>
                      <a:pt x="30126" y="2006"/>
                      <a:pt x="30351" y="1655"/>
                    </a:cubicBezTo>
                    <a:cubicBezTo>
                      <a:pt x="30577" y="1354"/>
                      <a:pt x="30853" y="1079"/>
                      <a:pt x="31178" y="878"/>
                    </a:cubicBezTo>
                    <a:cubicBezTo>
                      <a:pt x="31445" y="718"/>
                      <a:pt x="31711" y="634"/>
                      <a:pt x="31995" y="634"/>
                    </a:cubicBezTo>
                    <a:cubicBezTo>
                      <a:pt x="32112" y="634"/>
                      <a:pt x="32232" y="648"/>
                      <a:pt x="32356" y="678"/>
                    </a:cubicBezTo>
                    <a:cubicBezTo>
                      <a:pt x="33309" y="853"/>
                      <a:pt x="33960" y="1429"/>
                      <a:pt x="34512" y="2156"/>
                    </a:cubicBezTo>
                    <a:cubicBezTo>
                      <a:pt x="35239" y="3084"/>
                      <a:pt x="35389" y="4186"/>
                      <a:pt x="35414" y="5289"/>
                    </a:cubicBezTo>
                    <a:cubicBezTo>
                      <a:pt x="35414" y="5439"/>
                      <a:pt x="35364" y="5490"/>
                      <a:pt x="35213" y="5515"/>
                    </a:cubicBezTo>
                    <a:cubicBezTo>
                      <a:pt x="35088" y="5515"/>
                      <a:pt x="34963" y="5540"/>
                      <a:pt x="34863" y="5565"/>
                    </a:cubicBezTo>
                    <a:cubicBezTo>
                      <a:pt x="34436" y="5690"/>
                      <a:pt x="34311" y="6191"/>
                      <a:pt x="34612" y="6517"/>
                    </a:cubicBezTo>
                    <a:cubicBezTo>
                      <a:pt x="34762" y="6668"/>
                      <a:pt x="34913" y="6793"/>
                      <a:pt x="35088" y="6893"/>
                    </a:cubicBezTo>
                    <a:cubicBezTo>
                      <a:pt x="35264" y="7018"/>
                      <a:pt x="35364" y="7069"/>
                      <a:pt x="35113" y="7194"/>
                    </a:cubicBezTo>
                    <a:cubicBezTo>
                      <a:pt x="35063" y="7219"/>
                      <a:pt x="35013" y="7294"/>
                      <a:pt x="34988" y="7344"/>
                    </a:cubicBezTo>
                    <a:cubicBezTo>
                      <a:pt x="34925" y="7492"/>
                      <a:pt x="34826" y="7551"/>
                      <a:pt x="34691" y="7551"/>
                    </a:cubicBezTo>
                    <a:cubicBezTo>
                      <a:pt x="34666" y="7551"/>
                      <a:pt x="34640" y="7549"/>
                      <a:pt x="34612" y="7545"/>
                    </a:cubicBezTo>
                    <a:cubicBezTo>
                      <a:pt x="34361" y="7545"/>
                      <a:pt x="34111" y="7522"/>
                      <a:pt x="33860" y="7522"/>
                    </a:cubicBezTo>
                    <a:cubicBezTo>
                      <a:pt x="33735" y="7522"/>
                      <a:pt x="33609" y="7528"/>
                      <a:pt x="33484" y="7545"/>
                    </a:cubicBezTo>
                    <a:cubicBezTo>
                      <a:pt x="33183" y="7576"/>
                      <a:pt x="32882" y="7608"/>
                      <a:pt x="32574" y="7608"/>
                    </a:cubicBezTo>
                    <a:cubicBezTo>
                      <a:pt x="32396" y="7608"/>
                      <a:pt x="32215" y="7597"/>
                      <a:pt x="32030" y="7570"/>
                    </a:cubicBezTo>
                    <a:cubicBezTo>
                      <a:pt x="31429" y="7470"/>
                      <a:pt x="30827" y="7269"/>
                      <a:pt x="30226" y="7119"/>
                    </a:cubicBezTo>
                    <a:cubicBezTo>
                      <a:pt x="29198" y="6893"/>
                      <a:pt x="28421" y="6267"/>
                      <a:pt x="27745" y="5490"/>
                    </a:cubicBezTo>
                    <a:cubicBezTo>
                      <a:pt x="27193" y="4888"/>
                      <a:pt x="26717" y="4236"/>
                      <a:pt x="26091" y="3685"/>
                    </a:cubicBezTo>
                    <a:cubicBezTo>
                      <a:pt x="25865" y="3459"/>
                      <a:pt x="25639" y="3284"/>
                      <a:pt x="25339" y="3209"/>
                    </a:cubicBezTo>
                    <a:cubicBezTo>
                      <a:pt x="25264" y="3187"/>
                      <a:pt x="25194" y="3177"/>
                      <a:pt x="25130" y="3177"/>
                    </a:cubicBezTo>
                    <a:cubicBezTo>
                      <a:pt x="24824" y="3177"/>
                      <a:pt x="24633" y="3409"/>
                      <a:pt x="24612" y="3760"/>
                    </a:cubicBezTo>
                    <a:cubicBezTo>
                      <a:pt x="24612" y="3936"/>
                      <a:pt x="24662" y="4111"/>
                      <a:pt x="24737" y="4287"/>
                    </a:cubicBezTo>
                    <a:cubicBezTo>
                      <a:pt x="24963" y="4763"/>
                      <a:pt x="25289" y="5189"/>
                      <a:pt x="25715" y="5515"/>
                    </a:cubicBezTo>
                    <a:cubicBezTo>
                      <a:pt x="26642" y="6267"/>
                      <a:pt x="27695" y="6843"/>
                      <a:pt x="28772" y="7344"/>
                    </a:cubicBezTo>
                    <a:cubicBezTo>
                      <a:pt x="28923" y="7394"/>
                      <a:pt x="29073" y="7444"/>
                      <a:pt x="29248" y="7520"/>
                    </a:cubicBezTo>
                    <a:cubicBezTo>
                      <a:pt x="29223" y="7532"/>
                      <a:pt x="29198" y="7538"/>
                      <a:pt x="29176" y="7538"/>
                    </a:cubicBezTo>
                    <a:cubicBezTo>
                      <a:pt x="29155" y="7538"/>
                      <a:pt x="29136" y="7532"/>
                      <a:pt x="29123" y="7520"/>
                    </a:cubicBezTo>
                    <a:cubicBezTo>
                      <a:pt x="27243" y="7119"/>
                      <a:pt x="25539" y="6292"/>
                      <a:pt x="23885" y="5364"/>
                    </a:cubicBezTo>
                    <a:cubicBezTo>
                      <a:pt x="22958" y="4838"/>
                      <a:pt x="22030" y="4287"/>
                      <a:pt x="21003" y="3961"/>
                    </a:cubicBezTo>
                    <a:cubicBezTo>
                      <a:pt x="20469" y="3798"/>
                      <a:pt x="19935" y="3657"/>
                      <a:pt x="19401" y="3657"/>
                    </a:cubicBezTo>
                    <a:cubicBezTo>
                      <a:pt x="19359" y="3657"/>
                      <a:pt x="19316" y="3658"/>
                      <a:pt x="19274" y="3660"/>
                    </a:cubicBezTo>
                    <a:cubicBezTo>
                      <a:pt x="18497" y="3685"/>
                      <a:pt x="17820" y="3961"/>
                      <a:pt x="17218" y="4462"/>
                    </a:cubicBezTo>
                    <a:cubicBezTo>
                      <a:pt x="16191" y="5314"/>
                      <a:pt x="16141" y="6668"/>
                      <a:pt x="17068" y="7495"/>
                    </a:cubicBezTo>
                    <a:cubicBezTo>
                      <a:pt x="17118" y="7545"/>
                      <a:pt x="17193" y="7595"/>
                      <a:pt x="17218" y="7670"/>
                    </a:cubicBezTo>
                    <a:cubicBezTo>
                      <a:pt x="17076" y="7686"/>
                      <a:pt x="16937" y="7694"/>
                      <a:pt x="16800" y="7694"/>
                    </a:cubicBezTo>
                    <a:cubicBezTo>
                      <a:pt x="16090" y="7694"/>
                      <a:pt x="15442" y="7488"/>
                      <a:pt x="14812" y="7194"/>
                    </a:cubicBezTo>
                    <a:cubicBezTo>
                      <a:pt x="14111" y="6868"/>
                      <a:pt x="13860" y="6166"/>
                      <a:pt x="13885" y="5540"/>
                    </a:cubicBezTo>
                    <a:cubicBezTo>
                      <a:pt x="13885" y="5281"/>
                      <a:pt x="14043" y="5133"/>
                      <a:pt x="14258" y="5133"/>
                    </a:cubicBezTo>
                    <a:cubicBezTo>
                      <a:pt x="14314" y="5133"/>
                      <a:pt x="14374" y="5143"/>
                      <a:pt x="14436" y="5164"/>
                    </a:cubicBezTo>
                    <a:cubicBezTo>
                      <a:pt x="14411" y="5189"/>
                      <a:pt x="14386" y="5189"/>
                      <a:pt x="14361" y="5214"/>
                    </a:cubicBezTo>
                    <a:cubicBezTo>
                      <a:pt x="14211" y="5364"/>
                      <a:pt x="14136" y="5540"/>
                      <a:pt x="14236" y="5740"/>
                    </a:cubicBezTo>
                    <a:cubicBezTo>
                      <a:pt x="14336" y="5966"/>
                      <a:pt x="14512" y="6066"/>
                      <a:pt x="14737" y="6066"/>
                    </a:cubicBezTo>
                    <a:cubicBezTo>
                      <a:pt x="15088" y="6041"/>
                      <a:pt x="15364" y="5690"/>
                      <a:pt x="15314" y="5314"/>
                    </a:cubicBezTo>
                    <a:cubicBezTo>
                      <a:pt x="15238" y="4813"/>
                      <a:pt x="14862" y="4462"/>
                      <a:pt x="14386" y="4462"/>
                    </a:cubicBezTo>
                    <a:cubicBezTo>
                      <a:pt x="14370" y="4461"/>
                      <a:pt x="14353" y="4461"/>
                      <a:pt x="14336" y="4461"/>
                    </a:cubicBezTo>
                    <a:cubicBezTo>
                      <a:pt x="13829" y="4461"/>
                      <a:pt x="13356" y="4827"/>
                      <a:pt x="13283" y="5264"/>
                    </a:cubicBezTo>
                    <a:cubicBezTo>
                      <a:pt x="13158" y="5991"/>
                      <a:pt x="13359" y="6592"/>
                      <a:pt x="13785" y="7169"/>
                    </a:cubicBezTo>
                    <a:cubicBezTo>
                      <a:pt x="13910" y="7369"/>
                      <a:pt x="14136" y="7495"/>
                      <a:pt x="14286" y="7670"/>
                    </a:cubicBezTo>
                    <a:cubicBezTo>
                      <a:pt x="14186" y="7645"/>
                      <a:pt x="14111" y="7570"/>
                      <a:pt x="14010" y="7570"/>
                    </a:cubicBezTo>
                    <a:cubicBezTo>
                      <a:pt x="13459" y="7444"/>
                      <a:pt x="12908" y="7269"/>
                      <a:pt x="12381" y="7119"/>
                    </a:cubicBezTo>
                    <a:cubicBezTo>
                      <a:pt x="11349" y="6817"/>
                      <a:pt x="10316" y="6516"/>
                      <a:pt x="9252" y="6516"/>
                    </a:cubicBezTo>
                    <a:cubicBezTo>
                      <a:pt x="9076" y="6516"/>
                      <a:pt x="8900" y="6524"/>
                      <a:pt x="8722" y="6542"/>
                    </a:cubicBezTo>
                    <a:cubicBezTo>
                      <a:pt x="8221" y="6592"/>
                      <a:pt x="7745" y="6693"/>
                      <a:pt x="7268" y="6893"/>
                    </a:cubicBezTo>
                    <a:cubicBezTo>
                      <a:pt x="6767" y="7119"/>
                      <a:pt x="6241" y="7369"/>
                      <a:pt x="5689" y="7495"/>
                    </a:cubicBezTo>
                    <a:cubicBezTo>
                      <a:pt x="5564" y="7522"/>
                      <a:pt x="5438" y="7536"/>
                      <a:pt x="5314" y="7536"/>
                    </a:cubicBezTo>
                    <a:cubicBezTo>
                      <a:pt x="5093" y="7536"/>
                      <a:pt x="4880" y="7491"/>
                      <a:pt x="4687" y="7394"/>
                    </a:cubicBezTo>
                    <a:cubicBezTo>
                      <a:pt x="4161" y="7119"/>
                      <a:pt x="3810" y="6642"/>
                      <a:pt x="3659" y="6041"/>
                    </a:cubicBezTo>
                    <a:cubicBezTo>
                      <a:pt x="3471" y="5310"/>
                      <a:pt x="4059" y="4579"/>
                      <a:pt x="4756" y="4579"/>
                    </a:cubicBezTo>
                    <a:cubicBezTo>
                      <a:pt x="4799" y="4579"/>
                      <a:pt x="4843" y="4581"/>
                      <a:pt x="4887" y="4587"/>
                    </a:cubicBezTo>
                    <a:cubicBezTo>
                      <a:pt x="4687" y="4637"/>
                      <a:pt x="4562" y="4763"/>
                      <a:pt x="4537" y="4988"/>
                    </a:cubicBezTo>
                    <a:cubicBezTo>
                      <a:pt x="4512" y="5264"/>
                      <a:pt x="4637" y="5490"/>
                      <a:pt x="4887" y="5590"/>
                    </a:cubicBezTo>
                    <a:cubicBezTo>
                      <a:pt x="4983" y="5630"/>
                      <a:pt x="5084" y="5649"/>
                      <a:pt x="5184" y="5649"/>
                    </a:cubicBezTo>
                    <a:cubicBezTo>
                      <a:pt x="5397" y="5649"/>
                      <a:pt x="5603" y="5560"/>
                      <a:pt x="5740" y="5389"/>
                    </a:cubicBezTo>
                    <a:cubicBezTo>
                      <a:pt x="6141" y="4888"/>
                      <a:pt x="5840" y="4136"/>
                      <a:pt x="5188" y="3961"/>
                    </a:cubicBezTo>
                    <a:cubicBezTo>
                      <a:pt x="5068" y="3930"/>
                      <a:pt x="4943" y="3915"/>
                      <a:pt x="4816" y="3915"/>
                    </a:cubicBezTo>
                    <a:cubicBezTo>
                      <a:pt x="4124" y="3915"/>
                      <a:pt x="3383" y="4357"/>
                      <a:pt x="3108" y="5013"/>
                    </a:cubicBezTo>
                    <a:cubicBezTo>
                      <a:pt x="2832" y="5690"/>
                      <a:pt x="2983" y="6317"/>
                      <a:pt x="3334" y="6918"/>
                    </a:cubicBezTo>
                    <a:cubicBezTo>
                      <a:pt x="3459" y="7144"/>
                      <a:pt x="3634" y="7319"/>
                      <a:pt x="3810" y="7495"/>
                    </a:cubicBezTo>
                    <a:cubicBezTo>
                      <a:pt x="3785" y="7520"/>
                      <a:pt x="3766" y="7526"/>
                      <a:pt x="3750" y="7526"/>
                    </a:cubicBezTo>
                    <a:cubicBezTo>
                      <a:pt x="3735" y="7526"/>
                      <a:pt x="3722" y="7520"/>
                      <a:pt x="3710" y="7520"/>
                    </a:cubicBezTo>
                    <a:cubicBezTo>
                      <a:pt x="3233" y="7470"/>
                      <a:pt x="2782" y="7319"/>
                      <a:pt x="2306" y="7219"/>
                    </a:cubicBezTo>
                    <a:cubicBezTo>
                      <a:pt x="2110" y="7170"/>
                      <a:pt x="1914" y="7132"/>
                      <a:pt x="1711" y="7132"/>
                    </a:cubicBezTo>
                    <a:cubicBezTo>
                      <a:pt x="1603" y="7132"/>
                      <a:pt x="1492" y="7143"/>
                      <a:pt x="1379" y="7169"/>
                    </a:cubicBezTo>
                    <a:cubicBezTo>
                      <a:pt x="627" y="7294"/>
                      <a:pt x="301" y="7695"/>
                      <a:pt x="151" y="8572"/>
                    </a:cubicBezTo>
                    <a:cubicBezTo>
                      <a:pt x="0" y="9349"/>
                      <a:pt x="577" y="10176"/>
                      <a:pt x="1354" y="10327"/>
                    </a:cubicBezTo>
                    <a:cubicBezTo>
                      <a:pt x="1409" y="10336"/>
                      <a:pt x="1464" y="10341"/>
                      <a:pt x="1519" y="10341"/>
                    </a:cubicBezTo>
                    <a:cubicBezTo>
                      <a:pt x="1884" y="10341"/>
                      <a:pt x="2216" y="10131"/>
                      <a:pt x="2281" y="9825"/>
                    </a:cubicBezTo>
                    <a:cubicBezTo>
                      <a:pt x="2356" y="9550"/>
                      <a:pt x="2206" y="9249"/>
                      <a:pt x="1980" y="9174"/>
                    </a:cubicBezTo>
                    <a:cubicBezTo>
                      <a:pt x="1916" y="9151"/>
                      <a:pt x="1853" y="9140"/>
                      <a:pt x="1791" y="9140"/>
                    </a:cubicBezTo>
                    <a:cubicBezTo>
                      <a:pt x="1586" y="9140"/>
                      <a:pt x="1406" y="9263"/>
                      <a:pt x="1329" y="9475"/>
                    </a:cubicBezTo>
                    <a:cubicBezTo>
                      <a:pt x="1293" y="9558"/>
                      <a:pt x="1262" y="9591"/>
                      <a:pt x="1230" y="9591"/>
                    </a:cubicBezTo>
                    <a:cubicBezTo>
                      <a:pt x="1194" y="9591"/>
                      <a:pt x="1155" y="9552"/>
                      <a:pt x="1103" y="9500"/>
                    </a:cubicBezTo>
                    <a:cubicBezTo>
                      <a:pt x="777" y="9174"/>
                      <a:pt x="702" y="8798"/>
                      <a:pt x="852" y="8347"/>
                    </a:cubicBezTo>
                    <a:cubicBezTo>
                      <a:pt x="978" y="7946"/>
                      <a:pt x="1203" y="7795"/>
                      <a:pt x="1629" y="7795"/>
                    </a:cubicBezTo>
                    <a:cubicBezTo>
                      <a:pt x="1676" y="7792"/>
                      <a:pt x="1723" y="7790"/>
                      <a:pt x="1769" y="7790"/>
                    </a:cubicBezTo>
                    <a:cubicBezTo>
                      <a:pt x="2067" y="7790"/>
                      <a:pt x="2350" y="7856"/>
                      <a:pt x="2632" y="7921"/>
                    </a:cubicBezTo>
                    <a:cubicBezTo>
                      <a:pt x="3584" y="8146"/>
                      <a:pt x="4512" y="8347"/>
                      <a:pt x="5514" y="8347"/>
                    </a:cubicBezTo>
                    <a:cubicBezTo>
                      <a:pt x="8388" y="8338"/>
                      <a:pt x="11265" y="8336"/>
                      <a:pt x="14142" y="8336"/>
                    </a:cubicBezTo>
                    <a:cubicBezTo>
                      <a:pt x="19897" y="8336"/>
                      <a:pt x="25656" y="8347"/>
                      <a:pt x="31404" y="8347"/>
                    </a:cubicBezTo>
                    <a:lnTo>
                      <a:pt x="35965" y="8347"/>
                    </a:lnTo>
                    <a:lnTo>
                      <a:pt x="35965" y="4462"/>
                    </a:lnTo>
                    <a:cubicBezTo>
                      <a:pt x="35965" y="3685"/>
                      <a:pt x="35665" y="2908"/>
                      <a:pt x="35665" y="2908"/>
                    </a:cubicBezTo>
                    <a:cubicBezTo>
                      <a:pt x="35239" y="1906"/>
                      <a:pt x="34612" y="1079"/>
                      <a:pt x="33685" y="502"/>
                    </a:cubicBezTo>
                    <a:cubicBezTo>
                      <a:pt x="33187" y="191"/>
                      <a:pt x="32655" y="0"/>
                      <a:pt x="32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" name="Google Shape;108;p13"/>
            <p:cNvSpPr/>
            <p:nvPr/>
          </p:nvSpPr>
          <p:spPr>
            <a:xfrm rot="-5400000">
              <a:off x="4604409" y="1286394"/>
              <a:ext cx="14700" cy="7242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5"/>
          <p:cNvPicPr preferRelativeResize="0"/>
          <p:nvPr/>
        </p:nvPicPr>
        <p:blipFill rotWithShape="1">
          <a:blip r:embed="rId2">
            <a:alphaModFix amt="18000"/>
          </a:blip>
          <a:srcRect l="25000" r="25000"/>
          <a:stretch/>
        </p:blipFill>
        <p:spPr>
          <a:xfrm>
            <a:off x="-1" y="0"/>
            <a:ext cx="91439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1458150" y="3002163"/>
            <a:ext cx="622770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subTitle" idx="1"/>
          </p:nvPr>
        </p:nvSpPr>
        <p:spPr>
          <a:xfrm>
            <a:off x="1458150" y="1534138"/>
            <a:ext cx="6227700" cy="14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7"/>
          <p:cNvPicPr preferRelativeResize="0"/>
          <p:nvPr/>
        </p:nvPicPr>
        <p:blipFill rotWithShape="1">
          <a:blip r:embed="rId2">
            <a:alphaModFix amt="18000"/>
          </a:blip>
          <a:srcRect l="25000" r="25000"/>
          <a:stretch/>
        </p:blipFill>
        <p:spPr>
          <a:xfrm>
            <a:off x="-1" y="0"/>
            <a:ext cx="91439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ubTitle" idx="1"/>
          </p:nvPr>
        </p:nvSpPr>
        <p:spPr>
          <a:xfrm>
            <a:off x="735642" y="1888825"/>
            <a:ext cx="2380800" cy="40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subTitle" idx="2"/>
          </p:nvPr>
        </p:nvSpPr>
        <p:spPr>
          <a:xfrm>
            <a:off x="735642" y="2435700"/>
            <a:ext cx="2380800" cy="16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ubTitle" idx="3"/>
          </p:nvPr>
        </p:nvSpPr>
        <p:spPr>
          <a:xfrm>
            <a:off x="3381598" y="2435700"/>
            <a:ext cx="2380800" cy="16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subTitle" idx="4"/>
          </p:nvPr>
        </p:nvSpPr>
        <p:spPr>
          <a:xfrm>
            <a:off x="6027554" y="2435700"/>
            <a:ext cx="2380800" cy="16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subTitle" idx="5"/>
          </p:nvPr>
        </p:nvSpPr>
        <p:spPr>
          <a:xfrm>
            <a:off x="3381602" y="1888825"/>
            <a:ext cx="2380800" cy="40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subTitle" idx="6"/>
          </p:nvPr>
        </p:nvSpPr>
        <p:spPr>
          <a:xfrm>
            <a:off x="6027558" y="1888825"/>
            <a:ext cx="2380800" cy="40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42" name="Google Shape;142;p17"/>
          <p:cNvGrpSpPr/>
          <p:nvPr/>
        </p:nvGrpSpPr>
        <p:grpSpPr>
          <a:xfrm>
            <a:off x="268834" y="229759"/>
            <a:ext cx="8709162" cy="4747744"/>
            <a:chOff x="268834" y="229759"/>
            <a:chExt cx="8709162" cy="4747744"/>
          </a:xfrm>
        </p:grpSpPr>
        <p:grpSp>
          <p:nvGrpSpPr>
            <p:cNvPr id="143" name="Google Shape;143;p17"/>
            <p:cNvGrpSpPr/>
            <p:nvPr/>
          </p:nvGrpSpPr>
          <p:grpSpPr>
            <a:xfrm>
              <a:off x="268834" y="229759"/>
              <a:ext cx="789119" cy="802951"/>
              <a:chOff x="268834" y="229759"/>
              <a:chExt cx="789119" cy="802951"/>
            </a:xfrm>
          </p:grpSpPr>
          <p:sp>
            <p:nvSpPr>
              <p:cNvPr id="144" name="Google Shape;144;p17"/>
              <p:cNvSpPr/>
              <p:nvPr/>
            </p:nvSpPr>
            <p:spPr>
              <a:xfrm rot="-5400000">
                <a:off x="39115" y="617559"/>
                <a:ext cx="644870" cy="185432"/>
              </a:xfrm>
              <a:custGeom>
                <a:avLst/>
                <a:gdLst/>
                <a:ahLst/>
                <a:cxnLst/>
                <a:rect l="l" t="t" r="r" b="b"/>
                <a:pathLst>
                  <a:path w="35966" h="10342" extrusionOk="0">
                    <a:moveTo>
                      <a:pt x="9229" y="7144"/>
                    </a:moveTo>
                    <a:cubicBezTo>
                      <a:pt x="10143" y="7144"/>
                      <a:pt x="11049" y="7387"/>
                      <a:pt x="11955" y="7670"/>
                    </a:cubicBezTo>
                    <a:lnTo>
                      <a:pt x="7093" y="7670"/>
                    </a:lnTo>
                    <a:cubicBezTo>
                      <a:pt x="7813" y="7288"/>
                      <a:pt x="8523" y="7144"/>
                      <a:pt x="9229" y="7144"/>
                    </a:cubicBezTo>
                    <a:close/>
                    <a:moveTo>
                      <a:pt x="19351" y="4316"/>
                    </a:moveTo>
                    <a:cubicBezTo>
                      <a:pt x="19715" y="4316"/>
                      <a:pt x="20090" y="4381"/>
                      <a:pt x="20477" y="4487"/>
                    </a:cubicBezTo>
                    <a:cubicBezTo>
                      <a:pt x="21454" y="4763"/>
                      <a:pt x="22331" y="5239"/>
                      <a:pt x="23208" y="5715"/>
                    </a:cubicBezTo>
                    <a:cubicBezTo>
                      <a:pt x="24487" y="6442"/>
                      <a:pt x="25790" y="7119"/>
                      <a:pt x="27193" y="7620"/>
                    </a:cubicBezTo>
                    <a:cubicBezTo>
                      <a:pt x="27218" y="7620"/>
                      <a:pt x="27243" y="7645"/>
                      <a:pt x="27319" y="7670"/>
                    </a:cubicBezTo>
                    <a:lnTo>
                      <a:pt x="19675" y="7670"/>
                    </a:lnTo>
                    <a:cubicBezTo>
                      <a:pt x="19675" y="7570"/>
                      <a:pt x="19775" y="7520"/>
                      <a:pt x="19825" y="7470"/>
                    </a:cubicBezTo>
                    <a:cubicBezTo>
                      <a:pt x="20276" y="6968"/>
                      <a:pt x="20251" y="6216"/>
                      <a:pt x="19775" y="5765"/>
                    </a:cubicBezTo>
                    <a:cubicBezTo>
                      <a:pt x="19616" y="5638"/>
                      <a:pt x="19427" y="5572"/>
                      <a:pt x="19253" y="5572"/>
                    </a:cubicBezTo>
                    <a:cubicBezTo>
                      <a:pt x="19152" y="5572"/>
                      <a:pt x="19055" y="5594"/>
                      <a:pt x="18973" y="5640"/>
                    </a:cubicBezTo>
                    <a:cubicBezTo>
                      <a:pt x="18697" y="5815"/>
                      <a:pt x="18597" y="6091"/>
                      <a:pt x="18697" y="6417"/>
                    </a:cubicBezTo>
                    <a:cubicBezTo>
                      <a:pt x="18747" y="6668"/>
                      <a:pt x="18872" y="6893"/>
                      <a:pt x="19098" y="7043"/>
                    </a:cubicBezTo>
                    <a:cubicBezTo>
                      <a:pt x="19223" y="7119"/>
                      <a:pt x="19198" y="7169"/>
                      <a:pt x="19073" y="7219"/>
                    </a:cubicBezTo>
                    <a:cubicBezTo>
                      <a:pt x="18867" y="7319"/>
                      <a:pt x="18654" y="7365"/>
                      <a:pt x="18446" y="7365"/>
                    </a:cubicBezTo>
                    <a:cubicBezTo>
                      <a:pt x="17871" y="7365"/>
                      <a:pt x="17339" y="7006"/>
                      <a:pt x="17118" y="6417"/>
                    </a:cubicBezTo>
                    <a:cubicBezTo>
                      <a:pt x="16943" y="5941"/>
                      <a:pt x="17193" y="5339"/>
                      <a:pt x="17695" y="4913"/>
                    </a:cubicBezTo>
                    <a:cubicBezTo>
                      <a:pt x="18218" y="4482"/>
                      <a:pt x="18771" y="4316"/>
                      <a:pt x="19351" y="4316"/>
                    </a:cubicBezTo>
                    <a:close/>
                    <a:moveTo>
                      <a:pt x="32075" y="0"/>
                    </a:moveTo>
                    <a:cubicBezTo>
                      <a:pt x="31954" y="0"/>
                      <a:pt x="31830" y="9"/>
                      <a:pt x="31705" y="26"/>
                    </a:cubicBezTo>
                    <a:cubicBezTo>
                      <a:pt x="30903" y="126"/>
                      <a:pt x="30351" y="627"/>
                      <a:pt x="29875" y="1229"/>
                    </a:cubicBezTo>
                    <a:cubicBezTo>
                      <a:pt x="29549" y="1630"/>
                      <a:pt x="29474" y="2106"/>
                      <a:pt x="29574" y="2582"/>
                    </a:cubicBezTo>
                    <a:cubicBezTo>
                      <a:pt x="29750" y="3485"/>
                      <a:pt x="30552" y="4111"/>
                      <a:pt x="31454" y="4136"/>
                    </a:cubicBezTo>
                    <a:cubicBezTo>
                      <a:pt x="31955" y="4136"/>
                      <a:pt x="32406" y="3961"/>
                      <a:pt x="32757" y="3635"/>
                    </a:cubicBezTo>
                    <a:cubicBezTo>
                      <a:pt x="33334" y="3084"/>
                      <a:pt x="33208" y="2432"/>
                      <a:pt x="32707" y="1705"/>
                    </a:cubicBezTo>
                    <a:cubicBezTo>
                      <a:pt x="32582" y="1555"/>
                      <a:pt x="32381" y="1480"/>
                      <a:pt x="32206" y="1429"/>
                    </a:cubicBezTo>
                    <a:cubicBezTo>
                      <a:pt x="32139" y="1409"/>
                      <a:pt x="32071" y="1400"/>
                      <a:pt x="32005" y="1400"/>
                    </a:cubicBezTo>
                    <a:cubicBezTo>
                      <a:pt x="31580" y="1400"/>
                      <a:pt x="31210" y="1787"/>
                      <a:pt x="31254" y="2156"/>
                    </a:cubicBezTo>
                    <a:cubicBezTo>
                      <a:pt x="31304" y="2582"/>
                      <a:pt x="31429" y="2933"/>
                      <a:pt x="31705" y="3234"/>
                    </a:cubicBezTo>
                    <a:cubicBezTo>
                      <a:pt x="31755" y="3284"/>
                      <a:pt x="31830" y="3309"/>
                      <a:pt x="31805" y="3384"/>
                    </a:cubicBezTo>
                    <a:cubicBezTo>
                      <a:pt x="31755" y="3459"/>
                      <a:pt x="31680" y="3459"/>
                      <a:pt x="31604" y="3459"/>
                    </a:cubicBezTo>
                    <a:lnTo>
                      <a:pt x="31304" y="3459"/>
                    </a:lnTo>
                    <a:cubicBezTo>
                      <a:pt x="30827" y="3384"/>
                      <a:pt x="30502" y="3134"/>
                      <a:pt x="30301" y="2733"/>
                    </a:cubicBezTo>
                    <a:cubicBezTo>
                      <a:pt x="30126" y="2382"/>
                      <a:pt x="30126" y="2006"/>
                      <a:pt x="30351" y="1655"/>
                    </a:cubicBezTo>
                    <a:cubicBezTo>
                      <a:pt x="30577" y="1354"/>
                      <a:pt x="30853" y="1079"/>
                      <a:pt x="31178" y="878"/>
                    </a:cubicBezTo>
                    <a:cubicBezTo>
                      <a:pt x="31445" y="718"/>
                      <a:pt x="31711" y="634"/>
                      <a:pt x="31995" y="634"/>
                    </a:cubicBezTo>
                    <a:cubicBezTo>
                      <a:pt x="32112" y="634"/>
                      <a:pt x="32232" y="648"/>
                      <a:pt x="32356" y="678"/>
                    </a:cubicBezTo>
                    <a:cubicBezTo>
                      <a:pt x="33309" y="853"/>
                      <a:pt x="33960" y="1429"/>
                      <a:pt x="34512" y="2156"/>
                    </a:cubicBezTo>
                    <a:cubicBezTo>
                      <a:pt x="35239" y="3084"/>
                      <a:pt x="35389" y="4186"/>
                      <a:pt x="35414" y="5289"/>
                    </a:cubicBezTo>
                    <a:cubicBezTo>
                      <a:pt x="35414" y="5439"/>
                      <a:pt x="35364" y="5490"/>
                      <a:pt x="35213" y="5515"/>
                    </a:cubicBezTo>
                    <a:cubicBezTo>
                      <a:pt x="35088" y="5515"/>
                      <a:pt x="34963" y="5540"/>
                      <a:pt x="34863" y="5565"/>
                    </a:cubicBezTo>
                    <a:cubicBezTo>
                      <a:pt x="34436" y="5690"/>
                      <a:pt x="34311" y="6191"/>
                      <a:pt x="34612" y="6517"/>
                    </a:cubicBezTo>
                    <a:cubicBezTo>
                      <a:pt x="34762" y="6668"/>
                      <a:pt x="34913" y="6793"/>
                      <a:pt x="35088" y="6893"/>
                    </a:cubicBezTo>
                    <a:cubicBezTo>
                      <a:pt x="35264" y="7018"/>
                      <a:pt x="35364" y="7069"/>
                      <a:pt x="35113" y="7194"/>
                    </a:cubicBezTo>
                    <a:cubicBezTo>
                      <a:pt x="35063" y="7219"/>
                      <a:pt x="35013" y="7294"/>
                      <a:pt x="34988" y="7344"/>
                    </a:cubicBezTo>
                    <a:cubicBezTo>
                      <a:pt x="34925" y="7492"/>
                      <a:pt x="34826" y="7551"/>
                      <a:pt x="34691" y="7551"/>
                    </a:cubicBezTo>
                    <a:cubicBezTo>
                      <a:pt x="34666" y="7551"/>
                      <a:pt x="34640" y="7549"/>
                      <a:pt x="34612" y="7545"/>
                    </a:cubicBezTo>
                    <a:cubicBezTo>
                      <a:pt x="34361" y="7545"/>
                      <a:pt x="34111" y="7522"/>
                      <a:pt x="33860" y="7522"/>
                    </a:cubicBezTo>
                    <a:cubicBezTo>
                      <a:pt x="33735" y="7522"/>
                      <a:pt x="33609" y="7528"/>
                      <a:pt x="33484" y="7545"/>
                    </a:cubicBezTo>
                    <a:cubicBezTo>
                      <a:pt x="33183" y="7576"/>
                      <a:pt x="32882" y="7608"/>
                      <a:pt x="32574" y="7608"/>
                    </a:cubicBezTo>
                    <a:cubicBezTo>
                      <a:pt x="32396" y="7608"/>
                      <a:pt x="32215" y="7597"/>
                      <a:pt x="32030" y="7570"/>
                    </a:cubicBezTo>
                    <a:cubicBezTo>
                      <a:pt x="31429" y="7470"/>
                      <a:pt x="30827" y="7269"/>
                      <a:pt x="30226" y="7119"/>
                    </a:cubicBezTo>
                    <a:cubicBezTo>
                      <a:pt x="29198" y="6893"/>
                      <a:pt x="28421" y="6267"/>
                      <a:pt x="27745" y="5490"/>
                    </a:cubicBezTo>
                    <a:cubicBezTo>
                      <a:pt x="27193" y="4888"/>
                      <a:pt x="26717" y="4236"/>
                      <a:pt x="26091" y="3685"/>
                    </a:cubicBezTo>
                    <a:cubicBezTo>
                      <a:pt x="25865" y="3459"/>
                      <a:pt x="25639" y="3284"/>
                      <a:pt x="25339" y="3209"/>
                    </a:cubicBezTo>
                    <a:cubicBezTo>
                      <a:pt x="25264" y="3187"/>
                      <a:pt x="25194" y="3177"/>
                      <a:pt x="25130" y="3177"/>
                    </a:cubicBezTo>
                    <a:cubicBezTo>
                      <a:pt x="24824" y="3177"/>
                      <a:pt x="24633" y="3409"/>
                      <a:pt x="24612" y="3760"/>
                    </a:cubicBezTo>
                    <a:cubicBezTo>
                      <a:pt x="24612" y="3936"/>
                      <a:pt x="24662" y="4111"/>
                      <a:pt x="24737" y="4287"/>
                    </a:cubicBezTo>
                    <a:cubicBezTo>
                      <a:pt x="24963" y="4763"/>
                      <a:pt x="25289" y="5189"/>
                      <a:pt x="25715" y="5515"/>
                    </a:cubicBezTo>
                    <a:cubicBezTo>
                      <a:pt x="26642" y="6267"/>
                      <a:pt x="27695" y="6843"/>
                      <a:pt x="28772" y="7344"/>
                    </a:cubicBezTo>
                    <a:cubicBezTo>
                      <a:pt x="28923" y="7394"/>
                      <a:pt x="29073" y="7444"/>
                      <a:pt x="29248" y="7520"/>
                    </a:cubicBezTo>
                    <a:cubicBezTo>
                      <a:pt x="29223" y="7532"/>
                      <a:pt x="29198" y="7538"/>
                      <a:pt x="29176" y="7538"/>
                    </a:cubicBezTo>
                    <a:cubicBezTo>
                      <a:pt x="29155" y="7538"/>
                      <a:pt x="29136" y="7532"/>
                      <a:pt x="29123" y="7520"/>
                    </a:cubicBezTo>
                    <a:cubicBezTo>
                      <a:pt x="27243" y="7119"/>
                      <a:pt x="25539" y="6292"/>
                      <a:pt x="23885" y="5364"/>
                    </a:cubicBezTo>
                    <a:cubicBezTo>
                      <a:pt x="22958" y="4838"/>
                      <a:pt x="22030" y="4287"/>
                      <a:pt x="21003" y="3961"/>
                    </a:cubicBezTo>
                    <a:cubicBezTo>
                      <a:pt x="20469" y="3798"/>
                      <a:pt x="19935" y="3657"/>
                      <a:pt x="19401" y="3657"/>
                    </a:cubicBezTo>
                    <a:cubicBezTo>
                      <a:pt x="19359" y="3657"/>
                      <a:pt x="19316" y="3658"/>
                      <a:pt x="19274" y="3660"/>
                    </a:cubicBezTo>
                    <a:cubicBezTo>
                      <a:pt x="18497" y="3685"/>
                      <a:pt x="17820" y="3961"/>
                      <a:pt x="17218" y="4462"/>
                    </a:cubicBezTo>
                    <a:cubicBezTo>
                      <a:pt x="16191" y="5314"/>
                      <a:pt x="16141" y="6668"/>
                      <a:pt x="17068" y="7495"/>
                    </a:cubicBezTo>
                    <a:cubicBezTo>
                      <a:pt x="17118" y="7545"/>
                      <a:pt x="17193" y="7595"/>
                      <a:pt x="17218" y="7670"/>
                    </a:cubicBezTo>
                    <a:cubicBezTo>
                      <a:pt x="17076" y="7686"/>
                      <a:pt x="16937" y="7694"/>
                      <a:pt x="16800" y="7694"/>
                    </a:cubicBezTo>
                    <a:cubicBezTo>
                      <a:pt x="16090" y="7694"/>
                      <a:pt x="15442" y="7488"/>
                      <a:pt x="14812" y="7194"/>
                    </a:cubicBezTo>
                    <a:cubicBezTo>
                      <a:pt x="14111" y="6868"/>
                      <a:pt x="13860" y="6166"/>
                      <a:pt x="13885" y="5540"/>
                    </a:cubicBezTo>
                    <a:cubicBezTo>
                      <a:pt x="13885" y="5281"/>
                      <a:pt x="14043" y="5133"/>
                      <a:pt x="14258" y="5133"/>
                    </a:cubicBezTo>
                    <a:cubicBezTo>
                      <a:pt x="14314" y="5133"/>
                      <a:pt x="14374" y="5143"/>
                      <a:pt x="14436" y="5164"/>
                    </a:cubicBezTo>
                    <a:cubicBezTo>
                      <a:pt x="14411" y="5189"/>
                      <a:pt x="14386" y="5189"/>
                      <a:pt x="14361" y="5214"/>
                    </a:cubicBezTo>
                    <a:cubicBezTo>
                      <a:pt x="14211" y="5364"/>
                      <a:pt x="14136" y="5540"/>
                      <a:pt x="14236" y="5740"/>
                    </a:cubicBezTo>
                    <a:cubicBezTo>
                      <a:pt x="14336" y="5966"/>
                      <a:pt x="14512" y="6066"/>
                      <a:pt x="14737" y="6066"/>
                    </a:cubicBezTo>
                    <a:cubicBezTo>
                      <a:pt x="15088" y="6041"/>
                      <a:pt x="15364" y="5690"/>
                      <a:pt x="15314" y="5314"/>
                    </a:cubicBezTo>
                    <a:cubicBezTo>
                      <a:pt x="15238" y="4813"/>
                      <a:pt x="14862" y="4462"/>
                      <a:pt x="14386" y="4462"/>
                    </a:cubicBezTo>
                    <a:cubicBezTo>
                      <a:pt x="14370" y="4461"/>
                      <a:pt x="14353" y="4461"/>
                      <a:pt x="14336" y="4461"/>
                    </a:cubicBezTo>
                    <a:cubicBezTo>
                      <a:pt x="13829" y="4461"/>
                      <a:pt x="13356" y="4827"/>
                      <a:pt x="13283" y="5264"/>
                    </a:cubicBezTo>
                    <a:cubicBezTo>
                      <a:pt x="13158" y="5991"/>
                      <a:pt x="13359" y="6592"/>
                      <a:pt x="13785" y="7169"/>
                    </a:cubicBezTo>
                    <a:cubicBezTo>
                      <a:pt x="13910" y="7369"/>
                      <a:pt x="14136" y="7495"/>
                      <a:pt x="14286" y="7670"/>
                    </a:cubicBezTo>
                    <a:cubicBezTo>
                      <a:pt x="14186" y="7645"/>
                      <a:pt x="14111" y="7570"/>
                      <a:pt x="14010" y="7570"/>
                    </a:cubicBezTo>
                    <a:cubicBezTo>
                      <a:pt x="13459" y="7444"/>
                      <a:pt x="12908" y="7269"/>
                      <a:pt x="12381" y="7119"/>
                    </a:cubicBezTo>
                    <a:cubicBezTo>
                      <a:pt x="11349" y="6817"/>
                      <a:pt x="10316" y="6516"/>
                      <a:pt x="9252" y="6516"/>
                    </a:cubicBezTo>
                    <a:cubicBezTo>
                      <a:pt x="9076" y="6516"/>
                      <a:pt x="8900" y="6524"/>
                      <a:pt x="8722" y="6542"/>
                    </a:cubicBezTo>
                    <a:cubicBezTo>
                      <a:pt x="8221" y="6592"/>
                      <a:pt x="7745" y="6693"/>
                      <a:pt x="7268" y="6893"/>
                    </a:cubicBezTo>
                    <a:cubicBezTo>
                      <a:pt x="6767" y="7119"/>
                      <a:pt x="6241" y="7369"/>
                      <a:pt x="5689" y="7495"/>
                    </a:cubicBezTo>
                    <a:cubicBezTo>
                      <a:pt x="5564" y="7522"/>
                      <a:pt x="5438" y="7536"/>
                      <a:pt x="5314" y="7536"/>
                    </a:cubicBezTo>
                    <a:cubicBezTo>
                      <a:pt x="5093" y="7536"/>
                      <a:pt x="4880" y="7491"/>
                      <a:pt x="4687" y="7394"/>
                    </a:cubicBezTo>
                    <a:cubicBezTo>
                      <a:pt x="4161" y="7119"/>
                      <a:pt x="3810" y="6642"/>
                      <a:pt x="3659" y="6041"/>
                    </a:cubicBezTo>
                    <a:cubicBezTo>
                      <a:pt x="3471" y="5310"/>
                      <a:pt x="4059" y="4579"/>
                      <a:pt x="4756" y="4579"/>
                    </a:cubicBezTo>
                    <a:cubicBezTo>
                      <a:pt x="4799" y="4579"/>
                      <a:pt x="4843" y="4581"/>
                      <a:pt x="4887" y="4587"/>
                    </a:cubicBezTo>
                    <a:cubicBezTo>
                      <a:pt x="4687" y="4637"/>
                      <a:pt x="4562" y="4763"/>
                      <a:pt x="4537" y="4988"/>
                    </a:cubicBezTo>
                    <a:cubicBezTo>
                      <a:pt x="4512" y="5264"/>
                      <a:pt x="4637" y="5490"/>
                      <a:pt x="4887" y="5590"/>
                    </a:cubicBezTo>
                    <a:cubicBezTo>
                      <a:pt x="4983" y="5630"/>
                      <a:pt x="5084" y="5649"/>
                      <a:pt x="5184" y="5649"/>
                    </a:cubicBezTo>
                    <a:cubicBezTo>
                      <a:pt x="5397" y="5649"/>
                      <a:pt x="5603" y="5560"/>
                      <a:pt x="5740" y="5389"/>
                    </a:cubicBezTo>
                    <a:cubicBezTo>
                      <a:pt x="6141" y="4888"/>
                      <a:pt x="5840" y="4136"/>
                      <a:pt x="5188" y="3961"/>
                    </a:cubicBezTo>
                    <a:cubicBezTo>
                      <a:pt x="5068" y="3930"/>
                      <a:pt x="4943" y="3915"/>
                      <a:pt x="4816" y="3915"/>
                    </a:cubicBezTo>
                    <a:cubicBezTo>
                      <a:pt x="4124" y="3915"/>
                      <a:pt x="3383" y="4357"/>
                      <a:pt x="3108" y="5013"/>
                    </a:cubicBezTo>
                    <a:cubicBezTo>
                      <a:pt x="2832" y="5690"/>
                      <a:pt x="2983" y="6317"/>
                      <a:pt x="3334" y="6918"/>
                    </a:cubicBezTo>
                    <a:cubicBezTo>
                      <a:pt x="3459" y="7144"/>
                      <a:pt x="3634" y="7319"/>
                      <a:pt x="3810" y="7495"/>
                    </a:cubicBezTo>
                    <a:cubicBezTo>
                      <a:pt x="3785" y="7520"/>
                      <a:pt x="3766" y="7526"/>
                      <a:pt x="3750" y="7526"/>
                    </a:cubicBezTo>
                    <a:cubicBezTo>
                      <a:pt x="3735" y="7526"/>
                      <a:pt x="3722" y="7520"/>
                      <a:pt x="3710" y="7520"/>
                    </a:cubicBezTo>
                    <a:cubicBezTo>
                      <a:pt x="3233" y="7470"/>
                      <a:pt x="2782" y="7319"/>
                      <a:pt x="2306" y="7219"/>
                    </a:cubicBezTo>
                    <a:cubicBezTo>
                      <a:pt x="2110" y="7170"/>
                      <a:pt x="1914" y="7132"/>
                      <a:pt x="1711" y="7132"/>
                    </a:cubicBezTo>
                    <a:cubicBezTo>
                      <a:pt x="1603" y="7132"/>
                      <a:pt x="1492" y="7143"/>
                      <a:pt x="1379" y="7169"/>
                    </a:cubicBezTo>
                    <a:cubicBezTo>
                      <a:pt x="627" y="7294"/>
                      <a:pt x="301" y="7695"/>
                      <a:pt x="151" y="8572"/>
                    </a:cubicBezTo>
                    <a:cubicBezTo>
                      <a:pt x="0" y="9349"/>
                      <a:pt x="577" y="10176"/>
                      <a:pt x="1354" y="10327"/>
                    </a:cubicBezTo>
                    <a:cubicBezTo>
                      <a:pt x="1409" y="10336"/>
                      <a:pt x="1464" y="10341"/>
                      <a:pt x="1519" y="10341"/>
                    </a:cubicBezTo>
                    <a:cubicBezTo>
                      <a:pt x="1884" y="10341"/>
                      <a:pt x="2216" y="10131"/>
                      <a:pt x="2281" y="9825"/>
                    </a:cubicBezTo>
                    <a:cubicBezTo>
                      <a:pt x="2356" y="9550"/>
                      <a:pt x="2206" y="9249"/>
                      <a:pt x="1980" y="9174"/>
                    </a:cubicBezTo>
                    <a:cubicBezTo>
                      <a:pt x="1916" y="9151"/>
                      <a:pt x="1853" y="9140"/>
                      <a:pt x="1791" y="9140"/>
                    </a:cubicBezTo>
                    <a:cubicBezTo>
                      <a:pt x="1586" y="9140"/>
                      <a:pt x="1406" y="9263"/>
                      <a:pt x="1329" y="9475"/>
                    </a:cubicBezTo>
                    <a:cubicBezTo>
                      <a:pt x="1293" y="9558"/>
                      <a:pt x="1262" y="9591"/>
                      <a:pt x="1230" y="9591"/>
                    </a:cubicBezTo>
                    <a:cubicBezTo>
                      <a:pt x="1194" y="9591"/>
                      <a:pt x="1155" y="9552"/>
                      <a:pt x="1103" y="9500"/>
                    </a:cubicBezTo>
                    <a:cubicBezTo>
                      <a:pt x="777" y="9174"/>
                      <a:pt x="702" y="8798"/>
                      <a:pt x="852" y="8347"/>
                    </a:cubicBezTo>
                    <a:cubicBezTo>
                      <a:pt x="978" y="7946"/>
                      <a:pt x="1203" y="7795"/>
                      <a:pt x="1629" y="7795"/>
                    </a:cubicBezTo>
                    <a:cubicBezTo>
                      <a:pt x="1676" y="7792"/>
                      <a:pt x="1723" y="7790"/>
                      <a:pt x="1769" y="7790"/>
                    </a:cubicBezTo>
                    <a:cubicBezTo>
                      <a:pt x="2067" y="7790"/>
                      <a:pt x="2350" y="7856"/>
                      <a:pt x="2632" y="7921"/>
                    </a:cubicBezTo>
                    <a:cubicBezTo>
                      <a:pt x="3584" y="8146"/>
                      <a:pt x="4512" y="8347"/>
                      <a:pt x="5514" y="8347"/>
                    </a:cubicBezTo>
                    <a:cubicBezTo>
                      <a:pt x="8388" y="8338"/>
                      <a:pt x="11265" y="8336"/>
                      <a:pt x="14142" y="8336"/>
                    </a:cubicBezTo>
                    <a:cubicBezTo>
                      <a:pt x="19897" y="8336"/>
                      <a:pt x="25656" y="8347"/>
                      <a:pt x="31404" y="8347"/>
                    </a:cubicBezTo>
                    <a:lnTo>
                      <a:pt x="35965" y="8347"/>
                    </a:lnTo>
                    <a:lnTo>
                      <a:pt x="35965" y="4462"/>
                    </a:lnTo>
                    <a:cubicBezTo>
                      <a:pt x="35965" y="3685"/>
                      <a:pt x="35665" y="2908"/>
                      <a:pt x="35665" y="2908"/>
                    </a:cubicBezTo>
                    <a:cubicBezTo>
                      <a:pt x="35239" y="1906"/>
                      <a:pt x="34612" y="1079"/>
                      <a:pt x="33685" y="502"/>
                    </a:cubicBezTo>
                    <a:cubicBezTo>
                      <a:pt x="33187" y="191"/>
                      <a:pt x="32655" y="0"/>
                      <a:pt x="32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7"/>
              <p:cNvSpPr/>
              <p:nvPr/>
            </p:nvSpPr>
            <p:spPr>
              <a:xfrm flipH="1">
                <a:off x="413083" y="229759"/>
                <a:ext cx="644870" cy="185432"/>
              </a:xfrm>
              <a:custGeom>
                <a:avLst/>
                <a:gdLst/>
                <a:ahLst/>
                <a:cxnLst/>
                <a:rect l="l" t="t" r="r" b="b"/>
                <a:pathLst>
                  <a:path w="35966" h="10342" extrusionOk="0">
                    <a:moveTo>
                      <a:pt x="9229" y="7144"/>
                    </a:moveTo>
                    <a:cubicBezTo>
                      <a:pt x="10143" y="7144"/>
                      <a:pt x="11049" y="7387"/>
                      <a:pt x="11955" y="7670"/>
                    </a:cubicBezTo>
                    <a:lnTo>
                      <a:pt x="7093" y="7670"/>
                    </a:lnTo>
                    <a:cubicBezTo>
                      <a:pt x="7813" y="7288"/>
                      <a:pt x="8523" y="7144"/>
                      <a:pt x="9229" y="7144"/>
                    </a:cubicBezTo>
                    <a:close/>
                    <a:moveTo>
                      <a:pt x="19351" y="4316"/>
                    </a:moveTo>
                    <a:cubicBezTo>
                      <a:pt x="19715" y="4316"/>
                      <a:pt x="20090" y="4381"/>
                      <a:pt x="20477" y="4487"/>
                    </a:cubicBezTo>
                    <a:cubicBezTo>
                      <a:pt x="21454" y="4763"/>
                      <a:pt x="22331" y="5239"/>
                      <a:pt x="23208" y="5715"/>
                    </a:cubicBezTo>
                    <a:cubicBezTo>
                      <a:pt x="24487" y="6442"/>
                      <a:pt x="25790" y="7119"/>
                      <a:pt x="27193" y="7620"/>
                    </a:cubicBezTo>
                    <a:cubicBezTo>
                      <a:pt x="27218" y="7620"/>
                      <a:pt x="27243" y="7645"/>
                      <a:pt x="27319" y="7670"/>
                    </a:cubicBezTo>
                    <a:lnTo>
                      <a:pt x="19675" y="7670"/>
                    </a:lnTo>
                    <a:cubicBezTo>
                      <a:pt x="19675" y="7570"/>
                      <a:pt x="19775" y="7520"/>
                      <a:pt x="19825" y="7470"/>
                    </a:cubicBezTo>
                    <a:cubicBezTo>
                      <a:pt x="20276" y="6968"/>
                      <a:pt x="20251" y="6216"/>
                      <a:pt x="19775" y="5765"/>
                    </a:cubicBezTo>
                    <a:cubicBezTo>
                      <a:pt x="19616" y="5638"/>
                      <a:pt x="19427" y="5572"/>
                      <a:pt x="19253" y="5572"/>
                    </a:cubicBezTo>
                    <a:cubicBezTo>
                      <a:pt x="19152" y="5572"/>
                      <a:pt x="19055" y="5594"/>
                      <a:pt x="18973" y="5640"/>
                    </a:cubicBezTo>
                    <a:cubicBezTo>
                      <a:pt x="18697" y="5815"/>
                      <a:pt x="18597" y="6091"/>
                      <a:pt x="18697" y="6417"/>
                    </a:cubicBezTo>
                    <a:cubicBezTo>
                      <a:pt x="18747" y="6668"/>
                      <a:pt x="18872" y="6893"/>
                      <a:pt x="19098" y="7043"/>
                    </a:cubicBezTo>
                    <a:cubicBezTo>
                      <a:pt x="19223" y="7119"/>
                      <a:pt x="19198" y="7169"/>
                      <a:pt x="19073" y="7219"/>
                    </a:cubicBezTo>
                    <a:cubicBezTo>
                      <a:pt x="18867" y="7319"/>
                      <a:pt x="18654" y="7365"/>
                      <a:pt x="18446" y="7365"/>
                    </a:cubicBezTo>
                    <a:cubicBezTo>
                      <a:pt x="17871" y="7365"/>
                      <a:pt x="17339" y="7006"/>
                      <a:pt x="17118" y="6417"/>
                    </a:cubicBezTo>
                    <a:cubicBezTo>
                      <a:pt x="16943" y="5941"/>
                      <a:pt x="17193" y="5339"/>
                      <a:pt x="17695" y="4913"/>
                    </a:cubicBezTo>
                    <a:cubicBezTo>
                      <a:pt x="18218" y="4482"/>
                      <a:pt x="18771" y="4316"/>
                      <a:pt x="19351" y="4316"/>
                    </a:cubicBezTo>
                    <a:close/>
                    <a:moveTo>
                      <a:pt x="32075" y="0"/>
                    </a:moveTo>
                    <a:cubicBezTo>
                      <a:pt x="31954" y="0"/>
                      <a:pt x="31830" y="9"/>
                      <a:pt x="31705" y="26"/>
                    </a:cubicBezTo>
                    <a:cubicBezTo>
                      <a:pt x="30903" y="126"/>
                      <a:pt x="30351" y="627"/>
                      <a:pt x="29875" y="1229"/>
                    </a:cubicBezTo>
                    <a:cubicBezTo>
                      <a:pt x="29549" y="1630"/>
                      <a:pt x="29474" y="2106"/>
                      <a:pt x="29574" y="2582"/>
                    </a:cubicBezTo>
                    <a:cubicBezTo>
                      <a:pt x="29750" y="3485"/>
                      <a:pt x="30552" y="4111"/>
                      <a:pt x="31454" y="4136"/>
                    </a:cubicBezTo>
                    <a:cubicBezTo>
                      <a:pt x="31955" y="4136"/>
                      <a:pt x="32406" y="3961"/>
                      <a:pt x="32757" y="3635"/>
                    </a:cubicBezTo>
                    <a:cubicBezTo>
                      <a:pt x="33334" y="3084"/>
                      <a:pt x="33208" y="2432"/>
                      <a:pt x="32707" y="1705"/>
                    </a:cubicBezTo>
                    <a:cubicBezTo>
                      <a:pt x="32582" y="1555"/>
                      <a:pt x="32381" y="1480"/>
                      <a:pt x="32206" y="1429"/>
                    </a:cubicBezTo>
                    <a:cubicBezTo>
                      <a:pt x="32139" y="1409"/>
                      <a:pt x="32071" y="1400"/>
                      <a:pt x="32005" y="1400"/>
                    </a:cubicBezTo>
                    <a:cubicBezTo>
                      <a:pt x="31580" y="1400"/>
                      <a:pt x="31210" y="1787"/>
                      <a:pt x="31254" y="2156"/>
                    </a:cubicBezTo>
                    <a:cubicBezTo>
                      <a:pt x="31304" y="2582"/>
                      <a:pt x="31429" y="2933"/>
                      <a:pt x="31705" y="3234"/>
                    </a:cubicBezTo>
                    <a:cubicBezTo>
                      <a:pt x="31755" y="3284"/>
                      <a:pt x="31830" y="3309"/>
                      <a:pt x="31805" y="3384"/>
                    </a:cubicBezTo>
                    <a:cubicBezTo>
                      <a:pt x="31755" y="3459"/>
                      <a:pt x="31680" y="3459"/>
                      <a:pt x="31604" y="3459"/>
                    </a:cubicBezTo>
                    <a:lnTo>
                      <a:pt x="31304" y="3459"/>
                    </a:lnTo>
                    <a:cubicBezTo>
                      <a:pt x="30827" y="3384"/>
                      <a:pt x="30502" y="3134"/>
                      <a:pt x="30301" y="2733"/>
                    </a:cubicBezTo>
                    <a:cubicBezTo>
                      <a:pt x="30126" y="2382"/>
                      <a:pt x="30126" y="2006"/>
                      <a:pt x="30351" y="1655"/>
                    </a:cubicBezTo>
                    <a:cubicBezTo>
                      <a:pt x="30577" y="1354"/>
                      <a:pt x="30853" y="1079"/>
                      <a:pt x="31178" y="878"/>
                    </a:cubicBezTo>
                    <a:cubicBezTo>
                      <a:pt x="31445" y="718"/>
                      <a:pt x="31711" y="634"/>
                      <a:pt x="31995" y="634"/>
                    </a:cubicBezTo>
                    <a:cubicBezTo>
                      <a:pt x="32112" y="634"/>
                      <a:pt x="32232" y="648"/>
                      <a:pt x="32356" y="678"/>
                    </a:cubicBezTo>
                    <a:cubicBezTo>
                      <a:pt x="33309" y="853"/>
                      <a:pt x="33960" y="1429"/>
                      <a:pt x="34512" y="2156"/>
                    </a:cubicBezTo>
                    <a:cubicBezTo>
                      <a:pt x="35239" y="3084"/>
                      <a:pt x="35389" y="4186"/>
                      <a:pt x="35414" y="5289"/>
                    </a:cubicBezTo>
                    <a:cubicBezTo>
                      <a:pt x="35414" y="5439"/>
                      <a:pt x="35364" y="5490"/>
                      <a:pt x="35213" y="5515"/>
                    </a:cubicBezTo>
                    <a:cubicBezTo>
                      <a:pt x="35088" y="5515"/>
                      <a:pt x="34963" y="5540"/>
                      <a:pt x="34863" y="5565"/>
                    </a:cubicBezTo>
                    <a:cubicBezTo>
                      <a:pt x="34436" y="5690"/>
                      <a:pt x="34311" y="6191"/>
                      <a:pt x="34612" y="6517"/>
                    </a:cubicBezTo>
                    <a:cubicBezTo>
                      <a:pt x="34762" y="6668"/>
                      <a:pt x="34913" y="6793"/>
                      <a:pt x="35088" y="6893"/>
                    </a:cubicBezTo>
                    <a:cubicBezTo>
                      <a:pt x="35264" y="7018"/>
                      <a:pt x="35364" y="7069"/>
                      <a:pt x="35113" y="7194"/>
                    </a:cubicBezTo>
                    <a:cubicBezTo>
                      <a:pt x="35063" y="7219"/>
                      <a:pt x="35013" y="7294"/>
                      <a:pt x="34988" y="7344"/>
                    </a:cubicBezTo>
                    <a:cubicBezTo>
                      <a:pt x="34925" y="7492"/>
                      <a:pt x="34826" y="7551"/>
                      <a:pt x="34691" y="7551"/>
                    </a:cubicBezTo>
                    <a:cubicBezTo>
                      <a:pt x="34666" y="7551"/>
                      <a:pt x="34640" y="7549"/>
                      <a:pt x="34612" y="7545"/>
                    </a:cubicBezTo>
                    <a:cubicBezTo>
                      <a:pt x="34361" y="7545"/>
                      <a:pt x="34111" y="7522"/>
                      <a:pt x="33860" y="7522"/>
                    </a:cubicBezTo>
                    <a:cubicBezTo>
                      <a:pt x="33735" y="7522"/>
                      <a:pt x="33609" y="7528"/>
                      <a:pt x="33484" y="7545"/>
                    </a:cubicBezTo>
                    <a:cubicBezTo>
                      <a:pt x="33183" y="7576"/>
                      <a:pt x="32882" y="7608"/>
                      <a:pt x="32574" y="7608"/>
                    </a:cubicBezTo>
                    <a:cubicBezTo>
                      <a:pt x="32396" y="7608"/>
                      <a:pt x="32215" y="7597"/>
                      <a:pt x="32030" y="7570"/>
                    </a:cubicBezTo>
                    <a:cubicBezTo>
                      <a:pt x="31429" y="7470"/>
                      <a:pt x="30827" y="7269"/>
                      <a:pt x="30226" y="7119"/>
                    </a:cubicBezTo>
                    <a:cubicBezTo>
                      <a:pt x="29198" y="6893"/>
                      <a:pt x="28421" y="6267"/>
                      <a:pt x="27745" y="5490"/>
                    </a:cubicBezTo>
                    <a:cubicBezTo>
                      <a:pt x="27193" y="4888"/>
                      <a:pt x="26717" y="4236"/>
                      <a:pt x="26091" y="3685"/>
                    </a:cubicBezTo>
                    <a:cubicBezTo>
                      <a:pt x="25865" y="3459"/>
                      <a:pt x="25639" y="3284"/>
                      <a:pt x="25339" y="3209"/>
                    </a:cubicBezTo>
                    <a:cubicBezTo>
                      <a:pt x="25264" y="3187"/>
                      <a:pt x="25194" y="3177"/>
                      <a:pt x="25130" y="3177"/>
                    </a:cubicBezTo>
                    <a:cubicBezTo>
                      <a:pt x="24824" y="3177"/>
                      <a:pt x="24633" y="3409"/>
                      <a:pt x="24612" y="3760"/>
                    </a:cubicBezTo>
                    <a:cubicBezTo>
                      <a:pt x="24612" y="3936"/>
                      <a:pt x="24662" y="4111"/>
                      <a:pt x="24737" y="4287"/>
                    </a:cubicBezTo>
                    <a:cubicBezTo>
                      <a:pt x="24963" y="4763"/>
                      <a:pt x="25289" y="5189"/>
                      <a:pt x="25715" y="5515"/>
                    </a:cubicBezTo>
                    <a:cubicBezTo>
                      <a:pt x="26642" y="6267"/>
                      <a:pt x="27695" y="6843"/>
                      <a:pt x="28772" y="7344"/>
                    </a:cubicBezTo>
                    <a:cubicBezTo>
                      <a:pt x="28923" y="7394"/>
                      <a:pt x="29073" y="7444"/>
                      <a:pt x="29248" y="7520"/>
                    </a:cubicBezTo>
                    <a:cubicBezTo>
                      <a:pt x="29223" y="7532"/>
                      <a:pt x="29198" y="7538"/>
                      <a:pt x="29176" y="7538"/>
                    </a:cubicBezTo>
                    <a:cubicBezTo>
                      <a:pt x="29155" y="7538"/>
                      <a:pt x="29136" y="7532"/>
                      <a:pt x="29123" y="7520"/>
                    </a:cubicBezTo>
                    <a:cubicBezTo>
                      <a:pt x="27243" y="7119"/>
                      <a:pt x="25539" y="6292"/>
                      <a:pt x="23885" y="5364"/>
                    </a:cubicBezTo>
                    <a:cubicBezTo>
                      <a:pt x="22958" y="4838"/>
                      <a:pt x="22030" y="4287"/>
                      <a:pt x="21003" y="3961"/>
                    </a:cubicBezTo>
                    <a:cubicBezTo>
                      <a:pt x="20469" y="3798"/>
                      <a:pt x="19935" y="3657"/>
                      <a:pt x="19401" y="3657"/>
                    </a:cubicBezTo>
                    <a:cubicBezTo>
                      <a:pt x="19359" y="3657"/>
                      <a:pt x="19316" y="3658"/>
                      <a:pt x="19274" y="3660"/>
                    </a:cubicBezTo>
                    <a:cubicBezTo>
                      <a:pt x="18497" y="3685"/>
                      <a:pt x="17820" y="3961"/>
                      <a:pt x="17218" y="4462"/>
                    </a:cubicBezTo>
                    <a:cubicBezTo>
                      <a:pt x="16191" y="5314"/>
                      <a:pt x="16141" y="6668"/>
                      <a:pt x="17068" y="7495"/>
                    </a:cubicBezTo>
                    <a:cubicBezTo>
                      <a:pt x="17118" y="7545"/>
                      <a:pt x="17193" y="7595"/>
                      <a:pt x="17218" y="7670"/>
                    </a:cubicBezTo>
                    <a:cubicBezTo>
                      <a:pt x="17076" y="7686"/>
                      <a:pt x="16937" y="7694"/>
                      <a:pt x="16800" y="7694"/>
                    </a:cubicBezTo>
                    <a:cubicBezTo>
                      <a:pt x="16090" y="7694"/>
                      <a:pt x="15442" y="7488"/>
                      <a:pt x="14812" y="7194"/>
                    </a:cubicBezTo>
                    <a:cubicBezTo>
                      <a:pt x="14111" y="6868"/>
                      <a:pt x="13860" y="6166"/>
                      <a:pt x="13885" y="5540"/>
                    </a:cubicBezTo>
                    <a:cubicBezTo>
                      <a:pt x="13885" y="5281"/>
                      <a:pt x="14043" y="5133"/>
                      <a:pt x="14258" y="5133"/>
                    </a:cubicBezTo>
                    <a:cubicBezTo>
                      <a:pt x="14314" y="5133"/>
                      <a:pt x="14374" y="5143"/>
                      <a:pt x="14436" y="5164"/>
                    </a:cubicBezTo>
                    <a:cubicBezTo>
                      <a:pt x="14411" y="5189"/>
                      <a:pt x="14386" y="5189"/>
                      <a:pt x="14361" y="5214"/>
                    </a:cubicBezTo>
                    <a:cubicBezTo>
                      <a:pt x="14211" y="5364"/>
                      <a:pt x="14136" y="5540"/>
                      <a:pt x="14236" y="5740"/>
                    </a:cubicBezTo>
                    <a:cubicBezTo>
                      <a:pt x="14336" y="5966"/>
                      <a:pt x="14512" y="6066"/>
                      <a:pt x="14737" y="6066"/>
                    </a:cubicBezTo>
                    <a:cubicBezTo>
                      <a:pt x="15088" y="6041"/>
                      <a:pt x="15364" y="5690"/>
                      <a:pt x="15314" y="5314"/>
                    </a:cubicBezTo>
                    <a:cubicBezTo>
                      <a:pt x="15238" y="4813"/>
                      <a:pt x="14862" y="4462"/>
                      <a:pt x="14386" y="4462"/>
                    </a:cubicBezTo>
                    <a:cubicBezTo>
                      <a:pt x="14370" y="4461"/>
                      <a:pt x="14353" y="4461"/>
                      <a:pt x="14336" y="4461"/>
                    </a:cubicBezTo>
                    <a:cubicBezTo>
                      <a:pt x="13829" y="4461"/>
                      <a:pt x="13356" y="4827"/>
                      <a:pt x="13283" y="5264"/>
                    </a:cubicBezTo>
                    <a:cubicBezTo>
                      <a:pt x="13158" y="5991"/>
                      <a:pt x="13359" y="6592"/>
                      <a:pt x="13785" y="7169"/>
                    </a:cubicBezTo>
                    <a:cubicBezTo>
                      <a:pt x="13910" y="7369"/>
                      <a:pt x="14136" y="7495"/>
                      <a:pt x="14286" y="7670"/>
                    </a:cubicBezTo>
                    <a:cubicBezTo>
                      <a:pt x="14186" y="7645"/>
                      <a:pt x="14111" y="7570"/>
                      <a:pt x="14010" y="7570"/>
                    </a:cubicBezTo>
                    <a:cubicBezTo>
                      <a:pt x="13459" y="7444"/>
                      <a:pt x="12908" y="7269"/>
                      <a:pt x="12381" y="7119"/>
                    </a:cubicBezTo>
                    <a:cubicBezTo>
                      <a:pt x="11349" y="6817"/>
                      <a:pt x="10316" y="6516"/>
                      <a:pt x="9252" y="6516"/>
                    </a:cubicBezTo>
                    <a:cubicBezTo>
                      <a:pt x="9076" y="6516"/>
                      <a:pt x="8900" y="6524"/>
                      <a:pt x="8722" y="6542"/>
                    </a:cubicBezTo>
                    <a:cubicBezTo>
                      <a:pt x="8221" y="6592"/>
                      <a:pt x="7745" y="6693"/>
                      <a:pt x="7268" y="6893"/>
                    </a:cubicBezTo>
                    <a:cubicBezTo>
                      <a:pt x="6767" y="7119"/>
                      <a:pt x="6241" y="7369"/>
                      <a:pt x="5689" y="7495"/>
                    </a:cubicBezTo>
                    <a:cubicBezTo>
                      <a:pt x="5564" y="7522"/>
                      <a:pt x="5438" y="7536"/>
                      <a:pt x="5314" y="7536"/>
                    </a:cubicBezTo>
                    <a:cubicBezTo>
                      <a:pt x="5093" y="7536"/>
                      <a:pt x="4880" y="7491"/>
                      <a:pt x="4687" y="7394"/>
                    </a:cubicBezTo>
                    <a:cubicBezTo>
                      <a:pt x="4161" y="7119"/>
                      <a:pt x="3810" y="6642"/>
                      <a:pt x="3659" y="6041"/>
                    </a:cubicBezTo>
                    <a:cubicBezTo>
                      <a:pt x="3471" y="5310"/>
                      <a:pt x="4059" y="4579"/>
                      <a:pt x="4756" y="4579"/>
                    </a:cubicBezTo>
                    <a:cubicBezTo>
                      <a:pt x="4799" y="4579"/>
                      <a:pt x="4843" y="4581"/>
                      <a:pt x="4887" y="4587"/>
                    </a:cubicBezTo>
                    <a:cubicBezTo>
                      <a:pt x="4687" y="4637"/>
                      <a:pt x="4562" y="4763"/>
                      <a:pt x="4537" y="4988"/>
                    </a:cubicBezTo>
                    <a:cubicBezTo>
                      <a:pt x="4512" y="5264"/>
                      <a:pt x="4637" y="5490"/>
                      <a:pt x="4887" y="5590"/>
                    </a:cubicBezTo>
                    <a:cubicBezTo>
                      <a:pt x="4983" y="5630"/>
                      <a:pt x="5084" y="5649"/>
                      <a:pt x="5184" y="5649"/>
                    </a:cubicBezTo>
                    <a:cubicBezTo>
                      <a:pt x="5397" y="5649"/>
                      <a:pt x="5603" y="5560"/>
                      <a:pt x="5740" y="5389"/>
                    </a:cubicBezTo>
                    <a:cubicBezTo>
                      <a:pt x="6141" y="4888"/>
                      <a:pt x="5840" y="4136"/>
                      <a:pt x="5188" y="3961"/>
                    </a:cubicBezTo>
                    <a:cubicBezTo>
                      <a:pt x="5068" y="3930"/>
                      <a:pt x="4943" y="3915"/>
                      <a:pt x="4816" y="3915"/>
                    </a:cubicBezTo>
                    <a:cubicBezTo>
                      <a:pt x="4124" y="3915"/>
                      <a:pt x="3383" y="4357"/>
                      <a:pt x="3108" y="5013"/>
                    </a:cubicBezTo>
                    <a:cubicBezTo>
                      <a:pt x="2832" y="5690"/>
                      <a:pt x="2983" y="6317"/>
                      <a:pt x="3334" y="6918"/>
                    </a:cubicBezTo>
                    <a:cubicBezTo>
                      <a:pt x="3459" y="7144"/>
                      <a:pt x="3634" y="7319"/>
                      <a:pt x="3810" y="7495"/>
                    </a:cubicBezTo>
                    <a:cubicBezTo>
                      <a:pt x="3785" y="7520"/>
                      <a:pt x="3766" y="7526"/>
                      <a:pt x="3750" y="7526"/>
                    </a:cubicBezTo>
                    <a:cubicBezTo>
                      <a:pt x="3735" y="7526"/>
                      <a:pt x="3722" y="7520"/>
                      <a:pt x="3710" y="7520"/>
                    </a:cubicBezTo>
                    <a:cubicBezTo>
                      <a:pt x="3233" y="7470"/>
                      <a:pt x="2782" y="7319"/>
                      <a:pt x="2306" y="7219"/>
                    </a:cubicBezTo>
                    <a:cubicBezTo>
                      <a:pt x="2110" y="7170"/>
                      <a:pt x="1914" y="7132"/>
                      <a:pt x="1711" y="7132"/>
                    </a:cubicBezTo>
                    <a:cubicBezTo>
                      <a:pt x="1603" y="7132"/>
                      <a:pt x="1492" y="7143"/>
                      <a:pt x="1379" y="7169"/>
                    </a:cubicBezTo>
                    <a:cubicBezTo>
                      <a:pt x="627" y="7294"/>
                      <a:pt x="301" y="7695"/>
                      <a:pt x="151" y="8572"/>
                    </a:cubicBezTo>
                    <a:cubicBezTo>
                      <a:pt x="0" y="9349"/>
                      <a:pt x="577" y="10176"/>
                      <a:pt x="1354" y="10327"/>
                    </a:cubicBezTo>
                    <a:cubicBezTo>
                      <a:pt x="1409" y="10336"/>
                      <a:pt x="1464" y="10341"/>
                      <a:pt x="1519" y="10341"/>
                    </a:cubicBezTo>
                    <a:cubicBezTo>
                      <a:pt x="1884" y="10341"/>
                      <a:pt x="2216" y="10131"/>
                      <a:pt x="2281" y="9825"/>
                    </a:cubicBezTo>
                    <a:cubicBezTo>
                      <a:pt x="2356" y="9550"/>
                      <a:pt x="2206" y="9249"/>
                      <a:pt x="1980" y="9174"/>
                    </a:cubicBezTo>
                    <a:cubicBezTo>
                      <a:pt x="1916" y="9151"/>
                      <a:pt x="1853" y="9140"/>
                      <a:pt x="1791" y="9140"/>
                    </a:cubicBezTo>
                    <a:cubicBezTo>
                      <a:pt x="1586" y="9140"/>
                      <a:pt x="1406" y="9263"/>
                      <a:pt x="1329" y="9475"/>
                    </a:cubicBezTo>
                    <a:cubicBezTo>
                      <a:pt x="1293" y="9558"/>
                      <a:pt x="1262" y="9591"/>
                      <a:pt x="1230" y="9591"/>
                    </a:cubicBezTo>
                    <a:cubicBezTo>
                      <a:pt x="1194" y="9591"/>
                      <a:pt x="1155" y="9552"/>
                      <a:pt x="1103" y="9500"/>
                    </a:cubicBezTo>
                    <a:cubicBezTo>
                      <a:pt x="777" y="9174"/>
                      <a:pt x="702" y="8798"/>
                      <a:pt x="852" y="8347"/>
                    </a:cubicBezTo>
                    <a:cubicBezTo>
                      <a:pt x="978" y="7946"/>
                      <a:pt x="1203" y="7795"/>
                      <a:pt x="1629" y="7795"/>
                    </a:cubicBezTo>
                    <a:cubicBezTo>
                      <a:pt x="1676" y="7792"/>
                      <a:pt x="1723" y="7790"/>
                      <a:pt x="1769" y="7790"/>
                    </a:cubicBezTo>
                    <a:cubicBezTo>
                      <a:pt x="2067" y="7790"/>
                      <a:pt x="2350" y="7856"/>
                      <a:pt x="2632" y="7921"/>
                    </a:cubicBezTo>
                    <a:cubicBezTo>
                      <a:pt x="3584" y="8146"/>
                      <a:pt x="4512" y="8347"/>
                      <a:pt x="5514" y="8347"/>
                    </a:cubicBezTo>
                    <a:cubicBezTo>
                      <a:pt x="8388" y="8338"/>
                      <a:pt x="11265" y="8336"/>
                      <a:pt x="14142" y="8336"/>
                    </a:cubicBezTo>
                    <a:cubicBezTo>
                      <a:pt x="19897" y="8336"/>
                      <a:pt x="25656" y="8347"/>
                      <a:pt x="31404" y="8347"/>
                    </a:cubicBezTo>
                    <a:lnTo>
                      <a:pt x="35965" y="8347"/>
                    </a:lnTo>
                    <a:lnTo>
                      <a:pt x="35965" y="4462"/>
                    </a:lnTo>
                    <a:cubicBezTo>
                      <a:pt x="35965" y="3685"/>
                      <a:pt x="35665" y="2908"/>
                      <a:pt x="35665" y="2908"/>
                    </a:cubicBezTo>
                    <a:cubicBezTo>
                      <a:pt x="35239" y="1906"/>
                      <a:pt x="34612" y="1079"/>
                      <a:pt x="33685" y="502"/>
                    </a:cubicBezTo>
                    <a:cubicBezTo>
                      <a:pt x="33187" y="191"/>
                      <a:pt x="32655" y="0"/>
                      <a:pt x="32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146;p17"/>
            <p:cNvGrpSpPr/>
            <p:nvPr/>
          </p:nvGrpSpPr>
          <p:grpSpPr>
            <a:xfrm rot="10800000">
              <a:off x="8188877" y="4174552"/>
              <a:ext cx="789119" cy="802951"/>
              <a:chOff x="268834" y="229759"/>
              <a:chExt cx="789119" cy="802951"/>
            </a:xfrm>
          </p:grpSpPr>
          <p:sp>
            <p:nvSpPr>
              <p:cNvPr id="147" name="Google Shape;147;p17"/>
              <p:cNvSpPr/>
              <p:nvPr/>
            </p:nvSpPr>
            <p:spPr>
              <a:xfrm rot="-5400000">
                <a:off x="39115" y="617559"/>
                <a:ext cx="644870" cy="185432"/>
              </a:xfrm>
              <a:custGeom>
                <a:avLst/>
                <a:gdLst/>
                <a:ahLst/>
                <a:cxnLst/>
                <a:rect l="l" t="t" r="r" b="b"/>
                <a:pathLst>
                  <a:path w="35966" h="10342" extrusionOk="0">
                    <a:moveTo>
                      <a:pt x="9229" y="7144"/>
                    </a:moveTo>
                    <a:cubicBezTo>
                      <a:pt x="10143" y="7144"/>
                      <a:pt x="11049" y="7387"/>
                      <a:pt x="11955" y="7670"/>
                    </a:cubicBezTo>
                    <a:lnTo>
                      <a:pt x="7093" y="7670"/>
                    </a:lnTo>
                    <a:cubicBezTo>
                      <a:pt x="7813" y="7288"/>
                      <a:pt x="8523" y="7144"/>
                      <a:pt x="9229" y="7144"/>
                    </a:cubicBezTo>
                    <a:close/>
                    <a:moveTo>
                      <a:pt x="19351" y="4316"/>
                    </a:moveTo>
                    <a:cubicBezTo>
                      <a:pt x="19715" y="4316"/>
                      <a:pt x="20090" y="4381"/>
                      <a:pt x="20477" y="4487"/>
                    </a:cubicBezTo>
                    <a:cubicBezTo>
                      <a:pt x="21454" y="4763"/>
                      <a:pt x="22331" y="5239"/>
                      <a:pt x="23208" y="5715"/>
                    </a:cubicBezTo>
                    <a:cubicBezTo>
                      <a:pt x="24487" y="6442"/>
                      <a:pt x="25790" y="7119"/>
                      <a:pt x="27193" y="7620"/>
                    </a:cubicBezTo>
                    <a:cubicBezTo>
                      <a:pt x="27218" y="7620"/>
                      <a:pt x="27243" y="7645"/>
                      <a:pt x="27319" y="7670"/>
                    </a:cubicBezTo>
                    <a:lnTo>
                      <a:pt x="19675" y="7670"/>
                    </a:lnTo>
                    <a:cubicBezTo>
                      <a:pt x="19675" y="7570"/>
                      <a:pt x="19775" y="7520"/>
                      <a:pt x="19825" y="7470"/>
                    </a:cubicBezTo>
                    <a:cubicBezTo>
                      <a:pt x="20276" y="6968"/>
                      <a:pt x="20251" y="6216"/>
                      <a:pt x="19775" y="5765"/>
                    </a:cubicBezTo>
                    <a:cubicBezTo>
                      <a:pt x="19616" y="5638"/>
                      <a:pt x="19427" y="5572"/>
                      <a:pt x="19253" y="5572"/>
                    </a:cubicBezTo>
                    <a:cubicBezTo>
                      <a:pt x="19152" y="5572"/>
                      <a:pt x="19055" y="5594"/>
                      <a:pt x="18973" y="5640"/>
                    </a:cubicBezTo>
                    <a:cubicBezTo>
                      <a:pt x="18697" y="5815"/>
                      <a:pt x="18597" y="6091"/>
                      <a:pt x="18697" y="6417"/>
                    </a:cubicBezTo>
                    <a:cubicBezTo>
                      <a:pt x="18747" y="6668"/>
                      <a:pt x="18872" y="6893"/>
                      <a:pt x="19098" y="7043"/>
                    </a:cubicBezTo>
                    <a:cubicBezTo>
                      <a:pt x="19223" y="7119"/>
                      <a:pt x="19198" y="7169"/>
                      <a:pt x="19073" y="7219"/>
                    </a:cubicBezTo>
                    <a:cubicBezTo>
                      <a:pt x="18867" y="7319"/>
                      <a:pt x="18654" y="7365"/>
                      <a:pt x="18446" y="7365"/>
                    </a:cubicBezTo>
                    <a:cubicBezTo>
                      <a:pt x="17871" y="7365"/>
                      <a:pt x="17339" y="7006"/>
                      <a:pt x="17118" y="6417"/>
                    </a:cubicBezTo>
                    <a:cubicBezTo>
                      <a:pt x="16943" y="5941"/>
                      <a:pt x="17193" y="5339"/>
                      <a:pt x="17695" y="4913"/>
                    </a:cubicBezTo>
                    <a:cubicBezTo>
                      <a:pt x="18218" y="4482"/>
                      <a:pt x="18771" y="4316"/>
                      <a:pt x="19351" y="4316"/>
                    </a:cubicBezTo>
                    <a:close/>
                    <a:moveTo>
                      <a:pt x="32075" y="0"/>
                    </a:moveTo>
                    <a:cubicBezTo>
                      <a:pt x="31954" y="0"/>
                      <a:pt x="31830" y="9"/>
                      <a:pt x="31705" y="26"/>
                    </a:cubicBezTo>
                    <a:cubicBezTo>
                      <a:pt x="30903" y="126"/>
                      <a:pt x="30351" y="627"/>
                      <a:pt x="29875" y="1229"/>
                    </a:cubicBezTo>
                    <a:cubicBezTo>
                      <a:pt x="29549" y="1630"/>
                      <a:pt x="29474" y="2106"/>
                      <a:pt x="29574" y="2582"/>
                    </a:cubicBezTo>
                    <a:cubicBezTo>
                      <a:pt x="29750" y="3485"/>
                      <a:pt x="30552" y="4111"/>
                      <a:pt x="31454" y="4136"/>
                    </a:cubicBezTo>
                    <a:cubicBezTo>
                      <a:pt x="31955" y="4136"/>
                      <a:pt x="32406" y="3961"/>
                      <a:pt x="32757" y="3635"/>
                    </a:cubicBezTo>
                    <a:cubicBezTo>
                      <a:pt x="33334" y="3084"/>
                      <a:pt x="33208" y="2432"/>
                      <a:pt x="32707" y="1705"/>
                    </a:cubicBezTo>
                    <a:cubicBezTo>
                      <a:pt x="32582" y="1555"/>
                      <a:pt x="32381" y="1480"/>
                      <a:pt x="32206" y="1429"/>
                    </a:cubicBezTo>
                    <a:cubicBezTo>
                      <a:pt x="32139" y="1409"/>
                      <a:pt x="32071" y="1400"/>
                      <a:pt x="32005" y="1400"/>
                    </a:cubicBezTo>
                    <a:cubicBezTo>
                      <a:pt x="31580" y="1400"/>
                      <a:pt x="31210" y="1787"/>
                      <a:pt x="31254" y="2156"/>
                    </a:cubicBezTo>
                    <a:cubicBezTo>
                      <a:pt x="31304" y="2582"/>
                      <a:pt x="31429" y="2933"/>
                      <a:pt x="31705" y="3234"/>
                    </a:cubicBezTo>
                    <a:cubicBezTo>
                      <a:pt x="31755" y="3284"/>
                      <a:pt x="31830" y="3309"/>
                      <a:pt x="31805" y="3384"/>
                    </a:cubicBezTo>
                    <a:cubicBezTo>
                      <a:pt x="31755" y="3459"/>
                      <a:pt x="31680" y="3459"/>
                      <a:pt x="31604" y="3459"/>
                    </a:cubicBezTo>
                    <a:lnTo>
                      <a:pt x="31304" y="3459"/>
                    </a:lnTo>
                    <a:cubicBezTo>
                      <a:pt x="30827" y="3384"/>
                      <a:pt x="30502" y="3134"/>
                      <a:pt x="30301" y="2733"/>
                    </a:cubicBezTo>
                    <a:cubicBezTo>
                      <a:pt x="30126" y="2382"/>
                      <a:pt x="30126" y="2006"/>
                      <a:pt x="30351" y="1655"/>
                    </a:cubicBezTo>
                    <a:cubicBezTo>
                      <a:pt x="30577" y="1354"/>
                      <a:pt x="30853" y="1079"/>
                      <a:pt x="31178" y="878"/>
                    </a:cubicBezTo>
                    <a:cubicBezTo>
                      <a:pt x="31445" y="718"/>
                      <a:pt x="31711" y="634"/>
                      <a:pt x="31995" y="634"/>
                    </a:cubicBezTo>
                    <a:cubicBezTo>
                      <a:pt x="32112" y="634"/>
                      <a:pt x="32232" y="648"/>
                      <a:pt x="32356" y="678"/>
                    </a:cubicBezTo>
                    <a:cubicBezTo>
                      <a:pt x="33309" y="853"/>
                      <a:pt x="33960" y="1429"/>
                      <a:pt x="34512" y="2156"/>
                    </a:cubicBezTo>
                    <a:cubicBezTo>
                      <a:pt x="35239" y="3084"/>
                      <a:pt x="35389" y="4186"/>
                      <a:pt x="35414" y="5289"/>
                    </a:cubicBezTo>
                    <a:cubicBezTo>
                      <a:pt x="35414" y="5439"/>
                      <a:pt x="35364" y="5490"/>
                      <a:pt x="35213" y="5515"/>
                    </a:cubicBezTo>
                    <a:cubicBezTo>
                      <a:pt x="35088" y="5515"/>
                      <a:pt x="34963" y="5540"/>
                      <a:pt x="34863" y="5565"/>
                    </a:cubicBezTo>
                    <a:cubicBezTo>
                      <a:pt x="34436" y="5690"/>
                      <a:pt x="34311" y="6191"/>
                      <a:pt x="34612" y="6517"/>
                    </a:cubicBezTo>
                    <a:cubicBezTo>
                      <a:pt x="34762" y="6668"/>
                      <a:pt x="34913" y="6793"/>
                      <a:pt x="35088" y="6893"/>
                    </a:cubicBezTo>
                    <a:cubicBezTo>
                      <a:pt x="35264" y="7018"/>
                      <a:pt x="35364" y="7069"/>
                      <a:pt x="35113" y="7194"/>
                    </a:cubicBezTo>
                    <a:cubicBezTo>
                      <a:pt x="35063" y="7219"/>
                      <a:pt x="35013" y="7294"/>
                      <a:pt x="34988" y="7344"/>
                    </a:cubicBezTo>
                    <a:cubicBezTo>
                      <a:pt x="34925" y="7492"/>
                      <a:pt x="34826" y="7551"/>
                      <a:pt x="34691" y="7551"/>
                    </a:cubicBezTo>
                    <a:cubicBezTo>
                      <a:pt x="34666" y="7551"/>
                      <a:pt x="34640" y="7549"/>
                      <a:pt x="34612" y="7545"/>
                    </a:cubicBezTo>
                    <a:cubicBezTo>
                      <a:pt x="34361" y="7545"/>
                      <a:pt x="34111" y="7522"/>
                      <a:pt x="33860" y="7522"/>
                    </a:cubicBezTo>
                    <a:cubicBezTo>
                      <a:pt x="33735" y="7522"/>
                      <a:pt x="33609" y="7528"/>
                      <a:pt x="33484" y="7545"/>
                    </a:cubicBezTo>
                    <a:cubicBezTo>
                      <a:pt x="33183" y="7576"/>
                      <a:pt x="32882" y="7608"/>
                      <a:pt x="32574" y="7608"/>
                    </a:cubicBezTo>
                    <a:cubicBezTo>
                      <a:pt x="32396" y="7608"/>
                      <a:pt x="32215" y="7597"/>
                      <a:pt x="32030" y="7570"/>
                    </a:cubicBezTo>
                    <a:cubicBezTo>
                      <a:pt x="31429" y="7470"/>
                      <a:pt x="30827" y="7269"/>
                      <a:pt x="30226" y="7119"/>
                    </a:cubicBezTo>
                    <a:cubicBezTo>
                      <a:pt x="29198" y="6893"/>
                      <a:pt x="28421" y="6267"/>
                      <a:pt x="27745" y="5490"/>
                    </a:cubicBezTo>
                    <a:cubicBezTo>
                      <a:pt x="27193" y="4888"/>
                      <a:pt x="26717" y="4236"/>
                      <a:pt x="26091" y="3685"/>
                    </a:cubicBezTo>
                    <a:cubicBezTo>
                      <a:pt x="25865" y="3459"/>
                      <a:pt x="25639" y="3284"/>
                      <a:pt x="25339" y="3209"/>
                    </a:cubicBezTo>
                    <a:cubicBezTo>
                      <a:pt x="25264" y="3187"/>
                      <a:pt x="25194" y="3177"/>
                      <a:pt x="25130" y="3177"/>
                    </a:cubicBezTo>
                    <a:cubicBezTo>
                      <a:pt x="24824" y="3177"/>
                      <a:pt x="24633" y="3409"/>
                      <a:pt x="24612" y="3760"/>
                    </a:cubicBezTo>
                    <a:cubicBezTo>
                      <a:pt x="24612" y="3936"/>
                      <a:pt x="24662" y="4111"/>
                      <a:pt x="24737" y="4287"/>
                    </a:cubicBezTo>
                    <a:cubicBezTo>
                      <a:pt x="24963" y="4763"/>
                      <a:pt x="25289" y="5189"/>
                      <a:pt x="25715" y="5515"/>
                    </a:cubicBezTo>
                    <a:cubicBezTo>
                      <a:pt x="26642" y="6267"/>
                      <a:pt x="27695" y="6843"/>
                      <a:pt x="28772" y="7344"/>
                    </a:cubicBezTo>
                    <a:cubicBezTo>
                      <a:pt x="28923" y="7394"/>
                      <a:pt x="29073" y="7444"/>
                      <a:pt x="29248" y="7520"/>
                    </a:cubicBezTo>
                    <a:cubicBezTo>
                      <a:pt x="29223" y="7532"/>
                      <a:pt x="29198" y="7538"/>
                      <a:pt x="29176" y="7538"/>
                    </a:cubicBezTo>
                    <a:cubicBezTo>
                      <a:pt x="29155" y="7538"/>
                      <a:pt x="29136" y="7532"/>
                      <a:pt x="29123" y="7520"/>
                    </a:cubicBezTo>
                    <a:cubicBezTo>
                      <a:pt x="27243" y="7119"/>
                      <a:pt x="25539" y="6292"/>
                      <a:pt x="23885" y="5364"/>
                    </a:cubicBezTo>
                    <a:cubicBezTo>
                      <a:pt x="22958" y="4838"/>
                      <a:pt x="22030" y="4287"/>
                      <a:pt x="21003" y="3961"/>
                    </a:cubicBezTo>
                    <a:cubicBezTo>
                      <a:pt x="20469" y="3798"/>
                      <a:pt x="19935" y="3657"/>
                      <a:pt x="19401" y="3657"/>
                    </a:cubicBezTo>
                    <a:cubicBezTo>
                      <a:pt x="19359" y="3657"/>
                      <a:pt x="19316" y="3658"/>
                      <a:pt x="19274" y="3660"/>
                    </a:cubicBezTo>
                    <a:cubicBezTo>
                      <a:pt x="18497" y="3685"/>
                      <a:pt x="17820" y="3961"/>
                      <a:pt x="17218" y="4462"/>
                    </a:cubicBezTo>
                    <a:cubicBezTo>
                      <a:pt x="16191" y="5314"/>
                      <a:pt x="16141" y="6668"/>
                      <a:pt x="17068" y="7495"/>
                    </a:cubicBezTo>
                    <a:cubicBezTo>
                      <a:pt x="17118" y="7545"/>
                      <a:pt x="17193" y="7595"/>
                      <a:pt x="17218" y="7670"/>
                    </a:cubicBezTo>
                    <a:cubicBezTo>
                      <a:pt x="17076" y="7686"/>
                      <a:pt x="16937" y="7694"/>
                      <a:pt x="16800" y="7694"/>
                    </a:cubicBezTo>
                    <a:cubicBezTo>
                      <a:pt x="16090" y="7694"/>
                      <a:pt x="15442" y="7488"/>
                      <a:pt x="14812" y="7194"/>
                    </a:cubicBezTo>
                    <a:cubicBezTo>
                      <a:pt x="14111" y="6868"/>
                      <a:pt x="13860" y="6166"/>
                      <a:pt x="13885" y="5540"/>
                    </a:cubicBezTo>
                    <a:cubicBezTo>
                      <a:pt x="13885" y="5281"/>
                      <a:pt x="14043" y="5133"/>
                      <a:pt x="14258" y="5133"/>
                    </a:cubicBezTo>
                    <a:cubicBezTo>
                      <a:pt x="14314" y="5133"/>
                      <a:pt x="14374" y="5143"/>
                      <a:pt x="14436" y="5164"/>
                    </a:cubicBezTo>
                    <a:cubicBezTo>
                      <a:pt x="14411" y="5189"/>
                      <a:pt x="14386" y="5189"/>
                      <a:pt x="14361" y="5214"/>
                    </a:cubicBezTo>
                    <a:cubicBezTo>
                      <a:pt x="14211" y="5364"/>
                      <a:pt x="14136" y="5540"/>
                      <a:pt x="14236" y="5740"/>
                    </a:cubicBezTo>
                    <a:cubicBezTo>
                      <a:pt x="14336" y="5966"/>
                      <a:pt x="14512" y="6066"/>
                      <a:pt x="14737" y="6066"/>
                    </a:cubicBezTo>
                    <a:cubicBezTo>
                      <a:pt x="15088" y="6041"/>
                      <a:pt x="15364" y="5690"/>
                      <a:pt x="15314" y="5314"/>
                    </a:cubicBezTo>
                    <a:cubicBezTo>
                      <a:pt x="15238" y="4813"/>
                      <a:pt x="14862" y="4462"/>
                      <a:pt x="14386" y="4462"/>
                    </a:cubicBezTo>
                    <a:cubicBezTo>
                      <a:pt x="14370" y="4461"/>
                      <a:pt x="14353" y="4461"/>
                      <a:pt x="14336" y="4461"/>
                    </a:cubicBezTo>
                    <a:cubicBezTo>
                      <a:pt x="13829" y="4461"/>
                      <a:pt x="13356" y="4827"/>
                      <a:pt x="13283" y="5264"/>
                    </a:cubicBezTo>
                    <a:cubicBezTo>
                      <a:pt x="13158" y="5991"/>
                      <a:pt x="13359" y="6592"/>
                      <a:pt x="13785" y="7169"/>
                    </a:cubicBezTo>
                    <a:cubicBezTo>
                      <a:pt x="13910" y="7369"/>
                      <a:pt x="14136" y="7495"/>
                      <a:pt x="14286" y="7670"/>
                    </a:cubicBezTo>
                    <a:cubicBezTo>
                      <a:pt x="14186" y="7645"/>
                      <a:pt x="14111" y="7570"/>
                      <a:pt x="14010" y="7570"/>
                    </a:cubicBezTo>
                    <a:cubicBezTo>
                      <a:pt x="13459" y="7444"/>
                      <a:pt x="12908" y="7269"/>
                      <a:pt x="12381" y="7119"/>
                    </a:cubicBezTo>
                    <a:cubicBezTo>
                      <a:pt x="11349" y="6817"/>
                      <a:pt x="10316" y="6516"/>
                      <a:pt x="9252" y="6516"/>
                    </a:cubicBezTo>
                    <a:cubicBezTo>
                      <a:pt x="9076" y="6516"/>
                      <a:pt x="8900" y="6524"/>
                      <a:pt x="8722" y="6542"/>
                    </a:cubicBezTo>
                    <a:cubicBezTo>
                      <a:pt x="8221" y="6592"/>
                      <a:pt x="7745" y="6693"/>
                      <a:pt x="7268" y="6893"/>
                    </a:cubicBezTo>
                    <a:cubicBezTo>
                      <a:pt x="6767" y="7119"/>
                      <a:pt x="6241" y="7369"/>
                      <a:pt x="5689" y="7495"/>
                    </a:cubicBezTo>
                    <a:cubicBezTo>
                      <a:pt x="5564" y="7522"/>
                      <a:pt x="5438" y="7536"/>
                      <a:pt x="5314" y="7536"/>
                    </a:cubicBezTo>
                    <a:cubicBezTo>
                      <a:pt x="5093" y="7536"/>
                      <a:pt x="4880" y="7491"/>
                      <a:pt x="4687" y="7394"/>
                    </a:cubicBezTo>
                    <a:cubicBezTo>
                      <a:pt x="4161" y="7119"/>
                      <a:pt x="3810" y="6642"/>
                      <a:pt x="3659" y="6041"/>
                    </a:cubicBezTo>
                    <a:cubicBezTo>
                      <a:pt x="3471" y="5310"/>
                      <a:pt x="4059" y="4579"/>
                      <a:pt x="4756" y="4579"/>
                    </a:cubicBezTo>
                    <a:cubicBezTo>
                      <a:pt x="4799" y="4579"/>
                      <a:pt x="4843" y="4581"/>
                      <a:pt x="4887" y="4587"/>
                    </a:cubicBezTo>
                    <a:cubicBezTo>
                      <a:pt x="4687" y="4637"/>
                      <a:pt x="4562" y="4763"/>
                      <a:pt x="4537" y="4988"/>
                    </a:cubicBezTo>
                    <a:cubicBezTo>
                      <a:pt x="4512" y="5264"/>
                      <a:pt x="4637" y="5490"/>
                      <a:pt x="4887" y="5590"/>
                    </a:cubicBezTo>
                    <a:cubicBezTo>
                      <a:pt x="4983" y="5630"/>
                      <a:pt x="5084" y="5649"/>
                      <a:pt x="5184" y="5649"/>
                    </a:cubicBezTo>
                    <a:cubicBezTo>
                      <a:pt x="5397" y="5649"/>
                      <a:pt x="5603" y="5560"/>
                      <a:pt x="5740" y="5389"/>
                    </a:cubicBezTo>
                    <a:cubicBezTo>
                      <a:pt x="6141" y="4888"/>
                      <a:pt x="5840" y="4136"/>
                      <a:pt x="5188" y="3961"/>
                    </a:cubicBezTo>
                    <a:cubicBezTo>
                      <a:pt x="5068" y="3930"/>
                      <a:pt x="4943" y="3915"/>
                      <a:pt x="4816" y="3915"/>
                    </a:cubicBezTo>
                    <a:cubicBezTo>
                      <a:pt x="4124" y="3915"/>
                      <a:pt x="3383" y="4357"/>
                      <a:pt x="3108" y="5013"/>
                    </a:cubicBezTo>
                    <a:cubicBezTo>
                      <a:pt x="2832" y="5690"/>
                      <a:pt x="2983" y="6317"/>
                      <a:pt x="3334" y="6918"/>
                    </a:cubicBezTo>
                    <a:cubicBezTo>
                      <a:pt x="3459" y="7144"/>
                      <a:pt x="3634" y="7319"/>
                      <a:pt x="3810" y="7495"/>
                    </a:cubicBezTo>
                    <a:cubicBezTo>
                      <a:pt x="3785" y="7520"/>
                      <a:pt x="3766" y="7526"/>
                      <a:pt x="3750" y="7526"/>
                    </a:cubicBezTo>
                    <a:cubicBezTo>
                      <a:pt x="3735" y="7526"/>
                      <a:pt x="3722" y="7520"/>
                      <a:pt x="3710" y="7520"/>
                    </a:cubicBezTo>
                    <a:cubicBezTo>
                      <a:pt x="3233" y="7470"/>
                      <a:pt x="2782" y="7319"/>
                      <a:pt x="2306" y="7219"/>
                    </a:cubicBezTo>
                    <a:cubicBezTo>
                      <a:pt x="2110" y="7170"/>
                      <a:pt x="1914" y="7132"/>
                      <a:pt x="1711" y="7132"/>
                    </a:cubicBezTo>
                    <a:cubicBezTo>
                      <a:pt x="1603" y="7132"/>
                      <a:pt x="1492" y="7143"/>
                      <a:pt x="1379" y="7169"/>
                    </a:cubicBezTo>
                    <a:cubicBezTo>
                      <a:pt x="627" y="7294"/>
                      <a:pt x="301" y="7695"/>
                      <a:pt x="151" y="8572"/>
                    </a:cubicBezTo>
                    <a:cubicBezTo>
                      <a:pt x="0" y="9349"/>
                      <a:pt x="577" y="10176"/>
                      <a:pt x="1354" y="10327"/>
                    </a:cubicBezTo>
                    <a:cubicBezTo>
                      <a:pt x="1409" y="10336"/>
                      <a:pt x="1464" y="10341"/>
                      <a:pt x="1519" y="10341"/>
                    </a:cubicBezTo>
                    <a:cubicBezTo>
                      <a:pt x="1884" y="10341"/>
                      <a:pt x="2216" y="10131"/>
                      <a:pt x="2281" y="9825"/>
                    </a:cubicBezTo>
                    <a:cubicBezTo>
                      <a:pt x="2356" y="9550"/>
                      <a:pt x="2206" y="9249"/>
                      <a:pt x="1980" y="9174"/>
                    </a:cubicBezTo>
                    <a:cubicBezTo>
                      <a:pt x="1916" y="9151"/>
                      <a:pt x="1853" y="9140"/>
                      <a:pt x="1791" y="9140"/>
                    </a:cubicBezTo>
                    <a:cubicBezTo>
                      <a:pt x="1586" y="9140"/>
                      <a:pt x="1406" y="9263"/>
                      <a:pt x="1329" y="9475"/>
                    </a:cubicBezTo>
                    <a:cubicBezTo>
                      <a:pt x="1293" y="9558"/>
                      <a:pt x="1262" y="9591"/>
                      <a:pt x="1230" y="9591"/>
                    </a:cubicBezTo>
                    <a:cubicBezTo>
                      <a:pt x="1194" y="9591"/>
                      <a:pt x="1155" y="9552"/>
                      <a:pt x="1103" y="9500"/>
                    </a:cubicBezTo>
                    <a:cubicBezTo>
                      <a:pt x="777" y="9174"/>
                      <a:pt x="702" y="8798"/>
                      <a:pt x="852" y="8347"/>
                    </a:cubicBezTo>
                    <a:cubicBezTo>
                      <a:pt x="978" y="7946"/>
                      <a:pt x="1203" y="7795"/>
                      <a:pt x="1629" y="7795"/>
                    </a:cubicBezTo>
                    <a:cubicBezTo>
                      <a:pt x="1676" y="7792"/>
                      <a:pt x="1723" y="7790"/>
                      <a:pt x="1769" y="7790"/>
                    </a:cubicBezTo>
                    <a:cubicBezTo>
                      <a:pt x="2067" y="7790"/>
                      <a:pt x="2350" y="7856"/>
                      <a:pt x="2632" y="7921"/>
                    </a:cubicBezTo>
                    <a:cubicBezTo>
                      <a:pt x="3584" y="8146"/>
                      <a:pt x="4512" y="8347"/>
                      <a:pt x="5514" y="8347"/>
                    </a:cubicBezTo>
                    <a:cubicBezTo>
                      <a:pt x="8388" y="8338"/>
                      <a:pt x="11265" y="8336"/>
                      <a:pt x="14142" y="8336"/>
                    </a:cubicBezTo>
                    <a:cubicBezTo>
                      <a:pt x="19897" y="8336"/>
                      <a:pt x="25656" y="8347"/>
                      <a:pt x="31404" y="8347"/>
                    </a:cubicBezTo>
                    <a:lnTo>
                      <a:pt x="35965" y="8347"/>
                    </a:lnTo>
                    <a:lnTo>
                      <a:pt x="35965" y="4462"/>
                    </a:lnTo>
                    <a:cubicBezTo>
                      <a:pt x="35965" y="3685"/>
                      <a:pt x="35665" y="2908"/>
                      <a:pt x="35665" y="2908"/>
                    </a:cubicBezTo>
                    <a:cubicBezTo>
                      <a:pt x="35239" y="1906"/>
                      <a:pt x="34612" y="1079"/>
                      <a:pt x="33685" y="502"/>
                    </a:cubicBezTo>
                    <a:cubicBezTo>
                      <a:pt x="33187" y="191"/>
                      <a:pt x="32655" y="0"/>
                      <a:pt x="32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7"/>
              <p:cNvSpPr/>
              <p:nvPr/>
            </p:nvSpPr>
            <p:spPr>
              <a:xfrm flipH="1">
                <a:off x="413083" y="229759"/>
                <a:ext cx="644870" cy="185432"/>
              </a:xfrm>
              <a:custGeom>
                <a:avLst/>
                <a:gdLst/>
                <a:ahLst/>
                <a:cxnLst/>
                <a:rect l="l" t="t" r="r" b="b"/>
                <a:pathLst>
                  <a:path w="35966" h="10342" extrusionOk="0">
                    <a:moveTo>
                      <a:pt x="9229" y="7144"/>
                    </a:moveTo>
                    <a:cubicBezTo>
                      <a:pt x="10143" y="7144"/>
                      <a:pt x="11049" y="7387"/>
                      <a:pt x="11955" y="7670"/>
                    </a:cubicBezTo>
                    <a:lnTo>
                      <a:pt x="7093" y="7670"/>
                    </a:lnTo>
                    <a:cubicBezTo>
                      <a:pt x="7813" y="7288"/>
                      <a:pt x="8523" y="7144"/>
                      <a:pt x="9229" y="7144"/>
                    </a:cubicBezTo>
                    <a:close/>
                    <a:moveTo>
                      <a:pt x="19351" y="4316"/>
                    </a:moveTo>
                    <a:cubicBezTo>
                      <a:pt x="19715" y="4316"/>
                      <a:pt x="20090" y="4381"/>
                      <a:pt x="20477" y="4487"/>
                    </a:cubicBezTo>
                    <a:cubicBezTo>
                      <a:pt x="21454" y="4763"/>
                      <a:pt x="22331" y="5239"/>
                      <a:pt x="23208" y="5715"/>
                    </a:cubicBezTo>
                    <a:cubicBezTo>
                      <a:pt x="24487" y="6442"/>
                      <a:pt x="25790" y="7119"/>
                      <a:pt x="27193" y="7620"/>
                    </a:cubicBezTo>
                    <a:cubicBezTo>
                      <a:pt x="27218" y="7620"/>
                      <a:pt x="27243" y="7645"/>
                      <a:pt x="27319" y="7670"/>
                    </a:cubicBezTo>
                    <a:lnTo>
                      <a:pt x="19675" y="7670"/>
                    </a:lnTo>
                    <a:cubicBezTo>
                      <a:pt x="19675" y="7570"/>
                      <a:pt x="19775" y="7520"/>
                      <a:pt x="19825" y="7470"/>
                    </a:cubicBezTo>
                    <a:cubicBezTo>
                      <a:pt x="20276" y="6968"/>
                      <a:pt x="20251" y="6216"/>
                      <a:pt x="19775" y="5765"/>
                    </a:cubicBezTo>
                    <a:cubicBezTo>
                      <a:pt x="19616" y="5638"/>
                      <a:pt x="19427" y="5572"/>
                      <a:pt x="19253" y="5572"/>
                    </a:cubicBezTo>
                    <a:cubicBezTo>
                      <a:pt x="19152" y="5572"/>
                      <a:pt x="19055" y="5594"/>
                      <a:pt x="18973" y="5640"/>
                    </a:cubicBezTo>
                    <a:cubicBezTo>
                      <a:pt x="18697" y="5815"/>
                      <a:pt x="18597" y="6091"/>
                      <a:pt x="18697" y="6417"/>
                    </a:cubicBezTo>
                    <a:cubicBezTo>
                      <a:pt x="18747" y="6668"/>
                      <a:pt x="18872" y="6893"/>
                      <a:pt x="19098" y="7043"/>
                    </a:cubicBezTo>
                    <a:cubicBezTo>
                      <a:pt x="19223" y="7119"/>
                      <a:pt x="19198" y="7169"/>
                      <a:pt x="19073" y="7219"/>
                    </a:cubicBezTo>
                    <a:cubicBezTo>
                      <a:pt x="18867" y="7319"/>
                      <a:pt x="18654" y="7365"/>
                      <a:pt x="18446" y="7365"/>
                    </a:cubicBezTo>
                    <a:cubicBezTo>
                      <a:pt x="17871" y="7365"/>
                      <a:pt x="17339" y="7006"/>
                      <a:pt x="17118" y="6417"/>
                    </a:cubicBezTo>
                    <a:cubicBezTo>
                      <a:pt x="16943" y="5941"/>
                      <a:pt x="17193" y="5339"/>
                      <a:pt x="17695" y="4913"/>
                    </a:cubicBezTo>
                    <a:cubicBezTo>
                      <a:pt x="18218" y="4482"/>
                      <a:pt x="18771" y="4316"/>
                      <a:pt x="19351" y="4316"/>
                    </a:cubicBezTo>
                    <a:close/>
                    <a:moveTo>
                      <a:pt x="32075" y="0"/>
                    </a:moveTo>
                    <a:cubicBezTo>
                      <a:pt x="31954" y="0"/>
                      <a:pt x="31830" y="9"/>
                      <a:pt x="31705" y="26"/>
                    </a:cubicBezTo>
                    <a:cubicBezTo>
                      <a:pt x="30903" y="126"/>
                      <a:pt x="30351" y="627"/>
                      <a:pt x="29875" y="1229"/>
                    </a:cubicBezTo>
                    <a:cubicBezTo>
                      <a:pt x="29549" y="1630"/>
                      <a:pt x="29474" y="2106"/>
                      <a:pt x="29574" y="2582"/>
                    </a:cubicBezTo>
                    <a:cubicBezTo>
                      <a:pt x="29750" y="3485"/>
                      <a:pt x="30552" y="4111"/>
                      <a:pt x="31454" y="4136"/>
                    </a:cubicBezTo>
                    <a:cubicBezTo>
                      <a:pt x="31955" y="4136"/>
                      <a:pt x="32406" y="3961"/>
                      <a:pt x="32757" y="3635"/>
                    </a:cubicBezTo>
                    <a:cubicBezTo>
                      <a:pt x="33334" y="3084"/>
                      <a:pt x="33208" y="2432"/>
                      <a:pt x="32707" y="1705"/>
                    </a:cubicBezTo>
                    <a:cubicBezTo>
                      <a:pt x="32582" y="1555"/>
                      <a:pt x="32381" y="1480"/>
                      <a:pt x="32206" y="1429"/>
                    </a:cubicBezTo>
                    <a:cubicBezTo>
                      <a:pt x="32139" y="1409"/>
                      <a:pt x="32071" y="1400"/>
                      <a:pt x="32005" y="1400"/>
                    </a:cubicBezTo>
                    <a:cubicBezTo>
                      <a:pt x="31580" y="1400"/>
                      <a:pt x="31210" y="1787"/>
                      <a:pt x="31254" y="2156"/>
                    </a:cubicBezTo>
                    <a:cubicBezTo>
                      <a:pt x="31304" y="2582"/>
                      <a:pt x="31429" y="2933"/>
                      <a:pt x="31705" y="3234"/>
                    </a:cubicBezTo>
                    <a:cubicBezTo>
                      <a:pt x="31755" y="3284"/>
                      <a:pt x="31830" y="3309"/>
                      <a:pt x="31805" y="3384"/>
                    </a:cubicBezTo>
                    <a:cubicBezTo>
                      <a:pt x="31755" y="3459"/>
                      <a:pt x="31680" y="3459"/>
                      <a:pt x="31604" y="3459"/>
                    </a:cubicBezTo>
                    <a:lnTo>
                      <a:pt x="31304" y="3459"/>
                    </a:lnTo>
                    <a:cubicBezTo>
                      <a:pt x="30827" y="3384"/>
                      <a:pt x="30502" y="3134"/>
                      <a:pt x="30301" y="2733"/>
                    </a:cubicBezTo>
                    <a:cubicBezTo>
                      <a:pt x="30126" y="2382"/>
                      <a:pt x="30126" y="2006"/>
                      <a:pt x="30351" y="1655"/>
                    </a:cubicBezTo>
                    <a:cubicBezTo>
                      <a:pt x="30577" y="1354"/>
                      <a:pt x="30853" y="1079"/>
                      <a:pt x="31178" y="878"/>
                    </a:cubicBezTo>
                    <a:cubicBezTo>
                      <a:pt x="31445" y="718"/>
                      <a:pt x="31711" y="634"/>
                      <a:pt x="31995" y="634"/>
                    </a:cubicBezTo>
                    <a:cubicBezTo>
                      <a:pt x="32112" y="634"/>
                      <a:pt x="32232" y="648"/>
                      <a:pt x="32356" y="678"/>
                    </a:cubicBezTo>
                    <a:cubicBezTo>
                      <a:pt x="33309" y="853"/>
                      <a:pt x="33960" y="1429"/>
                      <a:pt x="34512" y="2156"/>
                    </a:cubicBezTo>
                    <a:cubicBezTo>
                      <a:pt x="35239" y="3084"/>
                      <a:pt x="35389" y="4186"/>
                      <a:pt x="35414" y="5289"/>
                    </a:cubicBezTo>
                    <a:cubicBezTo>
                      <a:pt x="35414" y="5439"/>
                      <a:pt x="35364" y="5490"/>
                      <a:pt x="35213" y="5515"/>
                    </a:cubicBezTo>
                    <a:cubicBezTo>
                      <a:pt x="35088" y="5515"/>
                      <a:pt x="34963" y="5540"/>
                      <a:pt x="34863" y="5565"/>
                    </a:cubicBezTo>
                    <a:cubicBezTo>
                      <a:pt x="34436" y="5690"/>
                      <a:pt x="34311" y="6191"/>
                      <a:pt x="34612" y="6517"/>
                    </a:cubicBezTo>
                    <a:cubicBezTo>
                      <a:pt x="34762" y="6668"/>
                      <a:pt x="34913" y="6793"/>
                      <a:pt x="35088" y="6893"/>
                    </a:cubicBezTo>
                    <a:cubicBezTo>
                      <a:pt x="35264" y="7018"/>
                      <a:pt x="35364" y="7069"/>
                      <a:pt x="35113" y="7194"/>
                    </a:cubicBezTo>
                    <a:cubicBezTo>
                      <a:pt x="35063" y="7219"/>
                      <a:pt x="35013" y="7294"/>
                      <a:pt x="34988" y="7344"/>
                    </a:cubicBezTo>
                    <a:cubicBezTo>
                      <a:pt x="34925" y="7492"/>
                      <a:pt x="34826" y="7551"/>
                      <a:pt x="34691" y="7551"/>
                    </a:cubicBezTo>
                    <a:cubicBezTo>
                      <a:pt x="34666" y="7551"/>
                      <a:pt x="34640" y="7549"/>
                      <a:pt x="34612" y="7545"/>
                    </a:cubicBezTo>
                    <a:cubicBezTo>
                      <a:pt x="34361" y="7545"/>
                      <a:pt x="34111" y="7522"/>
                      <a:pt x="33860" y="7522"/>
                    </a:cubicBezTo>
                    <a:cubicBezTo>
                      <a:pt x="33735" y="7522"/>
                      <a:pt x="33609" y="7528"/>
                      <a:pt x="33484" y="7545"/>
                    </a:cubicBezTo>
                    <a:cubicBezTo>
                      <a:pt x="33183" y="7576"/>
                      <a:pt x="32882" y="7608"/>
                      <a:pt x="32574" y="7608"/>
                    </a:cubicBezTo>
                    <a:cubicBezTo>
                      <a:pt x="32396" y="7608"/>
                      <a:pt x="32215" y="7597"/>
                      <a:pt x="32030" y="7570"/>
                    </a:cubicBezTo>
                    <a:cubicBezTo>
                      <a:pt x="31429" y="7470"/>
                      <a:pt x="30827" y="7269"/>
                      <a:pt x="30226" y="7119"/>
                    </a:cubicBezTo>
                    <a:cubicBezTo>
                      <a:pt x="29198" y="6893"/>
                      <a:pt x="28421" y="6267"/>
                      <a:pt x="27745" y="5490"/>
                    </a:cubicBezTo>
                    <a:cubicBezTo>
                      <a:pt x="27193" y="4888"/>
                      <a:pt x="26717" y="4236"/>
                      <a:pt x="26091" y="3685"/>
                    </a:cubicBezTo>
                    <a:cubicBezTo>
                      <a:pt x="25865" y="3459"/>
                      <a:pt x="25639" y="3284"/>
                      <a:pt x="25339" y="3209"/>
                    </a:cubicBezTo>
                    <a:cubicBezTo>
                      <a:pt x="25264" y="3187"/>
                      <a:pt x="25194" y="3177"/>
                      <a:pt x="25130" y="3177"/>
                    </a:cubicBezTo>
                    <a:cubicBezTo>
                      <a:pt x="24824" y="3177"/>
                      <a:pt x="24633" y="3409"/>
                      <a:pt x="24612" y="3760"/>
                    </a:cubicBezTo>
                    <a:cubicBezTo>
                      <a:pt x="24612" y="3936"/>
                      <a:pt x="24662" y="4111"/>
                      <a:pt x="24737" y="4287"/>
                    </a:cubicBezTo>
                    <a:cubicBezTo>
                      <a:pt x="24963" y="4763"/>
                      <a:pt x="25289" y="5189"/>
                      <a:pt x="25715" y="5515"/>
                    </a:cubicBezTo>
                    <a:cubicBezTo>
                      <a:pt x="26642" y="6267"/>
                      <a:pt x="27695" y="6843"/>
                      <a:pt x="28772" y="7344"/>
                    </a:cubicBezTo>
                    <a:cubicBezTo>
                      <a:pt x="28923" y="7394"/>
                      <a:pt x="29073" y="7444"/>
                      <a:pt x="29248" y="7520"/>
                    </a:cubicBezTo>
                    <a:cubicBezTo>
                      <a:pt x="29223" y="7532"/>
                      <a:pt x="29198" y="7538"/>
                      <a:pt x="29176" y="7538"/>
                    </a:cubicBezTo>
                    <a:cubicBezTo>
                      <a:pt x="29155" y="7538"/>
                      <a:pt x="29136" y="7532"/>
                      <a:pt x="29123" y="7520"/>
                    </a:cubicBezTo>
                    <a:cubicBezTo>
                      <a:pt x="27243" y="7119"/>
                      <a:pt x="25539" y="6292"/>
                      <a:pt x="23885" y="5364"/>
                    </a:cubicBezTo>
                    <a:cubicBezTo>
                      <a:pt x="22958" y="4838"/>
                      <a:pt x="22030" y="4287"/>
                      <a:pt x="21003" y="3961"/>
                    </a:cubicBezTo>
                    <a:cubicBezTo>
                      <a:pt x="20469" y="3798"/>
                      <a:pt x="19935" y="3657"/>
                      <a:pt x="19401" y="3657"/>
                    </a:cubicBezTo>
                    <a:cubicBezTo>
                      <a:pt x="19359" y="3657"/>
                      <a:pt x="19316" y="3658"/>
                      <a:pt x="19274" y="3660"/>
                    </a:cubicBezTo>
                    <a:cubicBezTo>
                      <a:pt x="18497" y="3685"/>
                      <a:pt x="17820" y="3961"/>
                      <a:pt x="17218" y="4462"/>
                    </a:cubicBezTo>
                    <a:cubicBezTo>
                      <a:pt x="16191" y="5314"/>
                      <a:pt x="16141" y="6668"/>
                      <a:pt x="17068" y="7495"/>
                    </a:cubicBezTo>
                    <a:cubicBezTo>
                      <a:pt x="17118" y="7545"/>
                      <a:pt x="17193" y="7595"/>
                      <a:pt x="17218" y="7670"/>
                    </a:cubicBezTo>
                    <a:cubicBezTo>
                      <a:pt x="17076" y="7686"/>
                      <a:pt x="16937" y="7694"/>
                      <a:pt x="16800" y="7694"/>
                    </a:cubicBezTo>
                    <a:cubicBezTo>
                      <a:pt x="16090" y="7694"/>
                      <a:pt x="15442" y="7488"/>
                      <a:pt x="14812" y="7194"/>
                    </a:cubicBezTo>
                    <a:cubicBezTo>
                      <a:pt x="14111" y="6868"/>
                      <a:pt x="13860" y="6166"/>
                      <a:pt x="13885" y="5540"/>
                    </a:cubicBezTo>
                    <a:cubicBezTo>
                      <a:pt x="13885" y="5281"/>
                      <a:pt x="14043" y="5133"/>
                      <a:pt x="14258" y="5133"/>
                    </a:cubicBezTo>
                    <a:cubicBezTo>
                      <a:pt x="14314" y="5133"/>
                      <a:pt x="14374" y="5143"/>
                      <a:pt x="14436" y="5164"/>
                    </a:cubicBezTo>
                    <a:cubicBezTo>
                      <a:pt x="14411" y="5189"/>
                      <a:pt x="14386" y="5189"/>
                      <a:pt x="14361" y="5214"/>
                    </a:cubicBezTo>
                    <a:cubicBezTo>
                      <a:pt x="14211" y="5364"/>
                      <a:pt x="14136" y="5540"/>
                      <a:pt x="14236" y="5740"/>
                    </a:cubicBezTo>
                    <a:cubicBezTo>
                      <a:pt x="14336" y="5966"/>
                      <a:pt x="14512" y="6066"/>
                      <a:pt x="14737" y="6066"/>
                    </a:cubicBezTo>
                    <a:cubicBezTo>
                      <a:pt x="15088" y="6041"/>
                      <a:pt x="15364" y="5690"/>
                      <a:pt x="15314" y="5314"/>
                    </a:cubicBezTo>
                    <a:cubicBezTo>
                      <a:pt x="15238" y="4813"/>
                      <a:pt x="14862" y="4462"/>
                      <a:pt x="14386" y="4462"/>
                    </a:cubicBezTo>
                    <a:cubicBezTo>
                      <a:pt x="14370" y="4461"/>
                      <a:pt x="14353" y="4461"/>
                      <a:pt x="14336" y="4461"/>
                    </a:cubicBezTo>
                    <a:cubicBezTo>
                      <a:pt x="13829" y="4461"/>
                      <a:pt x="13356" y="4827"/>
                      <a:pt x="13283" y="5264"/>
                    </a:cubicBezTo>
                    <a:cubicBezTo>
                      <a:pt x="13158" y="5991"/>
                      <a:pt x="13359" y="6592"/>
                      <a:pt x="13785" y="7169"/>
                    </a:cubicBezTo>
                    <a:cubicBezTo>
                      <a:pt x="13910" y="7369"/>
                      <a:pt x="14136" y="7495"/>
                      <a:pt x="14286" y="7670"/>
                    </a:cubicBezTo>
                    <a:cubicBezTo>
                      <a:pt x="14186" y="7645"/>
                      <a:pt x="14111" y="7570"/>
                      <a:pt x="14010" y="7570"/>
                    </a:cubicBezTo>
                    <a:cubicBezTo>
                      <a:pt x="13459" y="7444"/>
                      <a:pt x="12908" y="7269"/>
                      <a:pt x="12381" y="7119"/>
                    </a:cubicBezTo>
                    <a:cubicBezTo>
                      <a:pt x="11349" y="6817"/>
                      <a:pt x="10316" y="6516"/>
                      <a:pt x="9252" y="6516"/>
                    </a:cubicBezTo>
                    <a:cubicBezTo>
                      <a:pt x="9076" y="6516"/>
                      <a:pt x="8900" y="6524"/>
                      <a:pt x="8722" y="6542"/>
                    </a:cubicBezTo>
                    <a:cubicBezTo>
                      <a:pt x="8221" y="6592"/>
                      <a:pt x="7745" y="6693"/>
                      <a:pt x="7268" y="6893"/>
                    </a:cubicBezTo>
                    <a:cubicBezTo>
                      <a:pt x="6767" y="7119"/>
                      <a:pt x="6241" y="7369"/>
                      <a:pt x="5689" y="7495"/>
                    </a:cubicBezTo>
                    <a:cubicBezTo>
                      <a:pt x="5564" y="7522"/>
                      <a:pt x="5438" y="7536"/>
                      <a:pt x="5314" y="7536"/>
                    </a:cubicBezTo>
                    <a:cubicBezTo>
                      <a:pt x="5093" y="7536"/>
                      <a:pt x="4880" y="7491"/>
                      <a:pt x="4687" y="7394"/>
                    </a:cubicBezTo>
                    <a:cubicBezTo>
                      <a:pt x="4161" y="7119"/>
                      <a:pt x="3810" y="6642"/>
                      <a:pt x="3659" y="6041"/>
                    </a:cubicBezTo>
                    <a:cubicBezTo>
                      <a:pt x="3471" y="5310"/>
                      <a:pt x="4059" y="4579"/>
                      <a:pt x="4756" y="4579"/>
                    </a:cubicBezTo>
                    <a:cubicBezTo>
                      <a:pt x="4799" y="4579"/>
                      <a:pt x="4843" y="4581"/>
                      <a:pt x="4887" y="4587"/>
                    </a:cubicBezTo>
                    <a:cubicBezTo>
                      <a:pt x="4687" y="4637"/>
                      <a:pt x="4562" y="4763"/>
                      <a:pt x="4537" y="4988"/>
                    </a:cubicBezTo>
                    <a:cubicBezTo>
                      <a:pt x="4512" y="5264"/>
                      <a:pt x="4637" y="5490"/>
                      <a:pt x="4887" y="5590"/>
                    </a:cubicBezTo>
                    <a:cubicBezTo>
                      <a:pt x="4983" y="5630"/>
                      <a:pt x="5084" y="5649"/>
                      <a:pt x="5184" y="5649"/>
                    </a:cubicBezTo>
                    <a:cubicBezTo>
                      <a:pt x="5397" y="5649"/>
                      <a:pt x="5603" y="5560"/>
                      <a:pt x="5740" y="5389"/>
                    </a:cubicBezTo>
                    <a:cubicBezTo>
                      <a:pt x="6141" y="4888"/>
                      <a:pt x="5840" y="4136"/>
                      <a:pt x="5188" y="3961"/>
                    </a:cubicBezTo>
                    <a:cubicBezTo>
                      <a:pt x="5068" y="3930"/>
                      <a:pt x="4943" y="3915"/>
                      <a:pt x="4816" y="3915"/>
                    </a:cubicBezTo>
                    <a:cubicBezTo>
                      <a:pt x="4124" y="3915"/>
                      <a:pt x="3383" y="4357"/>
                      <a:pt x="3108" y="5013"/>
                    </a:cubicBezTo>
                    <a:cubicBezTo>
                      <a:pt x="2832" y="5690"/>
                      <a:pt x="2983" y="6317"/>
                      <a:pt x="3334" y="6918"/>
                    </a:cubicBezTo>
                    <a:cubicBezTo>
                      <a:pt x="3459" y="7144"/>
                      <a:pt x="3634" y="7319"/>
                      <a:pt x="3810" y="7495"/>
                    </a:cubicBezTo>
                    <a:cubicBezTo>
                      <a:pt x="3785" y="7520"/>
                      <a:pt x="3766" y="7526"/>
                      <a:pt x="3750" y="7526"/>
                    </a:cubicBezTo>
                    <a:cubicBezTo>
                      <a:pt x="3735" y="7526"/>
                      <a:pt x="3722" y="7520"/>
                      <a:pt x="3710" y="7520"/>
                    </a:cubicBezTo>
                    <a:cubicBezTo>
                      <a:pt x="3233" y="7470"/>
                      <a:pt x="2782" y="7319"/>
                      <a:pt x="2306" y="7219"/>
                    </a:cubicBezTo>
                    <a:cubicBezTo>
                      <a:pt x="2110" y="7170"/>
                      <a:pt x="1914" y="7132"/>
                      <a:pt x="1711" y="7132"/>
                    </a:cubicBezTo>
                    <a:cubicBezTo>
                      <a:pt x="1603" y="7132"/>
                      <a:pt x="1492" y="7143"/>
                      <a:pt x="1379" y="7169"/>
                    </a:cubicBezTo>
                    <a:cubicBezTo>
                      <a:pt x="627" y="7294"/>
                      <a:pt x="301" y="7695"/>
                      <a:pt x="151" y="8572"/>
                    </a:cubicBezTo>
                    <a:cubicBezTo>
                      <a:pt x="0" y="9349"/>
                      <a:pt x="577" y="10176"/>
                      <a:pt x="1354" y="10327"/>
                    </a:cubicBezTo>
                    <a:cubicBezTo>
                      <a:pt x="1409" y="10336"/>
                      <a:pt x="1464" y="10341"/>
                      <a:pt x="1519" y="10341"/>
                    </a:cubicBezTo>
                    <a:cubicBezTo>
                      <a:pt x="1884" y="10341"/>
                      <a:pt x="2216" y="10131"/>
                      <a:pt x="2281" y="9825"/>
                    </a:cubicBezTo>
                    <a:cubicBezTo>
                      <a:pt x="2356" y="9550"/>
                      <a:pt x="2206" y="9249"/>
                      <a:pt x="1980" y="9174"/>
                    </a:cubicBezTo>
                    <a:cubicBezTo>
                      <a:pt x="1916" y="9151"/>
                      <a:pt x="1853" y="9140"/>
                      <a:pt x="1791" y="9140"/>
                    </a:cubicBezTo>
                    <a:cubicBezTo>
                      <a:pt x="1586" y="9140"/>
                      <a:pt x="1406" y="9263"/>
                      <a:pt x="1329" y="9475"/>
                    </a:cubicBezTo>
                    <a:cubicBezTo>
                      <a:pt x="1293" y="9558"/>
                      <a:pt x="1262" y="9591"/>
                      <a:pt x="1230" y="9591"/>
                    </a:cubicBezTo>
                    <a:cubicBezTo>
                      <a:pt x="1194" y="9591"/>
                      <a:pt x="1155" y="9552"/>
                      <a:pt x="1103" y="9500"/>
                    </a:cubicBezTo>
                    <a:cubicBezTo>
                      <a:pt x="777" y="9174"/>
                      <a:pt x="702" y="8798"/>
                      <a:pt x="852" y="8347"/>
                    </a:cubicBezTo>
                    <a:cubicBezTo>
                      <a:pt x="978" y="7946"/>
                      <a:pt x="1203" y="7795"/>
                      <a:pt x="1629" y="7795"/>
                    </a:cubicBezTo>
                    <a:cubicBezTo>
                      <a:pt x="1676" y="7792"/>
                      <a:pt x="1723" y="7790"/>
                      <a:pt x="1769" y="7790"/>
                    </a:cubicBezTo>
                    <a:cubicBezTo>
                      <a:pt x="2067" y="7790"/>
                      <a:pt x="2350" y="7856"/>
                      <a:pt x="2632" y="7921"/>
                    </a:cubicBezTo>
                    <a:cubicBezTo>
                      <a:pt x="3584" y="8146"/>
                      <a:pt x="4512" y="8347"/>
                      <a:pt x="5514" y="8347"/>
                    </a:cubicBezTo>
                    <a:cubicBezTo>
                      <a:pt x="8388" y="8338"/>
                      <a:pt x="11265" y="8336"/>
                      <a:pt x="14142" y="8336"/>
                    </a:cubicBezTo>
                    <a:cubicBezTo>
                      <a:pt x="19897" y="8336"/>
                      <a:pt x="25656" y="8347"/>
                      <a:pt x="31404" y="8347"/>
                    </a:cubicBezTo>
                    <a:lnTo>
                      <a:pt x="35965" y="8347"/>
                    </a:lnTo>
                    <a:lnTo>
                      <a:pt x="35965" y="4462"/>
                    </a:lnTo>
                    <a:cubicBezTo>
                      <a:pt x="35965" y="3685"/>
                      <a:pt x="35665" y="2908"/>
                      <a:pt x="35665" y="2908"/>
                    </a:cubicBezTo>
                    <a:cubicBezTo>
                      <a:pt x="35239" y="1906"/>
                      <a:pt x="34612" y="1079"/>
                      <a:pt x="33685" y="502"/>
                    </a:cubicBezTo>
                    <a:cubicBezTo>
                      <a:pt x="33187" y="191"/>
                      <a:pt x="32655" y="0"/>
                      <a:pt x="32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9"/>
          <p:cNvPicPr preferRelativeResize="0"/>
          <p:nvPr/>
        </p:nvPicPr>
        <p:blipFill rotWithShape="1">
          <a:blip r:embed="rId2">
            <a:alphaModFix amt="18000"/>
          </a:blip>
          <a:srcRect l="25000" r="25000"/>
          <a:stretch/>
        </p:blipFill>
        <p:spPr>
          <a:xfrm>
            <a:off x="-1" y="0"/>
            <a:ext cx="91439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720000" y="539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subTitle" idx="1"/>
          </p:nvPr>
        </p:nvSpPr>
        <p:spPr>
          <a:xfrm>
            <a:off x="747926" y="1382675"/>
            <a:ext cx="3522600" cy="4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subTitle" idx="2"/>
          </p:nvPr>
        </p:nvSpPr>
        <p:spPr>
          <a:xfrm>
            <a:off x="747927" y="1832375"/>
            <a:ext cx="35226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subTitle" idx="3"/>
          </p:nvPr>
        </p:nvSpPr>
        <p:spPr>
          <a:xfrm>
            <a:off x="4873474" y="1832375"/>
            <a:ext cx="35226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subTitle" idx="4"/>
          </p:nvPr>
        </p:nvSpPr>
        <p:spPr>
          <a:xfrm>
            <a:off x="747927" y="3580700"/>
            <a:ext cx="35226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subTitle" idx="5"/>
          </p:nvPr>
        </p:nvSpPr>
        <p:spPr>
          <a:xfrm>
            <a:off x="4873474" y="3580700"/>
            <a:ext cx="35226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subTitle" idx="6"/>
          </p:nvPr>
        </p:nvSpPr>
        <p:spPr>
          <a:xfrm>
            <a:off x="747926" y="3131000"/>
            <a:ext cx="3522600" cy="4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subTitle" idx="7"/>
          </p:nvPr>
        </p:nvSpPr>
        <p:spPr>
          <a:xfrm>
            <a:off x="4873472" y="1382675"/>
            <a:ext cx="3522600" cy="4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subTitle" idx="8"/>
          </p:nvPr>
        </p:nvSpPr>
        <p:spPr>
          <a:xfrm>
            <a:off x="4873472" y="3131000"/>
            <a:ext cx="3522600" cy="4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78" name="Google Shape;178;p19"/>
          <p:cNvGrpSpPr/>
          <p:nvPr/>
        </p:nvGrpSpPr>
        <p:grpSpPr>
          <a:xfrm rot="10800000" flipH="1">
            <a:off x="268834" y="229759"/>
            <a:ext cx="8709162" cy="4747744"/>
            <a:chOff x="268834" y="229759"/>
            <a:chExt cx="8709162" cy="4747744"/>
          </a:xfrm>
        </p:grpSpPr>
        <p:grpSp>
          <p:nvGrpSpPr>
            <p:cNvPr id="179" name="Google Shape;179;p19"/>
            <p:cNvGrpSpPr/>
            <p:nvPr/>
          </p:nvGrpSpPr>
          <p:grpSpPr>
            <a:xfrm>
              <a:off x="268834" y="229759"/>
              <a:ext cx="789119" cy="802951"/>
              <a:chOff x="268834" y="229759"/>
              <a:chExt cx="789119" cy="802951"/>
            </a:xfrm>
          </p:grpSpPr>
          <p:sp>
            <p:nvSpPr>
              <p:cNvPr id="180" name="Google Shape;180;p19"/>
              <p:cNvSpPr/>
              <p:nvPr/>
            </p:nvSpPr>
            <p:spPr>
              <a:xfrm rot="-5400000">
                <a:off x="39115" y="617559"/>
                <a:ext cx="644870" cy="185432"/>
              </a:xfrm>
              <a:custGeom>
                <a:avLst/>
                <a:gdLst/>
                <a:ahLst/>
                <a:cxnLst/>
                <a:rect l="l" t="t" r="r" b="b"/>
                <a:pathLst>
                  <a:path w="35966" h="10342" extrusionOk="0">
                    <a:moveTo>
                      <a:pt x="9229" y="7144"/>
                    </a:moveTo>
                    <a:cubicBezTo>
                      <a:pt x="10143" y="7144"/>
                      <a:pt x="11049" y="7387"/>
                      <a:pt x="11955" y="7670"/>
                    </a:cubicBezTo>
                    <a:lnTo>
                      <a:pt x="7093" y="7670"/>
                    </a:lnTo>
                    <a:cubicBezTo>
                      <a:pt x="7813" y="7288"/>
                      <a:pt x="8523" y="7144"/>
                      <a:pt x="9229" y="7144"/>
                    </a:cubicBezTo>
                    <a:close/>
                    <a:moveTo>
                      <a:pt x="19351" y="4316"/>
                    </a:moveTo>
                    <a:cubicBezTo>
                      <a:pt x="19715" y="4316"/>
                      <a:pt x="20090" y="4381"/>
                      <a:pt x="20477" y="4487"/>
                    </a:cubicBezTo>
                    <a:cubicBezTo>
                      <a:pt x="21454" y="4763"/>
                      <a:pt x="22331" y="5239"/>
                      <a:pt x="23208" y="5715"/>
                    </a:cubicBezTo>
                    <a:cubicBezTo>
                      <a:pt x="24487" y="6442"/>
                      <a:pt x="25790" y="7119"/>
                      <a:pt x="27193" y="7620"/>
                    </a:cubicBezTo>
                    <a:cubicBezTo>
                      <a:pt x="27218" y="7620"/>
                      <a:pt x="27243" y="7645"/>
                      <a:pt x="27319" y="7670"/>
                    </a:cubicBezTo>
                    <a:lnTo>
                      <a:pt x="19675" y="7670"/>
                    </a:lnTo>
                    <a:cubicBezTo>
                      <a:pt x="19675" y="7570"/>
                      <a:pt x="19775" y="7520"/>
                      <a:pt x="19825" y="7470"/>
                    </a:cubicBezTo>
                    <a:cubicBezTo>
                      <a:pt x="20276" y="6968"/>
                      <a:pt x="20251" y="6216"/>
                      <a:pt x="19775" y="5765"/>
                    </a:cubicBezTo>
                    <a:cubicBezTo>
                      <a:pt x="19616" y="5638"/>
                      <a:pt x="19427" y="5572"/>
                      <a:pt x="19253" y="5572"/>
                    </a:cubicBezTo>
                    <a:cubicBezTo>
                      <a:pt x="19152" y="5572"/>
                      <a:pt x="19055" y="5594"/>
                      <a:pt x="18973" y="5640"/>
                    </a:cubicBezTo>
                    <a:cubicBezTo>
                      <a:pt x="18697" y="5815"/>
                      <a:pt x="18597" y="6091"/>
                      <a:pt x="18697" y="6417"/>
                    </a:cubicBezTo>
                    <a:cubicBezTo>
                      <a:pt x="18747" y="6668"/>
                      <a:pt x="18872" y="6893"/>
                      <a:pt x="19098" y="7043"/>
                    </a:cubicBezTo>
                    <a:cubicBezTo>
                      <a:pt x="19223" y="7119"/>
                      <a:pt x="19198" y="7169"/>
                      <a:pt x="19073" y="7219"/>
                    </a:cubicBezTo>
                    <a:cubicBezTo>
                      <a:pt x="18867" y="7319"/>
                      <a:pt x="18654" y="7365"/>
                      <a:pt x="18446" y="7365"/>
                    </a:cubicBezTo>
                    <a:cubicBezTo>
                      <a:pt x="17871" y="7365"/>
                      <a:pt x="17339" y="7006"/>
                      <a:pt x="17118" y="6417"/>
                    </a:cubicBezTo>
                    <a:cubicBezTo>
                      <a:pt x="16943" y="5941"/>
                      <a:pt x="17193" y="5339"/>
                      <a:pt x="17695" y="4913"/>
                    </a:cubicBezTo>
                    <a:cubicBezTo>
                      <a:pt x="18218" y="4482"/>
                      <a:pt x="18771" y="4316"/>
                      <a:pt x="19351" y="4316"/>
                    </a:cubicBezTo>
                    <a:close/>
                    <a:moveTo>
                      <a:pt x="32075" y="0"/>
                    </a:moveTo>
                    <a:cubicBezTo>
                      <a:pt x="31954" y="0"/>
                      <a:pt x="31830" y="9"/>
                      <a:pt x="31705" y="26"/>
                    </a:cubicBezTo>
                    <a:cubicBezTo>
                      <a:pt x="30903" y="126"/>
                      <a:pt x="30351" y="627"/>
                      <a:pt x="29875" y="1229"/>
                    </a:cubicBezTo>
                    <a:cubicBezTo>
                      <a:pt x="29549" y="1630"/>
                      <a:pt x="29474" y="2106"/>
                      <a:pt x="29574" y="2582"/>
                    </a:cubicBezTo>
                    <a:cubicBezTo>
                      <a:pt x="29750" y="3485"/>
                      <a:pt x="30552" y="4111"/>
                      <a:pt x="31454" y="4136"/>
                    </a:cubicBezTo>
                    <a:cubicBezTo>
                      <a:pt x="31955" y="4136"/>
                      <a:pt x="32406" y="3961"/>
                      <a:pt x="32757" y="3635"/>
                    </a:cubicBezTo>
                    <a:cubicBezTo>
                      <a:pt x="33334" y="3084"/>
                      <a:pt x="33208" y="2432"/>
                      <a:pt x="32707" y="1705"/>
                    </a:cubicBezTo>
                    <a:cubicBezTo>
                      <a:pt x="32582" y="1555"/>
                      <a:pt x="32381" y="1480"/>
                      <a:pt x="32206" y="1429"/>
                    </a:cubicBezTo>
                    <a:cubicBezTo>
                      <a:pt x="32139" y="1409"/>
                      <a:pt x="32071" y="1400"/>
                      <a:pt x="32005" y="1400"/>
                    </a:cubicBezTo>
                    <a:cubicBezTo>
                      <a:pt x="31580" y="1400"/>
                      <a:pt x="31210" y="1787"/>
                      <a:pt x="31254" y="2156"/>
                    </a:cubicBezTo>
                    <a:cubicBezTo>
                      <a:pt x="31304" y="2582"/>
                      <a:pt x="31429" y="2933"/>
                      <a:pt x="31705" y="3234"/>
                    </a:cubicBezTo>
                    <a:cubicBezTo>
                      <a:pt x="31755" y="3284"/>
                      <a:pt x="31830" y="3309"/>
                      <a:pt x="31805" y="3384"/>
                    </a:cubicBezTo>
                    <a:cubicBezTo>
                      <a:pt x="31755" y="3459"/>
                      <a:pt x="31680" y="3459"/>
                      <a:pt x="31604" y="3459"/>
                    </a:cubicBezTo>
                    <a:lnTo>
                      <a:pt x="31304" y="3459"/>
                    </a:lnTo>
                    <a:cubicBezTo>
                      <a:pt x="30827" y="3384"/>
                      <a:pt x="30502" y="3134"/>
                      <a:pt x="30301" y="2733"/>
                    </a:cubicBezTo>
                    <a:cubicBezTo>
                      <a:pt x="30126" y="2382"/>
                      <a:pt x="30126" y="2006"/>
                      <a:pt x="30351" y="1655"/>
                    </a:cubicBezTo>
                    <a:cubicBezTo>
                      <a:pt x="30577" y="1354"/>
                      <a:pt x="30853" y="1079"/>
                      <a:pt x="31178" y="878"/>
                    </a:cubicBezTo>
                    <a:cubicBezTo>
                      <a:pt x="31445" y="718"/>
                      <a:pt x="31711" y="634"/>
                      <a:pt x="31995" y="634"/>
                    </a:cubicBezTo>
                    <a:cubicBezTo>
                      <a:pt x="32112" y="634"/>
                      <a:pt x="32232" y="648"/>
                      <a:pt x="32356" y="678"/>
                    </a:cubicBezTo>
                    <a:cubicBezTo>
                      <a:pt x="33309" y="853"/>
                      <a:pt x="33960" y="1429"/>
                      <a:pt x="34512" y="2156"/>
                    </a:cubicBezTo>
                    <a:cubicBezTo>
                      <a:pt x="35239" y="3084"/>
                      <a:pt x="35389" y="4186"/>
                      <a:pt x="35414" y="5289"/>
                    </a:cubicBezTo>
                    <a:cubicBezTo>
                      <a:pt x="35414" y="5439"/>
                      <a:pt x="35364" y="5490"/>
                      <a:pt x="35213" y="5515"/>
                    </a:cubicBezTo>
                    <a:cubicBezTo>
                      <a:pt x="35088" y="5515"/>
                      <a:pt x="34963" y="5540"/>
                      <a:pt x="34863" y="5565"/>
                    </a:cubicBezTo>
                    <a:cubicBezTo>
                      <a:pt x="34436" y="5690"/>
                      <a:pt x="34311" y="6191"/>
                      <a:pt x="34612" y="6517"/>
                    </a:cubicBezTo>
                    <a:cubicBezTo>
                      <a:pt x="34762" y="6668"/>
                      <a:pt x="34913" y="6793"/>
                      <a:pt x="35088" y="6893"/>
                    </a:cubicBezTo>
                    <a:cubicBezTo>
                      <a:pt x="35264" y="7018"/>
                      <a:pt x="35364" y="7069"/>
                      <a:pt x="35113" y="7194"/>
                    </a:cubicBezTo>
                    <a:cubicBezTo>
                      <a:pt x="35063" y="7219"/>
                      <a:pt x="35013" y="7294"/>
                      <a:pt x="34988" y="7344"/>
                    </a:cubicBezTo>
                    <a:cubicBezTo>
                      <a:pt x="34925" y="7492"/>
                      <a:pt x="34826" y="7551"/>
                      <a:pt x="34691" y="7551"/>
                    </a:cubicBezTo>
                    <a:cubicBezTo>
                      <a:pt x="34666" y="7551"/>
                      <a:pt x="34640" y="7549"/>
                      <a:pt x="34612" y="7545"/>
                    </a:cubicBezTo>
                    <a:cubicBezTo>
                      <a:pt x="34361" y="7545"/>
                      <a:pt x="34111" y="7522"/>
                      <a:pt x="33860" y="7522"/>
                    </a:cubicBezTo>
                    <a:cubicBezTo>
                      <a:pt x="33735" y="7522"/>
                      <a:pt x="33609" y="7528"/>
                      <a:pt x="33484" y="7545"/>
                    </a:cubicBezTo>
                    <a:cubicBezTo>
                      <a:pt x="33183" y="7576"/>
                      <a:pt x="32882" y="7608"/>
                      <a:pt x="32574" y="7608"/>
                    </a:cubicBezTo>
                    <a:cubicBezTo>
                      <a:pt x="32396" y="7608"/>
                      <a:pt x="32215" y="7597"/>
                      <a:pt x="32030" y="7570"/>
                    </a:cubicBezTo>
                    <a:cubicBezTo>
                      <a:pt x="31429" y="7470"/>
                      <a:pt x="30827" y="7269"/>
                      <a:pt x="30226" y="7119"/>
                    </a:cubicBezTo>
                    <a:cubicBezTo>
                      <a:pt x="29198" y="6893"/>
                      <a:pt x="28421" y="6267"/>
                      <a:pt x="27745" y="5490"/>
                    </a:cubicBezTo>
                    <a:cubicBezTo>
                      <a:pt x="27193" y="4888"/>
                      <a:pt x="26717" y="4236"/>
                      <a:pt x="26091" y="3685"/>
                    </a:cubicBezTo>
                    <a:cubicBezTo>
                      <a:pt x="25865" y="3459"/>
                      <a:pt x="25639" y="3284"/>
                      <a:pt x="25339" y="3209"/>
                    </a:cubicBezTo>
                    <a:cubicBezTo>
                      <a:pt x="25264" y="3187"/>
                      <a:pt x="25194" y="3177"/>
                      <a:pt x="25130" y="3177"/>
                    </a:cubicBezTo>
                    <a:cubicBezTo>
                      <a:pt x="24824" y="3177"/>
                      <a:pt x="24633" y="3409"/>
                      <a:pt x="24612" y="3760"/>
                    </a:cubicBezTo>
                    <a:cubicBezTo>
                      <a:pt x="24612" y="3936"/>
                      <a:pt x="24662" y="4111"/>
                      <a:pt x="24737" y="4287"/>
                    </a:cubicBezTo>
                    <a:cubicBezTo>
                      <a:pt x="24963" y="4763"/>
                      <a:pt x="25289" y="5189"/>
                      <a:pt x="25715" y="5515"/>
                    </a:cubicBezTo>
                    <a:cubicBezTo>
                      <a:pt x="26642" y="6267"/>
                      <a:pt x="27695" y="6843"/>
                      <a:pt x="28772" y="7344"/>
                    </a:cubicBezTo>
                    <a:cubicBezTo>
                      <a:pt x="28923" y="7394"/>
                      <a:pt x="29073" y="7444"/>
                      <a:pt x="29248" y="7520"/>
                    </a:cubicBezTo>
                    <a:cubicBezTo>
                      <a:pt x="29223" y="7532"/>
                      <a:pt x="29198" y="7538"/>
                      <a:pt x="29176" y="7538"/>
                    </a:cubicBezTo>
                    <a:cubicBezTo>
                      <a:pt x="29155" y="7538"/>
                      <a:pt x="29136" y="7532"/>
                      <a:pt x="29123" y="7520"/>
                    </a:cubicBezTo>
                    <a:cubicBezTo>
                      <a:pt x="27243" y="7119"/>
                      <a:pt x="25539" y="6292"/>
                      <a:pt x="23885" y="5364"/>
                    </a:cubicBezTo>
                    <a:cubicBezTo>
                      <a:pt x="22958" y="4838"/>
                      <a:pt x="22030" y="4287"/>
                      <a:pt x="21003" y="3961"/>
                    </a:cubicBezTo>
                    <a:cubicBezTo>
                      <a:pt x="20469" y="3798"/>
                      <a:pt x="19935" y="3657"/>
                      <a:pt x="19401" y="3657"/>
                    </a:cubicBezTo>
                    <a:cubicBezTo>
                      <a:pt x="19359" y="3657"/>
                      <a:pt x="19316" y="3658"/>
                      <a:pt x="19274" y="3660"/>
                    </a:cubicBezTo>
                    <a:cubicBezTo>
                      <a:pt x="18497" y="3685"/>
                      <a:pt x="17820" y="3961"/>
                      <a:pt x="17218" y="4462"/>
                    </a:cubicBezTo>
                    <a:cubicBezTo>
                      <a:pt x="16191" y="5314"/>
                      <a:pt x="16141" y="6668"/>
                      <a:pt x="17068" y="7495"/>
                    </a:cubicBezTo>
                    <a:cubicBezTo>
                      <a:pt x="17118" y="7545"/>
                      <a:pt x="17193" y="7595"/>
                      <a:pt x="17218" y="7670"/>
                    </a:cubicBezTo>
                    <a:cubicBezTo>
                      <a:pt x="17076" y="7686"/>
                      <a:pt x="16937" y="7694"/>
                      <a:pt x="16800" y="7694"/>
                    </a:cubicBezTo>
                    <a:cubicBezTo>
                      <a:pt x="16090" y="7694"/>
                      <a:pt x="15442" y="7488"/>
                      <a:pt x="14812" y="7194"/>
                    </a:cubicBezTo>
                    <a:cubicBezTo>
                      <a:pt x="14111" y="6868"/>
                      <a:pt x="13860" y="6166"/>
                      <a:pt x="13885" y="5540"/>
                    </a:cubicBezTo>
                    <a:cubicBezTo>
                      <a:pt x="13885" y="5281"/>
                      <a:pt x="14043" y="5133"/>
                      <a:pt x="14258" y="5133"/>
                    </a:cubicBezTo>
                    <a:cubicBezTo>
                      <a:pt x="14314" y="5133"/>
                      <a:pt x="14374" y="5143"/>
                      <a:pt x="14436" y="5164"/>
                    </a:cubicBezTo>
                    <a:cubicBezTo>
                      <a:pt x="14411" y="5189"/>
                      <a:pt x="14386" y="5189"/>
                      <a:pt x="14361" y="5214"/>
                    </a:cubicBezTo>
                    <a:cubicBezTo>
                      <a:pt x="14211" y="5364"/>
                      <a:pt x="14136" y="5540"/>
                      <a:pt x="14236" y="5740"/>
                    </a:cubicBezTo>
                    <a:cubicBezTo>
                      <a:pt x="14336" y="5966"/>
                      <a:pt x="14512" y="6066"/>
                      <a:pt x="14737" y="6066"/>
                    </a:cubicBezTo>
                    <a:cubicBezTo>
                      <a:pt x="15088" y="6041"/>
                      <a:pt x="15364" y="5690"/>
                      <a:pt x="15314" y="5314"/>
                    </a:cubicBezTo>
                    <a:cubicBezTo>
                      <a:pt x="15238" y="4813"/>
                      <a:pt x="14862" y="4462"/>
                      <a:pt x="14386" y="4462"/>
                    </a:cubicBezTo>
                    <a:cubicBezTo>
                      <a:pt x="14370" y="4461"/>
                      <a:pt x="14353" y="4461"/>
                      <a:pt x="14336" y="4461"/>
                    </a:cubicBezTo>
                    <a:cubicBezTo>
                      <a:pt x="13829" y="4461"/>
                      <a:pt x="13356" y="4827"/>
                      <a:pt x="13283" y="5264"/>
                    </a:cubicBezTo>
                    <a:cubicBezTo>
                      <a:pt x="13158" y="5991"/>
                      <a:pt x="13359" y="6592"/>
                      <a:pt x="13785" y="7169"/>
                    </a:cubicBezTo>
                    <a:cubicBezTo>
                      <a:pt x="13910" y="7369"/>
                      <a:pt x="14136" y="7495"/>
                      <a:pt x="14286" y="7670"/>
                    </a:cubicBezTo>
                    <a:cubicBezTo>
                      <a:pt x="14186" y="7645"/>
                      <a:pt x="14111" y="7570"/>
                      <a:pt x="14010" y="7570"/>
                    </a:cubicBezTo>
                    <a:cubicBezTo>
                      <a:pt x="13459" y="7444"/>
                      <a:pt x="12908" y="7269"/>
                      <a:pt x="12381" y="7119"/>
                    </a:cubicBezTo>
                    <a:cubicBezTo>
                      <a:pt x="11349" y="6817"/>
                      <a:pt x="10316" y="6516"/>
                      <a:pt x="9252" y="6516"/>
                    </a:cubicBezTo>
                    <a:cubicBezTo>
                      <a:pt x="9076" y="6516"/>
                      <a:pt x="8900" y="6524"/>
                      <a:pt x="8722" y="6542"/>
                    </a:cubicBezTo>
                    <a:cubicBezTo>
                      <a:pt x="8221" y="6592"/>
                      <a:pt x="7745" y="6693"/>
                      <a:pt x="7268" y="6893"/>
                    </a:cubicBezTo>
                    <a:cubicBezTo>
                      <a:pt x="6767" y="7119"/>
                      <a:pt x="6241" y="7369"/>
                      <a:pt x="5689" y="7495"/>
                    </a:cubicBezTo>
                    <a:cubicBezTo>
                      <a:pt x="5564" y="7522"/>
                      <a:pt x="5438" y="7536"/>
                      <a:pt x="5314" y="7536"/>
                    </a:cubicBezTo>
                    <a:cubicBezTo>
                      <a:pt x="5093" y="7536"/>
                      <a:pt x="4880" y="7491"/>
                      <a:pt x="4687" y="7394"/>
                    </a:cubicBezTo>
                    <a:cubicBezTo>
                      <a:pt x="4161" y="7119"/>
                      <a:pt x="3810" y="6642"/>
                      <a:pt x="3659" y="6041"/>
                    </a:cubicBezTo>
                    <a:cubicBezTo>
                      <a:pt x="3471" y="5310"/>
                      <a:pt x="4059" y="4579"/>
                      <a:pt x="4756" y="4579"/>
                    </a:cubicBezTo>
                    <a:cubicBezTo>
                      <a:pt x="4799" y="4579"/>
                      <a:pt x="4843" y="4581"/>
                      <a:pt x="4887" y="4587"/>
                    </a:cubicBezTo>
                    <a:cubicBezTo>
                      <a:pt x="4687" y="4637"/>
                      <a:pt x="4562" y="4763"/>
                      <a:pt x="4537" y="4988"/>
                    </a:cubicBezTo>
                    <a:cubicBezTo>
                      <a:pt x="4512" y="5264"/>
                      <a:pt x="4637" y="5490"/>
                      <a:pt x="4887" y="5590"/>
                    </a:cubicBezTo>
                    <a:cubicBezTo>
                      <a:pt x="4983" y="5630"/>
                      <a:pt x="5084" y="5649"/>
                      <a:pt x="5184" y="5649"/>
                    </a:cubicBezTo>
                    <a:cubicBezTo>
                      <a:pt x="5397" y="5649"/>
                      <a:pt x="5603" y="5560"/>
                      <a:pt x="5740" y="5389"/>
                    </a:cubicBezTo>
                    <a:cubicBezTo>
                      <a:pt x="6141" y="4888"/>
                      <a:pt x="5840" y="4136"/>
                      <a:pt x="5188" y="3961"/>
                    </a:cubicBezTo>
                    <a:cubicBezTo>
                      <a:pt x="5068" y="3930"/>
                      <a:pt x="4943" y="3915"/>
                      <a:pt x="4816" y="3915"/>
                    </a:cubicBezTo>
                    <a:cubicBezTo>
                      <a:pt x="4124" y="3915"/>
                      <a:pt x="3383" y="4357"/>
                      <a:pt x="3108" y="5013"/>
                    </a:cubicBezTo>
                    <a:cubicBezTo>
                      <a:pt x="2832" y="5690"/>
                      <a:pt x="2983" y="6317"/>
                      <a:pt x="3334" y="6918"/>
                    </a:cubicBezTo>
                    <a:cubicBezTo>
                      <a:pt x="3459" y="7144"/>
                      <a:pt x="3634" y="7319"/>
                      <a:pt x="3810" y="7495"/>
                    </a:cubicBezTo>
                    <a:cubicBezTo>
                      <a:pt x="3785" y="7520"/>
                      <a:pt x="3766" y="7526"/>
                      <a:pt x="3750" y="7526"/>
                    </a:cubicBezTo>
                    <a:cubicBezTo>
                      <a:pt x="3735" y="7526"/>
                      <a:pt x="3722" y="7520"/>
                      <a:pt x="3710" y="7520"/>
                    </a:cubicBezTo>
                    <a:cubicBezTo>
                      <a:pt x="3233" y="7470"/>
                      <a:pt x="2782" y="7319"/>
                      <a:pt x="2306" y="7219"/>
                    </a:cubicBezTo>
                    <a:cubicBezTo>
                      <a:pt x="2110" y="7170"/>
                      <a:pt x="1914" y="7132"/>
                      <a:pt x="1711" y="7132"/>
                    </a:cubicBezTo>
                    <a:cubicBezTo>
                      <a:pt x="1603" y="7132"/>
                      <a:pt x="1492" y="7143"/>
                      <a:pt x="1379" y="7169"/>
                    </a:cubicBezTo>
                    <a:cubicBezTo>
                      <a:pt x="627" y="7294"/>
                      <a:pt x="301" y="7695"/>
                      <a:pt x="151" y="8572"/>
                    </a:cubicBezTo>
                    <a:cubicBezTo>
                      <a:pt x="0" y="9349"/>
                      <a:pt x="577" y="10176"/>
                      <a:pt x="1354" y="10327"/>
                    </a:cubicBezTo>
                    <a:cubicBezTo>
                      <a:pt x="1409" y="10336"/>
                      <a:pt x="1464" y="10341"/>
                      <a:pt x="1519" y="10341"/>
                    </a:cubicBezTo>
                    <a:cubicBezTo>
                      <a:pt x="1884" y="10341"/>
                      <a:pt x="2216" y="10131"/>
                      <a:pt x="2281" y="9825"/>
                    </a:cubicBezTo>
                    <a:cubicBezTo>
                      <a:pt x="2356" y="9550"/>
                      <a:pt x="2206" y="9249"/>
                      <a:pt x="1980" y="9174"/>
                    </a:cubicBezTo>
                    <a:cubicBezTo>
                      <a:pt x="1916" y="9151"/>
                      <a:pt x="1853" y="9140"/>
                      <a:pt x="1791" y="9140"/>
                    </a:cubicBezTo>
                    <a:cubicBezTo>
                      <a:pt x="1586" y="9140"/>
                      <a:pt x="1406" y="9263"/>
                      <a:pt x="1329" y="9475"/>
                    </a:cubicBezTo>
                    <a:cubicBezTo>
                      <a:pt x="1293" y="9558"/>
                      <a:pt x="1262" y="9591"/>
                      <a:pt x="1230" y="9591"/>
                    </a:cubicBezTo>
                    <a:cubicBezTo>
                      <a:pt x="1194" y="9591"/>
                      <a:pt x="1155" y="9552"/>
                      <a:pt x="1103" y="9500"/>
                    </a:cubicBezTo>
                    <a:cubicBezTo>
                      <a:pt x="777" y="9174"/>
                      <a:pt x="702" y="8798"/>
                      <a:pt x="852" y="8347"/>
                    </a:cubicBezTo>
                    <a:cubicBezTo>
                      <a:pt x="978" y="7946"/>
                      <a:pt x="1203" y="7795"/>
                      <a:pt x="1629" y="7795"/>
                    </a:cubicBezTo>
                    <a:cubicBezTo>
                      <a:pt x="1676" y="7792"/>
                      <a:pt x="1723" y="7790"/>
                      <a:pt x="1769" y="7790"/>
                    </a:cubicBezTo>
                    <a:cubicBezTo>
                      <a:pt x="2067" y="7790"/>
                      <a:pt x="2350" y="7856"/>
                      <a:pt x="2632" y="7921"/>
                    </a:cubicBezTo>
                    <a:cubicBezTo>
                      <a:pt x="3584" y="8146"/>
                      <a:pt x="4512" y="8347"/>
                      <a:pt x="5514" y="8347"/>
                    </a:cubicBezTo>
                    <a:cubicBezTo>
                      <a:pt x="8388" y="8338"/>
                      <a:pt x="11265" y="8336"/>
                      <a:pt x="14142" y="8336"/>
                    </a:cubicBezTo>
                    <a:cubicBezTo>
                      <a:pt x="19897" y="8336"/>
                      <a:pt x="25656" y="8347"/>
                      <a:pt x="31404" y="8347"/>
                    </a:cubicBezTo>
                    <a:lnTo>
                      <a:pt x="35965" y="8347"/>
                    </a:lnTo>
                    <a:lnTo>
                      <a:pt x="35965" y="4462"/>
                    </a:lnTo>
                    <a:cubicBezTo>
                      <a:pt x="35965" y="3685"/>
                      <a:pt x="35665" y="2908"/>
                      <a:pt x="35665" y="2908"/>
                    </a:cubicBezTo>
                    <a:cubicBezTo>
                      <a:pt x="35239" y="1906"/>
                      <a:pt x="34612" y="1079"/>
                      <a:pt x="33685" y="502"/>
                    </a:cubicBezTo>
                    <a:cubicBezTo>
                      <a:pt x="33187" y="191"/>
                      <a:pt x="32655" y="0"/>
                      <a:pt x="32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9"/>
              <p:cNvSpPr/>
              <p:nvPr/>
            </p:nvSpPr>
            <p:spPr>
              <a:xfrm flipH="1">
                <a:off x="413083" y="229759"/>
                <a:ext cx="644870" cy="185432"/>
              </a:xfrm>
              <a:custGeom>
                <a:avLst/>
                <a:gdLst/>
                <a:ahLst/>
                <a:cxnLst/>
                <a:rect l="l" t="t" r="r" b="b"/>
                <a:pathLst>
                  <a:path w="35966" h="10342" extrusionOk="0">
                    <a:moveTo>
                      <a:pt x="9229" y="7144"/>
                    </a:moveTo>
                    <a:cubicBezTo>
                      <a:pt x="10143" y="7144"/>
                      <a:pt x="11049" y="7387"/>
                      <a:pt x="11955" y="7670"/>
                    </a:cubicBezTo>
                    <a:lnTo>
                      <a:pt x="7093" y="7670"/>
                    </a:lnTo>
                    <a:cubicBezTo>
                      <a:pt x="7813" y="7288"/>
                      <a:pt x="8523" y="7144"/>
                      <a:pt x="9229" y="7144"/>
                    </a:cubicBezTo>
                    <a:close/>
                    <a:moveTo>
                      <a:pt x="19351" y="4316"/>
                    </a:moveTo>
                    <a:cubicBezTo>
                      <a:pt x="19715" y="4316"/>
                      <a:pt x="20090" y="4381"/>
                      <a:pt x="20477" y="4487"/>
                    </a:cubicBezTo>
                    <a:cubicBezTo>
                      <a:pt x="21454" y="4763"/>
                      <a:pt x="22331" y="5239"/>
                      <a:pt x="23208" y="5715"/>
                    </a:cubicBezTo>
                    <a:cubicBezTo>
                      <a:pt x="24487" y="6442"/>
                      <a:pt x="25790" y="7119"/>
                      <a:pt x="27193" y="7620"/>
                    </a:cubicBezTo>
                    <a:cubicBezTo>
                      <a:pt x="27218" y="7620"/>
                      <a:pt x="27243" y="7645"/>
                      <a:pt x="27319" y="7670"/>
                    </a:cubicBezTo>
                    <a:lnTo>
                      <a:pt x="19675" y="7670"/>
                    </a:lnTo>
                    <a:cubicBezTo>
                      <a:pt x="19675" y="7570"/>
                      <a:pt x="19775" y="7520"/>
                      <a:pt x="19825" y="7470"/>
                    </a:cubicBezTo>
                    <a:cubicBezTo>
                      <a:pt x="20276" y="6968"/>
                      <a:pt x="20251" y="6216"/>
                      <a:pt x="19775" y="5765"/>
                    </a:cubicBezTo>
                    <a:cubicBezTo>
                      <a:pt x="19616" y="5638"/>
                      <a:pt x="19427" y="5572"/>
                      <a:pt x="19253" y="5572"/>
                    </a:cubicBezTo>
                    <a:cubicBezTo>
                      <a:pt x="19152" y="5572"/>
                      <a:pt x="19055" y="5594"/>
                      <a:pt x="18973" y="5640"/>
                    </a:cubicBezTo>
                    <a:cubicBezTo>
                      <a:pt x="18697" y="5815"/>
                      <a:pt x="18597" y="6091"/>
                      <a:pt x="18697" y="6417"/>
                    </a:cubicBezTo>
                    <a:cubicBezTo>
                      <a:pt x="18747" y="6668"/>
                      <a:pt x="18872" y="6893"/>
                      <a:pt x="19098" y="7043"/>
                    </a:cubicBezTo>
                    <a:cubicBezTo>
                      <a:pt x="19223" y="7119"/>
                      <a:pt x="19198" y="7169"/>
                      <a:pt x="19073" y="7219"/>
                    </a:cubicBezTo>
                    <a:cubicBezTo>
                      <a:pt x="18867" y="7319"/>
                      <a:pt x="18654" y="7365"/>
                      <a:pt x="18446" y="7365"/>
                    </a:cubicBezTo>
                    <a:cubicBezTo>
                      <a:pt x="17871" y="7365"/>
                      <a:pt x="17339" y="7006"/>
                      <a:pt x="17118" y="6417"/>
                    </a:cubicBezTo>
                    <a:cubicBezTo>
                      <a:pt x="16943" y="5941"/>
                      <a:pt x="17193" y="5339"/>
                      <a:pt x="17695" y="4913"/>
                    </a:cubicBezTo>
                    <a:cubicBezTo>
                      <a:pt x="18218" y="4482"/>
                      <a:pt x="18771" y="4316"/>
                      <a:pt x="19351" y="4316"/>
                    </a:cubicBezTo>
                    <a:close/>
                    <a:moveTo>
                      <a:pt x="32075" y="0"/>
                    </a:moveTo>
                    <a:cubicBezTo>
                      <a:pt x="31954" y="0"/>
                      <a:pt x="31830" y="9"/>
                      <a:pt x="31705" y="26"/>
                    </a:cubicBezTo>
                    <a:cubicBezTo>
                      <a:pt x="30903" y="126"/>
                      <a:pt x="30351" y="627"/>
                      <a:pt x="29875" y="1229"/>
                    </a:cubicBezTo>
                    <a:cubicBezTo>
                      <a:pt x="29549" y="1630"/>
                      <a:pt x="29474" y="2106"/>
                      <a:pt x="29574" y="2582"/>
                    </a:cubicBezTo>
                    <a:cubicBezTo>
                      <a:pt x="29750" y="3485"/>
                      <a:pt x="30552" y="4111"/>
                      <a:pt x="31454" y="4136"/>
                    </a:cubicBezTo>
                    <a:cubicBezTo>
                      <a:pt x="31955" y="4136"/>
                      <a:pt x="32406" y="3961"/>
                      <a:pt x="32757" y="3635"/>
                    </a:cubicBezTo>
                    <a:cubicBezTo>
                      <a:pt x="33334" y="3084"/>
                      <a:pt x="33208" y="2432"/>
                      <a:pt x="32707" y="1705"/>
                    </a:cubicBezTo>
                    <a:cubicBezTo>
                      <a:pt x="32582" y="1555"/>
                      <a:pt x="32381" y="1480"/>
                      <a:pt x="32206" y="1429"/>
                    </a:cubicBezTo>
                    <a:cubicBezTo>
                      <a:pt x="32139" y="1409"/>
                      <a:pt x="32071" y="1400"/>
                      <a:pt x="32005" y="1400"/>
                    </a:cubicBezTo>
                    <a:cubicBezTo>
                      <a:pt x="31580" y="1400"/>
                      <a:pt x="31210" y="1787"/>
                      <a:pt x="31254" y="2156"/>
                    </a:cubicBezTo>
                    <a:cubicBezTo>
                      <a:pt x="31304" y="2582"/>
                      <a:pt x="31429" y="2933"/>
                      <a:pt x="31705" y="3234"/>
                    </a:cubicBezTo>
                    <a:cubicBezTo>
                      <a:pt x="31755" y="3284"/>
                      <a:pt x="31830" y="3309"/>
                      <a:pt x="31805" y="3384"/>
                    </a:cubicBezTo>
                    <a:cubicBezTo>
                      <a:pt x="31755" y="3459"/>
                      <a:pt x="31680" y="3459"/>
                      <a:pt x="31604" y="3459"/>
                    </a:cubicBezTo>
                    <a:lnTo>
                      <a:pt x="31304" y="3459"/>
                    </a:lnTo>
                    <a:cubicBezTo>
                      <a:pt x="30827" y="3384"/>
                      <a:pt x="30502" y="3134"/>
                      <a:pt x="30301" y="2733"/>
                    </a:cubicBezTo>
                    <a:cubicBezTo>
                      <a:pt x="30126" y="2382"/>
                      <a:pt x="30126" y="2006"/>
                      <a:pt x="30351" y="1655"/>
                    </a:cubicBezTo>
                    <a:cubicBezTo>
                      <a:pt x="30577" y="1354"/>
                      <a:pt x="30853" y="1079"/>
                      <a:pt x="31178" y="878"/>
                    </a:cubicBezTo>
                    <a:cubicBezTo>
                      <a:pt x="31445" y="718"/>
                      <a:pt x="31711" y="634"/>
                      <a:pt x="31995" y="634"/>
                    </a:cubicBezTo>
                    <a:cubicBezTo>
                      <a:pt x="32112" y="634"/>
                      <a:pt x="32232" y="648"/>
                      <a:pt x="32356" y="678"/>
                    </a:cubicBezTo>
                    <a:cubicBezTo>
                      <a:pt x="33309" y="853"/>
                      <a:pt x="33960" y="1429"/>
                      <a:pt x="34512" y="2156"/>
                    </a:cubicBezTo>
                    <a:cubicBezTo>
                      <a:pt x="35239" y="3084"/>
                      <a:pt x="35389" y="4186"/>
                      <a:pt x="35414" y="5289"/>
                    </a:cubicBezTo>
                    <a:cubicBezTo>
                      <a:pt x="35414" y="5439"/>
                      <a:pt x="35364" y="5490"/>
                      <a:pt x="35213" y="5515"/>
                    </a:cubicBezTo>
                    <a:cubicBezTo>
                      <a:pt x="35088" y="5515"/>
                      <a:pt x="34963" y="5540"/>
                      <a:pt x="34863" y="5565"/>
                    </a:cubicBezTo>
                    <a:cubicBezTo>
                      <a:pt x="34436" y="5690"/>
                      <a:pt x="34311" y="6191"/>
                      <a:pt x="34612" y="6517"/>
                    </a:cubicBezTo>
                    <a:cubicBezTo>
                      <a:pt x="34762" y="6668"/>
                      <a:pt x="34913" y="6793"/>
                      <a:pt x="35088" y="6893"/>
                    </a:cubicBezTo>
                    <a:cubicBezTo>
                      <a:pt x="35264" y="7018"/>
                      <a:pt x="35364" y="7069"/>
                      <a:pt x="35113" y="7194"/>
                    </a:cubicBezTo>
                    <a:cubicBezTo>
                      <a:pt x="35063" y="7219"/>
                      <a:pt x="35013" y="7294"/>
                      <a:pt x="34988" y="7344"/>
                    </a:cubicBezTo>
                    <a:cubicBezTo>
                      <a:pt x="34925" y="7492"/>
                      <a:pt x="34826" y="7551"/>
                      <a:pt x="34691" y="7551"/>
                    </a:cubicBezTo>
                    <a:cubicBezTo>
                      <a:pt x="34666" y="7551"/>
                      <a:pt x="34640" y="7549"/>
                      <a:pt x="34612" y="7545"/>
                    </a:cubicBezTo>
                    <a:cubicBezTo>
                      <a:pt x="34361" y="7545"/>
                      <a:pt x="34111" y="7522"/>
                      <a:pt x="33860" y="7522"/>
                    </a:cubicBezTo>
                    <a:cubicBezTo>
                      <a:pt x="33735" y="7522"/>
                      <a:pt x="33609" y="7528"/>
                      <a:pt x="33484" y="7545"/>
                    </a:cubicBezTo>
                    <a:cubicBezTo>
                      <a:pt x="33183" y="7576"/>
                      <a:pt x="32882" y="7608"/>
                      <a:pt x="32574" y="7608"/>
                    </a:cubicBezTo>
                    <a:cubicBezTo>
                      <a:pt x="32396" y="7608"/>
                      <a:pt x="32215" y="7597"/>
                      <a:pt x="32030" y="7570"/>
                    </a:cubicBezTo>
                    <a:cubicBezTo>
                      <a:pt x="31429" y="7470"/>
                      <a:pt x="30827" y="7269"/>
                      <a:pt x="30226" y="7119"/>
                    </a:cubicBezTo>
                    <a:cubicBezTo>
                      <a:pt x="29198" y="6893"/>
                      <a:pt x="28421" y="6267"/>
                      <a:pt x="27745" y="5490"/>
                    </a:cubicBezTo>
                    <a:cubicBezTo>
                      <a:pt x="27193" y="4888"/>
                      <a:pt x="26717" y="4236"/>
                      <a:pt x="26091" y="3685"/>
                    </a:cubicBezTo>
                    <a:cubicBezTo>
                      <a:pt x="25865" y="3459"/>
                      <a:pt x="25639" y="3284"/>
                      <a:pt x="25339" y="3209"/>
                    </a:cubicBezTo>
                    <a:cubicBezTo>
                      <a:pt x="25264" y="3187"/>
                      <a:pt x="25194" y="3177"/>
                      <a:pt x="25130" y="3177"/>
                    </a:cubicBezTo>
                    <a:cubicBezTo>
                      <a:pt x="24824" y="3177"/>
                      <a:pt x="24633" y="3409"/>
                      <a:pt x="24612" y="3760"/>
                    </a:cubicBezTo>
                    <a:cubicBezTo>
                      <a:pt x="24612" y="3936"/>
                      <a:pt x="24662" y="4111"/>
                      <a:pt x="24737" y="4287"/>
                    </a:cubicBezTo>
                    <a:cubicBezTo>
                      <a:pt x="24963" y="4763"/>
                      <a:pt x="25289" y="5189"/>
                      <a:pt x="25715" y="5515"/>
                    </a:cubicBezTo>
                    <a:cubicBezTo>
                      <a:pt x="26642" y="6267"/>
                      <a:pt x="27695" y="6843"/>
                      <a:pt x="28772" y="7344"/>
                    </a:cubicBezTo>
                    <a:cubicBezTo>
                      <a:pt x="28923" y="7394"/>
                      <a:pt x="29073" y="7444"/>
                      <a:pt x="29248" y="7520"/>
                    </a:cubicBezTo>
                    <a:cubicBezTo>
                      <a:pt x="29223" y="7532"/>
                      <a:pt x="29198" y="7538"/>
                      <a:pt x="29176" y="7538"/>
                    </a:cubicBezTo>
                    <a:cubicBezTo>
                      <a:pt x="29155" y="7538"/>
                      <a:pt x="29136" y="7532"/>
                      <a:pt x="29123" y="7520"/>
                    </a:cubicBezTo>
                    <a:cubicBezTo>
                      <a:pt x="27243" y="7119"/>
                      <a:pt x="25539" y="6292"/>
                      <a:pt x="23885" y="5364"/>
                    </a:cubicBezTo>
                    <a:cubicBezTo>
                      <a:pt x="22958" y="4838"/>
                      <a:pt x="22030" y="4287"/>
                      <a:pt x="21003" y="3961"/>
                    </a:cubicBezTo>
                    <a:cubicBezTo>
                      <a:pt x="20469" y="3798"/>
                      <a:pt x="19935" y="3657"/>
                      <a:pt x="19401" y="3657"/>
                    </a:cubicBezTo>
                    <a:cubicBezTo>
                      <a:pt x="19359" y="3657"/>
                      <a:pt x="19316" y="3658"/>
                      <a:pt x="19274" y="3660"/>
                    </a:cubicBezTo>
                    <a:cubicBezTo>
                      <a:pt x="18497" y="3685"/>
                      <a:pt x="17820" y="3961"/>
                      <a:pt x="17218" y="4462"/>
                    </a:cubicBezTo>
                    <a:cubicBezTo>
                      <a:pt x="16191" y="5314"/>
                      <a:pt x="16141" y="6668"/>
                      <a:pt x="17068" y="7495"/>
                    </a:cubicBezTo>
                    <a:cubicBezTo>
                      <a:pt x="17118" y="7545"/>
                      <a:pt x="17193" y="7595"/>
                      <a:pt x="17218" y="7670"/>
                    </a:cubicBezTo>
                    <a:cubicBezTo>
                      <a:pt x="17076" y="7686"/>
                      <a:pt x="16937" y="7694"/>
                      <a:pt x="16800" y="7694"/>
                    </a:cubicBezTo>
                    <a:cubicBezTo>
                      <a:pt x="16090" y="7694"/>
                      <a:pt x="15442" y="7488"/>
                      <a:pt x="14812" y="7194"/>
                    </a:cubicBezTo>
                    <a:cubicBezTo>
                      <a:pt x="14111" y="6868"/>
                      <a:pt x="13860" y="6166"/>
                      <a:pt x="13885" y="5540"/>
                    </a:cubicBezTo>
                    <a:cubicBezTo>
                      <a:pt x="13885" y="5281"/>
                      <a:pt x="14043" y="5133"/>
                      <a:pt x="14258" y="5133"/>
                    </a:cubicBezTo>
                    <a:cubicBezTo>
                      <a:pt x="14314" y="5133"/>
                      <a:pt x="14374" y="5143"/>
                      <a:pt x="14436" y="5164"/>
                    </a:cubicBezTo>
                    <a:cubicBezTo>
                      <a:pt x="14411" y="5189"/>
                      <a:pt x="14386" y="5189"/>
                      <a:pt x="14361" y="5214"/>
                    </a:cubicBezTo>
                    <a:cubicBezTo>
                      <a:pt x="14211" y="5364"/>
                      <a:pt x="14136" y="5540"/>
                      <a:pt x="14236" y="5740"/>
                    </a:cubicBezTo>
                    <a:cubicBezTo>
                      <a:pt x="14336" y="5966"/>
                      <a:pt x="14512" y="6066"/>
                      <a:pt x="14737" y="6066"/>
                    </a:cubicBezTo>
                    <a:cubicBezTo>
                      <a:pt x="15088" y="6041"/>
                      <a:pt x="15364" y="5690"/>
                      <a:pt x="15314" y="5314"/>
                    </a:cubicBezTo>
                    <a:cubicBezTo>
                      <a:pt x="15238" y="4813"/>
                      <a:pt x="14862" y="4462"/>
                      <a:pt x="14386" y="4462"/>
                    </a:cubicBezTo>
                    <a:cubicBezTo>
                      <a:pt x="14370" y="4461"/>
                      <a:pt x="14353" y="4461"/>
                      <a:pt x="14336" y="4461"/>
                    </a:cubicBezTo>
                    <a:cubicBezTo>
                      <a:pt x="13829" y="4461"/>
                      <a:pt x="13356" y="4827"/>
                      <a:pt x="13283" y="5264"/>
                    </a:cubicBezTo>
                    <a:cubicBezTo>
                      <a:pt x="13158" y="5991"/>
                      <a:pt x="13359" y="6592"/>
                      <a:pt x="13785" y="7169"/>
                    </a:cubicBezTo>
                    <a:cubicBezTo>
                      <a:pt x="13910" y="7369"/>
                      <a:pt x="14136" y="7495"/>
                      <a:pt x="14286" y="7670"/>
                    </a:cubicBezTo>
                    <a:cubicBezTo>
                      <a:pt x="14186" y="7645"/>
                      <a:pt x="14111" y="7570"/>
                      <a:pt x="14010" y="7570"/>
                    </a:cubicBezTo>
                    <a:cubicBezTo>
                      <a:pt x="13459" y="7444"/>
                      <a:pt x="12908" y="7269"/>
                      <a:pt x="12381" y="7119"/>
                    </a:cubicBezTo>
                    <a:cubicBezTo>
                      <a:pt x="11349" y="6817"/>
                      <a:pt x="10316" y="6516"/>
                      <a:pt x="9252" y="6516"/>
                    </a:cubicBezTo>
                    <a:cubicBezTo>
                      <a:pt x="9076" y="6516"/>
                      <a:pt x="8900" y="6524"/>
                      <a:pt x="8722" y="6542"/>
                    </a:cubicBezTo>
                    <a:cubicBezTo>
                      <a:pt x="8221" y="6592"/>
                      <a:pt x="7745" y="6693"/>
                      <a:pt x="7268" y="6893"/>
                    </a:cubicBezTo>
                    <a:cubicBezTo>
                      <a:pt x="6767" y="7119"/>
                      <a:pt x="6241" y="7369"/>
                      <a:pt x="5689" y="7495"/>
                    </a:cubicBezTo>
                    <a:cubicBezTo>
                      <a:pt x="5564" y="7522"/>
                      <a:pt x="5438" y="7536"/>
                      <a:pt x="5314" y="7536"/>
                    </a:cubicBezTo>
                    <a:cubicBezTo>
                      <a:pt x="5093" y="7536"/>
                      <a:pt x="4880" y="7491"/>
                      <a:pt x="4687" y="7394"/>
                    </a:cubicBezTo>
                    <a:cubicBezTo>
                      <a:pt x="4161" y="7119"/>
                      <a:pt x="3810" y="6642"/>
                      <a:pt x="3659" y="6041"/>
                    </a:cubicBezTo>
                    <a:cubicBezTo>
                      <a:pt x="3471" y="5310"/>
                      <a:pt x="4059" y="4579"/>
                      <a:pt x="4756" y="4579"/>
                    </a:cubicBezTo>
                    <a:cubicBezTo>
                      <a:pt x="4799" y="4579"/>
                      <a:pt x="4843" y="4581"/>
                      <a:pt x="4887" y="4587"/>
                    </a:cubicBezTo>
                    <a:cubicBezTo>
                      <a:pt x="4687" y="4637"/>
                      <a:pt x="4562" y="4763"/>
                      <a:pt x="4537" y="4988"/>
                    </a:cubicBezTo>
                    <a:cubicBezTo>
                      <a:pt x="4512" y="5264"/>
                      <a:pt x="4637" y="5490"/>
                      <a:pt x="4887" y="5590"/>
                    </a:cubicBezTo>
                    <a:cubicBezTo>
                      <a:pt x="4983" y="5630"/>
                      <a:pt x="5084" y="5649"/>
                      <a:pt x="5184" y="5649"/>
                    </a:cubicBezTo>
                    <a:cubicBezTo>
                      <a:pt x="5397" y="5649"/>
                      <a:pt x="5603" y="5560"/>
                      <a:pt x="5740" y="5389"/>
                    </a:cubicBezTo>
                    <a:cubicBezTo>
                      <a:pt x="6141" y="4888"/>
                      <a:pt x="5840" y="4136"/>
                      <a:pt x="5188" y="3961"/>
                    </a:cubicBezTo>
                    <a:cubicBezTo>
                      <a:pt x="5068" y="3930"/>
                      <a:pt x="4943" y="3915"/>
                      <a:pt x="4816" y="3915"/>
                    </a:cubicBezTo>
                    <a:cubicBezTo>
                      <a:pt x="4124" y="3915"/>
                      <a:pt x="3383" y="4357"/>
                      <a:pt x="3108" y="5013"/>
                    </a:cubicBezTo>
                    <a:cubicBezTo>
                      <a:pt x="2832" y="5690"/>
                      <a:pt x="2983" y="6317"/>
                      <a:pt x="3334" y="6918"/>
                    </a:cubicBezTo>
                    <a:cubicBezTo>
                      <a:pt x="3459" y="7144"/>
                      <a:pt x="3634" y="7319"/>
                      <a:pt x="3810" y="7495"/>
                    </a:cubicBezTo>
                    <a:cubicBezTo>
                      <a:pt x="3785" y="7520"/>
                      <a:pt x="3766" y="7526"/>
                      <a:pt x="3750" y="7526"/>
                    </a:cubicBezTo>
                    <a:cubicBezTo>
                      <a:pt x="3735" y="7526"/>
                      <a:pt x="3722" y="7520"/>
                      <a:pt x="3710" y="7520"/>
                    </a:cubicBezTo>
                    <a:cubicBezTo>
                      <a:pt x="3233" y="7470"/>
                      <a:pt x="2782" y="7319"/>
                      <a:pt x="2306" y="7219"/>
                    </a:cubicBezTo>
                    <a:cubicBezTo>
                      <a:pt x="2110" y="7170"/>
                      <a:pt x="1914" y="7132"/>
                      <a:pt x="1711" y="7132"/>
                    </a:cubicBezTo>
                    <a:cubicBezTo>
                      <a:pt x="1603" y="7132"/>
                      <a:pt x="1492" y="7143"/>
                      <a:pt x="1379" y="7169"/>
                    </a:cubicBezTo>
                    <a:cubicBezTo>
                      <a:pt x="627" y="7294"/>
                      <a:pt x="301" y="7695"/>
                      <a:pt x="151" y="8572"/>
                    </a:cubicBezTo>
                    <a:cubicBezTo>
                      <a:pt x="0" y="9349"/>
                      <a:pt x="577" y="10176"/>
                      <a:pt x="1354" y="10327"/>
                    </a:cubicBezTo>
                    <a:cubicBezTo>
                      <a:pt x="1409" y="10336"/>
                      <a:pt x="1464" y="10341"/>
                      <a:pt x="1519" y="10341"/>
                    </a:cubicBezTo>
                    <a:cubicBezTo>
                      <a:pt x="1884" y="10341"/>
                      <a:pt x="2216" y="10131"/>
                      <a:pt x="2281" y="9825"/>
                    </a:cubicBezTo>
                    <a:cubicBezTo>
                      <a:pt x="2356" y="9550"/>
                      <a:pt x="2206" y="9249"/>
                      <a:pt x="1980" y="9174"/>
                    </a:cubicBezTo>
                    <a:cubicBezTo>
                      <a:pt x="1916" y="9151"/>
                      <a:pt x="1853" y="9140"/>
                      <a:pt x="1791" y="9140"/>
                    </a:cubicBezTo>
                    <a:cubicBezTo>
                      <a:pt x="1586" y="9140"/>
                      <a:pt x="1406" y="9263"/>
                      <a:pt x="1329" y="9475"/>
                    </a:cubicBezTo>
                    <a:cubicBezTo>
                      <a:pt x="1293" y="9558"/>
                      <a:pt x="1262" y="9591"/>
                      <a:pt x="1230" y="9591"/>
                    </a:cubicBezTo>
                    <a:cubicBezTo>
                      <a:pt x="1194" y="9591"/>
                      <a:pt x="1155" y="9552"/>
                      <a:pt x="1103" y="9500"/>
                    </a:cubicBezTo>
                    <a:cubicBezTo>
                      <a:pt x="777" y="9174"/>
                      <a:pt x="702" y="8798"/>
                      <a:pt x="852" y="8347"/>
                    </a:cubicBezTo>
                    <a:cubicBezTo>
                      <a:pt x="978" y="7946"/>
                      <a:pt x="1203" y="7795"/>
                      <a:pt x="1629" y="7795"/>
                    </a:cubicBezTo>
                    <a:cubicBezTo>
                      <a:pt x="1676" y="7792"/>
                      <a:pt x="1723" y="7790"/>
                      <a:pt x="1769" y="7790"/>
                    </a:cubicBezTo>
                    <a:cubicBezTo>
                      <a:pt x="2067" y="7790"/>
                      <a:pt x="2350" y="7856"/>
                      <a:pt x="2632" y="7921"/>
                    </a:cubicBezTo>
                    <a:cubicBezTo>
                      <a:pt x="3584" y="8146"/>
                      <a:pt x="4512" y="8347"/>
                      <a:pt x="5514" y="8347"/>
                    </a:cubicBezTo>
                    <a:cubicBezTo>
                      <a:pt x="8388" y="8338"/>
                      <a:pt x="11265" y="8336"/>
                      <a:pt x="14142" y="8336"/>
                    </a:cubicBezTo>
                    <a:cubicBezTo>
                      <a:pt x="19897" y="8336"/>
                      <a:pt x="25656" y="8347"/>
                      <a:pt x="31404" y="8347"/>
                    </a:cubicBezTo>
                    <a:lnTo>
                      <a:pt x="35965" y="8347"/>
                    </a:lnTo>
                    <a:lnTo>
                      <a:pt x="35965" y="4462"/>
                    </a:lnTo>
                    <a:cubicBezTo>
                      <a:pt x="35965" y="3685"/>
                      <a:pt x="35665" y="2908"/>
                      <a:pt x="35665" y="2908"/>
                    </a:cubicBezTo>
                    <a:cubicBezTo>
                      <a:pt x="35239" y="1906"/>
                      <a:pt x="34612" y="1079"/>
                      <a:pt x="33685" y="502"/>
                    </a:cubicBezTo>
                    <a:cubicBezTo>
                      <a:pt x="33187" y="191"/>
                      <a:pt x="32655" y="0"/>
                      <a:pt x="32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" name="Google Shape;182;p19"/>
            <p:cNvGrpSpPr/>
            <p:nvPr/>
          </p:nvGrpSpPr>
          <p:grpSpPr>
            <a:xfrm rot="10800000">
              <a:off x="8188877" y="4174552"/>
              <a:ext cx="789119" cy="802951"/>
              <a:chOff x="268834" y="229759"/>
              <a:chExt cx="789119" cy="802951"/>
            </a:xfrm>
          </p:grpSpPr>
          <p:sp>
            <p:nvSpPr>
              <p:cNvPr id="183" name="Google Shape;183;p19"/>
              <p:cNvSpPr/>
              <p:nvPr/>
            </p:nvSpPr>
            <p:spPr>
              <a:xfrm rot="-5400000">
                <a:off x="39115" y="617559"/>
                <a:ext cx="644870" cy="185432"/>
              </a:xfrm>
              <a:custGeom>
                <a:avLst/>
                <a:gdLst/>
                <a:ahLst/>
                <a:cxnLst/>
                <a:rect l="l" t="t" r="r" b="b"/>
                <a:pathLst>
                  <a:path w="35966" h="10342" extrusionOk="0">
                    <a:moveTo>
                      <a:pt x="9229" y="7144"/>
                    </a:moveTo>
                    <a:cubicBezTo>
                      <a:pt x="10143" y="7144"/>
                      <a:pt x="11049" y="7387"/>
                      <a:pt x="11955" y="7670"/>
                    </a:cubicBezTo>
                    <a:lnTo>
                      <a:pt x="7093" y="7670"/>
                    </a:lnTo>
                    <a:cubicBezTo>
                      <a:pt x="7813" y="7288"/>
                      <a:pt x="8523" y="7144"/>
                      <a:pt x="9229" y="7144"/>
                    </a:cubicBezTo>
                    <a:close/>
                    <a:moveTo>
                      <a:pt x="19351" y="4316"/>
                    </a:moveTo>
                    <a:cubicBezTo>
                      <a:pt x="19715" y="4316"/>
                      <a:pt x="20090" y="4381"/>
                      <a:pt x="20477" y="4487"/>
                    </a:cubicBezTo>
                    <a:cubicBezTo>
                      <a:pt x="21454" y="4763"/>
                      <a:pt x="22331" y="5239"/>
                      <a:pt x="23208" y="5715"/>
                    </a:cubicBezTo>
                    <a:cubicBezTo>
                      <a:pt x="24487" y="6442"/>
                      <a:pt x="25790" y="7119"/>
                      <a:pt x="27193" y="7620"/>
                    </a:cubicBezTo>
                    <a:cubicBezTo>
                      <a:pt x="27218" y="7620"/>
                      <a:pt x="27243" y="7645"/>
                      <a:pt x="27319" y="7670"/>
                    </a:cubicBezTo>
                    <a:lnTo>
                      <a:pt x="19675" y="7670"/>
                    </a:lnTo>
                    <a:cubicBezTo>
                      <a:pt x="19675" y="7570"/>
                      <a:pt x="19775" y="7520"/>
                      <a:pt x="19825" y="7470"/>
                    </a:cubicBezTo>
                    <a:cubicBezTo>
                      <a:pt x="20276" y="6968"/>
                      <a:pt x="20251" y="6216"/>
                      <a:pt x="19775" y="5765"/>
                    </a:cubicBezTo>
                    <a:cubicBezTo>
                      <a:pt x="19616" y="5638"/>
                      <a:pt x="19427" y="5572"/>
                      <a:pt x="19253" y="5572"/>
                    </a:cubicBezTo>
                    <a:cubicBezTo>
                      <a:pt x="19152" y="5572"/>
                      <a:pt x="19055" y="5594"/>
                      <a:pt x="18973" y="5640"/>
                    </a:cubicBezTo>
                    <a:cubicBezTo>
                      <a:pt x="18697" y="5815"/>
                      <a:pt x="18597" y="6091"/>
                      <a:pt x="18697" y="6417"/>
                    </a:cubicBezTo>
                    <a:cubicBezTo>
                      <a:pt x="18747" y="6668"/>
                      <a:pt x="18872" y="6893"/>
                      <a:pt x="19098" y="7043"/>
                    </a:cubicBezTo>
                    <a:cubicBezTo>
                      <a:pt x="19223" y="7119"/>
                      <a:pt x="19198" y="7169"/>
                      <a:pt x="19073" y="7219"/>
                    </a:cubicBezTo>
                    <a:cubicBezTo>
                      <a:pt x="18867" y="7319"/>
                      <a:pt x="18654" y="7365"/>
                      <a:pt x="18446" y="7365"/>
                    </a:cubicBezTo>
                    <a:cubicBezTo>
                      <a:pt x="17871" y="7365"/>
                      <a:pt x="17339" y="7006"/>
                      <a:pt x="17118" y="6417"/>
                    </a:cubicBezTo>
                    <a:cubicBezTo>
                      <a:pt x="16943" y="5941"/>
                      <a:pt x="17193" y="5339"/>
                      <a:pt x="17695" y="4913"/>
                    </a:cubicBezTo>
                    <a:cubicBezTo>
                      <a:pt x="18218" y="4482"/>
                      <a:pt x="18771" y="4316"/>
                      <a:pt x="19351" y="4316"/>
                    </a:cubicBezTo>
                    <a:close/>
                    <a:moveTo>
                      <a:pt x="32075" y="0"/>
                    </a:moveTo>
                    <a:cubicBezTo>
                      <a:pt x="31954" y="0"/>
                      <a:pt x="31830" y="9"/>
                      <a:pt x="31705" y="26"/>
                    </a:cubicBezTo>
                    <a:cubicBezTo>
                      <a:pt x="30903" y="126"/>
                      <a:pt x="30351" y="627"/>
                      <a:pt x="29875" y="1229"/>
                    </a:cubicBezTo>
                    <a:cubicBezTo>
                      <a:pt x="29549" y="1630"/>
                      <a:pt x="29474" y="2106"/>
                      <a:pt x="29574" y="2582"/>
                    </a:cubicBezTo>
                    <a:cubicBezTo>
                      <a:pt x="29750" y="3485"/>
                      <a:pt x="30552" y="4111"/>
                      <a:pt x="31454" y="4136"/>
                    </a:cubicBezTo>
                    <a:cubicBezTo>
                      <a:pt x="31955" y="4136"/>
                      <a:pt x="32406" y="3961"/>
                      <a:pt x="32757" y="3635"/>
                    </a:cubicBezTo>
                    <a:cubicBezTo>
                      <a:pt x="33334" y="3084"/>
                      <a:pt x="33208" y="2432"/>
                      <a:pt x="32707" y="1705"/>
                    </a:cubicBezTo>
                    <a:cubicBezTo>
                      <a:pt x="32582" y="1555"/>
                      <a:pt x="32381" y="1480"/>
                      <a:pt x="32206" y="1429"/>
                    </a:cubicBezTo>
                    <a:cubicBezTo>
                      <a:pt x="32139" y="1409"/>
                      <a:pt x="32071" y="1400"/>
                      <a:pt x="32005" y="1400"/>
                    </a:cubicBezTo>
                    <a:cubicBezTo>
                      <a:pt x="31580" y="1400"/>
                      <a:pt x="31210" y="1787"/>
                      <a:pt x="31254" y="2156"/>
                    </a:cubicBezTo>
                    <a:cubicBezTo>
                      <a:pt x="31304" y="2582"/>
                      <a:pt x="31429" y="2933"/>
                      <a:pt x="31705" y="3234"/>
                    </a:cubicBezTo>
                    <a:cubicBezTo>
                      <a:pt x="31755" y="3284"/>
                      <a:pt x="31830" y="3309"/>
                      <a:pt x="31805" y="3384"/>
                    </a:cubicBezTo>
                    <a:cubicBezTo>
                      <a:pt x="31755" y="3459"/>
                      <a:pt x="31680" y="3459"/>
                      <a:pt x="31604" y="3459"/>
                    </a:cubicBezTo>
                    <a:lnTo>
                      <a:pt x="31304" y="3459"/>
                    </a:lnTo>
                    <a:cubicBezTo>
                      <a:pt x="30827" y="3384"/>
                      <a:pt x="30502" y="3134"/>
                      <a:pt x="30301" y="2733"/>
                    </a:cubicBezTo>
                    <a:cubicBezTo>
                      <a:pt x="30126" y="2382"/>
                      <a:pt x="30126" y="2006"/>
                      <a:pt x="30351" y="1655"/>
                    </a:cubicBezTo>
                    <a:cubicBezTo>
                      <a:pt x="30577" y="1354"/>
                      <a:pt x="30853" y="1079"/>
                      <a:pt x="31178" y="878"/>
                    </a:cubicBezTo>
                    <a:cubicBezTo>
                      <a:pt x="31445" y="718"/>
                      <a:pt x="31711" y="634"/>
                      <a:pt x="31995" y="634"/>
                    </a:cubicBezTo>
                    <a:cubicBezTo>
                      <a:pt x="32112" y="634"/>
                      <a:pt x="32232" y="648"/>
                      <a:pt x="32356" y="678"/>
                    </a:cubicBezTo>
                    <a:cubicBezTo>
                      <a:pt x="33309" y="853"/>
                      <a:pt x="33960" y="1429"/>
                      <a:pt x="34512" y="2156"/>
                    </a:cubicBezTo>
                    <a:cubicBezTo>
                      <a:pt x="35239" y="3084"/>
                      <a:pt x="35389" y="4186"/>
                      <a:pt x="35414" y="5289"/>
                    </a:cubicBezTo>
                    <a:cubicBezTo>
                      <a:pt x="35414" y="5439"/>
                      <a:pt x="35364" y="5490"/>
                      <a:pt x="35213" y="5515"/>
                    </a:cubicBezTo>
                    <a:cubicBezTo>
                      <a:pt x="35088" y="5515"/>
                      <a:pt x="34963" y="5540"/>
                      <a:pt x="34863" y="5565"/>
                    </a:cubicBezTo>
                    <a:cubicBezTo>
                      <a:pt x="34436" y="5690"/>
                      <a:pt x="34311" y="6191"/>
                      <a:pt x="34612" y="6517"/>
                    </a:cubicBezTo>
                    <a:cubicBezTo>
                      <a:pt x="34762" y="6668"/>
                      <a:pt x="34913" y="6793"/>
                      <a:pt x="35088" y="6893"/>
                    </a:cubicBezTo>
                    <a:cubicBezTo>
                      <a:pt x="35264" y="7018"/>
                      <a:pt x="35364" y="7069"/>
                      <a:pt x="35113" y="7194"/>
                    </a:cubicBezTo>
                    <a:cubicBezTo>
                      <a:pt x="35063" y="7219"/>
                      <a:pt x="35013" y="7294"/>
                      <a:pt x="34988" y="7344"/>
                    </a:cubicBezTo>
                    <a:cubicBezTo>
                      <a:pt x="34925" y="7492"/>
                      <a:pt x="34826" y="7551"/>
                      <a:pt x="34691" y="7551"/>
                    </a:cubicBezTo>
                    <a:cubicBezTo>
                      <a:pt x="34666" y="7551"/>
                      <a:pt x="34640" y="7549"/>
                      <a:pt x="34612" y="7545"/>
                    </a:cubicBezTo>
                    <a:cubicBezTo>
                      <a:pt x="34361" y="7545"/>
                      <a:pt x="34111" y="7522"/>
                      <a:pt x="33860" y="7522"/>
                    </a:cubicBezTo>
                    <a:cubicBezTo>
                      <a:pt x="33735" y="7522"/>
                      <a:pt x="33609" y="7528"/>
                      <a:pt x="33484" y="7545"/>
                    </a:cubicBezTo>
                    <a:cubicBezTo>
                      <a:pt x="33183" y="7576"/>
                      <a:pt x="32882" y="7608"/>
                      <a:pt x="32574" y="7608"/>
                    </a:cubicBezTo>
                    <a:cubicBezTo>
                      <a:pt x="32396" y="7608"/>
                      <a:pt x="32215" y="7597"/>
                      <a:pt x="32030" y="7570"/>
                    </a:cubicBezTo>
                    <a:cubicBezTo>
                      <a:pt x="31429" y="7470"/>
                      <a:pt x="30827" y="7269"/>
                      <a:pt x="30226" y="7119"/>
                    </a:cubicBezTo>
                    <a:cubicBezTo>
                      <a:pt x="29198" y="6893"/>
                      <a:pt x="28421" y="6267"/>
                      <a:pt x="27745" y="5490"/>
                    </a:cubicBezTo>
                    <a:cubicBezTo>
                      <a:pt x="27193" y="4888"/>
                      <a:pt x="26717" y="4236"/>
                      <a:pt x="26091" y="3685"/>
                    </a:cubicBezTo>
                    <a:cubicBezTo>
                      <a:pt x="25865" y="3459"/>
                      <a:pt x="25639" y="3284"/>
                      <a:pt x="25339" y="3209"/>
                    </a:cubicBezTo>
                    <a:cubicBezTo>
                      <a:pt x="25264" y="3187"/>
                      <a:pt x="25194" y="3177"/>
                      <a:pt x="25130" y="3177"/>
                    </a:cubicBezTo>
                    <a:cubicBezTo>
                      <a:pt x="24824" y="3177"/>
                      <a:pt x="24633" y="3409"/>
                      <a:pt x="24612" y="3760"/>
                    </a:cubicBezTo>
                    <a:cubicBezTo>
                      <a:pt x="24612" y="3936"/>
                      <a:pt x="24662" y="4111"/>
                      <a:pt x="24737" y="4287"/>
                    </a:cubicBezTo>
                    <a:cubicBezTo>
                      <a:pt x="24963" y="4763"/>
                      <a:pt x="25289" y="5189"/>
                      <a:pt x="25715" y="5515"/>
                    </a:cubicBezTo>
                    <a:cubicBezTo>
                      <a:pt x="26642" y="6267"/>
                      <a:pt x="27695" y="6843"/>
                      <a:pt x="28772" y="7344"/>
                    </a:cubicBezTo>
                    <a:cubicBezTo>
                      <a:pt x="28923" y="7394"/>
                      <a:pt x="29073" y="7444"/>
                      <a:pt x="29248" y="7520"/>
                    </a:cubicBezTo>
                    <a:cubicBezTo>
                      <a:pt x="29223" y="7532"/>
                      <a:pt x="29198" y="7538"/>
                      <a:pt x="29176" y="7538"/>
                    </a:cubicBezTo>
                    <a:cubicBezTo>
                      <a:pt x="29155" y="7538"/>
                      <a:pt x="29136" y="7532"/>
                      <a:pt x="29123" y="7520"/>
                    </a:cubicBezTo>
                    <a:cubicBezTo>
                      <a:pt x="27243" y="7119"/>
                      <a:pt x="25539" y="6292"/>
                      <a:pt x="23885" y="5364"/>
                    </a:cubicBezTo>
                    <a:cubicBezTo>
                      <a:pt x="22958" y="4838"/>
                      <a:pt x="22030" y="4287"/>
                      <a:pt x="21003" y="3961"/>
                    </a:cubicBezTo>
                    <a:cubicBezTo>
                      <a:pt x="20469" y="3798"/>
                      <a:pt x="19935" y="3657"/>
                      <a:pt x="19401" y="3657"/>
                    </a:cubicBezTo>
                    <a:cubicBezTo>
                      <a:pt x="19359" y="3657"/>
                      <a:pt x="19316" y="3658"/>
                      <a:pt x="19274" y="3660"/>
                    </a:cubicBezTo>
                    <a:cubicBezTo>
                      <a:pt x="18497" y="3685"/>
                      <a:pt x="17820" y="3961"/>
                      <a:pt x="17218" y="4462"/>
                    </a:cubicBezTo>
                    <a:cubicBezTo>
                      <a:pt x="16191" y="5314"/>
                      <a:pt x="16141" y="6668"/>
                      <a:pt x="17068" y="7495"/>
                    </a:cubicBezTo>
                    <a:cubicBezTo>
                      <a:pt x="17118" y="7545"/>
                      <a:pt x="17193" y="7595"/>
                      <a:pt x="17218" y="7670"/>
                    </a:cubicBezTo>
                    <a:cubicBezTo>
                      <a:pt x="17076" y="7686"/>
                      <a:pt x="16937" y="7694"/>
                      <a:pt x="16800" y="7694"/>
                    </a:cubicBezTo>
                    <a:cubicBezTo>
                      <a:pt x="16090" y="7694"/>
                      <a:pt x="15442" y="7488"/>
                      <a:pt x="14812" y="7194"/>
                    </a:cubicBezTo>
                    <a:cubicBezTo>
                      <a:pt x="14111" y="6868"/>
                      <a:pt x="13860" y="6166"/>
                      <a:pt x="13885" y="5540"/>
                    </a:cubicBezTo>
                    <a:cubicBezTo>
                      <a:pt x="13885" y="5281"/>
                      <a:pt x="14043" y="5133"/>
                      <a:pt x="14258" y="5133"/>
                    </a:cubicBezTo>
                    <a:cubicBezTo>
                      <a:pt x="14314" y="5133"/>
                      <a:pt x="14374" y="5143"/>
                      <a:pt x="14436" y="5164"/>
                    </a:cubicBezTo>
                    <a:cubicBezTo>
                      <a:pt x="14411" y="5189"/>
                      <a:pt x="14386" y="5189"/>
                      <a:pt x="14361" y="5214"/>
                    </a:cubicBezTo>
                    <a:cubicBezTo>
                      <a:pt x="14211" y="5364"/>
                      <a:pt x="14136" y="5540"/>
                      <a:pt x="14236" y="5740"/>
                    </a:cubicBezTo>
                    <a:cubicBezTo>
                      <a:pt x="14336" y="5966"/>
                      <a:pt x="14512" y="6066"/>
                      <a:pt x="14737" y="6066"/>
                    </a:cubicBezTo>
                    <a:cubicBezTo>
                      <a:pt x="15088" y="6041"/>
                      <a:pt x="15364" y="5690"/>
                      <a:pt x="15314" y="5314"/>
                    </a:cubicBezTo>
                    <a:cubicBezTo>
                      <a:pt x="15238" y="4813"/>
                      <a:pt x="14862" y="4462"/>
                      <a:pt x="14386" y="4462"/>
                    </a:cubicBezTo>
                    <a:cubicBezTo>
                      <a:pt x="14370" y="4461"/>
                      <a:pt x="14353" y="4461"/>
                      <a:pt x="14336" y="4461"/>
                    </a:cubicBezTo>
                    <a:cubicBezTo>
                      <a:pt x="13829" y="4461"/>
                      <a:pt x="13356" y="4827"/>
                      <a:pt x="13283" y="5264"/>
                    </a:cubicBezTo>
                    <a:cubicBezTo>
                      <a:pt x="13158" y="5991"/>
                      <a:pt x="13359" y="6592"/>
                      <a:pt x="13785" y="7169"/>
                    </a:cubicBezTo>
                    <a:cubicBezTo>
                      <a:pt x="13910" y="7369"/>
                      <a:pt x="14136" y="7495"/>
                      <a:pt x="14286" y="7670"/>
                    </a:cubicBezTo>
                    <a:cubicBezTo>
                      <a:pt x="14186" y="7645"/>
                      <a:pt x="14111" y="7570"/>
                      <a:pt x="14010" y="7570"/>
                    </a:cubicBezTo>
                    <a:cubicBezTo>
                      <a:pt x="13459" y="7444"/>
                      <a:pt x="12908" y="7269"/>
                      <a:pt x="12381" y="7119"/>
                    </a:cubicBezTo>
                    <a:cubicBezTo>
                      <a:pt x="11349" y="6817"/>
                      <a:pt x="10316" y="6516"/>
                      <a:pt x="9252" y="6516"/>
                    </a:cubicBezTo>
                    <a:cubicBezTo>
                      <a:pt x="9076" y="6516"/>
                      <a:pt x="8900" y="6524"/>
                      <a:pt x="8722" y="6542"/>
                    </a:cubicBezTo>
                    <a:cubicBezTo>
                      <a:pt x="8221" y="6592"/>
                      <a:pt x="7745" y="6693"/>
                      <a:pt x="7268" y="6893"/>
                    </a:cubicBezTo>
                    <a:cubicBezTo>
                      <a:pt x="6767" y="7119"/>
                      <a:pt x="6241" y="7369"/>
                      <a:pt x="5689" y="7495"/>
                    </a:cubicBezTo>
                    <a:cubicBezTo>
                      <a:pt x="5564" y="7522"/>
                      <a:pt x="5438" y="7536"/>
                      <a:pt x="5314" y="7536"/>
                    </a:cubicBezTo>
                    <a:cubicBezTo>
                      <a:pt x="5093" y="7536"/>
                      <a:pt x="4880" y="7491"/>
                      <a:pt x="4687" y="7394"/>
                    </a:cubicBezTo>
                    <a:cubicBezTo>
                      <a:pt x="4161" y="7119"/>
                      <a:pt x="3810" y="6642"/>
                      <a:pt x="3659" y="6041"/>
                    </a:cubicBezTo>
                    <a:cubicBezTo>
                      <a:pt x="3471" y="5310"/>
                      <a:pt x="4059" y="4579"/>
                      <a:pt x="4756" y="4579"/>
                    </a:cubicBezTo>
                    <a:cubicBezTo>
                      <a:pt x="4799" y="4579"/>
                      <a:pt x="4843" y="4581"/>
                      <a:pt x="4887" y="4587"/>
                    </a:cubicBezTo>
                    <a:cubicBezTo>
                      <a:pt x="4687" y="4637"/>
                      <a:pt x="4562" y="4763"/>
                      <a:pt x="4537" y="4988"/>
                    </a:cubicBezTo>
                    <a:cubicBezTo>
                      <a:pt x="4512" y="5264"/>
                      <a:pt x="4637" y="5490"/>
                      <a:pt x="4887" y="5590"/>
                    </a:cubicBezTo>
                    <a:cubicBezTo>
                      <a:pt x="4983" y="5630"/>
                      <a:pt x="5084" y="5649"/>
                      <a:pt x="5184" y="5649"/>
                    </a:cubicBezTo>
                    <a:cubicBezTo>
                      <a:pt x="5397" y="5649"/>
                      <a:pt x="5603" y="5560"/>
                      <a:pt x="5740" y="5389"/>
                    </a:cubicBezTo>
                    <a:cubicBezTo>
                      <a:pt x="6141" y="4888"/>
                      <a:pt x="5840" y="4136"/>
                      <a:pt x="5188" y="3961"/>
                    </a:cubicBezTo>
                    <a:cubicBezTo>
                      <a:pt x="5068" y="3930"/>
                      <a:pt x="4943" y="3915"/>
                      <a:pt x="4816" y="3915"/>
                    </a:cubicBezTo>
                    <a:cubicBezTo>
                      <a:pt x="4124" y="3915"/>
                      <a:pt x="3383" y="4357"/>
                      <a:pt x="3108" y="5013"/>
                    </a:cubicBezTo>
                    <a:cubicBezTo>
                      <a:pt x="2832" y="5690"/>
                      <a:pt x="2983" y="6317"/>
                      <a:pt x="3334" y="6918"/>
                    </a:cubicBezTo>
                    <a:cubicBezTo>
                      <a:pt x="3459" y="7144"/>
                      <a:pt x="3634" y="7319"/>
                      <a:pt x="3810" y="7495"/>
                    </a:cubicBezTo>
                    <a:cubicBezTo>
                      <a:pt x="3785" y="7520"/>
                      <a:pt x="3766" y="7526"/>
                      <a:pt x="3750" y="7526"/>
                    </a:cubicBezTo>
                    <a:cubicBezTo>
                      <a:pt x="3735" y="7526"/>
                      <a:pt x="3722" y="7520"/>
                      <a:pt x="3710" y="7520"/>
                    </a:cubicBezTo>
                    <a:cubicBezTo>
                      <a:pt x="3233" y="7470"/>
                      <a:pt x="2782" y="7319"/>
                      <a:pt x="2306" y="7219"/>
                    </a:cubicBezTo>
                    <a:cubicBezTo>
                      <a:pt x="2110" y="7170"/>
                      <a:pt x="1914" y="7132"/>
                      <a:pt x="1711" y="7132"/>
                    </a:cubicBezTo>
                    <a:cubicBezTo>
                      <a:pt x="1603" y="7132"/>
                      <a:pt x="1492" y="7143"/>
                      <a:pt x="1379" y="7169"/>
                    </a:cubicBezTo>
                    <a:cubicBezTo>
                      <a:pt x="627" y="7294"/>
                      <a:pt x="301" y="7695"/>
                      <a:pt x="151" y="8572"/>
                    </a:cubicBezTo>
                    <a:cubicBezTo>
                      <a:pt x="0" y="9349"/>
                      <a:pt x="577" y="10176"/>
                      <a:pt x="1354" y="10327"/>
                    </a:cubicBezTo>
                    <a:cubicBezTo>
                      <a:pt x="1409" y="10336"/>
                      <a:pt x="1464" y="10341"/>
                      <a:pt x="1519" y="10341"/>
                    </a:cubicBezTo>
                    <a:cubicBezTo>
                      <a:pt x="1884" y="10341"/>
                      <a:pt x="2216" y="10131"/>
                      <a:pt x="2281" y="9825"/>
                    </a:cubicBezTo>
                    <a:cubicBezTo>
                      <a:pt x="2356" y="9550"/>
                      <a:pt x="2206" y="9249"/>
                      <a:pt x="1980" y="9174"/>
                    </a:cubicBezTo>
                    <a:cubicBezTo>
                      <a:pt x="1916" y="9151"/>
                      <a:pt x="1853" y="9140"/>
                      <a:pt x="1791" y="9140"/>
                    </a:cubicBezTo>
                    <a:cubicBezTo>
                      <a:pt x="1586" y="9140"/>
                      <a:pt x="1406" y="9263"/>
                      <a:pt x="1329" y="9475"/>
                    </a:cubicBezTo>
                    <a:cubicBezTo>
                      <a:pt x="1293" y="9558"/>
                      <a:pt x="1262" y="9591"/>
                      <a:pt x="1230" y="9591"/>
                    </a:cubicBezTo>
                    <a:cubicBezTo>
                      <a:pt x="1194" y="9591"/>
                      <a:pt x="1155" y="9552"/>
                      <a:pt x="1103" y="9500"/>
                    </a:cubicBezTo>
                    <a:cubicBezTo>
                      <a:pt x="777" y="9174"/>
                      <a:pt x="702" y="8798"/>
                      <a:pt x="852" y="8347"/>
                    </a:cubicBezTo>
                    <a:cubicBezTo>
                      <a:pt x="978" y="7946"/>
                      <a:pt x="1203" y="7795"/>
                      <a:pt x="1629" y="7795"/>
                    </a:cubicBezTo>
                    <a:cubicBezTo>
                      <a:pt x="1676" y="7792"/>
                      <a:pt x="1723" y="7790"/>
                      <a:pt x="1769" y="7790"/>
                    </a:cubicBezTo>
                    <a:cubicBezTo>
                      <a:pt x="2067" y="7790"/>
                      <a:pt x="2350" y="7856"/>
                      <a:pt x="2632" y="7921"/>
                    </a:cubicBezTo>
                    <a:cubicBezTo>
                      <a:pt x="3584" y="8146"/>
                      <a:pt x="4512" y="8347"/>
                      <a:pt x="5514" y="8347"/>
                    </a:cubicBezTo>
                    <a:cubicBezTo>
                      <a:pt x="8388" y="8338"/>
                      <a:pt x="11265" y="8336"/>
                      <a:pt x="14142" y="8336"/>
                    </a:cubicBezTo>
                    <a:cubicBezTo>
                      <a:pt x="19897" y="8336"/>
                      <a:pt x="25656" y="8347"/>
                      <a:pt x="31404" y="8347"/>
                    </a:cubicBezTo>
                    <a:lnTo>
                      <a:pt x="35965" y="8347"/>
                    </a:lnTo>
                    <a:lnTo>
                      <a:pt x="35965" y="4462"/>
                    </a:lnTo>
                    <a:cubicBezTo>
                      <a:pt x="35965" y="3685"/>
                      <a:pt x="35665" y="2908"/>
                      <a:pt x="35665" y="2908"/>
                    </a:cubicBezTo>
                    <a:cubicBezTo>
                      <a:pt x="35239" y="1906"/>
                      <a:pt x="34612" y="1079"/>
                      <a:pt x="33685" y="502"/>
                    </a:cubicBezTo>
                    <a:cubicBezTo>
                      <a:pt x="33187" y="191"/>
                      <a:pt x="32655" y="0"/>
                      <a:pt x="32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9"/>
              <p:cNvSpPr/>
              <p:nvPr/>
            </p:nvSpPr>
            <p:spPr>
              <a:xfrm flipH="1">
                <a:off x="413083" y="229759"/>
                <a:ext cx="644870" cy="185432"/>
              </a:xfrm>
              <a:custGeom>
                <a:avLst/>
                <a:gdLst/>
                <a:ahLst/>
                <a:cxnLst/>
                <a:rect l="l" t="t" r="r" b="b"/>
                <a:pathLst>
                  <a:path w="35966" h="10342" extrusionOk="0">
                    <a:moveTo>
                      <a:pt x="9229" y="7144"/>
                    </a:moveTo>
                    <a:cubicBezTo>
                      <a:pt x="10143" y="7144"/>
                      <a:pt x="11049" y="7387"/>
                      <a:pt x="11955" y="7670"/>
                    </a:cubicBezTo>
                    <a:lnTo>
                      <a:pt x="7093" y="7670"/>
                    </a:lnTo>
                    <a:cubicBezTo>
                      <a:pt x="7813" y="7288"/>
                      <a:pt x="8523" y="7144"/>
                      <a:pt x="9229" y="7144"/>
                    </a:cubicBezTo>
                    <a:close/>
                    <a:moveTo>
                      <a:pt x="19351" y="4316"/>
                    </a:moveTo>
                    <a:cubicBezTo>
                      <a:pt x="19715" y="4316"/>
                      <a:pt x="20090" y="4381"/>
                      <a:pt x="20477" y="4487"/>
                    </a:cubicBezTo>
                    <a:cubicBezTo>
                      <a:pt x="21454" y="4763"/>
                      <a:pt x="22331" y="5239"/>
                      <a:pt x="23208" y="5715"/>
                    </a:cubicBezTo>
                    <a:cubicBezTo>
                      <a:pt x="24487" y="6442"/>
                      <a:pt x="25790" y="7119"/>
                      <a:pt x="27193" y="7620"/>
                    </a:cubicBezTo>
                    <a:cubicBezTo>
                      <a:pt x="27218" y="7620"/>
                      <a:pt x="27243" y="7645"/>
                      <a:pt x="27319" y="7670"/>
                    </a:cubicBezTo>
                    <a:lnTo>
                      <a:pt x="19675" y="7670"/>
                    </a:lnTo>
                    <a:cubicBezTo>
                      <a:pt x="19675" y="7570"/>
                      <a:pt x="19775" y="7520"/>
                      <a:pt x="19825" y="7470"/>
                    </a:cubicBezTo>
                    <a:cubicBezTo>
                      <a:pt x="20276" y="6968"/>
                      <a:pt x="20251" y="6216"/>
                      <a:pt x="19775" y="5765"/>
                    </a:cubicBezTo>
                    <a:cubicBezTo>
                      <a:pt x="19616" y="5638"/>
                      <a:pt x="19427" y="5572"/>
                      <a:pt x="19253" y="5572"/>
                    </a:cubicBezTo>
                    <a:cubicBezTo>
                      <a:pt x="19152" y="5572"/>
                      <a:pt x="19055" y="5594"/>
                      <a:pt x="18973" y="5640"/>
                    </a:cubicBezTo>
                    <a:cubicBezTo>
                      <a:pt x="18697" y="5815"/>
                      <a:pt x="18597" y="6091"/>
                      <a:pt x="18697" y="6417"/>
                    </a:cubicBezTo>
                    <a:cubicBezTo>
                      <a:pt x="18747" y="6668"/>
                      <a:pt x="18872" y="6893"/>
                      <a:pt x="19098" y="7043"/>
                    </a:cubicBezTo>
                    <a:cubicBezTo>
                      <a:pt x="19223" y="7119"/>
                      <a:pt x="19198" y="7169"/>
                      <a:pt x="19073" y="7219"/>
                    </a:cubicBezTo>
                    <a:cubicBezTo>
                      <a:pt x="18867" y="7319"/>
                      <a:pt x="18654" y="7365"/>
                      <a:pt x="18446" y="7365"/>
                    </a:cubicBezTo>
                    <a:cubicBezTo>
                      <a:pt x="17871" y="7365"/>
                      <a:pt x="17339" y="7006"/>
                      <a:pt x="17118" y="6417"/>
                    </a:cubicBezTo>
                    <a:cubicBezTo>
                      <a:pt x="16943" y="5941"/>
                      <a:pt x="17193" y="5339"/>
                      <a:pt x="17695" y="4913"/>
                    </a:cubicBezTo>
                    <a:cubicBezTo>
                      <a:pt x="18218" y="4482"/>
                      <a:pt x="18771" y="4316"/>
                      <a:pt x="19351" y="4316"/>
                    </a:cubicBezTo>
                    <a:close/>
                    <a:moveTo>
                      <a:pt x="32075" y="0"/>
                    </a:moveTo>
                    <a:cubicBezTo>
                      <a:pt x="31954" y="0"/>
                      <a:pt x="31830" y="9"/>
                      <a:pt x="31705" y="26"/>
                    </a:cubicBezTo>
                    <a:cubicBezTo>
                      <a:pt x="30903" y="126"/>
                      <a:pt x="30351" y="627"/>
                      <a:pt x="29875" y="1229"/>
                    </a:cubicBezTo>
                    <a:cubicBezTo>
                      <a:pt x="29549" y="1630"/>
                      <a:pt x="29474" y="2106"/>
                      <a:pt x="29574" y="2582"/>
                    </a:cubicBezTo>
                    <a:cubicBezTo>
                      <a:pt x="29750" y="3485"/>
                      <a:pt x="30552" y="4111"/>
                      <a:pt x="31454" y="4136"/>
                    </a:cubicBezTo>
                    <a:cubicBezTo>
                      <a:pt x="31955" y="4136"/>
                      <a:pt x="32406" y="3961"/>
                      <a:pt x="32757" y="3635"/>
                    </a:cubicBezTo>
                    <a:cubicBezTo>
                      <a:pt x="33334" y="3084"/>
                      <a:pt x="33208" y="2432"/>
                      <a:pt x="32707" y="1705"/>
                    </a:cubicBezTo>
                    <a:cubicBezTo>
                      <a:pt x="32582" y="1555"/>
                      <a:pt x="32381" y="1480"/>
                      <a:pt x="32206" y="1429"/>
                    </a:cubicBezTo>
                    <a:cubicBezTo>
                      <a:pt x="32139" y="1409"/>
                      <a:pt x="32071" y="1400"/>
                      <a:pt x="32005" y="1400"/>
                    </a:cubicBezTo>
                    <a:cubicBezTo>
                      <a:pt x="31580" y="1400"/>
                      <a:pt x="31210" y="1787"/>
                      <a:pt x="31254" y="2156"/>
                    </a:cubicBezTo>
                    <a:cubicBezTo>
                      <a:pt x="31304" y="2582"/>
                      <a:pt x="31429" y="2933"/>
                      <a:pt x="31705" y="3234"/>
                    </a:cubicBezTo>
                    <a:cubicBezTo>
                      <a:pt x="31755" y="3284"/>
                      <a:pt x="31830" y="3309"/>
                      <a:pt x="31805" y="3384"/>
                    </a:cubicBezTo>
                    <a:cubicBezTo>
                      <a:pt x="31755" y="3459"/>
                      <a:pt x="31680" y="3459"/>
                      <a:pt x="31604" y="3459"/>
                    </a:cubicBezTo>
                    <a:lnTo>
                      <a:pt x="31304" y="3459"/>
                    </a:lnTo>
                    <a:cubicBezTo>
                      <a:pt x="30827" y="3384"/>
                      <a:pt x="30502" y="3134"/>
                      <a:pt x="30301" y="2733"/>
                    </a:cubicBezTo>
                    <a:cubicBezTo>
                      <a:pt x="30126" y="2382"/>
                      <a:pt x="30126" y="2006"/>
                      <a:pt x="30351" y="1655"/>
                    </a:cubicBezTo>
                    <a:cubicBezTo>
                      <a:pt x="30577" y="1354"/>
                      <a:pt x="30853" y="1079"/>
                      <a:pt x="31178" y="878"/>
                    </a:cubicBezTo>
                    <a:cubicBezTo>
                      <a:pt x="31445" y="718"/>
                      <a:pt x="31711" y="634"/>
                      <a:pt x="31995" y="634"/>
                    </a:cubicBezTo>
                    <a:cubicBezTo>
                      <a:pt x="32112" y="634"/>
                      <a:pt x="32232" y="648"/>
                      <a:pt x="32356" y="678"/>
                    </a:cubicBezTo>
                    <a:cubicBezTo>
                      <a:pt x="33309" y="853"/>
                      <a:pt x="33960" y="1429"/>
                      <a:pt x="34512" y="2156"/>
                    </a:cubicBezTo>
                    <a:cubicBezTo>
                      <a:pt x="35239" y="3084"/>
                      <a:pt x="35389" y="4186"/>
                      <a:pt x="35414" y="5289"/>
                    </a:cubicBezTo>
                    <a:cubicBezTo>
                      <a:pt x="35414" y="5439"/>
                      <a:pt x="35364" y="5490"/>
                      <a:pt x="35213" y="5515"/>
                    </a:cubicBezTo>
                    <a:cubicBezTo>
                      <a:pt x="35088" y="5515"/>
                      <a:pt x="34963" y="5540"/>
                      <a:pt x="34863" y="5565"/>
                    </a:cubicBezTo>
                    <a:cubicBezTo>
                      <a:pt x="34436" y="5690"/>
                      <a:pt x="34311" y="6191"/>
                      <a:pt x="34612" y="6517"/>
                    </a:cubicBezTo>
                    <a:cubicBezTo>
                      <a:pt x="34762" y="6668"/>
                      <a:pt x="34913" y="6793"/>
                      <a:pt x="35088" y="6893"/>
                    </a:cubicBezTo>
                    <a:cubicBezTo>
                      <a:pt x="35264" y="7018"/>
                      <a:pt x="35364" y="7069"/>
                      <a:pt x="35113" y="7194"/>
                    </a:cubicBezTo>
                    <a:cubicBezTo>
                      <a:pt x="35063" y="7219"/>
                      <a:pt x="35013" y="7294"/>
                      <a:pt x="34988" y="7344"/>
                    </a:cubicBezTo>
                    <a:cubicBezTo>
                      <a:pt x="34925" y="7492"/>
                      <a:pt x="34826" y="7551"/>
                      <a:pt x="34691" y="7551"/>
                    </a:cubicBezTo>
                    <a:cubicBezTo>
                      <a:pt x="34666" y="7551"/>
                      <a:pt x="34640" y="7549"/>
                      <a:pt x="34612" y="7545"/>
                    </a:cubicBezTo>
                    <a:cubicBezTo>
                      <a:pt x="34361" y="7545"/>
                      <a:pt x="34111" y="7522"/>
                      <a:pt x="33860" y="7522"/>
                    </a:cubicBezTo>
                    <a:cubicBezTo>
                      <a:pt x="33735" y="7522"/>
                      <a:pt x="33609" y="7528"/>
                      <a:pt x="33484" y="7545"/>
                    </a:cubicBezTo>
                    <a:cubicBezTo>
                      <a:pt x="33183" y="7576"/>
                      <a:pt x="32882" y="7608"/>
                      <a:pt x="32574" y="7608"/>
                    </a:cubicBezTo>
                    <a:cubicBezTo>
                      <a:pt x="32396" y="7608"/>
                      <a:pt x="32215" y="7597"/>
                      <a:pt x="32030" y="7570"/>
                    </a:cubicBezTo>
                    <a:cubicBezTo>
                      <a:pt x="31429" y="7470"/>
                      <a:pt x="30827" y="7269"/>
                      <a:pt x="30226" y="7119"/>
                    </a:cubicBezTo>
                    <a:cubicBezTo>
                      <a:pt x="29198" y="6893"/>
                      <a:pt x="28421" y="6267"/>
                      <a:pt x="27745" y="5490"/>
                    </a:cubicBezTo>
                    <a:cubicBezTo>
                      <a:pt x="27193" y="4888"/>
                      <a:pt x="26717" y="4236"/>
                      <a:pt x="26091" y="3685"/>
                    </a:cubicBezTo>
                    <a:cubicBezTo>
                      <a:pt x="25865" y="3459"/>
                      <a:pt x="25639" y="3284"/>
                      <a:pt x="25339" y="3209"/>
                    </a:cubicBezTo>
                    <a:cubicBezTo>
                      <a:pt x="25264" y="3187"/>
                      <a:pt x="25194" y="3177"/>
                      <a:pt x="25130" y="3177"/>
                    </a:cubicBezTo>
                    <a:cubicBezTo>
                      <a:pt x="24824" y="3177"/>
                      <a:pt x="24633" y="3409"/>
                      <a:pt x="24612" y="3760"/>
                    </a:cubicBezTo>
                    <a:cubicBezTo>
                      <a:pt x="24612" y="3936"/>
                      <a:pt x="24662" y="4111"/>
                      <a:pt x="24737" y="4287"/>
                    </a:cubicBezTo>
                    <a:cubicBezTo>
                      <a:pt x="24963" y="4763"/>
                      <a:pt x="25289" y="5189"/>
                      <a:pt x="25715" y="5515"/>
                    </a:cubicBezTo>
                    <a:cubicBezTo>
                      <a:pt x="26642" y="6267"/>
                      <a:pt x="27695" y="6843"/>
                      <a:pt x="28772" y="7344"/>
                    </a:cubicBezTo>
                    <a:cubicBezTo>
                      <a:pt x="28923" y="7394"/>
                      <a:pt x="29073" y="7444"/>
                      <a:pt x="29248" y="7520"/>
                    </a:cubicBezTo>
                    <a:cubicBezTo>
                      <a:pt x="29223" y="7532"/>
                      <a:pt x="29198" y="7538"/>
                      <a:pt x="29176" y="7538"/>
                    </a:cubicBezTo>
                    <a:cubicBezTo>
                      <a:pt x="29155" y="7538"/>
                      <a:pt x="29136" y="7532"/>
                      <a:pt x="29123" y="7520"/>
                    </a:cubicBezTo>
                    <a:cubicBezTo>
                      <a:pt x="27243" y="7119"/>
                      <a:pt x="25539" y="6292"/>
                      <a:pt x="23885" y="5364"/>
                    </a:cubicBezTo>
                    <a:cubicBezTo>
                      <a:pt x="22958" y="4838"/>
                      <a:pt x="22030" y="4287"/>
                      <a:pt x="21003" y="3961"/>
                    </a:cubicBezTo>
                    <a:cubicBezTo>
                      <a:pt x="20469" y="3798"/>
                      <a:pt x="19935" y="3657"/>
                      <a:pt x="19401" y="3657"/>
                    </a:cubicBezTo>
                    <a:cubicBezTo>
                      <a:pt x="19359" y="3657"/>
                      <a:pt x="19316" y="3658"/>
                      <a:pt x="19274" y="3660"/>
                    </a:cubicBezTo>
                    <a:cubicBezTo>
                      <a:pt x="18497" y="3685"/>
                      <a:pt x="17820" y="3961"/>
                      <a:pt x="17218" y="4462"/>
                    </a:cubicBezTo>
                    <a:cubicBezTo>
                      <a:pt x="16191" y="5314"/>
                      <a:pt x="16141" y="6668"/>
                      <a:pt x="17068" y="7495"/>
                    </a:cubicBezTo>
                    <a:cubicBezTo>
                      <a:pt x="17118" y="7545"/>
                      <a:pt x="17193" y="7595"/>
                      <a:pt x="17218" y="7670"/>
                    </a:cubicBezTo>
                    <a:cubicBezTo>
                      <a:pt x="17076" y="7686"/>
                      <a:pt x="16937" y="7694"/>
                      <a:pt x="16800" y="7694"/>
                    </a:cubicBezTo>
                    <a:cubicBezTo>
                      <a:pt x="16090" y="7694"/>
                      <a:pt x="15442" y="7488"/>
                      <a:pt x="14812" y="7194"/>
                    </a:cubicBezTo>
                    <a:cubicBezTo>
                      <a:pt x="14111" y="6868"/>
                      <a:pt x="13860" y="6166"/>
                      <a:pt x="13885" y="5540"/>
                    </a:cubicBezTo>
                    <a:cubicBezTo>
                      <a:pt x="13885" y="5281"/>
                      <a:pt x="14043" y="5133"/>
                      <a:pt x="14258" y="5133"/>
                    </a:cubicBezTo>
                    <a:cubicBezTo>
                      <a:pt x="14314" y="5133"/>
                      <a:pt x="14374" y="5143"/>
                      <a:pt x="14436" y="5164"/>
                    </a:cubicBezTo>
                    <a:cubicBezTo>
                      <a:pt x="14411" y="5189"/>
                      <a:pt x="14386" y="5189"/>
                      <a:pt x="14361" y="5214"/>
                    </a:cubicBezTo>
                    <a:cubicBezTo>
                      <a:pt x="14211" y="5364"/>
                      <a:pt x="14136" y="5540"/>
                      <a:pt x="14236" y="5740"/>
                    </a:cubicBezTo>
                    <a:cubicBezTo>
                      <a:pt x="14336" y="5966"/>
                      <a:pt x="14512" y="6066"/>
                      <a:pt x="14737" y="6066"/>
                    </a:cubicBezTo>
                    <a:cubicBezTo>
                      <a:pt x="15088" y="6041"/>
                      <a:pt x="15364" y="5690"/>
                      <a:pt x="15314" y="5314"/>
                    </a:cubicBezTo>
                    <a:cubicBezTo>
                      <a:pt x="15238" y="4813"/>
                      <a:pt x="14862" y="4462"/>
                      <a:pt x="14386" y="4462"/>
                    </a:cubicBezTo>
                    <a:cubicBezTo>
                      <a:pt x="14370" y="4461"/>
                      <a:pt x="14353" y="4461"/>
                      <a:pt x="14336" y="4461"/>
                    </a:cubicBezTo>
                    <a:cubicBezTo>
                      <a:pt x="13829" y="4461"/>
                      <a:pt x="13356" y="4827"/>
                      <a:pt x="13283" y="5264"/>
                    </a:cubicBezTo>
                    <a:cubicBezTo>
                      <a:pt x="13158" y="5991"/>
                      <a:pt x="13359" y="6592"/>
                      <a:pt x="13785" y="7169"/>
                    </a:cubicBezTo>
                    <a:cubicBezTo>
                      <a:pt x="13910" y="7369"/>
                      <a:pt x="14136" y="7495"/>
                      <a:pt x="14286" y="7670"/>
                    </a:cubicBezTo>
                    <a:cubicBezTo>
                      <a:pt x="14186" y="7645"/>
                      <a:pt x="14111" y="7570"/>
                      <a:pt x="14010" y="7570"/>
                    </a:cubicBezTo>
                    <a:cubicBezTo>
                      <a:pt x="13459" y="7444"/>
                      <a:pt x="12908" y="7269"/>
                      <a:pt x="12381" y="7119"/>
                    </a:cubicBezTo>
                    <a:cubicBezTo>
                      <a:pt x="11349" y="6817"/>
                      <a:pt x="10316" y="6516"/>
                      <a:pt x="9252" y="6516"/>
                    </a:cubicBezTo>
                    <a:cubicBezTo>
                      <a:pt x="9076" y="6516"/>
                      <a:pt x="8900" y="6524"/>
                      <a:pt x="8722" y="6542"/>
                    </a:cubicBezTo>
                    <a:cubicBezTo>
                      <a:pt x="8221" y="6592"/>
                      <a:pt x="7745" y="6693"/>
                      <a:pt x="7268" y="6893"/>
                    </a:cubicBezTo>
                    <a:cubicBezTo>
                      <a:pt x="6767" y="7119"/>
                      <a:pt x="6241" y="7369"/>
                      <a:pt x="5689" y="7495"/>
                    </a:cubicBezTo>
                    <a:cubicBezTo>
                      <a:pt x="5564" y="7522"/>
                      <a:pt x="5438" y="7536"/>
                      <a:pt x="5314" y="7536"/>
                    </a:cubicBezTo>
                    <a:cubicBezTo>
                      <a:pt x="5093" y="7536"/>
                      <a:pt x="4880" y="7491"/>
                      <a:pt x="4687" y="7394"/>
                    </a:cubicBezTo>
                    <a:cubicBezTo>
                      <a:pt x="4161" y="7119"/>
                      <a:pt x="3810" y="6642"/>
                      <a:pt x="3659" y="6041"/>
                    </a:cubicBezTo>
                    <a:cubicBezTo>
                      <a:pt x="3471" y="5310"/>
                      <a:pt x="4059" y="4579"/>
                      <a:pt x="4756" y="4579"/>
                    </a:cubicBezTo>
                    <a:cubicBezTo>
                      <a:pt x="4799" y="4579"/>
                      <a:pt x="4843" y="4581"/>
                      <a:pt x="4887" y="4587"/>
                    </a:cubicBezTo>
                    <a:cubicBezTo>
                      <a:pt x="4687" y="4637"/>
                      <a:pt x="4562" y="4763"/>
                      <a:pt x="4537" y="4988"/>
                    </a:cubicBezTo>
                    <a:cubicBezTo>
                      <a:pt x="4512" y="5264"/>
                      <a:pt x="4637" y="5490"/>
                      <a:pt x="4887" y="5590"/>
                    </a:cubicBezTo>
                    <a:cubicBezTo>
                      <a:pt x="4983" y="5630"/>
                      <a:pt x="5084" y="5649"/>
                      <a:pt x="5184" y="5649"/>
                    </a:cubicBezTo>
                    <a:cubicBezTo>
                      <a:pt x="5397" y="5649"/>
                      <a:pt x="5603" y="5560"/>
                      <a:pt x="5740" y="5389"/>
                    </a:cubicBezTo>
                    <a:cubicBezTo>
                      <a:pt x="6141" y="4888"/>
                      <a:pt x="5840" y="4136"/>
                      <a:pt x="5188" y="3961"/>
                    </a:cubicBezTo>
                    <a:cubicBezTo>
                      <a:pt x="5068" y="3930"/>
                      <a:pt x="4943" y="3915"/>
                      <a:pt x="4816" y="3915"/>
                    </a:cubicBezTo>
                    <a:cubicBezTo>
                      <a:pt x="4124" y="3915"/>
                      <a:pt x="3383" y="4357"/>
                      <a:pt x="3108" y="5013"/>
                    </a:cubicBezTo>
                    <a:cubicBezTo>
                      <a:pt x="2832" y="5690"/>
                      <a:pt x="2983" y="6317"/>
                      <a:pt x="3334" y="6918"/>
                    </a:cubicBezTo>
                    <a:cubicBezTo>
                      <a:pt x="3459" y="7144"/>
                      <a:pt x="3634" y="7319"/>
                      <a:pt x="3810" y="7495"/>
                    </a:cubicBezTo>
                    <a:cubicBezTo>
                      <a:pt x="3785" y="7520"/>
                      <a:pt x="3766" y="7526"/>
                      <a:pt x="3750" y="7526"/>
                    </a:cubicBezTo>
                    <a:cubicBezTo>
                      <a:pt x="3735" y="7526"/>
                      <a:pt x="3722" y="7520"/>
                      <a:pt x="3710" y="7520"/>
                    </a:cubicBezTo>
                    <a:cubicBezTo>
                      <a:pt x="3233" y="7470"/>
                      <a:pt x="2782" y="7319"/>
                      <a:pt x="2306" y="7219"/>
                    </a:cubicBezTo>
                    <a:cubicBezTo>
                      <a:pt x="2110" y="7170"/>
                      <a:pt x="1914" y="7132"/>
                      <a:pt x="1711" y="7132"/>
                    </a:cubicBezTo>
                    <a:cubicBezTo>
                      <a:pt x="1603" y="7132"/>
                      <a:pt x="1492" y="7143"/>
                      <a:pt x="1379" y="7169"/>
                    </a:cubicBezTo>
                    <a:cubicBezTo>
                      <a:pt x="627" y="7294"/>
                      <a:pt x="301" y="7695"/>
                      <a:pt x="151" y="8572"/>
                    </a:cubicBezTo>
                    <a:cubicBezTo>
                      <a:pt x="0" y="9349"/>
                      <a:pt x="577" y="10176"/>
                      <a:pt x="1354" y="10327"/>
                    </a:cubicBezTo>
                    <a:cubicBezTo>
                      <a:pt x="1409" y="10336"/>
                      <a:pt x="1464" y="10341"/>
                      <a:pt x="1519" y="10341"/>
                    </a:cubicBezTo>
                    <a:cubicBezTo>
                      <a:pt x="1884" y="10341"/>
                      <a:pt x="2216" y="10131"/>
                      <a:pt x="2281" y="9825"/>
                    </a:cubicBezTo>
                    <a:cubicBezTo>
                      <a:pt x="2356" y="9550"/>
                      <a:pt x="2206" y="9249"/>
                      <a:pt x="1980" y="9174"/>
                    </a:cubicBezTo>
                    <a:cubicBezTo>
                      <a:pt x="1916" y="9151"/>
                      <a:pt x="1853" y="9140"/>
                      <a:pt x="1791" y="9140"/>
                    </a:cubicBezTo>
                    <a:cubicBezTo>
                      <a:pt x="1586" y="9140"/>
                      <a:pt x="1406" y="9263"/>
                      <a:pt x="1329" y="9475"/>
                    </a:cubicBezTo>
                    <a:cubicBezTo>
                      <a:pt x="1293" y="9558"/>
                      <a:pt x="1262" y="9591"/>
                      <a:pt x="1230" y="9591"/>
                    </a:cubicBezTo>
                    <a:cubicBezTo>
                      <a:pt x="1194" y="9591"/>
                      <a:pt x="1155" y="9552"/>
                      <a:pt x="1103" y="9500"/>
                    </a:cubicBezTo>
                    <a:cubicBezTo>
                      <a:pt x="777" y="9174"/>
                      <a:pt x="702" y="8798"/>
                      <a:pt x="852" y="8347"/>
                    </a:cubicBezTo>
                    <a:cubicBezTo>
                      <a:pt x="978" y="7946"/>
                      <a:pt x="1203" y="7795"/>
                      <a:pt x="1629" y="7795"/>
                    </a:cubicBezTo>
                    <a:cubicBezTo>
                      <a:pt x="1676" y="7792"/>
                      <a:pt x="1723" y="7790"/>
                      <a:pt x="1769" y="7790"/>
                    </a:cubicBezTo>
                    <a:cubicBezTo>
                      <a:pt x="2067" y="7790"/>
                      <a:pt x="2350" y="7856"/>
                      <a:pt x="2632" y="7921"/>
                    </a:cubicBezTo>
                    <a:cubicBezTo>
                      <a:pt x="3584" y="8146"/>
                      <a:pt x="4512" y="8347"/>
                      <a:pt x="5514" y="8347"/>
                    </a:cubicBezTo>
                    <a:cubicBezTo>
                      <a:pt x="8388" y="8338"/>
                      <a:pt x="11265" y="8336"/>
                      <a:pt x="14142" y="8336"/>
                    </a:cubicBezTo>
                    <a:cubicBezTo>
                      <a:pt x="19897" y="8336"/>
                      <a:pt x="25656" y="8347"/>
                      <a:pt x="31404" y="8347"/>
                    </a:cubicBezTo>
                    <a:lnTo>
                      <a:pt x="35965" y="8347"/>
                    </a:lnTo>
                    <a:lnTo>
                      <a:pt x="35965" y="4462"/>
                    </a:lnTo>
                    <a:cubicBezTo>
                      <a:pt x="35965" y="3685"/>
                      <a:pt x="35665" y="2908"/>
                      <a:pt x="35665" y="2908"/>
                    </a:cubicBezTo>
                    <a:cubicBezTo>
                      <a:pt x="35239" y="1906"/>
                      <a:pt x="34612" y="1079"/>
                      <a:pt x="33685" y="502"/>
                    </a:cubicBezTo>
                    <a:cubicBezTo>
                      <a:pt x="33187" y="191"/>
                      <a:pt x="32655" y="0"/>
                      <a:pt x="32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0"/>
          <p:cNvPicPr preferRelativeResize="0"/>
          <p:nvPr/>
        </p:nvPicPr>
        <p:blipFill rotWithShape="1">
          <a:blip r:embed="rId2">
            <a:alphaModFix amt="18000"/>
          </a:blip>
          <a:srcRect l="25000" r="25000"/>
          <a:stretch/>
        </p:blipFill>
        <p:spPr>
          <a:xfrm>
            <a:off x="-1" y="0"/>
            <a:ext cx="91439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subTitle" idx="1"/>
          </p:nvPr>
        </p:nvSpPr>
        <p:spPr>
          <a:xfrm>
            <a:off x="717301" y="1811513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subTitle" idx="2"/>
          </p:nvPr>
        </p:nvSpPr>
        <p:spPr>
          <a:xfrm>
            <a:off x="3341036" y="1811513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subTitle" idx="3"/>
          </p:nvPr>
        </p:nvSpPr>
        <p:spPr>
          <a:xfrm>
            <a:off x="5966999" y="1811513"/>
            <a:ext cx="24597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subTitle" idx="4"/>
          </p:nvPr>
        </p:nvSpPr>
        <p:spPr>
          <a:xfrm>
            <a:off x="717301" y="3512625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0"/>
          <p:cNvSpPr txBox="1">
            <a:spLocks noGrp="1"/>
          </p:cNvSpPr>
          <p:nvPr>
            <p:ph type="subTitle" idx="5"/>
          </p:nvPr>
        </p:nvSpPr>
        <p:spPr>
          <a:xfrm>
            <a:off x="3341036" y="3512625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subTitle" idx="6"/>
          </p:nvPr>
        </p:nvSpPr>
        <p:spPr>
          <a:xfrm>
            <a:off x="5966999" y="3512625"/>
            <a:ext cx="24597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0"/>
          <p:cNvSpPr txBox="1">
            <a:spLocks noGrp="1"/>
          </p:cNvSpPr>
          <p:nvPr>
            <p:ph type="subTitle" idx="7"/>
          </p:nvPr>
        </p:nvSpPr>
        <p:spPr>
          <a:xfrm>
            <a:off x="717301" y="1352875"/>
            <a:ext cx="24591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5" name="Google Shape;195;p20"/>
          <p:cNvSpPr txBox="1">
            <a:spLocks noGrp="1"/>
          </p:cNvSpPr>
          <p:nvPr>
            <p:ph type="subTitle" idx="8"/>
          </p:nvPr>
        </p:nvSpPr>
        <p:spPr>
          <a:xfrm>
            <a:off x="3341036" y="1352875"/>
            <a:ext cx="24591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subTitle" idx="9"/>
          </p:nvPr>
        </p:nvSpPr>
        <p:spPr>
          <a:xfrm>
            <a:off x="5966999" y="1352875"/>
            <a:ext cx="24597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20"/>
          <p:cNvSpPr txBox="1">
            <a:spLocks noGrp="1"/>
          </p:cNvSpPr>
          <p:nvPr>
            <p:ph type="subTitle" idx="13"/>
          </p:nvPr>
        </p:nvSpPr>
        <p:spPr>
          <a:xfrm>
            <a:off x="717301" y="3049475"/>
            <a:ext cx="24591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20"/>
          <p:cNvSpPr txBox="1">
            <a:spLocks noGrp="1"/>
          </p:cNvSpPr>
          <p:nvPr>
            <p:ph type="subTitle" idx="14"/>
          </p:nvPr>
        </p:nvSpPr>
        <p:spPr>
          <a:xfrm>
            <a:off x="3341036" y="3049475"/>
            <a:ext cx="24591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20"/>
          <p:cNvSpPr txBox="1">
            <a:spLocks noGrp="1"/>
          </p:cNvSpPr>
          <p:nvPr>
            <p:ph type="subTitle" idx="15"/>
          </p:nvPr>
        </p:nvSpPr>
        <p:spPr>
          <a:xfrm>
            <a:off x="5967299" y="3049475"/>
            <a:ext cx="24591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00" name="Google Shape;200;p20"/>
          <p:cNvGrpSpPr/>
          <p:nvPr/>
        </p:nvGrpSpPr>
        <p:grpSpPr>
          <a:xfrm rot="10800000">
            <a:off x="168546" y="456577"/>
            <a:ext cx="185432" cy="4230345"/>
            <a:chOff x="316867" y="664267"/>
            <a:chExt cx="185432" cy="4230345"/>
          </a:xfrm>
        </p:grpSpPr>
        <p:sp>
          <p:nvSpPr>
            <p:cNvPr id="201" name="Google Shape;201;p20"/>
            <p:cNvSpPr/>
            <p:nvPr/>
          </p:nvSpPr>
          <p:spPr>
            <a:xfrm rot="5400000" flipH="1">
              <a:off x="87148" y="4479461"/>
              <a:ext cx="644870" cy="185432"/>
            </a:xfrm>
            <a:custGeom>
              <a:avLst/>
              <a:gdLst/>
              <a:ahLst/>
              <a:cxnLst/>
              <a:rect l="l" t="t" r="r" b="b"/>
              <a:pathLst>
                <a:path w="35966" h="10342" extrusionOk="0">
                  <a:moveTo>
                    <a:pt x="9229" y="7144"/>
                  </a:moveTo>
                  <a:cubicBezTo>
                    <a:pt x="10143" y="7144"/>
                    <a:pt x="11049" y="7387"/>
                    <a:pt x="11955" y="7670"/>
                  </a:cubicBezTo>
                  <a:lnTo>
                    <a:pt x="7093" y="7670"/>
                  </a:lnTo>
                  <a:cubicBezTo>
                    <a:pt x="7813" y="7288"/>
                    <a:pt x="8523" y="7144"/>
                    <a:pt x="9229" y="7144"/>
                  </a:cubicBezTo>
                  <a:close/>
                  <a:moveTo>
                    <a:pt x="19351" y="4316"/>
                  </a:moveTo>
                  <a:cubicBezTo>
                    <a:pt x="19715" y="4316"/>
                    <a:pt x="20090" y="4381"/>
                    <a:pt x="20477" y="4487"/>
                  </a:cubicBezTo>
                  <a:cubicBezTo>
                    <a:pt x="21454" y="4763"/>
                    <a:pt x="22331" y="5239"/>
                    <a:pt x="23208" y="5715"/>
                  </a:cubicBezTo>
                  <a:cubicBezTo>
                    <a:pt x="24487" y="6442"/>
                    <a:pt x="25790" y="7119"/>
                    <a:pt x="27193" y="7620"/>
                  </a:cubicBezTo>
                  <a:cubicBezTo>
                    <a:pt x="27218" y="7620"/>
                    <a:pt x="27243" y="7645"/>
                    <a:pt x="27319" y="7670"/>
                  </a:cubicBezTo>
                  <a:lnTo>
                    <a:pt x="19675" y="7670"/>
                  </a:lnTo>
                  <a:cubicBezTo>
                    <a:pt x="19675" y="7570"/>
                    <a:pt x="19775" y="7520"/>
                    <a:pt x="19825" y="7470"/>
                  </a:cubicBezTo>
                  <a:cubicBezTo>
                    <a:pt x="20276" y="6968"/>
                    <a:pt x="20251" y="6216"/>
                    <a:pt x="19775" y="5765"/>
                  </a:cubicBezTo>
                  <a:cubicBezTo>
                    <a:pt x="19616" y="5638"/>
                    <a:pt x="19427" y="5572"/>
                    <a:pt x="19253" y="5572"/>
                  </a:cubicBezTo>
                  <a:cubicBezTo>
                    <a:pt x="19152" y="5572"/>
                    <a:pt x="19055" y="5594"/>
                    <a:pt x="18973" y="5640"/>
                  </a:cubicBezTo>
                  <a:cubicBezTo>
                    <a:pt x="18697" y="5815"/>
                    <a:pt x="18597" y="6091"/>
                    <a:pt x="18697" y="6417"/>
                  </a:cubicBezTo>
                  <a:cubicBezTo>
                    <a:pt x="18747" y="6668"/>
                    <a:pt x="18872" y="6893"/>
                    <a:pt x="19098" y="7043"/>
                  </a:cubicBezTo>
                  <a:cubicBezTo>
                    <a:pt x="19223" y="7119"/>
                    <a:pt x="19198" y="7169"/>
                    <a:pt x="19073" y="7219"/>
                  </a:cubicBezTo>
                  <a:cubicBezTo>
                    <a:pt x="18867" y="7319"/>
                    <a:pt x="18654" y="7365"/>
                    <a:pt x="18446" y="7365"/>
                  </a:cubicBezTo>
                  <a:cubicBezTo>
                    <a:pt x="17871" y="7365"/>
                    <a:pt x="17339" y="7006"/>
                    <a:pt x="17118" y="6417"/>
                  </a:cubicBezTo>
                  <a:cubicBezTo>
                    <a:pt x="16943" y="5941"/>
                    <a:pt x="17193" y="5339"/>
                    <a:pt x="17695" y="4913"/>
                  </a:cubicBezTo>
                  <a:cubicBezTo>
                    <a:pt x="18218" y="4482"/>
                    <a:pt x="18771" y="4316"/>
                    <a:pt x="19351" y="4316"/>
                  </a:cubicBezTo>
                  <a:close/>
                  <a:moveTo>
                    <a:pt x="32075" y="0"/>
                  </a:moveTo>
                  <a:cubicBezTo>
                    <a:pt x="31954" y="0"/>
                    <a:pt x="31830" y="9"/>
                    <a:pt x="31705" y="26"/>
                  </a:cubicBezTo>
                  <a:cubicBezTo>
                    <a:pt x="30903" y="126"/>
                    <a:pt x="30351" y="627"/>
                    <a:pt x="29875" y="1229"/>
                  </a:cubicBezTo>
                  <a:cubicBezTo>
                    <a:pt x="29549" y="1630"/>
                    <a:pt x="29474" y="2106"/>
                    <a:pt x="29574" y="2582"/>
                  </a:cubicBezTo>
                  <a:cubicBezTo>
                    <a:pt x="29750" y="3485"/>
                    <a:pt x="30552" y="4111"/>
                    <a:pt x="31454" y="4136"/>
                  </a:cubicBezTo>
                  <a:cubicBezTo>
                    <a:pt x="31955" y="4136"/>
                    <a:pt x="32406" y="3961"/>
                    <a:pt x="32757" y="3635"/>
                  </a:cubicBezTo>
                  <a:cubicBezTo>
                    <a:pt x="33334" y="3084"/>
                    <a:pt x="33208" y="2432"/>
                    <a:pt x="32707" y="1705"/>
                  </a:cubicBezTo>
                  <a:cubicBezTo>
                    <a:pt x="32582" y="1555"/>
                    <a:pt x="32381" y="1480"/>
                    <a:pt x="32206" y="1429"/>
                  </a:cubicBezTo>
                  <a:cubicBezTo>
                    <a:pt x="32139" y="1409"/>
                    <a:pt x="32071" y="1400"/>
                    <a:pt x="32005" y="1400"/>
                  </a:cubicBezTo>
                  <a:cubicBezTo>
                    <a:pt x="31580" y="1400"/>
                    <a:pt x="31210" y="1787"/>
                    <a:pt x="31254" y="2156"/>
                  </a:cubicBezTo>
                  <a:cubicBezTo>
                    <a:pt x="31304" y="2582"/>
                    <a:pt x="31429" y="2933"/>
                    <a:pt x="31705" y="3234"/>
                  </a:cubicBezTo>
                  <a:cubicBezTo>
                    <a:pt x="31755" y="3284"/>
                    <a:pt x="31830" y="3309"/>
                    <a:pt x="31805" y="3384"/>
                  </a:cubicBezTo>
                  <a:cubicBezTo>
                    <a:pt x="31755" y="3459"/>
                    <a:pt x="31680" y="3459"/>
                    <a:pt x="31604" y="3459"/>
                  </a:cubicBezTo>
                  <a:lnTo>
                    <a:pt x="31304" y="3459"/>
                  </a:lnTo>
                  <a:cubicBezTo>
                    <a:pt x="30827" y="3384"/>
                    <a:pt x="30502" y="3134"/>
                    <a:pt x="30301" y="2733"/>
                  </a:cubicBezTo>
                  <a:cubicBezTo>
                    <a:pt x="30126" y="2382"/>
                    <a:pt x="30126" y="2006"/>
                    <a:pt x="30351" y="1655"/>
                  </a:cubicBezTo>
                  <a:cubicBezTo>
                    <a:pt x="30577" y="1354"/>
                    <a:pt x="30853" y="1079"/>
                    <a:pt x="31178" y="878"/>
                  </a:cubicBezTo>
                  <a:cubicBezTo>
                    <a:pt x="31445" y="718"/>
                    <a:pt x="31711" y="634"/>
                    <a:pt x="31995" y="634"/>
                  </a:cubicBezTo>
                  <a:cubicBezTo>
                    <a:pt x="32112" y="634"/>
                    <a:pt x="32232" y="648"/>
                    <a:pt x="32356" y="678"/>
                  </a:cubicBezTo>
                  <a:cubicBezTo>
                    <a:pt x="33309" y="853"/>
                    <a:pt x="33960" y="1429"/>
                    <a:pt x="34512" y="2156"/>
                  </a:cubicBezTo>
                  <a:cubicBezTo>
                    <a:pt x="35239" y="3084"/>
                    <a:pt x="35389" y="4186"/>
                    <a:pt x="35414" y="5289"/>
                  </a:cubicBezTo>
                  <a:cubicBezTo>
                    <a:pt x="35414" y="5439"/>
                    <a:pt x="35364" y="5490"/>
                    <a:pt x="35213" y="5515"/>
                  </a:cubicBezTo>
                  <a:cubicBezTo>
                    <a:pt x="35088" y="5515"/>
                    <a:pt x="34963" y="5540"/>
                    <a:pt x="34863" y="5565"/>
                  </a:cubicBezTo>
                  <a:cubicBezTo>
                    <a:pt x="34436" y="5690"/>
                    <a:pt x="34311" y="6191"/>
                    <a:pt x="34612" y="6517"/>
                  </a:cubicBezTo>
                  <a:cubicBezTo>
                    <a:pt x="34762" y="6668"/>
                    <a:pt x="34913" y="6793"/>
                    <a:pt x="35088" y="6893"/>
                  </a:cubicBezTo>
                  <a:cubicBezTo>
                    <a:pt x="35264" y="7018"/>
                    <a:pt x="35364" y="7069"/>
                    <a:pt x="35113" y="7194"/>
                  </a:cubicBezTo>
                  <a:cubicBezTo>
                    <a:pt x="35063" y="7219"/>
                    <a:pt x="35013" y="7294"/>
                    <a:pt x="34988" y="7344"/>
                  </a:cubicBezTo>
                  <a:cubicBezTo>
                    <a:pt x="34925" y="7492"/>
                    <a:pt x="34826" y="7551"/>
                    <a:pt x="34691" y="7551"/>
                  </a:cubicBezTo>
                  <a:cubicBezTo>
                    <a:pt x="34666" y="7551"/>
                    <a:pt x="34640" y="7549"/>
                    <a:pt x="34612" y="7545"/>
                  </a:cubicBezTo>
                  <a:cubicBezTo>
                    <a:pt x="34361" y="7545"/>
                    <a:pt x="34111" y="7522"/>
                    <a:pt x="33860" y="7522"/>
                  </a:cubicBezTo>
                  <a:cubicBezTo>
                    <a:pt x="33735" y="7522"/>
                    <a:pt x="33609" y="7528"/>
                    <a:pt x="33484" y="7545"/>
                  </a:cubicBezTo>
                  <a:cubicBezTo>
                    <a:pt x="33183" y="7576"/>
                    <a:pt x="32882" y="7608"/>
                    <a:pt x="32574" y="7608"/>
                  </a:cubicBezTo>
                  <a:cubicBezTo>
                    <a:pt x="32396" y="7608"/>
                    <a:pt x="32215" y="7597"/>
                    <a:pt x="32030" y="7570"/>
                  </a:cubicBezTo>
                  <a:cubicBezTo>
                    <a:pt x="31429" y="7470"/>
                    <a:pt x="30827" y="7269"/>
                    <a:pt x="30226" y="7119"/>
                  </a:cubicBezTo>
                  <a:cubicBezTo>
                    <a:pt x="29198" y="6893"/>
                    <a:pt x="28421" y="6267"/>
                    <a:pt x="27745" y="5490"/>
                  </a:cubicBezTo>
                  <a:cubicBezTo>
                    <a:pt x="27193" y="4888"/>
                    <a:pt x="26717" y="4236"/>
                    <a:pt x="26091" y="3685"/>
                  </a:cubicBezTo>
                  <a:cubicBezTo>
                    <a:pt x="25865" y="3459"/>
                    <a:pt x="25639" y="3284"/>
                    <a:pt x="25339" y="3209"/>
                  </a:cubicBezTo>
                  <a:cubicBezTo>
                    <a:pt x="25264" y="3187"/>
                    <a:pt x="25194" y="3177"/>
                    <a:pt x="25130" y="3177"/>
                  </a:cubicBezTo>
                  <a:cubicBezTo>
                    <a:pt x="24824" y="3177"/>
                    <a:pt x="24633" y="3409"/>
                    <a:pt x="24612" y="3760"/>
                  </a:cubicBezTo>
                  <a:cubicBezTo>
                    <a:pt x="24612" y="3936"/>
                    <a:pt x="24662" y="4111"/>
                    <a:pt x="24737" y="4287"/>
                  </a:cubicBezTo>
                  <a:cubicBezTo>
                    <a:pt x="24963" y="4763"/>
                    <a:pt x="25289" y="5189"/>
                    <a:pt x="25715" y="5515"/>
                  </a:cubicBezTo>
                  <a:cubicBezTo>
                    <a:pt x="26642" y="6267"/>
                    <a:pt x="27695" y="6843"/>
                    <a:pt x="28772" y="7344"/>
                  </a:cubicBezTo>
                  <a:cubicBezTo>
                    <a:pt x="28923" y="7394"/>
                    <a:pt x="29073" y="7444"/>
                    <a:pt x="29248" y="7520"/>
                  </a:cubicBezTo>
                  <a:cubicBezTo>
                    <a:pt x="29223" y="7532"/>
                    <a:pt x="29198" y="7538"/>
                    <a:pt x="29176" y="7538"/>
                  </a:cubicBezTo>
                  <a:cubicBezTo>
                    <a:pt x="29155" y="7538"/>
                    <a:pt x="29136" y="7532"/>
                    <a:pt x="29123" y="7520"/>
                  </a:cubicBezTo>
                  <a:cubicBezTo>
                    <a:pt x="27243" y="7119"/>
                    <a:pt x="25539" y="6292"/>
                    <a:pt x="23885" y="5364"/>
                  </a:cubicBezTo>
                  <a:cubicBezTo>
                    <a:pt x="22958" y="4838"/>
                    <a:pt x="22030" y="4287"/>
                    <a:pt x="21003" y="3961"/>
                  </a:cubicBezTo>
                  <a:cubicBezTo>
                    <a:pt x="20469" y="3798"/>
                    <a:pt x="19935" y="3657"/>
                    <a:pt x="19401" y="3657"/>
                  </a:cubicBezTo>
                  <a:cubicBezTo>
                    <a:pt x="19359" y="3657"/>
                    <a:pt x="19316" y="3658"/>
                    <a:pt x="19274" y="3660"/>
                  </a:cubicBezTo>
                  <a:cubicBezTo>
                    <a:pt x="18497" y="3685"/>
                    <a:pt x="17820" y="3961"/>
                    <a:pt x="17218" y="4462"/>
                  </a:cubicBezTo>
                  <a:cubicBezTo>
                    <a:pt x="16191" y="5314"/>
                    <a:pt x="16141" y="6668"/>
                    <a:pt x="17068" y="7495"/>
                  </a:cubicBezTo>
                  <a:cubicBezTo>
                    <a:pt x="17118" y="7545"/>
                    <a:pt x="17193" y="7595"/>
                    <a:pt x="17218" y="7670"/>
                  </a:cubicBezTo>
                  <a:cubicBezTo>
                    <a:pt x="17076" y="7686"/>
                    <a:pt x="16937" y="7694"/>
                    <a:pt x="16800" y="7694"/>
                  </a:cubicBezTo>
                  <a:cubicBezTo>
                    <a:pt x="16090" y="7694"/>
                    <a:pt x="15442" y="7488"/>
                    <a:pt x="14812" y="7194"/>
                  </a:cubicBezTo>
                  <a:cubicBezTo>
                    <a:pt x="14111" y="6868"/>
                    <a:pt x="13860" y="6166"/>
                    <a:pt x="13885" y="5540"/>
                  </a:cubicBezTo>
                  <a:cubicBezTo>
                    <a:pt x="13885" y="5281"/>
                    <a:pt x="14043" y="5133"/>
                    <a:pt x="14258" y="5133"/>
                  </a:cubicBezTo>
                  <a:cubicBezTo>
                    <a:pt x="14314" y="5133"/>
                    <a:pt x="14374" y="5143"/>
                    <a:pt x="14436" y="5164"/>
                  </a:cubicBezTo>
                  <a:cubicBezTo>
                    <a:pt x="14411" y="5189"/>
                    <a:pt x="14386" y="5189"/>
                    <a:pt x="14361" y="5214"/>
                  </a:cubicBezTo>
                  <a:cubicBezTo>
                    <a:pt x="14211" y="5364"/>
                    <a:pt x="14136" y="5540"/>
                    <a:pt x="14236" y="5740"/>
                  </a:cubicBezTo>
                  <a:cubicBezTo>
                    <a:pt x="14336" y="5966"/>
                    <a:pt x="14512" y="6066"/>
                    <a:pt x="14737" y="6066"/>
                  </a:cubicBezTo>
                  <a:cubicBezTo>
                    <a:pt x="15088" y="6041"/>
                    <a:pt x="15364" y="5690"/>
                    <a:pt x="15314" y="5314"/>
                  </a:cubicBezTo>
                  <a:cubicBezTo>
                    <a:pt x="15238" y="4813"/>
                    <a:pt x="14862" y="4462"/>
                    <a:pt x="14386" y="4462"/>
                  </a:cubicBezTo>
                  <a:cubicBezTo>
                    <a:pt x="14370" y="4461"/>
                    <a:pt x="14353" y="4461"/>
                    <a:pt x="14336" y="4461"/>
                  </a:cubicBezTo>
                  <a:cubicBezTo>
                    <a:pt x="13829" y="4461"/>
                    <a:pt x="13356" y="4827"/>
                    <a:pt x="13283" y="5264"/>
                  </a:cubicBezTo>
                  <a:cubicBezTo>
                    <a:pt x="13158" y="5991"/>
                    <a:pt x="13359" y="6592"/>
                    <a:pt x="13785" y="7169"/>
                  </a:cubicBezTo>
                  <a:cubicBezTo>
                    <a:pt x="13910" y="7369"/>
                    <a:pt x="14136" y="7495"/>
                    <a:pt x="14286" y="7670"/>
                  </a:cubicBezTo>
                  <a:cubicBezTo>
                    <a:pt x="14186" y="7645"/>
                    <a:pt x="14111" y="7570"/>
                    <a:pt x="14010" y="7570"/>
                  </a:cubicBezTo>
                  <a:cubicBezTo>
                    <a:pt x="13459" y="7444"/>
                    <a:pt x="12908" y="7269"/>
                    <a:pt x="12381" y="7119"/>
                  </a:cubicBezTo>
                  <a:cubicBezTo>
                    <a:pt x="11349" y="6817"/>
                    <a:pt x="10316" y="6516"/>
                    <a:pt x="9252" y="6516"/>
                  </a:cubicBezTo>
                  <a:cubicBezTo>
                    <a:pt x="9076" y="6516"/>
                    <a:pt x="8900" y="6524"/>
                    <a:pt x="8722" y="6542"/>
                  </a:cubicBezTo>
                  <a:cubicBezTo>
                    <a:pt x="8221" y="6592"/>
                    <a:pt x="7745" y="6693"/>
                    <a:pt x="7268" y="6893"/>
                  </a:cubicBezTo>
                  <a:cubicBezTo>
                    <a:pt x="6767" y="7119"/>
                    <a:pt x="6241" y="7369"/>
                    <a:pt x="5689" y="7495"/>
                  </a:cubicBezTo>
                  <a:cubicBezTo>
                    <a:pt x="5564" y="7522"/>
                    <a:pt x="5438" y="7536"/>
                    <a:pt x="5314" y="7536"/>
                  </a:cubicBezTo>
                  <a:cubicBezTo>
                    <a:pt x="5093" y="7536"/>
                    <a:pt x="4880" y="7491"/>
                    <a:pt x="4687" y="7394"/>
                  </a:cubicBezTo>
                  <a:cubicBezTo>
                    <a:pt x="4161" y="7119"/>
                    <a:pt x="3810" y="6642"/>
                    <a:pt x="3659" y="6041"/>
                  </a:cubicBezTo>
                  <a:cubicBezTo>
                    <a:pt x="3471" y="5310"/>
                    <a:pt x="4059" y="4579"/>
                    <a:pt x="4756" y="4579"/>
                  </a:cubicBezTo>
                  <a:cubicBezTo>
                    <a:pt x="4799" y="4579"/>
                    <a:pt x="4843" y="4581"/>
                    <a:pt x="4887" y="4587"/>
                  </a:cubicBezTo>
                  <a:cubicBezTo>
                    <a:pt x="4687" y="4637"/>
                    <a:pt x="4562" y="4763"/>
                    <a:pt x="4537" y="4988"/>
                  </a:cubicBezTo>
                  <a:cubicBezTo>
                    <a:pt x="4512" y="5264"/>
                    <a:pt x="4637" y="5490"/>
                    <a:pt x="4887" y="5590"/>
                  </a:cubicBezTo>
                  <a:cubicBezTo>
                    <a:pt x="4983" y="5630"/>
                    <a:pt x="5084" y="5649"/>
                    <a:pt x="5184" y="5649"/>
                  </a:cubicBezTo>
                  <a:cubicBezTo>
                    <a:pt x="5397" y="5649"/>
                    <a:pt x="5603" y="5560"/>
                    <a:pt x="5740" y="5389"/>
                  </a:cubicBezTo>
                  <a:cubicBezTo>
                    <a:pt x="6141" y="4888"/>
                    <a:pt x="5840" y="4136"/>
                    <a:pt x="5188" y="3961"/>
                  </a:cubicBezTo>
                  <a:cubicBezTo>
                    <a:pt x="5068" y="3930"/>
                    <a:pt x="4943" y="3915"/>
                    <a:pt x="4816" y="3915"/>
                  </a:cubicBezTo>
                  <a:cubicBezTo>
                    <a:pt x="4124" y="3915"/>
                    <a:pt x="3383" y="4357"/>
                    <a:pt x="3108" y="5013"/>
                  </a:cubicBezTo>
                  <a:cubicBezTo>
                    <a:pt x="2832" y="5690"/>
                    <a:pt x="2983" y="6317"/>
                    <a:pt x="3334" y="6918"/>
                  </a:cubicBezTo>
                  <a:cubicBezTo>
                    <a:pt x="3459" y="7144"/>
                    <a:pt x="3634" y="7319"/>
                    <a:pt x="3810" y="7495"/>
                  </a:cubicBezTo>
                  <a:cubicBezTo>
                    <a:pt x="3785" y="7520"/>
                    <a:pt x="3766" y="7526"/>
                    <a:pt x="3750" y="7526"/>
                  </a:cubicBezTo>
                  <a:cubicBezTo>
                    <a:pt x="3735" y="7526"/>
                    <a:pt x="3722" y="7520"/>
                    <a:pt x="3710" y="7520"/>
                  </a:cubicBezTo>
                  <a:cubicBezTo>
                    <a:pt x="3233" y="7470"/>
                    <a:pt x="2782" y="7319"/>
                    <a:pt x="2306" y="7219"/>
                  </a:cubicBezTo>
                  <a:cubicBezTo>
                    <a:pt x="2110" y="7170"/>
                    <a:pt x="1914" y="7132"/>
                    <a:pt x="1711" y="7132"/>
                  </a:cubicBezTo>
                  <a:cubicBezTo>
                    <a:pt x="1603" y="7132"/>
                    <a:pt x="1492" y="7143"/>
                    <a:pt x="1379" y="7169"/>
                  </a:cubicBezTo>
                  <a:cubicBezTo>
                    <a:pt x="627" y="7294"/>
                    <a:pt x="301" y="7695"/>
                    <a:pt x="151" y="8572"/>
                  </a:cubicBezTo>
                  <a:cubicBezTo>
                    <a:pt x="0" y="9349"/>
                    <a:pt x="577" y="10176"/>
                    <a:pt x="1354" y="10327"/>
                  </a:cubicBezTo>
                  <a:cubicBezTo>
                    <a:pt x="1409" y="10336"/>
                    <a:pt x="1464" y="10341"/>
                    <a:pt x="1519" y="10341"/>
                  </a:cubicBezTo>
                  <a:cubicBezTo>
                    <a:pt x="1884" y="10341"/>
                    <a:pt x="2216" y="10131"/>
                    <a:pt x="2281" y="9825"/>
                  </a:cubicBezTo>
                  <a:cubicBezTo>
                    <a:pt x="2356" y="9550"/>
                    <a:pt x="2206" y="9249"/>
                    <a:pt x="1980" y="9174"/>
                  </a:cubicBezTo>
                  <a:cubicBezTo>
                    <a:pt x="1916" y="9151"/>
                    <a:pt x="1853" y="9140"/>
                    <a:pt x="1791" y="9140"/>
                  </a:cubicBezTo>
                  <a:cubicBezTo>
                    <a:pt x="1586" y="9140"/>
                    <a:pt x="1406" y="9263"/>
                    <a:pt x="1329" y="9475"/>
                  </a:cubicBezTo>
                  <a:cubicBezTo>
                    <a:pt x="1293" y="9558"/>
                    <a:pt x="1262" y="9591"/>
                    <a:pt x="1230" y="9591"/>
                  </a:cubicBezTo>
                  <a:cubicBezTo>
                    <a:pt x="1194" y="9591"/>
                    <a:pt x="1155" y="9552"/>
                    <a:pt x="1103" y="9500"/>
                  </a:cubicBezTo>
                  <a:cubicBezTo>
                    <a:pt x="777" y="9174"/>
                    <a:pt x="702" y="8798"/>
                    <a:pt x="852" y="8347"/>
                  </a:cubicBezTo>
                  <a:cubicBezTo>
                    <a:pt x="978" y="7946"/>
                    <a:pt x="1203" y="7795"/>
                    <a:pt x="1629" y="7795"/>
                  </a:cubicBezTo>
                  <a:cubicBezTo>
                    <a:pt x="1676" y="7792"/>
                    <a:pt x="1723" y="7790"/>
                    <a:pt x="1769" y="7790"/>
                  </a:cubicBezTo>
                  <a:cubicBezTo>
                    <a:pt x="2067" y="7790"/>
                    <a:pt x="2350" y="7856"/>
                    <a:pt x="2632" y="7921"/>
                  </a:cubicBezTo>
                  <a:cubicBezTo>
                    <a:pt x="3584" y="8146"/>
                    <a:pt x="4512" y="8347"/>
                    <a:pt x="5514" y="8347"/>
                  </a:cubicBezTo>
                  <a:cubicBezTo>
                    <a:pt x="8388" y="8338"/>
                    <a:pt x="11265" y="8336"/>
                    <a:pt x="14142" y="8336"/>
                  </a:cubicBezTo>
                  <a:cubicBezTo>
                    <a:pt x="19897" y="8336"/>
                    <a:pt x="25656" y="8347"/>
                    <a:pt x="31404" y="8347"/>
                  </a:cubicBezTo>
                  <a:lnTo>
                    <a:pt x="35965" y="8347"/>
                  </a:lnTo>
                  <a:lnTo>
                    <a:pt x="35965" y="4462"/>
                  </a:lnTo>
                  <a:cubicBezTo>
                    <a:pt x="35965" y="3685"/>
                    <a:pt x="35665" y="2908"/>
                    <a:pt x="35665" y="2908"/>
                  </a:cubicBezTo>
                  <a:cubicBezTo>
                    <a:pt x="35239" y="1906"/>
                    <a:pt x="34612" y="1079"/>
                    <a:pt x="33685" y="502"/>
                  </a:cubicBezTo>
                  <a:cubicBezTo>
                    <a:pt x="33187" y="191"/>
                    <a:pt x="32655" y="0"/>
                    <a:pt x="32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355375" y="1375014"/>
              <a:ext cx="18300" cy="281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 rot="5400000">
              <a:off x="87148" y="893986"/>
              <a:ext cx="644870" cy="185432"/>
            </a:xfrm>
            <a:custGeom>
              <a:avLst/>
              <a:gdLst/>
              <a:ahLst/>
              <a:cxnLst/>
              <a:rect l="l" t="t" r="r" b="b"/>
              <a:pathLst>
                <a:path w="35966" h="10342" extrusionOk="0">
                  <a:moveTo>
                    <a:pt x="9229" y="7144"/>
                  </a:moveTo>
                  <a:cubicBezTo>
                    <a:pt x="10143" y="7144"/>
                    <a:pt x="11049" y="7387"/>
                    <a:pt x="11955" y="7670"/>
                  </a:cubicBezTo>
                  <a:lnTo>
                    <a:pt x="7093" y="7670"/>
                  </a:lnTo>
                  <a:cubicBezTo>
                    <a:pt x="7813" y="7288"/>
                    <a:pt x="8523" y="7144"/>
                    <a:pt x="9229" y="7144"/>
                  </a:cubicBezTo>
                  <a:close/>
                  <a:moveTo>
                    <a:pt x="19351" y="4316"/>
                  </a:moveTo>
                  <a:cubicBezTo>
                    <a:pt x="19715" y="4316"/>
                    <a:pt x="20090" y="4381"/>
                    <a:pt x="20477" y="4487"/>
                  </a:cubicBezTo>
                  <a:cubicBezTo>
                    <a:pt x="21454" y="4763"/>
                    <a:pt x="22331" y="5239"/>
                    <a:pt x="23208" y="5715"/>
                  </a:cubicBezTo>
                  <a:cubicBezTo>
                    <a:pt x="24487" y="6442"/>
                    <a:pt x="25790" y="7119"/>
                    <a:pt x="27193" y="7620"/>
                  </a:cubicBezTo>
                  <a:cubicBezTo>
                    <a:pt x="27218" y="7620"/>
                    <a:pt x="27243" y="7645"/>
                    <a:pt x="27319" y="7670"/>
                  </a:cubicBezTo>
                  <a:lnTo>
                    <a:pt x="19675" y="7670"/>
                  </a:lnTo>
                  <a:cubicBezTo>
                    <a:pt x="19675" y="7570"/>
                    <a:pt x="19775" y="7520"/>
                    <a:pt x="19825" y="7470"/>
                  </a:cubicBezTo>
                  <a:cubicBezTo>
                    <a:pt x="20276" y="6968"/>
                    <a:pt x="20251" y="6216"/>
                    <a:pt x="19775" y="5765"/>
                  </a:cubicBezTo>
                  <a:cubicBezTo>
                    <a:pt x="19616" y="5638"/>
                    <a:pt x="19427" y="5572"/>
                    <a:pt x="19253" y="5572"/>
                  </a:cubicBezTo>
                  <a:cubicBezTo>
                    <a:pt x="19152" y="5572"/>
                    <a:pt x="19055" y="5594"/>
                    <a:pt x="18973" y="5640"/>
                  </a:cubicBezTo>
                  <a:cubicBezTo>
                    <a:pt x="18697" y="5815"/>
                    <a:pt x="18597" y="6091"/>
                    <a:pt x="18697" y="6417"/>
                  </a:cubicBezTo>
                  <a:cubicBezTo>
                    <a:pt x="18747" y="6668"/>
                    <a:pt x="18872" y="6893"/>
                    <a:pt x="19098" y="7043"/>
                  </a:cubicBezTo>
                  <a:cubicBezTo>
                    <a:pt x="19223" y="7119"/>
                    <a:pt x="19198" y="7169"/>
                    <a:pt x="19073" y="7219"/>
                  </a:cubicBezTo>
                  <a:cubicBezTo>
                    <a:pt x="18867" y="7319"/>
                    <a:pt x="18654" y="7365"/>
                    <a:pt x="18446" y="7365"/>
                  </a:cubicBezTo>
                  <a:cubicBezTo>
                    <a:pt x="17871" y="7365"/>
                    <a:pt x="17339" y="7006"/>
                    <a:pt x="17118" y="6417"/>
                  </a:cubicBezTo>
                  <a:cubicBezTo>
                    <a:pt x="16943" y="5941"/>
                    <a:pt x="17193" y="5339"/>
                    <a:pt x="17695" y="4913"/>
                  </a:cubicBezTo>
                  <a:cubicBezTo>
                    <a:pt x="18218" y="4482"/>
                    <a:pt x="18771" y="4316"/>
                    <a:pt x="19351" y="4316"/>
                  </a:cubicBezTo>
                  <a:close/>
                  <a:moveTo>
                    <a:pt x="32075" y="0"/>
                  </a:moveTo>
                  <a:cubicBezTo>
                    <a:pt x="31954" y="0"/>
                    <a:pt x="31830" y="9"/>
                    <a:pt x="31705" y="26"/>
                  </a:cubicBezTo>
                  <a:cubicBezTo>
                    <a:pt x="30903" y="126"/>
                    <a:pt x="30351" y="627"/>
                    <a:pt x="29875" y="1229"/>
                  </a:cubicBezTo>
                  <a:cubicBezTo>
                    <a:pt x="29549" y="1630"/>
                    <a:pt x="29474" y="2106"/>
                    <a:pt x="29574" y="2582"/>
                  </a:cubicBezTo>
                  <a:cubicBezTo>
                    <a:pt x="29750" y="3485"/>
                    <a:pt x="30552" y="4111"/>
                    <a:pt x="31454" y="4136"/>
                  </a:cubicBezTo>
                  <a:cubicBezTo>
                    <a:pt x="31955" y="4136"/>
                    <a:pt x="32406" y="3961"/>
                    <a:pt x="32757" y="3635"/>
                  </a:cubicBezTo>
                  <a:cubicBezTo>
                    <a:pt x="33334" y="3084"/>
                    <a:pt x="33208" y="2432"/>
                    <a:pt x="32707" y="1705"/>
                  </a:cubicBezTo>
                  <a:cubicBezTo>
                    <a:pt x="32582" y="1555"/>
                    <a:pt x="32381" y="1480"/>
                    <a:pt x="32206" y="1429"/>
                  </a:cubicBezTo>
                  <a:cubicBezTo>
                    <a:pt x="32139" y="1409"/>
                    <a:pt x="32071" y="1400"/>
                    <a:pt x="32005" y="1400"/>
                  </a:cubicBezTo>
                  <a:cubicBezTo>
                    <a:pt x="31580" y="1400"/>
                    <a:pt x="31210" y="1787"/>
                    <a:pt x="31254" y="2156"/>
                  </a:cubicBezTo>
                  <a:cubicBezTo>
                    <a:pt x="31304" y="2582"/>
                    <a:pt x="31429" y="2933"/>
                    <a:pt x="31705" y="3234"/>
                  </a:cubicBezTo>
                  <a:cubicBezTo>
                    <a:pt x="31755" y="3284"/>
                    <a:pt x="31830" y="3309"/>
                    <a:pt x="31805" y="3384"/>
                  </a:cubicBezTo>
                  <a:cubicBezTo>
                    <a:pt x="31755" y="3459"/>
                    <a:pt x="31680" y="3459"/>
                    <a:pt x="31604" y="3459"/>
                  </a:cubicBezTo>
                  <a:lnTo>
                    <a:pt x="31304" y="3459"/>
                  </a:lnTo>
                  <a:cubicBezTo>
                    <a:pt x="30827" y="3384"/>
                    <a:pt x="30502" y="3134"/>
                    <a:pt x="30301" y="2733"/>
                  </a:cubicBezTo>
                  <a:cubicBezTo>
                    <a:pt x="30126" y="2382"/>
                    <a:pt x="30126" y="2006"/>
                    <a:pt x="30351" y="1655"/>
                  </a:cubicBezTo>
                  <a:cubicBezTo>
                    <a:pt x="30577" y="1354"/>
                    <a:pt x="30853" y="1079"/>
                    <a:pt x="31178" y="878"/>
                  </a:cubicBezTo>
                  <a:cubicBezTo>
                    <a:pt x="31445" y="718"/>
                    <a:pt x="31711" y="634"/>
                    <a:pt x="31995" y="634"/>
                  </a:cubicBezTo>
                  <a:cubicBezTo>
                    <a:pt x="32112" y="634"/>
                    <a:pt x="32232" y="648"/>
                    <a:pt x="32356" y="678"/>
                  </a:cubicBezTo>
                  <a:cubicBezTo>
                    <a:pt x="33309" y="853"/>
                    <a:pt x="33960" y="1429"/>
                    <a:pt x="34512" y="2156"/>
                  </a:cubicBezTo>
                  <a:cubicBezTo>
                    <a:pt x="35239" y="3084"/>
                    <a:pt x="35389" y="4186"/>
                    <a:pt x="35414" y="5289"/>
                  </a:cubicBezTo>
                  <a:cubicBezTo>
                    <a:pt x="35414" y="5439"/>
                    <a:pt x="35364" y="5490"/>
                    <a:pt x="35213" y="5515"/>
                  </a:cubicBezTo>
                  <a:cubicBezTo>
                    <a:pt x="35088" y="5515"/>
                    <a:pt x="34963" y="5540"/>
                    <a:pt x="34863" y="5565"/>
                  </a:cubicBezTo>
                  <a:cubicBezTo>
                    <a:pt x="34436" y="5690"/>
                    <a:pt x="34311" y="6191"/>
                    <a:pt x="34612" y="6517"/>
                  </a:cubicBezTo>
                  <a:cubicBezTo>
                    <a:pt x="34762" y="6668"/>
                    <a:pt x="34913" y="6793"/>
                    <a:pt x="35088" y="6893"/>
                  </a:cubicBezTo>
                  <a:cubicBezTo>
                    <a:pt x="35264" y="7018"/>
                    <a:pt x="35364" y="7069"/>
                    <a:pt x="35113" y="7194"/>
                  </a:cubicBezTo>
                  <a:cubicBezTo>
                    <a:pt x="35063" y="7219"/>
                    <a:pt x="35013" y="7294"/>
                    <a:pt x="34988" y="7344"/>
                  </a:cubicBezTo>
                  <a:cubicBezTo>
                    <a:pt x="34925" y="7492"/>
                    <a:pt x="34826" y="7551"/>
                    <a:pt x="34691" y="7551"/>
                  </a:cubicBezTo>
                  <a:cubicBezTo>
                    <a:pt x="34666" y="7551"/>
                    <a:pt x="34640" y="7549"/>
                    <a:pt x="34612" y="7545"/>
                  </a:cubicBezTo>
                  <a:cubicBezTo>
                    <a:pt x="34361" y="7545"/>
                    <a:pt x="34111" y="7522"/>
                    <a:pt x="33860" y="7522"/>
                  </a:cubicBezTo>
                  <a:cubicBezTo>
                    <a:pt x="33735" y="7522"/>
                    <a:pt x="33609" y="7528"/>
                    <a:pt x="33484" y="7545"/>
                  </a:cubicBezTo>
                  <a:cubicBezTo>
                    <a:pt x="33183" y="7576"/>
                    <a:pt x="32882" y="7608"/>
                    <a:pt x="32574" y="7608"/>
                  </a:cubicBezTo>
                  <a:cubicBezTo>
                    <a:pt x="32396" y="7608"/>
                    <a:pt x="32215" y="7597"/>
                    <a:pt x="32030" y="7570"/>
                  </a:cubicBezTo>
                  <a:cubicBezTo>
                    <a:pt x="31429" y="7470"/>
                    <a:pt x="30827" y="7269"/>
                    <a:pt x="30226" y="7119"/>
                  </a:cubicBezTo>
                  <a:cubicBezTo>
                    <a:pt x="29198" y="6893"/>
                    <a:pt x="28421" y="6267"/>
                    <a:pt x="27745" y="5490"/>
                  </a:cubicBezTo>
                  <a:cubicBezTo>
                    <a:pt x="27193" y="4888"/>
                    <a:pt x="26717" y="4236"/>
                    <a:pt x="26091" y="3685"/>
                  </a:cubicBezTo>
                  <a:cubicBezTo>
                    <a:pt x="25865" y="3459"/>
                    <a:pt x="25639" y="3284"/>
                    <a:pt x="25339" y="3209"/>
                  </a:cubicBezTo>
                  <a:cubicBezTo>
                    <a:pt x="25264" y="3187"/>
                    <a:pt x="25194" y="3177"/>
                    <a:pt x="25130" y="3177"/>
                  </a:cubicBezTo>
                  <a:cubicBezTo>
                    <a:pt x="24824" y="3177"/>
                    <a:pt x="24633" y="3409"/>
                    <a:pt x="24612" y="3760"/>
                  </a:cubicBezTo>
                  <a:cubicBezTo>
                    <a:pt x="24612" y="3936"/>
                    <a:pt x="24662" y="4111"/>
                    <a:pt x="24737" y="4287"/>
                  </a:cubicBezTo>
                  <a:cubicBezTo>
                    <a:pt x="24963" y="4763"/>
                    <a:pt x="25289" y="5189"/>
                    <a:pt x="25715" y="5515"/>
                  </a:cubicBezTo>
                  <a:cubicBezTo>
                    <a:pt x="26642" y="6267"/>
                    <a:pt x="27695" y="6843"/>
                    <a:pt x="28772" y="7344"/>
                  </a:cubicBezTo>
                  <a:cubicBezTo>
                    <a:pt x="28923" y="7394"/>
                    <a:pt x="29073" y="7444"/>
                    <a:pt x="29248" y="7520"/>
                  </a:cubicBezTo>
                  <a:cubicBezTo>
                    <a:pt x="29223" y="7532"/>
                    <a:pt x="29198" y="7538"/>
                    <a:pt x="29176" y="7538"/>
                  </a:cubicBezTo>
                  <a:cubicBezTo>
                    <a:pt x="29155" y="7538"/>
                    <a:pt x="29136" y="7532"/>
                    <a:pt x="29123" y="7520"/>
                  </a:cubicBezTo>
                  <a:cubicBezTo>
                    <a:pt x="27243" y="7119"/>
                    <a:pt x="25539" y="6292"/>
                    <a:pt x="23885" y="5364"/>
                  </a:cubicBezTo>
                  <a:cubicBezTo>
                    <a:pt x="22958" y="4838"/>
                    <a:pt x="22030" y="4287"/>
                    <a:pt x="21003" y="3961"/>
                  </a:cubicBezTo>
                  <a:cubicBezTo>
                    <a:pt x="20469" y="3798"/>
                    <a:pt x="19935" y="3657"/>
                    <a:pt x="19401" y="3657"/>
                  </a:cubicBezTo>
                  <a:cubicBezTo>
                    <a:pt x="19359" y="3657"/>
                    <a:pt x="19316" y="3658"/>
                    <a:pt x="19274" y="3660"/>
                  </a:cubicBezTo>
                  <a:cubicBezTo>
                    <a:pt x="18497" y="3685"/>
                    <a:pt x="17820" y="3961"/>
                    <a:pt x="17218" y="4462"/>
                  </a:cubicBezTo>
                  <a:cubicBezTo>
                    <a:pt x="16191" y="5314"/>
                    <a:pt x="16141" y="6668"/>
                    <a:pt x="17068" y="7495"/>
                  </a:cubicBezTo>
                  <a:cubicBezTo>
                    <a:pt x="17118" y="7545"/>
                    <a:pt x="17193" y="7595"/>
                    <a:pt x="17218" y="7670"/>
                  </a:cubicBezTo>
                  <a:cubicBezTo>
                    <a:pt x="17076" y="7686"/>
                    <a:pt x="16937" y="7694"/>
                    <a:pt x="16800" y="7694"/>
                  </a:cubicBezTo>
                  <a:cubicBezTo>
                    <a:pt x="16090" y="7694"/>
                    <a:pt x="15442" y="7488"/>
                    <a:pt x="14812" y="7194"/>
                  </a:cubicBezTo>
                  <a:cubicBezTo>
                    <a:pt x="14111" y="6868"/>
                    <a:pt x="13860" y="6166"/>
                    <a:pt x="13885" y="5540"/>
                  </a:cubicBezTo>
                  <a:cubicBezTo>
                    <a:pt x="13885" y="5281"/>
                    <a:pt x="14043" y="5133"/>
                    <a:pt x="14258" y="5133"/>
                  </a:cubicBezTo>
                  <a:cubicBezTo>
                    <a:pt x="14314" y="5133"/>
                    <a:pt x="14374" y="5143"/>
                    <a:pt x="14436" y="5164"/>
                  </a:cubicBezTo>
                  <a:cubicBezTo>
                    <a:pt x="14411" y="5189"/>
                    <a:pt x="14386" y="5189"/>
                    <a:pt x="14361" y="5214"/>
                  </a:cubicBezTo>
                  <a:cubicBezTo>
                    <a:pt x="14211" y="5364"/>
                    <a:pt x="14136" y="5540"/>
                    <a:pt x="14236" y="5740"/>
                  </a:cubicBezTo>
                  <a:cubicBezTo>
                    <a:pt x="14336" y="5966"/>
                    <a:pt x="14512" y="6066"/>
                    <a:pt x="14737" y="6066"/>
                  </a:cubicBezTo>
                  <a:cubicBezTo>
                    <a:pt x="15088" y="6041"/>
                    <a:pt x="15364" y="5690"/>
                    <a:pt x="15314" y="5314"/>
                  </a:cubicBezTo>
                  <a:cubicBezTo>
                    <a:pt x="15238" y="4813"/>
                    <a:pt x="14862" y="4462"/>
                    <a:pt x="14386" y="4462"/>
                  </a:cubicBezTo>
                  <a:cubicBezTo>
                    <a:pt x="14370" y="4461"/>
                    <a:pt x="14353" y="4461"/>
                    <a:pt x="14336" y="4461"/>
                  </a:cubicBezTo>
                  <a:cubicBezTo>
                    <a:pt x="13829" y="4461"/>
                    <a:pt x="13356" y="4827"/>
                    <a:pt x="13283" y="5264"/>
                  </a:cubicBezTo>
                  <a:cubicBezTo>
                    <a:pt x="13158" y="5991"/>
                    <a:pt x="13359" y="6592"/>
                    <a:pt x="13785" y="7169"/>
                  </a:cubicBezTo>
                  <a:cubicBezTo>
                    <a:pt x="13910" y="7369"/>
                    <a:pt x="14136" y="7495"/>
                    <a:pt x="14286" y="7670"/>
                  </a:cubicBezTo>
                  <a:cubicBezTo>
                    <a:pt x="14186" y="7645"/>
                    <a:pt x="14111" y="7570"/>
                    <a:pt x="14010" y="7570"/>
                  </a:cubicBezTo>
                  <a:cubicBezTo>
                    <a:pt x="13459" y="7444"/>
                    <a:pt x="12908" y="7269"/>
                    <a:pt x="12381" y="7119"/>
                  </a:cubicBezTo>
                  <a:cubicBezTo>
                    <a:pt x="11349" y="6817"/>
                    <a:pt x="10316" y="6516"/>
                    <a:pt x="9252" y="6516"/>
                  </a:cubicBezTo>
                  <a:cubicBezTo>
                    <a:pt x="9076" y="6516"/>
                    <a:pt x="8900" y="6524"/>
                    <a:pt x="8722" y="6542"/>
                  </a:cubicBezTo>
                  <a:cubicBezTo>
                    <a:pt x="8221" y="6592"/>
                    <a:pt x="7745" y="6693"/>
                    <a:pt x="7268" y="6893"/>
                  </a:cubicBezTo>
                  <a:cubicBezTo>
                    <a:pt x="6767" y="7119"/>
                    <a:pt x="6241" y="7369"/>
                    <a:pt x="5689" y="7495"/>
                  </a:cubicBezTo>
                  <a:cubicBezTo>
                    <a:pt x="5564" y="7522"/>
                    <a:pt x="5438" y="7536"/>
                    <a:pt x="5314" y="7536"/>
                  </a:cubicBezTo>
                  <a:cubicBezTo>
                    <a:pt x="5093" y="7536"/>
                    <a:pt x="4880" y="7491"/>
                    <a:pt x="4687" y="7394"/>
                  </a:cubicBezTo>
                  <a:cubicBezTo>
                    <a:pt x="4161" y="7119"/>
                    <a:pt x="3810" y="6642"/>
                    <a:pt x="3659" y="6041"/>
                  </a:cubicBezTo>
                  <a:cubicBezTo>
                    <a:pt x="3471" y="5310"/>
                    <a:pt x="4059" y="4579"/>
                    <a:pt x="4756" y="4579"/>
                  </a:cubicBezTo>
                  <a:cubicBezTo>
                    <a:pt x="4799" y="4579"/>
                    <a:pt x="4843" y="4581"/>
                    <a:pt x="4887" y="4587"/>
                  </a:cubicBezTo>
                  <a:cubicBezTo>
                    <a:pt x="4687" y="4637"/>
                    <a:pt x="4562" y="4763"/>
                    <a:pt x="4537" y="4988"/>
                  </a:cubicBezTo>
                  <a:cubicBezTo>
                    <a:pt x="4512" y="5264"/>
                    <a:pt x="4637" y="5490"/>
                    <a:pt x="4887" y="5590"/>
                  </a:cubicBezTo>
                  <a:cubicBezTo>
                    <a:pt x="4983" y="5630"/>
                    <a:pt x="5084" y="5649"/>
                    <a:pt x="5184" y="5649"/>
                  </a:cubicBezTo>
                  <a:cubicBezTo>
                    <a:pt x="5397" y="5649"/>
                    <a:pt x="5603" y="5560"/>
                    <a:pt x="5740" y="5389"/>
                  </a:cubicBezTo>
                  <a:cubicBezTo>
                    <a:pt x="6141" y="4888"/>
                    <a:pt x="5840" y="4136"/>
                    <a:pt x="5188" y="3961"/>
                  </a:cubicBezTo>
                  <a:cubicBezTo>
                    <a:pt x="5068" y="3930"/>
                    <a:pt x="4943" y="3915"/>
                    <a:pt x="4816" y="3915"/>
                  </a:cubicBezTo>
                  <a:cubicBezTo>
                    <a:pt x="4124" y="3915"/>
                    <a:pt x="3383" y="4357"/>
                    <a:pt x="3108" y="5013"/>
                  </a:cubicBezTo>
                  <a:cubicBezTo>
                    <a:pt x="2832" y="5690"/>
                    <a:pt x="2983" y="6317"/>
                    <a:pt x="3334" y="6918"/>
                  </a:cubicBezTo>
                  <a:cubicBezTo>
                    <a:pt x="3459" y="7144"/>
                    <a:pt x="3634" y="7319"/>
                    <a:pt x="3810" y="7495"/>
                  </a:cubicBezTo>
                  <a:cubicBezTo>
                    <a:pt x="3785" y="7520"/>
                    <a:pt x="3766" y="7526"/>
                    <a:pt x="3750" y="7526"/>
                  </a:cubicBezTo>
                  <a:cubicBezTo>
                    <a:pt x="3735" y="7526"/>
                    <a:pt x="3722" y="7520"/>
                    <a:pt x="3710" y="7520"/>
                  </a:cubicBezTo>
                  <a:cubicBezTo>
                    <a:pt x="3233" y="7470"/>
                    <a:pt x="2782" y="7319"/>
                    <a:pt x="2306" y="7219"/>
                  </a:cubicBezTo>
                  <a:cubicBezTo>
                    <a:pt x="2110" y="7170"/>
                    <a:pt x="1914" y="7132"/>
                    <a:pt x="1711" y="7132"/>
                  </a:cubicBezTo>
                  <a:cubicBezTo>
                    <a:pt x="1603" y="7132"/>
                    <a:pt x="1492" y="7143"/>
                    <a:pt x="1379" y="7169"/>
                  </a:cubicBezTo>
                  <a:cubicBezTo>
                    <a:pt x="627" y="7294"/>
                    <a:pt x="301" y="7695"/>
                    <a:pt x="151" y="8572"/>
                  </a:cubicBezTo>
                  <a:cubicBezTo>
                    <a:pt x="0" y="9349"/>
                    <a:pt x="577" y="10176"/>
                    <a:pt x="1354" y="10327"/>
                  </a:cubicBezTo>
                  <a:cubicBezTo>
                    <a:pt x="1409" y="10336"/>
                    <a:pt x="1464" y="10341"/>
                    <a:pt x="1519" y="10341"/>
                  </a:cubicBezTo>
                  <a:cubicBezTo>
                    <a:pt x="1884" y="10341"/>
                    <a:pt x="2216" y="10131"/>
                    <a:pt x="2281" y="9825"/>
                  </a:cubicBezTo>
                  <a:cubicBezTo>
                    <a:pt x="2356" y="9550"/>
                    <a:pt x="2206" y="9249"/>
                    <a:pt x="1980" y="9174"/>
                  </a:cubicBezTo>
                  <a:cubicBezTo>
                    <a:pt x="1916" y="9151"/>
                    <a:pt x="1853" y="9140"/>
                    <a:pt x="1791" y="9140"/>
                  </a:cubicBezTo>
                  <a:cubicBezTo>
                    <a:pt x="1586" y="9140"/>
                    <a:pt x="1406" y="9263"/>
                    <a:pt x="1329" y="9475"/>
                  </a:cubicBezTo>
                  <a:cubicBezTo>
                    <a:pt x="1293" y="9558"/>
                    <a:pt x="1262" y="9591"/>
                    <a:pt x="1230" y="9591"/>
                  </a:cubicBezTo>
                  <a:cubicBezTo>
                    <a:pt x="1194" y="9591"/>
                    <a:pt x="1155" y="9552"/>
                    <a:pt x="1103" y="9500"/>
                  </a:cubicBezTo>
                  <a:cubicBezTo>
                    <a:pt x="777" y="9174"/>
                    <a:pt x="702" y="8798"/>
                    <a:pt x="852" y="8347"/>
                  </a:cubicBezTo>
                  <a:cubicBezTo>
                    <a:pt x="978" y="7946"/>
                    <a:pt x="1203" y="7795"/>
                    <a:pt x="1629" y="7795"/>
                  </a:cubicBezTo>
                  <a:cubicBezTo>
                    <a:pt x="1676" y="7792"/>
                    <a:pt x="1723" y="7790"/>
                    <a:pt x="1769" y="7790"/>
                  </a:cubicBezTo>
                  <a:cubicBezTo>
                    <a:pt x="2067" y="7790"/>
                    <a:pt x="2350" y="7856"/>
                    <a:pt x="2632" y="7921"/>
                  </a:cubicBezTo>
                  <a:cubicBezTo>
                    <a:pt x="3584" y="8146"/>
                    <a:pt x="4512" y="8347"/>
                    <a:pt x="5514" y="8347"/>
                  </a:cubicBezTo>
                  <a:cubicBezTo>
                    <a:pt x="8388" y="8338"/>
                    <a:pt x="11265" y="8336"/>
                    <a:pt x="14142" y="8336"/>
                  </a:cubicBezTo>
                  <a:cubicBezTo>
                    <a:pt x="19897" y="8336"/>
                    <a:pt x="25656" y="8347"/>
                    <a:pt x="31404" y="8347"/>
                  </a:cubicBezTo>
                  <a:lnTo>
                    <a:pt x="35965" y="8347"/>
                  </a:lnTo>
                  <a:lnTo>
                    <a:pt x="35965" y="4462"/>
                  </a:lnTo>
                  <a:cubicBezTo>
                    <a:pt x="35965" y="3685"/>
                    <a:pt x="35665" y="2908"/>
                    <a:pt x="35665" y="2908"/>
                  </a:cubicBezTo>
                  <a:cubicBezTo>
                    <a:pt x="35239" y="1906"/>
                    <a:pt x="34612" y="1079"/>
                    <a:pt x="33685" y="502"/>
                  </a:cubicBezTo>
                  <a:cubicBezTo>
                    <a:pt x="33187" y="191"/>
                    <a:pt x="32655" y="0"/>
                    <a:pt x="32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20"/>
          <p:cNvGrpSpPr/>
          <p:nvPr/>
        </p:nvGrpSpPr>
        <p:grpSpPr>
          <a:xfrm rot="10800000" flipH="1">
            <a:off x="8790021" y="456577"/>
            <a:ext cx="185432" cy="4230345"/>
            <a:chOff x="316867" y="664267"/>
            <a:chExt cx="185432" cy="4230345"/>
          </a:xfrm>
        </p:grpSpPr>
        <p:sp>
          <p:nvSpPr>
            <p:cNvPr id="205" name="Google Shape;205;p20"/>
            <p:cNvSpPr/>
            <p:nvPr/>
          </p:nvSpPr>
          <p:spPr>
            <a:xfrm rot="5400000" flipH="1">
              <a:off x="87148" y="4479461"/>
              <a:ext cx="644870" cy="185432"/>
            </a:xfrm>
            <a:custGeom>
              <a:avLst/>
              <a:gdLst/>
              <a:ahLst/>
              <a:cxnLst/>
              <a:rect l="l" t="t" r="r" b="b"/>
              <a:pathLst>
                <a:path w="35966" h="10342" extrusionOk="0">
                  <a:moveTo>
                    <a:pt x="9229" y="7144"/>
                  </a:moveTo>
                  <a:cubicBezTo>
                    <a:pt x="10143" y="7144"/>
                    <a:pt x="11049" y="7387"/>
                    <a:pt x="11955" y="7670"/>
                  </a:cubicBezTo>
                  <a:lnTo>
                    <a:pt x="7093" y="7670"/>
                  </a:lnTo>
                  <a:cubicBezTo>
                    <a:pt x="7813" y="7288"/>
                    <a:pt x="8523" y="7144"/>
                    <a:pt x="9229" y="7144"/>
                  </a:cubicBezTo>
                  <a:close/>
                  <a:moveTo>
                    <a:pt x="19351" y="4316"/>
                  </a:moveTo>
                  <a:cubicBezTo>
                    <a:pt x="19715" y="4316"/>
                    <a:pt x="20090" y="4381"/>
                    <a:pt x="20477" y="4487"/>
                  </a:cubicBezTo>
                  <a:cubicBezTo>
                    <a:pt x="21454" y="4763"/>
                    <a:pt x="22331" y="5239"/>
                    <a:pt x="23208" y="5715"/>
                  </a:cubicBezTo>
                  <a:cubicBezTo>
                    <a:pt x="24487" y="6442"/>
                    <a:pt x="25790" y="7119"/>
                    <a:pt x="27193" y="7620"/>
                  </a:cubicBezTo>
                  <a:cubicBezTo>
                    <a:pt x="27218" y="7620"/>
                    <a:pt x="27243" y="7645"/>
                    <a:pt x="27319" y="7670"/>
                  </a:cubicBezTo>
                  <a:lnTo>
                    <a:pt x="19675" y="7670"/>
                  </a:lnTo>
                  <a:cubicBezTo>
                    <a:pt x="19675" y="7570"/>
                    <a:pt x="19775" y="7520"/>
                    <a:pt x="19825" y="7470"/>
                  </a:cubicBezTo>
                  <a:cubicBezTo>
                    <a:pt x="20276" y="6968"/>
                    <a:pt x="20251" y="6216"/>
                    <a:pt x="19775" y="5765"/>
                  </a:cubicBezTo>
                  <a:cubicBezTo>
                    <a:pt x="19616" y="5638"/>
                    <a:pt x="19427" y="5572"/>
                    <a:pt x="19253" y="5572"/>
                  </a:cubicBezTo>
                  <a:cubicBezTo>
                    <a:pt x="19152" y="5572"/>
                    <a:pt x="19055" y="5594"/>
                    <a:pt x="18973" y="5640"/>
                  </a:cubicBezTo>
                  <a:cubicBezTo>
                    <a:pt x="18697" y="5815"/>
                    <a:pt x="18597" y="6091"/>
                    <a:pt x="18697" y="6417"/>
                  </a:cubicBezTo>
                  <a:cubicBezTo>
                    <a:pt x="18747" y="6668"/>
                    <a:pt x="18872" y="6893"/>
                    <a:pt x="19098" y="7043"/>
                  </a:cubicBezTo>
                  <a:cubicBezTo>
                    <a:pt x="19223" y="7119"/>
                    <a:pt x="19198" y="7169"/>
                    <a:pt x="19073" y="7219"/>
                  </a:cubicBezTo>
                  <a:cubicBezTo>
                    <a:pt x="18867" y="7319"/>
                    <a:pt x="18654" y="7365"/>
                    <a:pt x="18446" y="7365"/>
                  </a:cubicBezTo>
                  <a:cubicBezTo>
                    <a:pt x="17871" y="7365"/>
                    <a:pt x="17339" y="7006"/>
                    <a:pt x="17118" y="6417"/>
                  </a:cubicBezTo>
                  <a:cubicBezTo>
                    <a:pt x="16943" y="5941"/>
                    <a:pt x="17193" y="5339"/>
                    <a:pt x="17695" y="4913"/>
                  </a:cubicBezTo>
                  <a:cubicBezTo>
                    <a:pt x="18218" y="4482"/>
                    <a:pt x="18771" y="4316"/>
                    <a:pt x="19351" y="4316"/>
                  </a:cubicBezTo>
                  <a:close/>
                  <a:moveTo>
                    <a:pt x="32075" y="0"/>
                  </a:moveTo>
                  <a:cubicBezTo>
                    <a:pt x="31954" y="0"/>
                    <a:pt x="31830" y="9"/>
                    <a:pt x="31705" y="26"/>
                  </a:cubicBezTo>
                  <a:cubicBezTo>
                    <a:pt x="30903" y="126"/>
                    <a:pt x="30351" y="627"/>
                    <a:pt x="29875" y="1229"/>
                  </a:cubicBezTo>
                  <a:cubicBezTo>
                    <a:pt x="29549" y="1630"/>
                    <a:pt x="29474" y="2106"/>
                    <a:pt x="29574" y="2582"/>
                  </a:cubicBezTo>
                  <a:cubicBezTo>
                    <a:pt x="29750" y="3485"/>
                    <a:pt x="30552" y="4111"/>
                    <a:pt x="31454" y="4136"/>
                  </a:cubicBezTo>
                  <a:cubicBezTo>
                    <a:pt x="31955" y="4136"/>
                    <a:pt x="32406" y="3961"/>
                    <a:pt x="32757" y="3635"/>
                  </a:cubicBezTo>
                  <a:cubicBezTo>
                    <a:pt x="33334" y="3084"/>
                    <a:pt x="33208" y="2432"/>
                    <a:pt x="32707" y="1705"/>
                  </a:cubicBezTo>
                  <a:cubicBezTo>
                    <a:pt x="32582" y="1555"/>
                    <a:pt x="32381" y="1480"/>
                    <a:pt x="32206" y="1429"/>
                  </a:cubicBezTo>
                  <a:cubicBezTo>
                    <a:pt x="32139" y="1409"/>
                    <a:pt x="32071" y="1400"/>
                    <a:pt x="32005" y="1400"/>
                  </a:cubicBezTo>
                  <a:cubicBezTo>
                    <a:pt x="31580" y="1400"/>
                    <a:pt x="31210" y="1787"/>
                    <a:pt x="31254" y="2156"/>
                  </a:cubicBezTo>
                  <a:cubicBezTo>
                    <a:pt x="31304" y="2582"/>
                    <a:pt x="31429" y="2933"/>
                    <a:pt x="31705" y="3234"/>
                  </a:cubicBezTo>
                  <a:cubicBezTo>
                    <a:pt x="31755" y="3284"/>
                    <a:pt x="31830" y="3309"/>
                    <a:pt x="31805" y="3384"/>
                  </a:cubicBezTo>
                  <a:cubicBezTo>
                    <a:pt x="31755" y="3459"/>
                    <a:pt x="31680" y="3459"/>
                    <a:pt x="31604" y="3459"/>
                  </a:cubicBezTo>
                  <a:lnTo>
                    <a:pt x="31304" y="3459"/>
                  </a:lnTo>
                  <a:cubicBezTo>
                    <a:pt x="30827" y="3384"/>
                    <a:pt x="30502" y="3134"/>
                    <a:pt x="30301" y="2733"/>
                  </a:cubicBezTo>
                  <a:cubicBezTo>
                    <a:pt x="30126" y="2382"/>
                    <a:pt x="30126" y="2006"/>
                    <a:pt x="30351" y="1655"/>
                  </a:cubicBezTo>
                  <a:cubicBezTo>
                    <a:pt x="30577" y="1354"/>
                    <a:pt x="30853" y="1079"/>
                    <a:pt x="31178" y="878"/>
                  </a:cubicBezTo>
                  <a:cubicBezTo>
                    <a:pt x="31445" y="718"/>
                    <a:pt x="31711" y="634"/>
                    <a:pt x="31995" y="634"/>
                  </a:cubicBezTo>
                  <a:cubicBezTo>
                    <a:pt x="32112" y="634"/>
                    <a:pt x="32232" y="648"/>
                    <a:pt x="32356" y="678"/>
                  </a:cubicBezTo>
                  <a:cubicBezTo>
                    <a:pt x="33309" y="853"/>
                    <a:pt x="33960" y="1429"/>
                    <a:pt x="34512" y="2156"/>
                  </a:cubicBezTo>
                  <a:cubicBezTo>
                    <a:pt x="35239" y="3084"/>
                    <a:pt x="35389" y="4186"/>
                    <a:pt x="35414" y="5289"/>
                  </a:cubicBezTo>
                  <a:cubicBezTo>
                    <a:pt x="35414" y="5439"/>
                    <a:pt x="35364" y="5490"/>
                    <a:pt x="35213" y="5515"/>
                  </a:cubicBezTo>
                  <a:cubicBezTo>
                    <a:pt x="35088" y="5515"/>
                    <a:pt x="34963" y="5540"/>
                    <a:pt x="34863" y="5565"/>
                  </a:cubicBezTo>
                  <a:cubicBezTo>
                    <a:pt x="34436" y="5690"/>
                    <a:pt x="34311" y="6191"/>
                    <a:pt x="34612" y="6517"/>
                  </a:cubicBezTo>
                  <a:cubicBezTo>
                    <a:pt x="34762" y="6668"/>
                    <a:pt x="34913" y="6793"/>
                    <a:pt x="35088" y="6893"/>
                  </a:cubicBezTo>
                  <a:cubicBezTo>
                    <a:pt x="35264" y="7018"/>
                    <a:pt x="35364" y="7069"/>
                    <a:pt x="35113" y="7194"/>
                  </a:cubicBezTo>
                  <a:cubicBezTo>
                    <a:pt x="35063" y="7219"/>
                    <a:pt x="35013" y="7294"/>
                    <a:pt x="34988" y="7344"/>
                  </a:cubicBezTo>
                  <a:cubicBezTo>
                    <a:pt x="34925" y="7492"/>
                    <a:pt x="34826" y="7551"/>
                    <a:pt x="34691" y="7551"/>
                  </a:cubicBezTo>
                  <a:cubicBezTo>
                    <a:pt x="34666" y="7551"/>
                    <a:pt x="34640" y="7549"/>
                    <a:pt x="34612" y="7545"/>
                  </a:cubicBezTo>
                  <a:cubicBezTo>
                    <a:pt x="34361" y="7545"/>
                    <a:pt x="34111" y="7522"/>
                    <a:pt x="33860" y="7522"/>
                  </a:cubicBezTo>
                  <a:cubicBezTo>
                    <a:pt x="33735" y="7522"/>
                    <a:pt x="33609" y="7528"/>
                    <a:pt x="33484" y="7545"/>
                  </a:cubicBezTo>
                  <a:cubicBezTo>
                    <a:pt x="33183" y="7576"/>
                    <a:pt x="32882" y="7608"/>
                    <a:pt x="32574" y="7608"/>
                  </a:cubicBezTo>
                  <a:cubicBezTo>
                    <a:pt x="32396" y="7608"/>
                    <a:pt x="32215" y="7597"/>
                    <a:pt x="32030" y="7570"/>
                  </a:cubicBezTo>
                  <a:cubicBezTo>
                    <a:pt x="31429" y="7470"/>
                    <a:pt x="30827" y="7269"/>
                    <a:pt x="30226" y="7119"/>
                  </a:cubicBezTo>
                  <a:cubicBezTo>
                    <a:pt x="29198" y="6893"/>
                    <a:pt x="28421" y="6267"/>
                    <a:pt x="27745" y="5490"/>
                  </a:cubicBezTo>
                  <a:cubicBezTo>
                    <a:pt x="27193" y="4888"/>
                    <a:pt x="26717" y="4236"/>
                    <a:pt x="26091" y="3685"/>
                  </a:cubicBezTo>
                  <a:cubicBezTo>
                    <a:pt x="25865" y="3459"/>
                    <a:pt x="25639" y="3284"/>
                    <a:pt x="25339" y="3209"/>
                  </a:cubicBezTo>
                  <a:cubicBezTo>
                    <a:pt x="25264" y="3187"/>
                    <a:pt x="25194" y="3177"/>
                    <a:pt x="25130" y="3177"/>
                  </a:cubicBezTo>
                  <a:cubicBezTo>
                    <a:pt x="24824" y="3177"/>
                    <a:pt x="24633" y="3409"/>
                    <a:pt x="24612" y="3760"/>
                  </a:cubicBezTo>
                  <a:cubicBezTo>
                    <a:pt x="24612" y="3936"/>
                    <a:pt x="24662" y="4111"/>
                    <a:pt x="24737" y="4287"/>
                  </a:cubicBezTo>
                  <a:cubicBezTo>
                    <a:pt x="24963" y="4763"/>
                    <a:pt x="25289" y="5189"/>
                    <a:pt x="25715" y="5515"/>
                  </a:cubicBezTo>
                  <a:cubicBezTo>
                    <a:pt x="26642" y="6267"/>
                    <a:pt x="27695" y="6843"/>
                    <a:pt x="28772" y="7344"/>
                  </a:cubicBezTo>
                  <a:cubicBezTo>
                    <a:pt x="28923" y="7394"/>
                    <a:pt x="29073" y="7444"/>
                    <a:pt x="29248" y="7520"/>
                  </a:cubicBezTo>
                  <a:cubicBezTo>
                    <a:pt x="29223" y="7532"/>
                    <a:pt x="29198" y="7538"/>
                    <a:pt x="29176" y="7538"/>
                  </a:cubicBezTo>
                  <a:cubicBezTo>
                    <a:pt x="29155" y="7538"/>
                    <a:pt x="29136" y="7532"/>
                    <a:pt x="29123" y="7520"/>
                  </a:cubicBezTo>
                  <a:cubicBezTo>
                    <a:pt x="27243" y="7119"/>
                    <a:pt x="25539" y="6292"/>
                    <a:pt x="23885" y="5364"/>
                  </a:cubicBezTo>
                  <a:cubicBezTo>
                    <a:pt x="22958" y="4838"/>
                    <a:pt x="22030" y="4287"/>
                    <a:pt x="21003" y="3961"/>
                  </a:cubicBezTo>
                  <a:cubicBezTo>
                    <a:pt x="20469" y="3798"/>
                    <a:pt x="19935" y="3657"/>
                    <a:pt x="19401" y="3657"/>
                  </a:cubicBezTo>
                  <a:cubicBezTo>
                    <a:pt x="19359" y="3657"/>
                    <a:pt x="19316" y="3658"/>
                    <a:pt x="19274" y="3660"/>
                  </a:cubicBezTo>
                  <a:cubicBezTo>
                    <a:pt x="18497" y="3685"/>
                    <a:pt x="17820" y="3961"/>
                    <a:pt x="17218" y="4462"/>
                  </a:cubicBezTo>
                  <a:cubicBezTo>
                    <a:pt x="16191" y="5314"/>
                    <a:pt x="16141" y="6668"/>
                    <a:pt x="17068" y="7495"/>
                  </a:cubicBezTo>
                  <a:cubicBezTo>
                    <a:pt x="17118" y="7545"/>
                    <a:pt x="17193" y="7595"/>
                    <a:pt x="17218" y="7670"/>
                  </a:cubicBezTo>
                  <a:cubicBezTo>
                    <a:pt x="17076" y="7686"/>
                    <a:pt x="16937" y="7694"/>
                    <a:pt x="16800" y="7694"/>
                  </a:cubicBezTo>
                  <a:cubicBezTo>
                    <a:pt x="16090" y="7694"/>
                    <a:pt x="15442" y="7488"/>
                    <a:pt x="14812" y="7194"/>
                  </a:cubicBezTo>
                  <a:cubicBezTo>
                    <a:pt x="14111" y="6868"/>
                    <a:pt x="13860" y="6166"/>
                    <a:pt x="13885" y="5540"/>
                  </a:cubicBezTo>
                  <a:cubicBezTo>
                    <a:pt x="13885" y="5281"/>
                    <a:pt x="14043" y="5133"/>
                    <a:pt x="14258" y="5133"/>
                  </a:cubicBezTo>
                  <a:cubicBezTo>
                    <a:pt x="14314" y="5133"/>
                    <a:pt x="14374" y="5143"/>
                    <a:pt x="14436" y="5164"/>
                  </a:cubicBezTo>
                  <a:cubicBezTo>
                    <a:pt x="14411" y="5189"/>
                    <a:pt x="14386" y="5189"/>
                    <a:pt x="14361" y="5214"/>
                  </a:cubicBezTo>
                  <a:cubicBezTo>
                    <a:pt x="14211" y="5364"/>
                    <a:pt x="14136" y="5540"/>
                    <a:pt x="14236" y="5740"/>
                  </a:cubicBezTo>
                  <a:cubicBezTo>
                    <a:pt x="14336" y="5966"/>
                    <a:pt x="14512" y="6066"/>
                    <a:pt x="14737" y="6066"/>
                  </a:cubicBezTo>
                  <a:cubicBezTo>
                    <a:pt x="15088" y="6041"/>
                    <a:pt x="15364" y="5690"/>
                    <a:pt x="15314" y="5314"/>
                  </a:cubicBezTo>
                  <a:cubicBezTo>
                    <a:pt x="15238" y="4813"/>
                    <a:pt x="14862" y="4462"/>
                    <a:pt x="14386" y="4462"/>
                  </a:cubicBezTo>
                  <a:cubicBezTo>
                    <a:pt x="14370" y="4461"/>
                    <a:pt x="14353" y="4461"/>
                    <a:pt x="14336" y="4461"/>
                  </a:cubicBezTo>
                  <a:cubicBezTo>
                    <a:pt x="13829" y="4461"/>
                    <a:pt x="13356" y="4827"/>
                    <a:pt x="13283" y="5264"/>
                  </a:cubicBezTo>
                  <a:cubicBezTo>
                    <a:pt x="13158" y="5991"/>
                    <a:pt x="13359" y="6592"/>
                    <a:pt x="13785" y="7169"/>
                  </a:cubicBezTo>
                  <a:cubicBezTo>
                    <a:pt x="13910" y="7369"/>
                    <a:pt x="14136" y="7495"/>
                    <a:pt x="14286" y="7670"/>
                  </a:cubicBezTo>
                  <a:cubicBezTo>
                    <a:pt x="14186" y="7645"/>
                    <a:pt x="14111" y="7570"/>
                    <a:pt x="14010" y="7570"/>
                  </a:cubicBezTo>
                  <a:cubicBezTo>
                    <a:pt x="13459" y="7444"/>
                    <a:pt x="12908" y="7269"/>
                    <a:pt x="12381" y="7119"/>
                  </a:cubicBezTo>
                  <a:cubicBezTo>
                    <a:pt x="11349" y="6817"/>
                    <a:pt x="10316" y="6516"/>
                    <a:pt x="9252" y="6516"/>
                  </a:cubicBezTo>
                  <a:cubicBezTo>
                    <a:pt x="9076" y="6516"/>
                    <a:pt x="8900" y="6524"/>
                    <a:pt x="8722" y="6542"/>
                  </a:cubicBezTo>
                  <a:cubicBezTo>
                    <a:pt x="8221" y="6592"/>
                    <a:pt x="7745" y="6693"/>
                    <a:pt x="7268" y="6893"/>
                  </a:cubicBezTo>
                  <a:cubicBezTo>
                    <a:pt x="6767" y="7119"/>
                    <a:pt x="6241" y="7369"/>
                    <a:pt x="5689" y="7495"/>
                  </a:cubicBezTo>
                  <a:cubicBezTo>
                    <a:pt x="5564" y="7522"/>
                    <a:pt x="5438" y="7536"/>
                    <a:pt x="5314" y="7536"/>
                  </a:cubicBezTo>
                  <a:cubicBezTo>
                    <a:pt x="5093" y="7536"/>
                    <a:pt x="4880" y="7491"/>
                    <a:pt x="4687" y="7394"/>
                  </a:cubicBezTo>
                  <a:cubicBezTo>
                    <a:pt x="4161" y="7119"/>
                    <a:pt x="3810" y="6642"/>
                    <a:pt x="3659" y="6041"/>
                  </a:cubicBezTo>
                  <a:cubicBezTo>
                    <a:pt x="3471" y="5310"/>
                    <a:pt x="4059" y="4579"/>
                    <a:pt x="4756" y="4579"/>
                  </a:cubicBezTo>
                  <a:cubicBezTo>
                    <a:pt x="4799" y="4579"/>
                    <a:pt x="4843" y="4581"/>
                    <a:pt x="4887" y="4587"/>
                  </a:cubicBezTo>
                  <a:cubicBezTo>
                    <a:pt x="4687" y="4637"/>
                    <a:pt x="4562" y="4763"/>
                    <a:pt x="4537" y="4988"/>
                  </a:cubicBezTo>
                  <a:cubicBezTo>
                    <a:pt x="4512" y="5264"/>
                    <a:pt x="4637" y="5490"/>
                    <a:pt x="4887" y="5590"/>
                  </a:cubicBezTo>
                  <a:cubicBezTo>
                    <a:pt x="4983" y="5630"/>
                    <a:pt x="5084" y="5649"/>
                    <a:pt x="5184" y="5649"/>
                  </a:cubicBezTo>
                  <a:cubicBezTo>
                    <a:pt x="5397" y="5649"/>
                    <a:pt x="5603" y="5560"/>
                    <a:pt x="5740" y="5389"/>
                  </a:cubicBezTo>
                  <a:cubicBezTo>
                    <a:pt x="6141" y="4888"/>
                    <a:pt x="5840" y="4136"/>
                    <a:pt x="5188" y="3961"/>
                  </a:cubicBezTo>
                  <a:cubicBezTo>
                    <a:pt x="5068" y="3930"/>
                    <a:pt x="4943" y="3915"/>
                    <a:pt x="4816" y="3915"/>
                  </a:cubicBezTo>
                  <a:cubicBezTo>
                    <a:pt x="4124" y="3915"/>
                    <a:pt x="3383" y="4357"/>
                    <a:pt x="3108" y="5013"/>
                  </a:cubicBezTo>
                  <a:cubicBezTo>
                    <a:pt x="2832" y="5690"/>
                    <a:pt x="2983" y="6317"/>
                    <a:pt x="3334" y="6918"/>
                  </a:cubicBezTo>
                  <a:cubicBezTo>
                    <a:pt x="3459" y="7144"/>
                    <a:pt x="3634" y="7319"/>
                    <a:pt x="3810" y="7495"/>
                  </a:cubicBezTo>
                  <a:cubicBezTo>
                    <a:pt x="3785" y="7520"/>
                    <a:pt x="3766" y="7526"/>
                    <a:pt x="3750" y="7526"/>
                  </a:cubicBezTo>
                  <a:cubicBezTo>
                    <a:pt x="3735" y="7526"/>
                    <a:pt x="3722" y="7520"/>
                    <a:pt x="3710" y="7520"/>
                  </a:cubicBezTo>
                  <a:cubicBezTo>
                    <a:pt x="3233" y="7470"/>
                    <a:pt x="2782" y="7319"/>
                    <a:pt x="2306" y="7219"/>
                  </a:cubicBezTo>
                  <a:cubicBezTo>
                    <a:pt x="2110" y="7170"/>
                    <a:pt x="1914" y="7132"/>
                    <a:pt x="1711" y="7132"/>
                  </a:cubicBezTo>
                  <a:cubicBezTo>
                    <a:pt x="1603" y="7132"/>
                    <a:pt x="1492" y="7143"/>
                    <a:pt x="1379" y="7169"/>
                  </a:cubicBezTo>
                  <a:cubicBezTo>
                    <a:pt x="627" y="7294"/>
                    <a:pt x="301" y="7695"/>
                    <a:pt x="151" y="8572"/>
                  </a:cubicBezTo>
                  <a:cubicBezTo>
                    <a:pt x="0" y="9349"/>
                    <a:pt x="577" y="10176"/>
                    <a:pt x="1354" y="10327"/>
                  </a:cubicBezTo>
                  <a:cubicBezTo>
                    <a:pt x="1409" y="10336"/>
                    <a:pt x="1464" y="10341"/>
                    <a:pt x="1519" y="10341"/>
                  </a:cubicBezTo>
                  <a:cubicBezTo>
                    <a:pt x="1884" y="10341"/>
                    <a:pt x="2216" y="10131"/>
                    <a:pt x="2281" y="9825"/>
                  </a:cubicBezTo>
                  <a:cubicBezTo>
                    <a:pt x="2356" y="9550"/>
                    <a:pt x="2206" y="9249"/>
                    <a:pt x="1980" y="9174"/>
                  </a:cubicBezTo>
                  <a:cubicBezTo>
                    <a:pt x="1916" y="9151"/>
                    <a:pt x="1853" y="9140"/>
                    <a:pt x="1791" y="9140"/>
                  </a:cubicBezTo>
                  <a:cubicBezTo>
                    <a:pt x="1586" y="9140"/>
                    <a:pt x="1406" y="9263"/>
                    <a:pt x="1329" y="9475"/>
                  </a:cubicBezTo>
                  <a:cubicBezTo>
                    <a:pt x="1293" y="9558"/>
                    <a:pt x="1262" y="9591"/>
                    <a:pt x="1230" y="9591"/>
                  </a:cubicBezTo>
                  <a:cubicBezTo>
                    <a:pt x="1194" y="9591"/>
                    <a:pt x="1155" y="9552"/>
                    <a:pt x="1103" y="9500"/>
                  </a:cubicBezTo>
                  <a:cubicBezTo>
                    <a:pt x="777" y="9174"/>
                    <a:pt x="702" y="8798"/>
                    <a:pt x="852" y="8347"/>
                  </a:cubicBezTo>
                  <a:cubicBezTo>
                    <a:pt x="978" y="7946"/>
                    <a:pt x="1203" y="7795"/>
                    <a:pt x="1629" y="7795"/>
                  </a:cubicBezTo>
                  <a:cubicBezTo>
                    <a:pt x="1676" y="7792"/>
                    <a:pt x="1723" y="7790"/>
                    <a:pt x="1769" y="7790"/>
                  </a:cubicBezTo>
                  <a:cubicBezTo>
                    <a:pt x="2067" y="7790"/>
                    <a:pt x="2350" y="7856"/>
                    <a:pt x="2632" y="7921"/>
                  </a:cubicBezTo>
                  <a:cubicBezTo>
                    <a:pt x="3584" y="8146"/>
                    <a:pt x="4512" y="8347"/>
                    <a:pt x="5514" y="8347"/>
                  </a:cubicBezTo>
                  <a:cubicBezTo>
                    <a:pt x="8388" y="8338"/>
                    <a:pt x="11265" y="8336"/>
                    <a:pt x="14142" y="8336"/>
                  </a:cubicBezTo>
                  <a:cubicBezTo>
                    <a:pt x="19897" y="8336"/>
                    <a:pt x="25656" y="8347"/>
                    <a:pt x="31404" y="8347"/>
                  </a:cubicBezTo>
                  <a:lnTo>
                    <a:pt x="35965" y="8347"/>
                  </a:lnTo>
                  <a:lnTo>
                    <a:pt x="35965" y="4462"/>
                  </a:lnTo>
                  <a:cubicBezTo>
                    <a:pt x="35965" y="3685"/>
                    <a:pt x="35665" y="2908"/>
                    <a:pt x="35665" y="2908"/>
                  </a:cubicBezTo>
                  <a:cubicBezTo>
                    <a:pt x="35239" y="1906"/>
                    <a:pt x="34612" y="1079"/>
                    <a:pt x="33685" y="502"/>
                  </a:cubicBezTo>
                  <a:cubicBezTo>
                    <a:pt x="33187" y="191"/>
                    <a:pt x="32655" y="0"/>
                    <a:pt x="32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355375" y="1375014"/>
              <a:ext cx="18300" cy="281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 rot="5400000">
              <a:off x="87148" y="893986"/>
              <a:ext cx="644870" cy="185432"/>
            </a:xfrm>
            <a:custGeom>
              <a:avLst/>
              <a:gdLst/>
              <a:ahLst/>
              <a:cxnLst/>
              <a:rect l="l" t="t" r="r" b="b"/>
              <a:pathLst>
                <a:path w="35966" h="10342" extrusionOk="0">
                  <a:moveTo>
                    <a:pt x="9229" y="7144"/>
                  </a:moveTo>
                  <a:cubicBezTo>
                    <a:pt x="10143" y="7144"/>
                    <a:pt x="11049" y="7387"/>
                    <a:pt x="11955" y="7670"/>
                  </a:cubicBezTo>
                  <a:lnTo>
                    <a:pt x="7093" y="7670"/>
                  </a:lnTo>
                  <a:cubicBezTo>
                    <a:pt x="7813" y="7288"/>
                    <a:pt x="8523" y="7144"/>
                    <a:pt x="9229" y="7144"/>
                  </a:cubicBezTo>
                  <a:close/>
                  <a:moveTo>
                    <a:pt x="19351" y="4316"/>
                  </a:moveTo>
                  <a:cubicBezTo>
                    <a:pt x="19715" y="4316"/>
                    <a:pt x="20090" y="4381"/>
                    <a:pt x="20477" y="4487"/>
                  </a:cubicBezTo>
                  <a:cubicBezTo>
                    <a:pt x="21454" y="4763"/>
                    <a:pt x="22331" y="5239"/>
                    <a:pt x="23208" y="5715"/>
                  </a:cubicBezTo>
                  <a:cubicBezTo>
                    <a:pt x="24487" y="6442"/>
                    <a:pt x="25790" y="7119"/>
                    <a:pt x="27193" y="7620"/>
                  </a:cubicBezTo>
                  <a:cubicBezTo>
                    <a:pt x="27218" y="7620"/>
                    <a:pt x="27243" y="7645"/>
                    <a:pt x="27319" y="7670"/>
                  </a:cubicBezTo>
                  <a:lnTo>
                    <a:pt x="19675" y="7670"/>
                  </a:lnTo>
                  <a:cubicBezTo>
                    <a:pt x="19675" y="7570"/>
                    <a:pt x="19775" y="7520"/>
                    <a:pt x="19825" y="7470"/>
                  </a:cubicBezTo>
                  <a:cubicBezTo>
                    <a:pt x="20276" y="6968"/>
                    <a:pt x="20251" y="6216"/>
                    <a:pt x="19775" y="5765"/>
                  </a:cubicBezTo>
                  <a:cubicBezTo>
                    <a:pt x="19616" y="5638"/>
                    <a:pt x="19427" y="5572"/>
                    <a:pt x="19253" y="5572"/>
                  </a:cubicBezTo>
                  <a:cubicBezTo>
                    <a:pt x="19152" y="5572"/>
                    <a:pt x="19055" y="5594"/>
                    <a:pt x="18973" y="5640"/>
                  </a:cubicBezTo>
                  <a:cubicBezTo>
                    <a:pt x="18697" y="5815"/>
                    <a:pt x="18597" y="6091"/>
                    <a:pt x="18697" y="6417"/>
                  </a:cubicBezTo>
                  <a:cubicBezTo>
                    <a:pt x="18747" y="6668"/>
                    <a:pt x="18872" y="6893"/>
                    <a:pt x="19098" y="7043"/>
                  </a:cubicBezTo>
                  <a:cubicBezTo>
                    <a:pt x="19223" y="7119"/>
                    <a:pt x="19198" y="7169"/>
                    <a:pt x="19073" y="7219"/>
                  </a:cubicBezTo>
                  <a:cubicBezTo>
                    <a:pt x="18867" y="7319"/>
                    <a:pt x="18654" y="7365"/>
                    <a:pt x="18446" y="7365"/>
                  </a:cubicBezTo>
                  <a:cubicBezTo>
                    <a:pt x="17871" y="7365"/>
                    <a:pt x="17339" y="7006"/>
                    <a:pt x="17118" y="6417"/>
                  </a:cubicBezTo>
                  <a:cubicBezTo>
                    <a:pt x="16943" y="5941"/>
                    <a:pt x="17193" y="5339"/>
                    <a:pt x="17695" y="4913"/>
                  </a:cubicBezTo>
                  <a:cubicBezTo>
                    <a:pt x="18218" y="4482"/>
                    <a:pt x="18771" y="4316"/>
                    <a:pt x="19351" y="4316"/>
                  </a:cubicBezTo>
                  <a:close/>
                  <a:moveTo>
                    <a:pt x="32075" y="0"/>
                  </a:moveTo>
                  <a:cubicBezTo>
                    <a:pt x="31954" y="0"/>
                    <a:pt x="31830" y="9"/>
                    <a:pt x="31705" y="26"/>
                  </a:cubicBezTo>
                  <a:cubicBezTo>
                    <a:pt x="30903" y="126"/>
                    <a:pt x="30351" y="627"/>
                    <a:pt x="29875" y="1229"/>
                  </a:cubicBezTo>
                  <a:cubicBezTo>
                    <a:pt x="29549" y="1630"/>
                    <a:pt x="29474" y="2106"/>
                    <a:pt x="29574" y="2582"/>
                  </a:cubicBezTo>
                  <a:cubicBezTo>
                    <a:pt x="29750" y="3485"/>
                    <a:pt x="30552" y="4111"/>
                    <a:pt x="31454" y="4136"/>
                  </a:cubicBezTo>
                  <a:cubicBezTo>
                    <a:pt x="31955" y="4136"/>
                    <a:pt x="32406" y="3961"/>
                    <a:pt x="32757" y="3635"/>
                  </a:cubicBezTo>
                  <a:cubicBezTo>
                    <a:pt x="33334" y="3084"/>
                    <a:pt x="33208" y="2432"/>
                    <a:pt x="32707" y="1705"/>
                  </a:cubicBezTo>
                  <a:cubicBezTo>
                    <a:pt x="32582" y="1555"/>
                    <a:pt x="32381" y="1480"/>
                    <a:pt x="32206" y="1429"/>
                  </a:cubicBezTo>
                  <a:cubicBezTo>
                    <a:pt x="32139" y="1409"/>
                    <a:pt x="32071" y="1400"/>
                    <a:pt x="32005" y="1400"/>
                  </a:cubicBezTo>
                  <a:cubicBezTo>
                    <a:pt x="31580" y="1400"/>
                    <a:pt x="31210" y="1787"/>
                    <a:pt x="31254" y="2156"/>
                  </a:cubicBezTo>
                  <a:cubicBezTo>
                    <a:pt x="31304" y="2582"/>
                    <a:pt x="31429" y="2933"/>
                    <a:pt x="31705" y="3234"/>
                  </a:cubicBezTo>
                  <a:cubicBezTo>
                    <a:pt x="31755" y="3284"/>
                    <a:pt x="31830" y="3309"/>
                    <a:pt x="31805" y="3384"/>
                  </a:cubicBezTo>
                  <a:cubicBezTo>
                    <a:pt x="31755" y="3459"/>
                    <a:pt x="31680" y="3459"/>
                    <a:pt x="31604" y="3459"/>
                  </a:cubicBezTo>
                  <a:lnTo>
                    <a:pt x="31304" y="3459"/>
                  </a:lnTo>
                  <a:cubicBezTo>
                    <a:pt x="30827" y="3384"/>
                    <a:pt x="30502" y="3134"/>
                    <a:pt x="30301" y="2733"/>
                  </a:cubicBezTo>
                  <a:cubicBezTo>
                    <a:pt x="30126" y="2382"/>
                    <a:pt x="30126" y="2006"/>
                    <a:pt x="30351" y="1655"/>
                  </a:cubicBezTo>
                  <a:cubicBezTo>
                    <a:pt x="30577" y="1354"/>
                    <a:pt x="30853" y="1079"/>
                    <a:pt x="31178" y="878"/>
                  </a:cubicBezTo>
                  <a:cubicBezTo>
                    <a:pt x="31445" y="718"/>
                    <a:pt x="31711" y="634"/>
                    <a:pt x="31995" y="634"/>
                  </a:cubicBezTo>
                  <a:cubicBezTo>
                    <a:pt x="32112" y="634"/>
                    <a:pt x="32232" y="648"/>
                    <a:pt x="32356" y="678"/>
                  </a:cubicBezTo>
                  <a:cubicBezTo>
                    <a:pt x="33309" y="853"/>
                    <a:pt x="33960" y="1429"/>
                    <a:pt x="34512" y="2156"/>
                  </a:cubicBezTo>
                  <a:cubicBezTo>
                    <a:pt x="35239" y="3084"/>
                    <a:pt x="35389" y="4186"/>
                    <a:pt x="35414" y="5289"/>
                  </a:cubicBezTo>
                  <a:cubicBezTo>
                    <a:pt x="35414" y="5439"/>
                    <a:pt x="35364" y="5490"/>
                    <a:pt x="35213" y="5515"/>
                  </a:cubicBezTo>
                  <a:cubicBezTo>
                    <a:pt x="35088" y="5515"/>
                    <a:pt x="34963" y="5540"/>
                    <a:pt x="34863" y="5565"/>
                  </a:cubicBezTo>
                  <a:cubicBezTo>
                    <a:pt x="34436" y="5690"/>
                    <a:pt x="34311" y="6191"/>
                    <a:pt x="34612" y="6517"/>
                  </a:cubicBezTo>
                  <a:cubicBezTo>
                    <a:pt x="34762" y="6668"/>
                    <a:pt x="34913" y="6793"/>
                    <a:pt x="35088" y="6893"/>
                  </a:cubicBezTo>
                  <a:cubicBezTo>
                    <a:pt x="35264" y="7018"/>
                    <a:pt x="35364" y="7069"/>
                    <a:pt x="35113" y="7194"/>
                  </a:cubicBezTo>
                  <a:cubicBezTo>
                    <a:pt x="35063" y="7219"/>
                    <a:pt x="35013" y="7294"/>
                    <a:pt x="34988" y="7344"/>
                  </a:cubicBezTo>
                  <a:cubicBezTo>
                    <a:pt x="34925" y="7492"/>
                    <a:pt x="34826" y="7551"/>
                    <a:pt x="34691" y="7551"/>
                  </a:cubicBezTo>
                  <a:cubicBezTo>
                    <a:pt x="34666" y="7551"/>
                    <a:pt x="34640" y="7549"/>
                    <a:pt x="34612" y="7545"/>
                  </a:cubicBezTo>
                  <a:cubicBezTo>
                    <a:pt x="34361" y="7545"/>
                    <a:pt x="34111" y="7522"/>
                    <a:pt x="33860" y="7522"/>
                  </a:cubicBezTo>
                  <a:cubicBezTo>
                    <a:pt x="33735" y="7522"/>
                    <a:pt x="33609" y="7528"/>
                    <a:pt x="33484" y="7545"/>
                  </a:cubicBezTo>
                  <a:cubicBezTo>
                    <a:pt x="33183" y="7576"/>
                    <a:pt x="32882" y="7608"/>
                    <a:pt x="32574" y="7608"/>
                  </a:cubicBezTo>
                  <a:cubicBezTo>
                    <a:pt x="32396" y="7608"/>
                    <a:pt x="32215" y="7597"/>
                    <a:pt x="32030" y="7570"/>
                  </a:cubicBezTo>
                  <a:cubicBezTo>
                    <a:pt x="31429" y="7470"/>
                    <a:pt x="30827" y="7269"/>
                    <a:pt x="30226" y="7119"/>
                  </a:cubicBezTo>
                  <a:cubicBezTo>
                    <a:pt x="29198" y="6893"/>
                    <a:pt x="28421" y="6267"/>
                    <a:pt x="27745" y="5490"/>
                  </a:cubicBezTo>
                  <a:cubicBezTo>
                    <a:pt x="27193" y="4888"/>
                    <a:pt x="26717" y="4236"/>
                    <a:pt x="26091" y="3685"/>
                  </a:cubicBezTo>
                  <a:cubicBezTo>
                    <a:pt x="25865" y="3459"/>
                    <a:pt x="25639" y="3284"/>
                    <a:pt x="25339" y="3209"/>
                  </a:cubicBezTo>
                  <a:cubicBezTo>
                    <a:pt x="25264" y="3187"/>
                    <a:pt x="25194" y="3177"/>
                    <a:pt x="25130" y="3177"/>
                  </a:cubicBezTo>
                  <a:cubicBezTo>
                    <a:pt x="24824" y="3177"/>
                    <a:pt x="24633" y="3409"/>
                    <a:pt x="24612" y="3760"/>
                  </a:cubicBezTo>
                  <a:cubicBezTo>
                    <a:pt x="24612" y="3936"/>
                    <a:pt x="24662" y="4111"/>
                    <a:pt x="24737" y="4287"/>
                  </a:cubicBezTo>
                  <a:cubicBezTo>
                    <a:pt x="24963" y="4763"/>
                    <a:pt x="25289" y="5189"/>
                    <a:pt x="25715" y="5515"/>
                  </a:cubicBezTo>
                  <a:cubicBezTo>
                    <a:pt x="26642" y="6267"/>
                    <a:pt x="27695" y="6843"/>
                    <a:pt x="28772" y="7344"/>
                  </a:cubicBezTo>
                  <a:cubicBezTo>
                    <a:pt x="28923" y="7394"/>
                    <a:pt x="29073" y="7444"/>
                    <a:pt x="29248" y="7520"/>
                  </a:cubicBezTo>
                  <a:cubicBezTo>
                    <a:pt x="29223" y="7532"/>
                    <a:pt x="29198" y="7538"/>
                    <a:pt x="29176" y="7538"/>
                  </a:cubicBezTo>
                  <a:cubicBezTo>
                    <a:pt x="29155" y="7538"/>
                    <a:pt x="29136" y="7532"/>
                    <a:pt x="29123" y="7520"/>
                  </a:cubicBezTo>
                  <a:cubicBezTo>
                    <a:pt x="27243" y="7119"/>
                    <a:pt x="25539" y="6292"/>
                    <a:pt x="23885" y="5364"/>
                  </a:cubicBezTo>
                  <a:cubicBezTo>
                    <a:pt x="22958" y="4838"/>
                    <a:pt x="22030" y="4287"/>
                    <a:pt x="21003" y="3961"/>
                  </a:cubicBezTo>
                  <a:cubicBezTo>
                    <a:pt x="20469" y="3798"/>
                    <a:pt x="19935" y="3657"/>
                    <a:pt x="19401" y="3657"/>
                  </a:cubicBezTo>
                  <a:cubicBezTo>
                    <a:pt x="19359" y="3657"/>
                    <a:pt x="19316" y="3658"/>
                    <a:pt x="19274" y="3660"/>
                  </a:cubicBezTo>
                  <a:cubicBezTo>
                    <a:pt x="18497" y="3685"/>
                    <a:pt x="17820" y="3961"/>
                    <a:pt x="17218" y="4462"/>
                  </a:cubicBezTo>
                  <a:cubicBezTo>
                    <a:pt x="16191" y="5314"/>
                    <a:pt x="16141" y="6668"/>
                    <a:pt x="17068" y="7495"/>
                  </a:cubicBezTo>
                  <a:cubicBezTo>
                    <a:pt x="17118" y="7545"/>
                    <a:pt x="17193" y="7595"/>
                    <a:pt x="17218" y="7670"/>
                  </a:cubicBezTo>
                  <a:cubicBezTo>
                    <a:pt x="17076" y="7686"/>
                    <a:pt x="16937" y="7694"/>
                    <a:pt x="16800" y="7694"/>
                  </a:cubicBezTo>
                  <a:cubicBezTo>
                    <a:pt x="16090" y="7694"/>
                    <a:pt x="15442" y="7488"/>
                    <a:pt x="14812" y="7194"/>
                  </a:cubicBezTo>
                  <a:cubicBezTo>
                    <a:pt x="14111" y="6868"/>
                    <a:pt x="13860" y="6166"/>
                    <a:pt x="13885" y="5540"/>
                  </a:cubicBezTo>
                  <a:cubicBezTo>
                    <a:pt x="13885" y="5281"/>
                    <a:pt x="14043" y="5133"/>
                    <a:pt x="14258" y="5133"/>
                  </a:cubicBezTo>
                  <a:cubicBezTo>
                    <a:pt x="14314" y="5133"/>
                    <a:pt x="14374" y="5143"/>
                    <a:pt x="14436" y="5164"/>
                  </a:cubicBezTo>
                  <a:cubicBezTo>
                    <a:pt x="14411" y="5189"/>
                    <a:pt x="14386" y="5189"/>
                    <a:pt x="14361" y="5214"/>
                  </a:cubicBezTo>
                  <a:cubicBezTo>
                    <a:pt x="14211" y="5364"/>
                    <a:pt x="14136" y="5540"/>
                    <a:pt x="14236" y="5740"/>
                  </a:cubicBezTo>
                  <a:cubicBezTo>
                    <a:pt x="14336" y="5966"/>
                    <a:pt x="14512" y="6066"/>
                    <a:pt x="14737" y="6066"/>
                  </a:cubicBezTo>
                  <a:cubicBezTo>
                    <a:pt x="15088" y="6041"/>
                    <a:pt x="15364" y="5690"/>
                    <a:pt x="15314" y="5314"/>
                  </a:cubicBezTo>
                  <a:cubicBezTo>
                    <a:pt x="15238" y="4813"/>
                    <a:pt x="14862" y="4462"/>
                    <a:pt x="14386" y="4462"/>
                  </a:cubicBezTo>
                  <a:cubicBezTo>
                    <a:pt x="14370" y="4461"/>
                    <a:pt x="14353" y="4461"/>
                    <a:pt x="14336" y="4461"/>
                  </a:cubicBezTo>
                  <a:cubicBezTo>
                    <a:pt x="13829" y="4461"/>
                    <a:pt x="13356" y="4827"/>
                    <a:pt x="13283" y="5264"/>
                  </a:cubicBezTo>
                  <a:cubicBezTo>
                    <a:pt x="13158" y="5991"/>
                    <a:pt x="13359" y="6592"/>
                    <a:pt x="13785" y="7169"/>
                  </a:cubicBezTo>
                  <a:cubicBezTo>
                    <a:pt x="13910" y="7369"/>
                    <a:pt x="14136" y="7495"/>
                    <a:pt x="14286" y="7670"/>
                  </a:cubicBezTo>
                  <a:cubicBezTo>
                    <a:pt x="14186" y="7645"/>
                    <a:pt x="14111" y="7570"/>
                    <a:pt x="14010" y="7570"/>
                  </a:cubicBezTo>
                  <a:cubicBezTo>
                    <a:pt x="13459" y="7444"/>
                    <a:pt x="12908" y="7269"/>
                    <a:pt x="12381" y="7119"/>
                  </a:cubicBezTo>
                  <a:cubicBezTo>
                    <a:pt x="11349" y="6817"/>
                    <a:pt x="10316" y="6516"/>
                    <a:pt x="9252" y="6516"/>
                  </a:cubicBezTo>
                  <a:cubicBezTo>
                    <a:pt x="9076" y="6516"/>
                    <a:pt x="8900" y="6524"/>
                    <a:pt x="8722" y="6542"/>
                  </a:cubicBezTo>
                  <a:cubicBezTo>
                    <a:pt x="8221" y="6592"/>
                    <a:pt x="7745" y="6693"/>
                    <a:pt x="7268" y="6893"/>
                  </a:cubicBezTo>
                  <a:cubicBezTo>
                    <a:pt x="6767" y="7119"/>
                    <a:pt x="6241" y="7369"/>
                    <a:pt x="5689" y="7495"/>
                  </a:cubicBezTo>
                  <a:cubicBezTo>
                    <a:pt x="5564" y="7522"/>
                    <a:pt x="5438" y="7536"/>
                    <a:pt x="5314" y="7536"/>
                  </a:cubicBezTo>
                  <a:cubicBezTo>
                    <a:pt x="5093" y="7536"/>
                    <a:pt x="4880" y="7491"/>
                    <a:pt x="4687" y="7394"/>
                  </a:cubicBezTo>
                  <a:cubicBezTo>
                    <a:pt x="4161" y="7119"/>
                    <a:pt x="3810" y="6642"/>
                    <a:pt x="3659" y="6041"/>
                  </a:cubicBezTo>
                  <a:cubicBezTo>
                    <a:pt x="3471" y="5310"/>
                    <a:pt x="4059" y="4579"/>
                    <a:pt x="4756" y="4579"/>
                  </a:cubicBezTo>
                  <a:cubicBezTo>
                    <a:pt x="4799" y="4579"/>
                    <a:pt x="4843" y="4581"/>
                    <a:pt x="4887" y="4587"/>
                  </a:cubicBezTo>
                  <a:cubicBezTo>
                    <a:pt x="4687" y="4637"/>
                    <a:pt x="4562" y="4763"/>
                    <a:pt x="4537" y="4988"/>
                  </a:cubicBezTo>
                  <a:cubicBezTo>
                    <a:pt x="4512" y="5264"/>
                    <a:pt x="4637" y="5490"/>
                    <a:pt x="4887" y="5590"/>
                  </a:cubicBezTo>
                  <a:cubicBezTo>
                    <a:pt x="4983" y="5630"/>
                    <a:pt x="5084" y="5649"/>
                    <a:pt x="5184" y="5649"/>
                  </a:cubicBezTo>
                  <a:cubicBezTo>
                    <a:pt x="5397" y="5649"/>
                    <a:pt x="5603" y="5560"/>
                    <a:pt x="5740" y="5389"/>
                  </a:cubicBezTo>
                  <a:cubicBezTo>
                    <a:pt x="6141" y="4888"/>
                    <a:pt x="5840" y="4136"/>
                    <a:pt x="5188" y="3961"/>
                  </a:cubicBezTo>
                  <a:cubicBezTo>
                    <a:pt x="5068" y="3930"/>
                    <a:pt x="4943" y="3915"/>
                    <a:pt x="4816" y="3915"/>
                  </a:cubicBezTo>
                  <a:cubicBezTo>
                    <a:pt x="4124" y="3915"/>
                    <a:pt x="3383" y="4357"/>
                    <a:pt x="3108" y="5013"/>
                  </a:cubicBezTo>
                  <a:cubicBezTo>
                    <a:pt x="2832" y="5690"/>
                    <a:pt x="2983" y="6317"/>
                    <a:pt x="3334" y="6918"/>
                  </a:cubicBezTo>
                  <a:cubicBezTo>
                    <a:pt x="3459" y="7144"/>
                    <a:pt x="3634" y="7319"/>
                    <a:pt x="3810" y="7495"/>
                  </a:cubicBezTo>
                  <a:cubicBezTo>
                    <a:pt x="3785" y="7520"/>
                    <a:pt x="3766" y="7526"/>
                    <a:pt x="3750" y="7526"/>
                  </a:cubicBezTo>
                  <a:cubicBezTo>
                    <a:pt x="3735" y="7526"/>
                    <a:pt x="3722" y="7520"/>
                    <a:pt x="3710" y="7520"/>
                  </a:cubicBezTo>
                  <a:cubicBezTo>
                    <a:pt x="3233" y="7470"/>
                    <a:pt x="2782" y="7319"/>
                    <a:pt x="2306" y="7219"/>
                  </a:cubicBezTo>
                  <a:cubicBezTo>
                    <a:pt x="2110" y="7170"/>
                    <a:pt x="1914" y="7132"/>
                    <a:pt x="1711" y="7132"/>
                  </a:cubicBezTo>
                  <a:cubicBezTo>
                    <a:pt x="1603" y="7132"/>
                    <a:pt x="1492" y="7143"/>
                    <a:pt x="1379" y="7169"/>
                  </a:cubicBezTo>
                  <a:cubicBezTo>
                    <a:pt x="627" y="7294"/>
                    <a:pt x="301" y="7695"/>
                    <a:pt x="151" y="8572"/>
                  </a:cubicBezTo>
                  <a:cubicBezTo>
                    <a:pt x="0" y="9349"/>
                    <a:pt x="577" y="10176"/>
                    <a:pt x="1354" y="10327"/>
                  </a:cubicBezTo>
                  <a:cubicBezTo>
                    <a:pt x="1409" y="10336"/>
                    <a:pt x="1464" y="10341"/>
                    <a:pt x="1519" y="10341"/>
                  </a:cubicBezTo>
                  <a:cubicBezTo>
                    <a:pt x="1884" y="10341"/>
                    <a:pt x="2216" y="10131"/>
                    <a:pt x="2281" y="9825"/>
                  </a:cubicBezTo>
                  <a:cubicBezTo>
                    <a:pt x="2356" y="9550"/>
                    <a:pt x="2206" y="9249"/>
                    <a:pt x="1980" y="9174"/>
                  </a:cubicBezTo>
                  <a:cubicBezTo>
                    <a:pt x="1916" y="9151"/>
                    <a:pt x="1853" y="9140"/>
                    <a:pt x="1791" y="9140"/>
                  </a:cubicBezTo>
                  <a:cubicBezTo>
                    <a:pt x="1586" y="9140"/>
                    <a:pt x="1406" y="9263"/>
                    <a:pt x="1329" y="9475"/>
                  </a:cubicBezTo>
                  <a:cubicBezTo>
                    <a:pt x="1293" y="9558"/>
                    <a:pt x="1262" y="9591"/>
                    <a:pt x="1230" y="9591"/>
                  </a:cubicBezTo>
                  <a:cubicBezTo>
                    <a:pt x="1194" y="9591"/>
                    <a:pt x="1155" y="9552"/>
                    <a:pt x="1103" y="9500"/>
                  </a:cubicBezTo>
                  <a:cubicBezTo>
                    <a:pt x="777" y="9174"/>
                    <a:pt x="702" y="8798"/>
                    <a:pt x="852" y="8347"/>
                  </a:cubicBezTo>
                  <a:cubicBezTo>
                    <a:pt x="978" y="7946"/>
                    <a:pt x="1203" y="7795"/>
                    <a:pt x="1629" y="7795"/>
                  </a:cubicBezTo>
                  <a:cubicBezTo>
                    <a:pt x="1676" y="7792"/>
                    <a:pt x="1723" y="7790"/>
                    <a:pt x="1769" y="7790"/>
                  </a:cubicBezTo>
                  <a:cubicBezTo>
                    <a:pt x="2067" y="7790"/>
                    <a:pt x="2350" y="7856"/>
                    <a:pt x="2632" y="7921"/>
                  </a:cubicBezTo>
                  <a:cubicBezTo>
                    <a:pt x="3584" y="8146"/>
                    <a:pt x="4512" y="8347"/>
                    <a:pt x="5514" y="8347"/>
                  </a:cubicBezTo>
                  <a:cubicBezTo>
                    <a:pt x="8388" y="8338"/>
                    <a:pt x="11265" y="8336"/>
                    <a:pt x="14142" y="8336"/>
                  </a:cubicBezTo>
                  <a:cubicBezTo>
                    <a:pt x="19897" y="8336"/>
                    <a:pt x="25656" y="8347"/>
                    <a:pt x="31404" y="8347"/>
                  </a:cubicBezTo>
                  <a:lnTo>
                    <a:pt x="35965" y="8347"/>
                  </a:lnTo>
                  <a:lnTo>
                    <a:pt x="35965" y="4462"/>
                  </a:lnTo>
                  <a:cubicBezTo>
                    <a:pt x="35965" y="3685"/>
                    <a:pt x="35665" y="2908"/>
                    <a:pt x="35665" y="2908"/>
                  </a:cubicBezTo>
                  <a:cubicBezTo>
                    <a:pt x="35239" y="1906"/>
                    <a:pt x="34612" y="1079"/>
                    <a:pt x="33685" y="502"/>
                  </a:cubicBezTo>
                  <a:cubicBezTo>
                    <a:pt x="33187" y="191"/>
                    <a:pt x="32655" y="0"/>
                    <a:pt x="32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1"/>
          <p:cNvPicPr preferRelativeResize="0"/>
          <p:nvPr/>
        </p:nvPicPr>
        <p:blipFill rotWithShape="1">
          <a:blip r:embed="rId2">
            <a:alphaModFix amt="18000"/>
          </a:blip>
          <a:srcRect r="50000"/>
          <a:stretch/>
        </p:blipFill>
        <p:spPr>
          <a:xfrm>
            <a:off x="-1" y="0"/>
            <a:ext cx="91439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1"/>
          <p:cNvSpPr txBox="1">
            <a:spLocks noGrp="1"/>
          </p:cNvSpPr>
          <p:nvPr>
            <p:ph type="title" hasCustomPrompt="1"/>
          </p:nvPr>
        </p:nvSpPr>
        <p:spPr>
          <a:xfrm>
            <a:off x="4373525" y="537500"/>
            <a:ext cx="40443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1" name="Google Shape;211;p21"/>
          <p:cNvSpPr txBox="1">
            <a:spLocks noGrp="1"/>
          </p:cNvSpPr>
          <p:nvPr>
            <p:ph type="subTitle" idx="1"/>
          </p:nvPr>
        </p:nvSpPr>
        <p:spPr>
          <a:xfrm>
            <a:off x="4373525" y="1415400"/>
            <a:ext cx="40443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title" idx="2" hasCustomPrompt="1"/>
          </p:nvPr>
        </p:nvSpPr>
        <p:spPr>
          <a:xfrm>
            <a:off x="4373525" y="1910200"/>
            <a:ext cx="40443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3" name="Google Shape;213;p21"/>
          <p:cNvSpPr txBox="1">
            <a:spLocks noGrp="1"/>
          </p:cNvSpPr>
          <p:nvPr>
            <p:ph type="subTitle" idx="3"/>
          </p:nvPr>
        </p:nvSpPr>
        <p:spPr>
          <a:xfrm>
            <a:off x="4373525" y="2788100"/>
            <a:ext cx="40443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1"/>
          <p:cNvSpPr txBox="1">
            <a:spLocks noGrp="1"/>
          </p:cNvSpPr>
          <p:nvPr>
            <p:ph type="title" idx="4" hasCustomPrompt="1"/>
          </p:nvPr>
        </p:nvSpPr>
        <p:spPr>
          <a:xfrm>
            <a:off x="4373525" y="3282899"/>
            <a:ext cx="40443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5" name="Google Shape;215;p21"/>
          <p:cNvSpPr txBox="1">
            <a:spLocks noGrp="1"/>
          </p:cNvSpPr>
          <p:nvPr>
            <p:ph type="subTitle" idx="5"/>
          </p:nvPr>
        </p:nvSpPr>
        <p:spPr>
          <a:xfrm>
            <a:off x="4373525" y="4160800"/>
            <a:ext cx="40443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1"/>
          <p:cNvSpPr>
            <a:spLocks noGrp="1"/>
          </p:cNvSpPr>
          <p:nvPr>
            <p:ph type="pic" idx="6"/>
          </p:nvPr>
        </p:nvSpPr>
        <p:spPr>
          <a:xfrm>
            <a:off x="0" y="0"/>
            <a:ext cx="34824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3"/>
          <p:cNvPicPr preferRelativeResize="0"/>
          <p:nvPr/>
        </p:nvPicPr>
        <p:blipFill rotWithShape="1">
          <a:blip r:embed="rId2">
            <a:alphaModFix amt="25000"/>
          </a:blip>
          <a:srcRect l="25000" r="25000"/>
          <a:stretch/>
        </p:blipFill>
        <p:spPr>
          <a:xfrm>
            <a:off x="-1" y="0"/>
            <a:ext cx="91439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4"/>
          <p:cNvPicPr preferRelativeResize="0"/>
          <p:nvPr/>
        </p:nvPicPr>
        <p:blipFill rotWithShape="1">
          <a:blip r:embed="rId2">
            <a:alphaModFix amt="28000"/>
          </a:blip>
          <a:srcRect l="49611" r="295"/>
          <a:stretch/>
        </p:blipFill>
        <p:spPr>
          <a:xfrm>
            <a:off x="0" y="-9018"/>
            <a:ext cx="916080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" name="Google Shape;226;p24"/>
          <p:cNvGrpSpPr/>
          <p:nvPr/>
        </p:nvGrpSpPr>
        <p:grpSpPr>
          <a:xfrm rot="10800000" flipH="1">
            <a:off x="268834" y="229759"/>
            <a:ext cx="8709162" cy="4747744"/>
            <a:chOff x="268834" y="229759"/>
            <a:chExt cx="8709162" cy="4747744"/>
          </a:xfrm>
        </p:grpSpPr>
        <p:grpSp>
          <p:nvGrpSpPr>
            <p:cNvPr id="227" name="Google Shape;227;p24"/>
            <p:cNvGrpSpPr/>
            <p:nvPr/>
          </p:nvGrpSpPr>
          <p:grpSpPr>
            <a:xfrm>
              <a:off x="268834" y="229759"/>
              <a:ext cx="789119" cy="802951"/>
              <a:chOff x="268834" y="229759"/>
              <a:chExt cx="789119" cy="802951"/>
            </a:xfrm>
          </p:grpSpPr>
          <p:sp>
            <p:nvSpPr>
              <p:cNvPr id="228" name="Google Shape;228;p24"/>
              <p:cNvSpPr/>
              <p:nvPr/>
            </p:nvSpPr>
            <p:spPr>
              <a:xfrm rot="-5400000">
                <a:off x="39115" y="617559"/>
                <a:ext cx="644870" cy="185432"/>
              </a:xfrm>
              <a:custGeom>
                <a:avLst/>
                <a:gdLst/>
                <a:ahLst/>
                <a:cxnLst/>
                <a:rect l="l" t="t" r="r" b="b"/>
                <a:pathLst>
                  <a:path w="35966" h="10342" extrusionOk="0">
                    <a:moveTo>
                      <a:pt x="9229" y="7144"/>
                    </a:moveTo>
                    <a:cubicBezTo>
                      <a:pt x="10143" y="7144"/>
                      <a:pt x="11049" y="7387"/>
                      <a:pt x="11955" y="7670"/>
                    </a:cubicBezTo>
                    <a:lnTo>
                      <a:pt x="7093" y="7670"/>
                    </a:lnTo>
                    <a:cubicBezTo>
                      <a:pt x="7813" y="7288"/>
                      <a:pt x="8523" y="7144"/>
                      <a:pt x="9229" y="7144"/>
                    </a:cubicBezTo>
                    <a:close/>
                    <a:moveTo>
                      <a:pt x="19351" y="4316"/>
                    </a:moveTo>
                    <a:cubicBezTo>
                      <a:pt x="19715" y="4316"/>
                      <a:pt x="20090" y="4381"/>
                      <a:pt x="20477" y="4487"/>
                    </a:cubicBezTo>
                    <a:cubicBezTo>
                      <a:pt x="21454" y="4763"/>
                      <a:pt x="22331" y="5239"/>
                      <a:pt x="23208" y="5715"/>
                    </a:cubicBezTo>
                    <a:cubicBezTo>
                      <a:pt x="24487" y="6442"/>
                      <a:pt x="25790" y="7119"/>
                      <a:pt x="27193" y="7620"/>
                    </a:cubicBezTo>
                    <a:cubicBezTo>
                      <a:pt x="27218" y="7620"/>
                      <a:pt x="27243" y="7645"/>
                      <a:pt x="27319" y="7670"/>
                    </a:cubicBezTo>
                    <a:lnTo>
                      <a:pt x="19675" y="7670"/>
                    </a:lnTo>
                    <a:cubicBezTo>
                      <a:pt x="19675" y="7570"/>
                      <a:pt x="19775" y="7520"/>
                      <a:pt x="19825" y="7470"/>
                    </a:cubicBezTo>
                    <a:cubicBezTo>
                      <a:pt x="20276" y="6968"/>
                      <a:pt x="20251" y="6216"/>
                      <a:pt x="19775" y="5765"/>
                    </a:cubicBezTo>
                    <a:cubicBezTo>
                      <a:pt x="19616" y="5638"/>
                      <a:pt x="19427" y="5572"/>
                      <a:pt x="19253" y="5572"/>
                    </a:cubicBezTo>
                    <a:cubicBezTo>
                      <a:pt x="19152" y="5572"/>
                      <a:pt x="19055" y="5594"/>
                      <a:pt x="18973" y="5640"/>
                    </a:cubicBezTo>
                    <a:cubicBezTo>
                      <a:pt x="18697" y="5815"/>
                      <a:pt x="18597" y="6091"/>
                      <a:pt x="18697" y="6417"/>
                    </a:cubicBezTo>
                    <a:cubicBezTo>
                      <a:pt x="18747" y="6668"/>
                      <a:pt x="18872" y="6893"/>
                      <a:pt x="19098" y="7043"/>
                    </a:cubicBezTo>
                    <a:cubicBezTo>
                      <a:pt x="19223" y="7119"/>
                      <a:pt x="19198" y="7169"/>
                      <a:pt x="19073" y="7219"/>
                    </a:cubicBezTo>
                    <a:cubicBezTo>
                      <a:pt x="18867" y="7319"/>
                      <a:pt x="18654" y="7365"/>
                      <a:pt x="18446" y="7365"/>
                    </a:cubicBezTo>
                    <a:cubicBezTo>
                      <a:pt x="17871" y="7365"/>
                      <a:pt x="17339" y="7006"/>
                      <a:pt x="17118" y="6417"/>
                    </a:cubicBezTo>
                    <a:cubicBezTo>
                      <a:pt x="16943" y="5941"/>
                      <a:pt x="17193" y="5339"/>
                      <a:pt x="17695" y="4913"/>
                    </a:cubicBezTo>
                    <a:cubicBezTo>
                      <a:pt x="18218" y="4482"/>
                      <a:pt x="18771" y="4316"/>
                      <a:pt x="19351" y="4316"/>
                    </a:cubicBezTo>
                    <a:close/>
                    <a:moveTo>
                      <a:pt x="32075" y="0"/>
                    </a:moveTo>
                    <a:cubicBezTo>
                      <a:pt x="31954" y="0"/>
                      <a:pt x="31830" y="9"/>
                      <a:pt x="31705" y="26"/>
                    </a:cubicBezTo>
                    <a:cubicBezTo>
                      <a:pt x="30903" y="126"/>
                      <a:pt x="30351" y="627"/>
                      <a:pt x="29875" y="1229"/>
                    </a:cubicBezTo>
                    <a:cubicBezTo>
                      <a:pt x="29549" y="1630"/>
                      <a:pt x="29474" y="2106"/>
                      <a:pt x="29574" y="2582"/>
                    </a:cubicBezTo>
                    <a:cubicBezTo>
                      <a:pt x="29750" y="3485"/>
                      <a:pt x="30552" y="4111"/>
                      <a:pt x="31454" y="4136"/>
                    </a:cubicBezTo>
                    <a:cubicBezTo>
                      <a:pt x="31955" y="4136"/>
                      <a:pt x="32406" y="3961"/>
                      <a:pt x="32757" y="3635"/>
                    </a:cubicBezTo>
                    <a:cubicBezTo>
                      <a:pt x="33334" y="3084"/>
                      <a:pt x="33208" y="2432"/>
                      <a:pt x="32707" y="1705"/>
                    </a:cubicBezTo>
                    <a:cubicBezTo>
                      <a:pt x="32582" y="1555"/>
                      <a:pt x="32381" y="1480"/>
                      <a:pt x="32206" y="1429"/>
                    </a:cubicBezTo>
                    <a:cubicBezTo>
                      <a:pt x="32139" y="1409"/>
                      <a:pt x="32071" y="1400"/>
                      <a:pt x="32005" y="1400"/>
                    </a:cubicBezTo>
                    <a:cubicBezTo>
                      <a:pt x="31580" y="1400"/>
                      <a:pt x="31210" y="1787"/>
                      <a:pt x="31254" y="2156"/>
                    </a:cubicBezTo>
                    <a:cubicBezTo>
                      <a:pt x="31304" y="2582"/>
                      <a:pt x="31429" y="2933"/>
                      <a:pt x="31705" y="3234"/>
                    </a:cubicBezTo>
                    <a:cubicBezTo>
                      <a:pt x="31755" y="3284"/>
                      <a:pt x="31830" y="3309"/>
                      <a:pt x="31805" y="3384"/>
                    </a:cubicBezTo>
                    <a:cubicBezTo>
                      <a:pt x="31755" y="3459"/>
                      <a:pt x="31680" y="3459"/>
                      <a:pt x="31604" y="3459"/>
                    </a:cubicBezTo>
                    <a:lnTo>
                      <a:pt x="31304" y="3459"/>
                    </a:lnTo>
                    <a:cubicBezTo>
                      <a:pt x="30827" y="3384"/>
                      <a:pt x="30502" y="3134"/>
                      <a:pt x="30301" y="2733"/>
                    </a:cubicBezTo>
                    <a:cubicBezTo>
                      <a:pt x="30126" y="2382"/>
                      <a:pt x="30126" y="2006"/>
                      <a:pt x="30351" y="1655"/>
                    </a:cubicBezTo>
                    <a:cubicBezTo>
                      <a:pt x="30577" y="1354"/>
                      <a:pt x="30853" y="1079"/>
                      <a:pt x="31178" y="878"/>
                    </a:cubicBezTo>
                    <a:cubicBezTo>
                      <a:pt x="31445" y="718"/>
                      <a:pt x="31711" y="634"/>
                      <a:pt x="31995" y="634"/>
                    </a:cubicBezTo>
                    <a:cubicBezTo>
                      <a:pt x="32112" y="634"/>
                      <a:pt x="32232" y="648"/>
                      <a:pt x="32356" y="678"/>
                    </a:cubicBezTo>
                    <a:cubicBezTo>
                      <a:pt x="33309" y="853"/>
                      <a:pt x="33960" y="1429"/>
                      <a:pt x="34512" y="2156"/>
                    </a:cubicBezTo>
                    <a:cubicBezTo>
                      <a:pt x="35239" y="3084"/>
                      <a:pt x="35389" y="4186"/>
                      <a:pt x="35414" y="5289"/>
                    </a:cubicBezTo>
                    <a:cubicBezTo>
                      <a:pt x="35414" y="5439"/>
                      <a:pt x="35364" y="5490"/>
                      <a:pt x="35213" y="5515"/>
                    </a:cubicBezTo>
                    <a:cubicBezTo>
                      <a:pt x="35088" y="5515"/>
                      <a:pt x="34963" y="5540"/>
                      <a:pt x="34863" y="5565"/>
                    </a:cubicBezTo>
                    <a:cubicBezTo>
                      <a:pt x="34436" y="5690"/>
                      <a:pt x="34311" y="6191"/>
                      <a:pt x="34612" y="6517"/>
                    </a:cubicBezTo>
                    <a:cubicBezTo>
                      <a:pt x="34762" y="6668"/>
                      <a:pt x="34913" y="6793"/>
                      <a:pt x="35088" y="6893"/>
                    </a:cubicBezTo>
                    <a:cubicBezTo>
                      <a:pt x="35264" y="7018"/>
                      <a:pt x="35364" y="7069"/>
                      <a:pt x="35113" y="7194"/>
                    </a:cubicBezTo>
                    <a:cubicBezTo>
                      <a:pt x="35063" y="7219"/>
                      <a:pt x="35013" y="7294"/>
                      <a:pt x="34988" y="7344"/>
                    </a:cubicBezTo>
                    <a:cubicBezTo>
                      <a:pt x="34925" y="7492"/>
                      <a:pt x="34826" y="7551"/>
                      <a:pt x="34691" y="7551"/>
                    </a:cubicBezTo>
                    <a:cubicBezTo>
                      <a:pt x="34666" y="7551"/>
                      <a:pt x="34640" y="7549"/>
                      <a:pt x="34612" y="7545"/>
                    </a:cubicBezTo>
                    <a:cubicBezTo>
                      <a:pt x="34361" y="7545"/>
                      <a:pt x="34111" y="7522"/>
                      <a:pt x="33860" y="7522"/>
                    </a:cubicBezTo>
                    <a:cubicBezTo>
                      <a:pt x="33735" y="7522"/>
                      <a:pt x="33609" y="7528"/>
                      <a:pt x="33484" y="7545"/>
                    </a:cubicBezTo>
                    <a:cubicBezTo>
                      <a:pt x="33183" y="7576"/>
                      <a:pt x="32882" y="7608"/>
                      <a:pt x="32574" y="7608"/>
                    </a:cubicBezTo>
                    <a:cubicBezTo>
                      <a:pt x="32396" y="7608"/>
                      <a:pt x="32215" y="7597"/>
                      <a:pt x="32030" y="7570"/>
                    </a:cubicBezTo>
                    <a:cubicBezTo>
                      <a:pt x="31429" y="7470"/>
                      <a:pt x="30827" y="7269"/>
                      <a:pt x="30226" y="7119"/>
                    </a:cubicBezTo>
                    <a:cubicBezTo>
                      <a:pt x="29198" y="6893"/>
                      <a:pt x="28421" y="6267"/>
                      <a:pt x="27745" y="5490"/>
                    </a:cubicBezTo>
                    <a:cubicBezTo>
                      <a:pt x="27193" y="4888"/>
                      <a:pt x="26717" y="4236"/>
                      <a:pt x="26091" y="3685"/>
                    </a:cubicBezTo>
                    <a:cubicBezTo>
                      <a:pt x="25865" y="3459"/>
                      <a:pt x="25639" y="3284"/>
                      <a:pt x="25339" y="3209"/>
                    </a:cubicBezTo>
                    <a:cubicBezTo>
                      <a:pt x="25264" y="3187"/>
                      <a:pt x="25194" y="3177"/>
                      <a:pt x="25130" y="3177"/>
                    </a:cubicBezTo>
                    <a:cubicBezTo>
                      <a:pt x="24824" y="3177"/>
                      <a:pt x="24633" y="3409"/>
                      <a:pt x="24612" y="3760"/>
                    </a:cubicBezTo>
                    <a:cubicBezTo>
                      <a:pt x="24612" y="3936"/>
                      <a:pt x="24662" y="4111"/>
                      <a:pt x="24737" y="4287"/>
                    </a:cubicBezTo>
                    <a:cubicBezTo>
                      <a:pt x="24963" y="4763"/>
                      <a:pt x="25289" y="5189"/>
                      <a:pt x="25715" y="5515"/>
                    </a:cubicBezTo>
                    <a:cubicBezTo>
                      <a:pt x="26642" y="6267"/>
                      <a:pt x="27695" y="6843"/>
                      <a:pt x="28772" y="7344"/>
                    </a:cubicBezTo>
                    <a:cubicBezTo>
                      <a:pt x="28923" y="7394"/>
                      <a:pt x="29073" y="7444"/>
                      <a:pt x="29248" y="7520"/>
                    </a:cubicBezTo>
                    <a:cubicBezTo>
                      <a:pt x="29223" y="7532"/>
                      <a:pt x="29198" y="7538"/>
                      <a:pt x="29176" y="7538"/>
                    </a:cubicBezTo>
                    <a:cubicBezTo>
                      <a:pt x="29155" y="7538"/>
                      <a:pt x="29136" y="7532"/>
                      <a:pt x="29123" y="7520"/>
                    </a:cubicBezTo>
                    <a:cubicBezTo>
                      <a:pt x="27243" y="7119"/>
                      <a:pt x="25539" y="6292"/>
                      <a:pt x="23885" y="5364"/>
                    </a:cubicBezTo>
                    <a:cubicBezTo>
                      <a:pt x="22958" y="4838"/>
                      <a:pt x="22030" y="4287"/>
                      <a:pt x="21003" y="3961"/>
                    </a:cubicBezTo>
                    <a:cubicBezTo>
                      <a:pt x="20469" y="3798"/>
                      <a:pt x="19935" y="3657"/>
                      <a:pt x="19401" y="3657"/>
                    </a:cubicBezTo>
                    <a:cubicBezTo>
                      <a:pt x="19359" y="3657"/>
                      <a:pt x="19316" y="3658"/>
                      <a:pt x="19274" y="3660"/>
                    </a:cubicBezTo>
                    <a:cubicBezTo>
                      <a:pt x="18497" y="3685"/>
                      <a:pt x="17820" y="3961"/>
                      <a:pt x="17218" y="4462"/>
                    </a:cubicBezTo>
                    <a:cubicBezTo>
                      <a:pt x="16191" y="5314"/>
                      <a:pt x="16141" y="6668"/>
                      <a:pt x="17068" y="7495"/>
                    </a:cubicBezTo>
                    <a:cubicBezTo>
                      <a:pt x="17118" y="7545"/>
                      <a:pt x="17193" y="7595"/>
                      <a:pt x="17218" y="7670"/>
                    </a:cubicBezTo>
                    <a:cubicBezTo>
                      <a:pt x="17076" y="7686"/>
                      <a:pt x="16937" y="7694"/>
                      <a:pt x="16800" y="7694"/>
                    </a:cubicBezTo>
                    <a:cubicBezTo>
                      <a:pt x="16090" y="7694"/>
                      <a:pt x="15442" y="7488"/>
                      <a:pt x="14812" y="7194"/>
                    </a:cubicBezTo>
                    <a:cubicBezTo>
                      <a:pt x="14111" y="6868"/>
                      <a:pt x="13860" y="6166"/>
                      <a:pt x="13885" y="5540"/>
                    </a:cubicBezTo>
                    <a:cubicBezTo>
                      <a:pt x="13885" y="5281"/>
                      <a:pt x="14043" y="5133"/>
                      <a:pt x="14258" y="5133"/>
                    </a:cubicBezTo>
                    <a:cubicBezTo>
                      <a:pt x="14314" y="5133"/>
                      <a:pt x="14374" y="5143"/>
                      <a:pt x="14436" y="5164"/>
                    </a:cubicBezTo>
                    <a:cubicBezTo>
                      <a:pt x="14411" y="5189"/>
                      <a:pt x="14386" y="5189"/>
                      <a:pt x="14361" y="5214"/>
                    </a:cubicBezTo>
                    <a:cubicBezTo>
                      <a:pt x="14211" y="5364"/>
                      <a:pt x="14136" y="5540"/>
                      <a:pt x="14236" y="5740"/>
                    </a:cubicBezTo>
                    <a:cubicBezTo>
                      <a:pt x="14336" y="5966"/>
                      <a:pt x="14512" y="6066"/>
                      <a:pt x="14737" y="6066"/>
                    </a:cubicBezTo>
                    <a:cubicBezTo>
                      <a:pt x="15088" y="6041"/>
                      <a:pt x="15364" y="5690"/>
                      <a:pt x="15314" y="5314"/>
                    </a:cubicBezTo>
                    <a:cubicBezTo>
                      <a:pt x="15238" y="4813"/>
                      <a:pt x="14862" y="4462"/>
                      <a:pt x="14386" y="4462"/>
                    </a:cubicBezTo>
                    <a:cubicBezTo>
                      <a:pt x="14370" y="4461"/>
                      <a:pt x="14353" y="4461"/>
                      <a:pt x="14336" y="4461"/>
                    </a:cubicBezTo>
                    <a:cubicBezTo>
                      <a:pt x="13829" y="4461"/>
                      <a:pt x="13356" y="4827"/>
                      <a:pt x="13283" y="5264"/>
                    </a:cubicBezTo>
                    <a:cubicBezTo>
                      <a:pt x="13158" y="5991"/>
                      <a:pt x="13359" y="6592"/>
                      <a:pt x="13785" y="7169"/>
                    </a:cubicBezTo>
                    <a:cubicBezTo>
                      <a:pt x="13910" y="7369"/>
                      <a:pt x="14136" y="7495"/>
                      <a:pt x="14286" y="7670"/>
                    </a:cubicBezTo>
                    <a:cubicBezTo>
                      <a:pt x="14186" y="7645"/>
                      <a:pt x="14111" y="7570"/>
                      <a:pt x="14010" y="7570"/>
                    </a:cubicBezTo>
                    <a:cubicBezTo>
                      <a:pt x="13459" y="7444"/>
                      <a:pt x="12908" y="7269"/>
                      <a:pt x="12381" y="7119"/>
                    </a:cubicBezTo>
                    <a:cubicBezTo>
                      <a:pt x="11349" y="6817"/>
                      <a:pt x="10316" y="6516"/>
                      <a:pt x="9252" y="6516"/>
                    </a:cubicBezTo>
                    <a:cubicBezTo>
                      <a:pt x="9076" y="6516"/>
                      <a:pt x="8900" y="6524"/>
                      <a:pt x="8722" y="6542"/>
                    </a:cubicBezTo>
                    <a:cubicBezTo>
                      <a:pt x="8221" y="6592"/>
                      <a:pt x="7745" y="6693"/>
                      <a:pt x="7268" y="6893"/>
                    </a:cubicBezTo>
                    <a:cubicBezTo>
                      <a:pt x="6767" y="7119"/>
                      <a:pt x="6241" y="7369"/>
                      <a:pt x="5689" y="7495"/>
                    </a:cubicBezTo>
                    <a:cubicBezTo>
                      <a:pt x="5564" y="7522"/>
                      <a:pt x="5438" y="7536"/>
                      <a:pt x="5314" y="7536"/>
                    </a:cubicBezTo>
                    <a:cubicBezTo>
                      <a:pt x="5093" y="7536"/>
                      <a:pt x="4880" y="7491"/>
                      <a:pt x="4687" y="7394"/>
                    </a:cubicBezTo>
                    <a:cubicBezTo>
                      <a:pt x="4161" y="7119"/>
                      <a:pt x="3810" y="6642"/>
                      <a:pt x="3659" y="6041"/>
                    </a:cubicBezTo>
                    <a:cubicBezTo>
                      <a:pt x="3471" y="5310"/>
                      <a:pt x="4059" y="4579"/>
                      <a:pt x="4756" y="4579"/>
                    </a:cubicBezTo>
                    <a:cubicBezTo>
                      <a:pt x="4799" y="4579"/>
                      <a:pt x="4843" y="4581"/>
                      <a:pt x="4887" y="4587"/>
                    </a:cubicBezTo>
                    <a:cubicBezTo>
                      <a:pt x="4687" y="4637"/>
                      <a:pt x="4562" y="4763"/>
                      <a:pt x="4537" y="4988"/>
                    </a:cubicBezTo>
                    <a:cubicBezTo>
                      <a:pt x="4512" y="5264"/>
                      <a:pt x="4637" y="5490"/>
                      <a:pt x="4887" y="5590"/>
                    </a:cubicBezTo>
                    <a:cubicBezTo>
                      <a:pt x="4983" y="5630"/>
                      <a:pt x="5084" y="5649"/>
                      <a:pt x="5184" y="5649"/>
                    </a:cubicBezTo>
                    <a:cubicBezTo>
                      <a:pt x="5397" y="5649"/>
                      <a:pt x="5603" y="5560"/>
                      <a:pt x="5740" y="5389"/>
                    </a:cubicBezTo>
                    <a:cubicBezTo>
                      <a:pt x="6141" y="4888"/>
                      <a:pt x="5840" y="4136"/>
                      <a:pt x="5188" y="3961"/>
                    </a:cubicBezTo>
                    <a:cubicBezTo>
                      <a:pt x="5068" y="3930"/>
                      <a:pt x="4943" y="3915"/>
                      <a:pt x="4816" y="3915"/>
                    </a:cubicBezTo>
                    <a:cubicBezTo>
                      <a:pt x="4124" y="3915"/>
                      <a:pt x="3383" y="4357"/>
                      <a:pt x="3108" y="5013"/>
                    </a:cubicBezTo>
                    <a:cubicBezTo>
                      <a:pt x="2832" y="5690"/>
                      <a:pt x="2983" y="6317"/>
                      <a:pt x="3334" y="6918"/>
                    </a:cubicBezTo>
                    <a:cubicBezTo>
                      <a:pt x="3459" y="7144"/>
                      <a:pt x="3634" y="7319"/>
                      <a:pt x="3810" y="7495"/>
                    </a:cubicBezTo>
                    <a:cubicBezTo>
                      <a:pt x="3785" y="7520"/>
                      <a:pt x="3766" y="7526"/>
                      <a:pt x="3750" y="7526"/>
                    </a:cubicBezTo>
                    <a:cubicBezTo>
                      <a:pt x="3735" y="7526"/>
                      <a:pt x="3722" y="7520"/>
                      <a:pt x="3710" y="7520"/>
                    </a:cubicBezTo>
                    <a:cubicBezTo>
                      <a:pt x="3233" y="7470"/>
                      <a:pt x="2782" y="7319"/>
                      <a:pt x="2306" y="7219"/>
                    </a:cubicBezTo>
                    <a:cubicBezTo>
                      <a:pt x="2110" y="7170"/>
                      <a:pt x="1914" y="7132"/>
                      <a:pt x="1711" y="7132"/>
                    </a:cubicBezTo>
                    <a:cubicBezTo>
                      <a:pt x="1603" y="7132"/>
                      <a:pt x="1492" y="7143"/>
                      <a:pt x="1379" y="7169"/>
                    </a:cubicBezTo>
                    <a:cubicBezTo>
                      <a:pt x="627" y="7294"/>
                      <a:pt x="301" y="7695"/>
                      <a:pt x="151" y="8572"/>
                    </a:cubicBezTo>
                    <a:cubicBezTo>
                      <a:pt x="0" y="9349"/>
                      <a:pt x="577" y="10176"/>
                      <a:pt x="1354" y="10327"/>
                    </a:cubicBezTo>
                    <a:cubicBezTo>
                      <a:pt x="1409" y="10336"/>
                      <a:pt x="1464" y="10341"/>
                      <a:pt x="1519" y="10341"/>
                    </a:cubicBezTo>
                    <a:cubicBezTo>
                      <a:pt x="1884" y="10341"/>
                      <a:pt x="2216" y="10131"/>
                      <a:pt x="2281" y="9825"/>
                    </a:cubicBezTo>
                    <a:cubicBezTo>
                      <a:pt x="2356" y="9550"/>
                      <a:pt x="2206" y="9249"/>
                      <a:pt x="1980" y="9174"/>
                    </a:cubicBezTo>
                    <a:cubicBezTo>
                      <a:pt x="1916" y="9151"/>
                      <a:pt x="1853" y="9140"/>
                      <a:pt x="1791" y="9140"/>
                    </a:cubicBezTo>
                    <a:cubicBezTo>
                      <a:pt x="1586" y="9140"/>
                      <a:pt x="1406" y="9263"/>
                      <a:pt x="1329" y="9475"/>
                    </a:cubicBezTo>
                    <a:cubicBezTo>
                      <a:pt x="1293" y="9558"/>
                      <a:pt x="1262" y="9591"/>
                      <a:pt x="1230" y="9591"/>
                    </a:cubicBezTo>
                    <a:cubicBezTo>
                      <a:pt x="1194" y="9591"/>
                      <a:pt x="1155" y="9552"/>
                      <a:pt x="1103" y="9500"/>
                    </a:cubicBezTo>
                    <a:cubicBezTo>
                      <a:pt x="777" y="9174"/>
                      <a:pt x="702" y="8798"/>
                      <a:pt x="852" y="8347"/>
                    </a:cubicBezTo>
                    <a:cubicBezTo>
                      <a:pt x="978" y="7946"/>
                      <a:pt x="1203" y="7795"/>
                      <a:pt x="1629" y="7795"/>
                    </a:cubicBezTo>
                    <a:cubicBezTo>
                      <a:pt x="1676" y="7792"/>
                      <a:pt x="1723" y="7790"/>
                      <a:pt x="1769" y="7790"/>
                    </a:cubicBezTo>
                    <a:cubicBezTo>
                      <a:pt x="2067" y="7790"/>
                      <a:pt x="2350" y="7856"/>
                      <a:pt x="2632" y="7921"/>
                    </a:cubicBezTo>
                    <a:cubicBezTo>
                      <a:pt x="3584" y="8146"/>
                      <a:pt x="4512" y="8347"/>
                      <a:pt x="5514" y="8347"/>
                    </a:cubicBezTo>
                    <a:cubicBezTo>
                      <a:pt x="8388" y="8338"/>
                      <a:pt x="11265" y="8336"/>
                      <a:pt x="14142" y="8336"/>
                    </a:cubicBezTo>
                    <a:cubicBezTo>
                      <a:pt x="19897" y="8336"/>
                      <a:pt x="25656" y="8347"/>
                      <a:pt x="31404" y="8347"/>
                    </a:cubicBezTo>
                    <a:lnTo>
                      <a:pt x="35965" y="8347"/>
                    </a:lnTo>
                    <a:lnTo>
                      <a:pt x="35965" y="4462"/>
                    </a:lnTo>
                    <a:cubicBezTo>
                      <a:pt x="35965" y="3685"/>
                      <a:pt x="35665" y="2908"/>
                      <a:pt x="35665" y="2908"/>
                    </a:cubicBezTo>
                    <a:cubicBezTo>
                      <a:pt x="35239" y="1906"/>
                      <a:pt x="34612" y="1079"/>
                      <a:pt x="33685" y="502"/>
                    </a:cubicBezTo>
                    <a:cubicBezTo>
                      <a:pt x="33187" y="191"/>
                      <a:pt x="32655" y="0"/>
                      <a:pt x="32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4"/>
              <p:cNvSpPr/>
              <p:nvPr/>
            </p:nvSpPr>
            <p:spPr>
              <a:xfrm flipH="1">
                <a:off x="413083" y="229759"/>
                <a:ext cx="644870" cy="185432"/>
              </a:xfrm>
              <a:custGeom>
                <a:avLst/>
                <a:gdLst/>
                <a:ahLst/>
                <a:cxnLst/>
                <a:rect l="l" t="t" r="r" b="b"/>
                <a:pathLst>
                  <a:path w="35966" h="10342" extrusionOk="0">
                    <a:moveTo>
                      <a:pt x="9229" y="7144"/>
                    </a:moveTo>
                    <a:cubicBezTo>
                      <a:pt x="10143" y="7144"/>
                      <a:pt x="11049" y="7387"/>
                      <a:pt x="11955" y="7670"/>
                    </a:cubicBezTo>
                    <a:lnTo>
                      <a:pt x="7093" y="7670"/>
                    </a:lnTo>
                    <a:cubicBezTo>
                      <a:pt x="7813" y="7288"/>
                      <a:pt x="8523" y="7144"/>
                      <a:pt x="9229" y="7144"/>
                    </a:cubicBezTo>
                    <a:close/>
                    <a:moveTo>
                      <a:pt x="19351" y="4316"/>
                    </a:moveTo>
                    <a:cubicBezTo>
                      <a:pt x="19715" y="4316"/>
                      <a:pt x="20090" y="4381"/>
                      <a:pt x="20477" y="4487"/>
                    </a:cubicBezTo>
                    <a:cubicBezTo>
                      <a:pt x="21454" y="4763"/>
                      <a:pt x="22331" y="5239"/>
                      <a:pt x="23208" y="5715"/>
                    </a:cubicBezTo>
                    <a:cubicBezTo>
                      <a:pt x="24487" y="6442"/>
                      <a:pt x="25790" y="7119"/>
                      <a:pt x="27193" y="7620"/>
                    </a:cubicBezTo>
                    <a:cubicBezTo>
                      <a:pt x="27218" y="7620"/>
                      <a:pt x="27243" y="7645"/>
                      <a:pt x="27319" y="7670"/>
                    </a:cubicBezTo>
                    <a:lnTo>
                      <a:pt x="19675" y="7670"/>
                    </a:lnTo>
                    <a:cubicBezTo>
                      <a:pt x="19675" y="7570"/>
                      <a:pt x="19775" y="7520"/>
                      <a:pt x="19825" y="7470"/>
                    </a:cubicBezTo>
                    <a:cubicBezTo>
                      <a:pt x="20276" y="6968"/>
                      <a:pt x="20251" y="6216"/>
                      <a:pt x="19775" y="5765"/>
                    </a:cubicBezTo>
                    <a:cubicBezTo>
                      <a:pt x="19616" y="5638"/>
                      <a:pt x="19427" y="5572"/>
                      <a:pt x="19253" y="5572"/>
                    </a:cubicBezTo>
                    <a:cubicBezTo>
                      <a:pt x="19152" y="5572"/>
                      <a:pt x="19055" y="5594"/>
                      <a:pt x="18973" y="5640"/>
                    </a:cubicBezTo>
                    <a:cubicBezTo>
                      <a:pt x="18697" y="5815"/>
                      <a:pt x="18597" y="6091"/>
                      <a:pt x="18697" y="6417"/>
                    </a:cubicBezTo>
                    <a:cubicBezTo>
                      <a:pt x="18747" y="6668"/>
                      <a:pt x="18872" y="6893"/>
                      <a:pt x="19098" y="7043"/>
                    </a:cubicBezTo>
                    <a:cubicBezTo>
                      <a:pt x="19223" y="7119"/>
                      <a:pt x="19198" y="7169"/>
                      <a:pt x="19073" y="7219"/>
                    </a:cubicBezTo>
                    <a:cubicBezTo>
                      <a:pt x="18867" y="7319"/>
                      <a:pt x="18654" y="7365"/>
                      <a:pt x="18446" y="7365"/>
                    </a:cubicBezTo>
                    <a:cubicBezTo>
                      <a:pt x="17871" y="7365"/>
                      <a:pt x="17339" y="7006"/>
                      <a:pt x="17118" y="6417"/>
                    </a:cubicBezTo>
                    <a:cubicBezTo>
                      <a:pt x="16943" y="5941"/>
                      <a:pt x="17193" y="5339"/>
                      <a:pt x="17695" y="4913"/>
                    </a:cubicBezTo>
                    <a:cubicBezTo>
                      <a:pt x="18218" y="4482"/>
                      <a:pt x="18771" y="4316"/>
                      <a:pt x="19351" y="4316"/>
                    </a:cubicBezTo>
                    <a:close/>
                    <a:moveTo>
                      <a:pt x="32075" y="0"/>
                    </a:moveTo>
                    <a:cubicBezTo>
                      <a:pt x="31954" y="0"/>
                      <a:pt x="31830" y="9"/>
                      <a:pt x="31705" y="26"/>
                    </a:cubicBezTo>
                    <a:cubicBezTo>
                      <a:pt x="30903" y="126"/>
                      <a:pt x="30351" y="627"/>
                      <a:pt x="29875" y="1229"/>
                    </a:cubicBezTo>
                    <a:cubicBezTo>
                      <a:pt x="29549" y="1630"/>
                      <a:pt x="29474" y="2106"/>
                      <a:pt x="29574" y="2582"/>
                    </a:cubicBezTo>
                    <a:cubicBezTo>
                      <a:pt x="29750" y="3485"/>
                      <a:pt x="30552" y="4111"/>
                      <a:pt x="31454" y="4136"/>
                    </a:cubicBezTo>
                    <a:cubicBezTo>
                      <a:pt x="31955" y="4136"/>
                      <a:pt x="32406" y="3961"/>
                      <a:pt x="32757" y="3635"/>
                    </a:cubicBezTo>
                    <a:cubicBezTo>
                      <a:pt x="33334" y="3084"/>
                      <a:pt x="33208" y="2432"/>
                      <a:pt x="32707" y="1705"/>
                    </a:cubicBezTo>
                    <a:cubicBezTo>
                      <a:pt x="32582" y="1555"/>
                      <a:pt x="32381" y="1480"/>
                      <a:pt x="32206" y="1429"/>
                    </a:cubicBezTo>
                    <a:cubicBezTo>
                      <a:pt x="32139" y="1409"/>
                      <a:pt x="32071" y="1400"/>
                      <a:pt x="32005" y="1400"/>
                    </a:cubicBezTo>
                    <a:cubicBezTo>
                      <a:pt x="31580" y="1400"/>
                      <a:pt x="31210" y="1787"/>
                      <a:pt x="31254" y="2156"/>
                    </a:cubicBezTo>
                    <a:cubicBezTo>
                      <a:pt x="31304" y="2582"/>
                      <a:pt x="31429" y="2933"/>
                      <a:pt x="31705" y="3234"/>
                    </a:cubicBezTo>
                    <a:cubicBezTo>
                      <a:pt x="31755" y="3284"/>
                      <a:pt x="31830" y="3309"/>
                      <a:pt x="31805" y="3384"/>
                    </a:cubicBezTo>
                    <a:cubicBezTo>
                      <a:pt x="31755" y="3459"/>
                      <a:pt x="31680" y="3459"/>
                      <a:pt x="31604" y="3459"/>
                    </a:cubicBezTo>
                    <a:lnTo>
                      <a:pt x="31304" y="3459"/>
                    </a:lnTo>
                    <a:cubicBezTo>
                      <a:pt x="30827" y="3384"/>
                      <a:pt x="30502" y="3134"/>
                      <a:pt x="30301" y="2733"/>
                    </a:cubicBezTo>
                    <a:cubicBezTo>
                      <a:pt x="30126" y="2382"/>
                      <a:pt x="30126" y="2006"/>
                      <a:pt x="30351" y="1655"/>
                    </a:cubicBezTo>
                    <a:cubicBezTo>
                      <a:pt x="30577" y="1354"/>
                      <a:pt x="30853" y="1079"/>
                      <a:pt x="31178" y="878"/>
                    </a:cubicBezTo>
                    <a:cubicBezTo>
                      <a:pt x="31445" y="718"/>
                      <a:pt x="31711" y="634"/>
                      <a:pt x="31995" y="634"/>
                    </a:cubicBezTo>
                    <a:cubicBezTo>
                      <a:pt x="32112" y="634"/>
                      <a:pt x="32232" y="648"/>
                      <a:pt x="32356" y="678"/>
                    </a:cubicBezTo>
                    <a:cubicBezTo>
                      <a:pt x="33309" y="853"/>
                      <a:pt x="33960" y="1429"/>
                      <a:pt x="34512" y="2156"/>
                    </a:cubicBezTo>
                    <a:cubicBezTo>
                      <a:pt x="35239" y="3084"/>
                      <a:pt x="35389" y="4186"/>
                      <a:pt x="35414" y="5289"/>
                    </a:cubicBezTo>
                    <a:cubicBezTo>
                      <a:pt x="35414" y="5439"/>
                      <a:pt x="35364" y="5490"/>
                      <a:pt x="35213" y="5515"/>
                    </a:cubicBezTo>
                    <a:cubicBezTo>
                      <a:pt x="35088" y="5515"/>
                      <a:pt x="34963" y="5540"/>
                      <a:pt x="34863" y="5565"/>
                    </a:cubicBezTo>
                    <a:cubicBezTo>
                      <a:pt x="34436" y="5690"/>
                      <a:pt x="34311" y="6191"/>
                      <a:pt x="34612" y="6517"/>
                    </a:cubicBezTo>
                    <a:cubicBezTo>
                      <a:pt x="34762" y="6668"/>
                      <a:pt x="34913" y="6793"/>
                      <a:pt x="35088" y="6893"/>
                    </a:cubicBezTo>
                    <a:cubicBezTo>
                      <a:pt x="35264" y="7018"/>
                      <a:pt x="35364" y="7069"/>
                      <a:pt x="35113" y="7194"/>
                    </a:cubicBezTo>
                    <a:cubicBezTo>
                      <a:pt x="35063" y="7219"/>
                      <a:pt x="35013" y="7294"/>
                      <a:pt x="34988" y="7344"/>
                    </a:cubicBezTo>
                    <a:cubicBezTo>
                      <a:pt x="34925" y="7492"/>
                      <a:pt x="34826" y="7551"/>
                      <a:pt x="34691" y="7551"/>
                    </a:cubicBezTo>
                    <a:cubicBezTo>
                      <a:pt x="34666" y="7551"/>
                      <a:pt x="34640" y="7549"/>
                      <a:pt x="34612" y="7545"/>
                    </a:cubicBezTo>
                    <a:cubicBezTo>
                      <a:pt x="34361" y="7545"/>
                      <a:pt x="34111" y="7522"/>
                      <a:pt x="33860" y="7522"/>
                    </a:cubicBezTo>
                    <a:cubicBezTo>
                      <a:pt x="33735" y="7522"/>
                      <a:pt x="33609" y="7528"/>
                      <a:pt x="33484" y="7545"/>
                    </a:cubicBezTo>
                    <a:cubicBezTo>
                      <a:pt x="33183" y="7576"/>
                      <a:pt x="32882" y="7608"/>
                      <a:pt x="32574" y="7608"/>
                    </a:cubicBezTo>
                    <a:cubicBezTo>
                      <a:pt x="32396" y="7608"/>
                      <a:pt x="32215" y="7597"/>
                      <a:pt x="32030" y="7570"/>
                    </a:cubicBezTo>
                    <a:cubicBezTo>
                      <a:pt x="31429" y="7470"/>
                      <a:pt x="30827" y="7269"/>
                      <a:pt x="30226" y="7119"/>
                    </a:cubicBezTo>
                    <a:cubicBezTo>
                      <a:pt x="29198" y="6893"/>
                      <a:pt x="28421" y="6267"/>
                      <a:pt x="27745" y="5490"/>
                    </a:cubicBezTo>
                    <a:cubicBezTo>
                      <a:pt x="27193" y="4888"/>
                      <a:pt x="26717" y="4236"/>
                      <a:pt x="26091" y="3685"/>
                    </a:cubicBezTo>
                    <a:cubicBezTo>
                      <a:pt x="25865" y="3459"/>
                      <a:pt x="25639" y="3284"/>
                      <a:pt x="25339" y="3209"/>
                    </a:cubicBezTo>
                    <a:cubicBezTo>
                      <a:pt x="25264" y="3187"/>
                      <a:pt x="25194" y="3177"/>
                      <a:pt x="25130" y="3177"/>
                    </a:cubicBezTo>
                    <a:cubicBezTo>
                      <a:pt x="24824" y="3177"/>
                      <a:pt x="24633" y="3409"/>
                      <a:pt x="24612" y="3760"/>
                    </a:cubicBezTo>
                    <a:cubicBezTo>
                      <a:pt x="24612" y="3936"/>
                      <a:pt x="24662" y="4111"/>
                      <a:pt x="24737" y="4287"/>
                    </a:cubicBezTo>
                    <a:cubicBezTo>
                      <a:pt x="24963" y="4763"/>
                      <a:pt x="25289" y="5189"/>
                      <a:pt x="25715" y="5515"/>
                    </a:cubicBezTo>
                    <a:cubicBezTo>
                      <a:pt x="26642" y="6267"/>
                      <a:pt x="27695" y="6843"/>
                      <a:pt x="28772" y="7344"/>
                    </a:cubicBezTo>
                    <a:cubicBezTo>
                      <a:pt x="28923" y="7394"/>
                      <a:pt x="29073" y="7444"/>
                      <a:pt x="29248" y="7520"/>
                    </a:cubicBezTo>
                    <a:cubicBezTo>
                      <a:pt x="29223" y="7532"/>
                      <a:pt x="29198" y="7538"/>
                      <a:pt x="29176" y="7538"/>
                    </a:cubicBezTo>
                    <a:cubicBezTo>
                      <a:pt x="29155" y="7538"/>
                      <a:pt x="29136" y="7532"/>
                      <a:pt x="29123" y="7520"/>
                    </a:cubicBezTo>
                    <a:cubicBezTo>
                      <a:pt x="27243" y="7119"/>
                      <a:pt x="25539" y="6292"/>
                      <a:pt x="23885" y="5364"/>
                    </a:cubicBezTo>
                    <a:cubicBezTo>
                      <a:pt x="22958" y="4838"/>
                      <a:pt x="22030" y="4287"/>
                      <a:pt x="21003" y="3961"/>
                    </a:cubicBezTo>
                    <a:cubicBezTo>
                      <a:pt x="20469" y="3798"/>
                      <a:pt x="19935" y="3657"/>
                      <a:pt x="19401" y="3657"/>
                    </a:cubicBezTo>
                    <a:cubicBezTo>
                      <a:pt x="19359" y="3657"/>
                      <a:pt x="19316" y="3658"/>
                      <a:pt x="19274" y="3660"/>
                    </a:cubicBezTo>
                    <a:cubicBezTo>
                      <a:pt x="18497" y="3685"/>
                      <a:pt x="17820" y="3961"/>
                      <a:pt x="17218" y="4462"/>
                    </a:cubicBezTo>
                    <a:cubicBezTo>
                      <a:pt x="16191" y="5314"/>
                      <a:pt x="16141" y="6668"/>
                      <a:pt x="17068" y="7495"/>
                    </a:cubicBezTo>
                    <a:cubicBezTo>
                      <a:pt x="17118" y="7545"/>
                      <a:pt x="17193" y="7595"/>
                      <a:pt x="17218" y="7670"/>
                    </a:cubicBezTo>
                    <a:cubicBezTo>
                      <a:pt x="17076" y="7686"/>
                      <a:pt x="16937" y="7694"/>
                      <a:pt x="16800" y="7694"/>
                    </a:cubicBezTo>
                    <a:cubicBezTo>
                      <a:pt x="16090" y="7694"/>
                      <a:pt x="15442" y="7488"/>
                      <a:pt x="14812" y="7194"/>
                    </a:cubicBezTo>
                    <a:cubicBezTo>
                      <a:pt x="14111" y="6868"/>
                      <a:pt x="13860" y="6166"/>
                      <a:pt x="13885" y="5540"/>
                    </a:cubicBezTo>
                    <a:cubicBezTo>
                      <a:pt x="13885" y="5281"/>
                      <a:pt x="14043" y="5133"/>
                      <a:pt x="14258" y="5133"/>
                    </a:cubicBezTo>
                    <a:cubicBezTo>
                      <a:pt x="14314" y="5133"/>
                      <a:pt x="14374" y="5143"/>
                      <a:pt x="14436" y="5164"/>
                    </a:cubicBezTo>
                    <a:cubicBezTo>
                      <a:pt x="14411" y="5189"/>
                      <a:pt x="14386" y="5189"/>
                      <a:pt x="14361" y="5214"/>
                    </a:cubicBezTo>
                    <a:cubicBezTo>
                      <a:pt x="14211" y="5364"/>
                      <a:pt x="14136" y="5540"/>
                      <a:pt x="14236" y="5740"/>
                    </a:cubicBezTo>
                    <a:cubicBezTo>
                      <a:pt x="14336" y="5966"/>
                      <a:pt x="14512" y="6066"/>
                      <a:pt x="14737" y="6066"/>
                    </a:cubicBezTo>
                    <a:cubicBezTo>
                      <a:pt x="15088" y="6041"/>
                      <a:pt x="15364" y="5690"/>
                      <a:pt x="15314" y="5314"/>
                    </a:cubicBezTo>
                    <a:cubicBezTo>
                      <a:pt x="15238" y="4813"/>
                      <a:pt x="14862" y="4462"/>
                      <a:pt x="14386" y="4462"/>
                    </a:cubicBezTo>
                    <a:cubicBezTo>
                      <a:pt x="14370" y="4461"/>
                      <a:pt x="14353" y="4461"/>
                      <a:pt x="14336" y="4461"/>
                    </a:cubicBezTo>
                    <a:cubicBezTo>
                      <a:pt x="13829" y="4461"/>
                      <a:pt x="13356" y="4827"/>
                      <a:pt x="13283" y="5264"/>
                    </a:cubicBezTo>
                    <a:cubicBezTo>
                      <a:pt x="13158" y="5991"/>
                      <a:pt x="13359" y="6592"/>
                      <a:pt x="13785" y="7169"/>
                    </a:cubicBezTo>
                    <a:cubicBezTo>
                      <a:pt x="13910" y="7369"/>
                      <a:pt x="14136" y="7495"/>
                      <a:pt x="14286" y="7670"/>
                    </a:cubicBezTo>
                    <a:cubicBezTo>
                      <a:pt x="14186" y="7645"/>
                      <a:pt x="14111" y="7570"/>
                      <a:pt x="14010" y="7570"/>
                    </a:cubicBezTo>
                    <a:cubicBezTo>
                      <a:pt x="13459" y="7444"/>
                      <a:pt x="12908" y="7269"/>
                      <a:pt x="12381" y="7119"/>
                    </a:cubicBezTo>
                    <a:cubicBezTo>
                      <a:pt x="11349" y="6817"/>
                      <a:pt x="10316" y="6516"/>
                      <a:pt x="9252" y="6516"/>
                    </a:cubicBezTo>
                    <a:cubicBezTo>
                      <a:pt x="9076" y="6516"/>
                      <a:pt x="8900" y="6524"/>
                      <a:pt x="8722" y="6542"/>
                    </a:cubicBezTo>
                    <a:cubicBezTo>
                      <a:pt x="8221" y="6592"/>
                      <a:pt x="7745" y="6693"/>
                      <a:pt x="7268" y="6893"/>
                    </a:cubicBezTo>
                    <a:cubicBezTo>
                      <a:pt x="6767" y="7119"/>
                      <a:pt x="6241" y="7369"/>
                      <a:pt x="5689" y="7495"/>
                    </a:cubicBezTo>
                    <a:cubicBezTo>
                      <a:pt x="5564" y="7522"/>
                      <a:pt x="5438" y="7536"/>
                      <a:pt x="5314" y="7536"/>
                    </a:cubicBezTo>
                    <a:cubicBezTo>
                      <a:pt x="5093" y="7536"/>
                      <a:pt x="4880" y="7491"/>
                      <a:pt x="4687" y="7394"/>
                    </a:cubicBezTo>
                    <a:cubicBezTo>
                      <a:pt x="4161" y="7119"/>
                      <a:pt x="3810" y="6642"/>
                      <a:pt x="3659" y="6041"/>
                    </a:cubicBezTo>
                    <a:cubicBezTo>
                      <a:pt x="3471" y="5310"/>
                      <a:pt x="4059" y="4579"/>
                      <a:pt x="4756" y="4579"/>
                    </a:cubicBezTo>
                    <a:cubicBezTo>
                      <a:pt x="4799" y="4579"/>
                      <a:pt x="4843" y="4581"/>
                      <a:pt x="4887" y="4587"/>
                    </a:cubicBezTo>
                    <a:cubicBezTo>
                      <a:pt x="4687" y="4637"/>
                      <a:pt x="4562" y="4763"/>
                      <a:pt x="4537" y="4988"/>
                    </a:cubicBezTo>
                    <a:cubicBezTo>
                      <a:pt x="4512" y="5264"/>
                      <a:pt x="4637" y="5490"/>
                      <a:pt x="4887" y="5590"/>
                    </a:cubicBezTo>
                    <a:cubicBezTo>
                      <a:pt x="4983" y="5630"/>
                      <a:pt x="5084" y="5649"/>
                      <a:pt x="5184" y="5649"/>
                    </a:cubicBezTo>
                    <a:cubicBezTo>
                      <a:pt x="5397" y="5649"/>
                      <a:pt x="5603" y="5560"/>
                      <a:pt x="5740" y="5389"/>
                    </a:cubicBezTo>
                    <a:cubicBezTo>
                      <a:pt x="6141" y="4888"/>
                      <a:pt x="5840" y="4136"/>
                      <a:pt x="5188" y="3961"/>
                    </a:cubicBezTo>
                    <a:cubicBezTo>
                      <a:pt x="5068" y="3930"/>
                      <a:pt x="4943" y="3915"/>
                      <a:pt x="4816" y="3915"/>
                    </a:cubicBezTo>
                    <a:cubicBezTo>
                      <a:pt x="4124" y="3915"/>
                      <a:pt x="3383" y="4357"/>
                      <a:pt x="3108" y="5013"/>
                    </a:cubicBezTo>
                    <a:cubicBezTo>
                      <a:pt x="2832" y="5690"/>
                      <a:pt x="2983" y="6317"/>
                      <a:pt x="3334" y="6918"/>
                    </a:cubicBezTo>
                    <a:cubicBezTo>
                      <a:pt x="3459" y="7144"/>
                      <a:pt x="3634" y="7319"/>
                      <a:pt x="3810" y="7495"/>
                    </a:cubicBezTo>
                    <a:cubicBezTo>
                      <a:pt x="3785" y="7520"/>
                      <a:pt x="3766" y="7526"/>
                      <a:pt x="3750" y="7526"/>
                    </a:cubicBezTo>
                    <a:cubicBezTo>
                      <a:pt x="3735" y="7526"/>
                      <a:pt x="3722" y="7520"/>
                      <a:pt x="3710" y="7520"/>
                    </a:cubicBezTo>
                    <a:cubicBezTo>
                      <a:pt x="3233" y="7470"/>
                      <a:pt x="2782" y="7319"/>
                      <a:pt x="2306" y="7219"/>
                    </a:cubicBezTo>
                    <a:cubicBezTo>
                      <a:pt x="2110" y="7170"/>
                      <a:pt x="1914" y="7132"/>
                      <a:pt x="1711" y="7132"/>
                    </a:cubicBezTo>
                    <a:cubicBezTo>
                      <a:pt x="1603" y="7132"/>
                      <a:pt x="1492" y="7143"/>
                      <a:pt x="1379" y="7169"/>
                    </a:cubicBezTo>
                    <a:cubicBezTo>
                      <a:pt x="627" y="7294"/>
                      <a:pt x="301" y="7695"/>
                      <a:pt x="151" y="8572"/>
                    </a:cubicBezTo>
                    <a:cubicBezTo>
                      <a:pt x="0" y="9349"/>
                      <a:pt x="577" y="10176"/>
                      <a:pt x="1354" y="10327"/>
                    </a:cubicBezTo>
                    <a:cubicBezTo>
                      <a:pt x="1409" y="10336"/>
                      <a:pt x="1464" y="10341"/>
                      <a:pt x="1519" y="10341"/>
                    </a:cubicBezTo>
                    <a:cubicBezTo>
                      <a:pt x="1884" y="10341"/>
                      <a:pt x="2216" y="10131"/>
                      <a:pt x="2281" y="9825"/>
                    </a:cubicBezTo>
                    <a:cubicBezTo>
                      <a:pt x="2356" y="9550"/>
                      <a:pt x="2206" y="9249"/>
                      <a:pt x="1980" y="9174"/>
                    </a:cubicBezTo>
                    <a:cubicBezTo>
                      <a:pt x="1916" y="9151"/>
                      <a:pt x="1853" y="9140"/>
                      <a:pt x="1791" y="9140"/>
                    </a:cubicBezTo>
                    <a:cubicBezTo>
                      <a:pt x="1586" y="9140"/>
                      <a:pt x="1406" y="9263"/>
                      <a:pt x="1329" y="9475"/>
                    </a:cubicBezTo>
                    <a:cubicBezTo>
                      <a:pt x="1293" y="9558"/>
                      <a:pt x="1262" y="9591"/>
                      <a:pt x="1230" y="9591"/>
                    </a:cubicBezTo>
                    <a:cubicBezTo>
                      <a:pt x="1194" y="9591"/>
                      <a:pt x="1155" y="9552"/>
                      <a:pt x="1103" y="9500"/>
                    </a:cubicBezTo>
                    <a:cubicBezTo>
                      <a:pt x="777" y="9174"/>
                      <a:pt x="702" y="8798"/>
                      <a:pt x="852" y="8347"/>
                    </a:cubicBezTo>
                    <a:cubicBezTo>
                      <a:pt x="978" y="7946"/>
                      <a:pt x="1203" y="7795"/>
                      <a:pt x="1629" y="7795"/>
                    </a:cubicBezTo>
                    <a:cubicBezTo>
                      <a:pt x="1676" y="7792"/>
                      <a:pt x="1723" y="7790"/>
                      <a:pt x="1769" y="7790"/>
                    </a:cubicBezTo>
                    <a:cubicBezTo>
                      <a:pt x="2067" y="7790"/>
                      <a:pt x="2350" y="7856"/>
                      <a:pt x="2632" y="7921"/>
                    </a:cubicBezTo>
                    <a:cubicBezTo>
                      <a:pt x="3584" y="8146"/>
                      <a:pt x="4512" y="8347"/>
                      <a:pt x="5514" y="8347"/>
                    </a:cubicBezTo>
                    <a:cubicBezTo>
                      <a:pt x="8388" y="8338"/>
                      <a:pt x="11265" y="8336"/>
                      <a:pt x="14142" y="8336"/>
                    </a:cubicBezTo>
                    <a:cubicBezTo>
                      <a:pt x="19897" y="8336"/>
                      <a:pt x="25656" y="8347"/>
                      <a:pt x="31404" y="8347"/>
                    </a:cubicBezTo>
                    <a:lnTo>
                      <a:pt x="35965" y="8347"/>
                    </a:lnTo>
                    <a:lnTo>
                      <a:pt x="35965" y="4462"/>
                    </a:lnTo>
                    <a:cubicBezTo>
                      <a:pt x="35965" y="3685"/>
                      <a:pt x="35665" y="2908"/>
                      <a:pt x="35665" y="2908"/>
                    </a:cubicBezTo>
                    <a:cubicBezTo>
                      <a:pt x="35239" y="1906"/>
                      <a:pt x="34612" y="1079"/>
                      <a:pt x="33685" y="502"/>
                    </a:cubicBezTo>
                    <a:cubicBezTo>
                      <a:pt x="33187" y="191"/>
                      <a:pt x="32655" y="0"/>
                      <a:pt x="32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24"/>
            <p:cNvGrpSpPr/>
            <p:nvPr/>
          </p:nvGrpSpPr>
          <p:grpSpPr>
            <a:xfrm rot="10800000">
              <a:off x="8188877" y="4174552"/>
              <a:ext cx="789119" cy="802951"/>
              <a:chOff x="268834" y="229759"/>
              <a:chExt cx="789119" cy="802951"/>
            </a:xfrm>
          </p:grpSpPr>
          <p:sp>
            <p:nvSpPr>
              <p:cNvPr id="231" name="Google Shape;231;p24"/>
              <p:cNvSpPr/>
              <p:nvPr/>
            </p:nvSpPr>
            <p:spPr>
              <a:xfrm rot="-5400000">
                <a:off x="39115" y="617559"/>
                <a:ext cx="644870" cy="185432"/>
              </a:xfrm>
              <a:custGeom>
                <a:avLst/>
                <a:gdLst/>
                <a:ahLst/>
                <a:cxnLst/>
                <a:rect l="l" t="t" r="r" b="b"/>
                <a:pathLst>
                  <a:path w="35966" h="10342" extrusionOk="0">
                    <a:moveTo>
                      <a:pt x="9229" y="7144"/>
                    </a:moveTo>
                    <a:cubicBezTo>
                      <a:pt x="10143" y="7144"/>
                      <a:pt x="11049" y="7387"/>
                      <a:pt x="11955" y="7670"/>
                    </a:cubicBezTo>
                    <a:lnTo>
                      <a:pt x="7093" y="7670"/>
                    </a:lnTo>
                    <a:cubicBezTo>
                      <a:pt x="7813" y="7288"/>
                      <a:pt x="8523" y="7144"/>
                      <a:pt x="9229" y="7144"/>
                    </a:cubicBezTo>
                    <a:close/>
                    <a:moveTo>
                      <a:pt x="19351" y="4316"/>
                    </a:moveTo>
                    <a:cubicBezTo>
                      <a:pt x="19715" y="4316"/>
                      <a:pt x="20090" y="4381"/>
                      <a:pt x="20477" y="4487"/>
                    </a:cubicBezTo>
                    <a:cubicBezTo>
                      <a:pt x="21454" y="4763"/>
                      <a:pt x="22331" y="5239"/>
                      <a:pt x="23208" y="5715"/>
                    </a:cubicBezTo>
                    <a:cubicBezTo>
                      <a:pt x="24487" y="6442"/>
                      <a:pt x="25790" y="7119"/>
                      <a:pt x="27193" y="7620"/>
                    </a:cubicBezTo>
                    <a:cubicBezTo>
                      <a:pt x="27218" y="7620"/>
                      <a:pt x="27243" y="7645"/>
                      <a:pt x="27319" y="7670"/>
                    </a:cubicBezTo>
                    <a:lnTo>
                      <a:pt x="19675" y="7670"/>
                    </a:lnTo>
                    <a:cubicBezTo>
                      <a:pt x="19675" y="7570"/>
                      <a:pt x="19775" y="7520"/>
                      <a:pt x="19825" y="7470"/>
                    </a:cubicBezTo>
                    <a:cubicBezTo>
                      <a:pt x="20276" y="6968"/>
                      <a:pt x="20251" y="6216"/>
                      <a:pt x="19775" y="5765"/>
                    </a:cubicBezTo>
                    <a:cubicBezTo>
                      <a:pt x="19616" y="5638"/>
                      <a:pt x="19427" y="5572"/>
                      <a:pt x="19253" y="5572"/>
                    </a:cubicBezTo>
                    <a:cubicBezTo>
                      <a:pt x="19152" y="5572"/>
                      <a:pt x="19055" y="5594"/>
                      <a:pt x="18973" y="5640"/>
                    </a:cubicBezTo>
                    <a:cubicBezTo>
                      <a:pt x="18697" y="5815"/>
                      <a:pt x="18597" y="6091"/>
                      <a:pt x="18697" y="6417"/>
                    </a:cubicBezTo>
                    <a:cubicBezTo>
                      <a:pt x="18747" y="6668"/>
                      <a:pt x="18872" y="6893"/>
                      <a:pt x="19098" y="7043"/>
                    </a:cubicBezTo>
                    <a:cubicBezTo>
                      <a:pt x="19223" y="7119"/>
                      <a:pt x="19198" y="7169"/>
                      <a:pt x="19073" y="7219"/>
                    </a:cubicBezTo>
                    <a:cubicBezTo>
                      <a:pt x="18867" y="7319"/>
                      <a:pt x="18654" y="7365"/>
                      <a:pt x="18446" y="7365"/>
                    </a:cubicBezTo>
                    <a:cubicBezTo>
                      <a:pt x="17871" y="7365"/>
                      <a:pt x="17339" y="7006"/>
                      <a:pt x="17118" y="6417"/>
                    </a:cubicBezTo>
                    <a:cubicBezTo>
                      <a:pt x="16943" y="5941"/>
                      <a:pt x="17193" y="5339"/>
                      <a:pt x="17695" y="4913"/>
                    </a:cubicBezTo>
                    <a:cubicBezTo>
                      <a:pt x="18218" y="4482"/>
                      <a:pt x="18771" y="4316"/>
                      <a:pt x="19351" y="4316"/>
                    </a:cubicBezTo>
                    <a:close/>
                    <a:moveTo>
                      <a:pt x="32075" y="0"/>
                    </a:moveTo>
                    <a:cubicBezTo>
                      <a:pt x="31954" y="0"/>
                      <a:pt x="31830" y="9"/>
                      <a:pt x="31705" y="26"/>
                    </a:cubicBezTo>
                    <a:cubicBezTo>
                      <a:pt x="30903" y="126"/>
                      <a:pt x="30351" y="627"/>
                      <a:pt x="29875" y="1229"/>
                    </a:cubicBezTo>
                    <a:cubicBezTo>
                      <a:pt x="29549" y="1630"/>
                      <a:pt x="29474" y="2106"/>
                      <a:pt x="29574" y="2582"/>
                    </a:cubicBezTo>
                    <a:cubicBezTo>
                      <a:pt x="29750" y="3485"/>
                      <a:pt x="30552" y="4111"/>
                      <a:pt x="31454" y="4136"/>
                    </a:cubicBezTo>
                    <a:cubicBezTo>
                      <a:pt x="31955" y="4136"/>
                      <a:pt x="32406" y="3961"/>
                      <a:pt x="32757" y="3635"/>
                    </a:cubicBezTo>
                    <a:cubicBezTo>
                      <a:pt x="33334" y="3084"/>
                      <a:pt x="33208" y="2432"/>
                      <a:pt x="32707" y="1705"/>
                    </a:cubicBezTo>
                    <a:cubicBezTo>
                      <a:pt x="32582" y="1555"/>
                      <a:pt x="32381" y="1480"/>
                      <a:pt x="32206" y="1429"/>
                    </a:cubicBezTo>
                    <a:cubicBezTo>
                      <a:pt x="32139" y="1409"/>
                      <a:pt x="32071" y="1400"/>
                      <a:pt x="32005" y="1400"/>
                    </a:cubicBezTo>
                    <a:cubicBezTo>
                      <a:pt x="31580" y="1400"/>
                      <a:pt x="31210" y="1787"/>
                      <a:pt x="31254" y="2156"/>
                    </a:cubicBezTo>
                    <a:cubicBezTo>
                      <a:pt x="31304" y="2582"/>
                      <a:pt x="31429" y="2933"/>
                      <a:pt x="31705" y="3234"/>
                    </a:cubicBezTo>
                    <a:cubicBezTo>
                      <a:pt x="31755" y="3284"/>
                      <a:pt x="31830" y="3309"/>
                      <a:pt x="31805" y="3384"/>
                    </a:cubicBezTo>
                    <a:cubicBezTo>
                      <a:pt x="31755" y="3459"/>
                      <a:pt x="31680" y="3459"/>
                      <a:pt x="31604" y="3459"/>
                    </a:cubicBezTo>
                    <a:lnTo>
                      <a:pt x="31304" y="3459"/>
                    </a:lnTo>
                    <a:cubicBezTo>
                      <a:pt x="30827" y="3384"/>
                      <a:pt x="30502" y="3134"/>
                      <a:pt x="30301" y="2733"/>
                    </a:cubicBezTo>
                    <a:cubicBezTo>
                      <a:pt x="30126" y="2382"/>
                      <a:pt x="30126" y="2006"/>
                      <a:pt x="30351" y="1655"/>
                    </a:cubicBezTo>
                    <a:cubicBezTo>
                      <a:pt x="30577" y="1354"/>
                      <a:pt x="30853" y="1079"/>
                      <a:pt x="31178" y="878"/>
                    </a:cubicBezTo>
                    <a:cubicBezTo>
                      <a:pt x="31445" y="718"/>
                      <a:pt x="31711" y="634"/>
                      <a:pt x="31995" y="634"/>
                    </a:cubicBezTo>
                    <a:cubicBezTo>
                      <a:pt x="32112" y="634"/>
                      <a:pt x="32232" y="648"/>
                      <a:pt x="32356" y="678"/>
                    </a:cubicBezTo>
                    <a:cubicBezTo>
                      <a:pt x="33309" y="853"/>
                      <a:pt x="33960" y="1429"/>
                      <a:pt x="34512" y="2156"/>
                    </a:cubicBezTo>
                    <a:cubicBezTo>
                      <a:pt x="35239" y="3084"/>
                      <a:pt x="35389" y="4186"/>
                      <a:pt x="35414" y="5289"/>
                    </a:cubicBezTo>
                    <a:cubicBezTo>
                      <a:pt x="35414" y="5439"/>
                      <a:pt x="35364" y="5490"/>
                      <a:pt x="35213" y="5515"/>
                    </a:cubicBezTo>
                    <a:cubicBezTo>
                      <a:pt x="35088" y="5515"/>
                      <a:pt x="34963" y="5540"/>
                      <a:pt x="34863" y="5565"/>
                    </a:cubicBezTo>
                    <a:cubicBezTo>
                      <a:pt x="34436" y="5690"/>
                      <a:pt x="34311" y="6191"/>
                      <a:pt x="34612" y="6517"/>
                    </a:cubicBezTo>
                    <a:cubicBezTo>
                      <a:pt x="34762" y="6668"/>
                      <a:pt x="34913" y="6793"/>
                      <a:pt x="35088" y="6893"/>
                    </a:cubicBezTo>
                    <a:cubicBezTo>
                      <a:pt x="35264" y="7018"/>
                      <a:pt x="35364" y="7069"/>
                      <a:pt x="35113" y="7194"/>
                    </a:cubicBezTo>
                    <a:cubicBezTo>
                      <a:pt x="35063" y="7219"/>
                      <a:pt x="35013" y="7294"/>
                      <a:pt x="34988" y="7344"/>
                    </a:cubicBezTo>
                    <a:cubicBezTo>
                      <a:pt x="34925" y="7492"/>
                      <a:pt x="34826" y="7551"/>
                      <a:pt x="34691" y="7551"/>
                    </a:cubicBezTo>
                    <a:cubicBezTo>
                      <a:pt x="34666" y="7551"/>
                      <a:pt x="34640" y="7549"/>
                      <a:pt x="34612" y="7545"/>
                    </a:cubicBezTo>
                    <a:cubicBezTo>
                      <a:pt x="34361" y="7545"/>
                      <a:pt x="34111" y="7522"/>
                      <a:pt x="33860" y="7522"/>
                    </a:cubicBezTo>
                    <a:cubicBezTo>
                      <a:pt x="33735" y="7522"/>
                      <a:pt x="33609" y="7528"/>
                      <a:pt x="33484" y="7545"/>
                    </a:cubicBezTo>
                    <a:cubicBezTo>
                      <a:pt x="33183" y="7576"/>
                      <a:pt x="32882" y="7608"/>
                      <a:pt x="32574" y="7608"/>
                    </a:cubicBezTo>
                    <a:cubicBezTo>
                      <a:pt x="32396" y="7608"/>
                      <a:pt x="32215" y="7597"/>
                      <a:pt x="32030" y="7570"/>
                    </a:cubicBezTo>
                    <a:cubicBezTo>
                      <a:pt x="31429" y="7470"/>
                      <a:pt x="30827" y="7269"/>
                      <a:pt x="30226" y="7119"/>
                    </a:cubicBezTo>
                    <a:cubicBezTo>
                      <a:pt x="29198" y="6893"/>
                      <a:pt x="28421" y="6267"/>
                      <a:pt x="27745" y="5490"/>
                    </a:cubicBezTo>
                    <a:cubicBezTo>
                      <a:pt x="27193" y="4888"/>
                      <a:pt x="26717" y="4236"/>
                      <a:pt x="26091" y="3685"/>
                    </a:cubicBezTo>
                    <a:cubicBezTo>
                      <a:pt x="25865" y="3459"/>
                      <a:pt x="25639" y="3284"/>
                      <a:pt x="25339" y="3209"/>
                    </a:cubicBezTo>
                    <a:cubicBezTo>
                      <a:pt x="25264" y="3187"/>
                      <a:pt x="25194" y="3177"/>
                      <a:pt x="25130" y="3177"/>
                    </a:cubicBezTo>
                    <a:cubicBezTo>
                      <a:pt x="24824" y="3177"/>
                      <a:pt x="24633" y="3409"/>
                      <a:pt x="24612" y="3760"/>
                    </a:cubicBezTo>
                    <a:cubicBezTo>
                      <a:pt x="24612" y="3936"/>
                      <a:pt x="24662" y="4111"/>
                      <a:pt x="24737" y="4287"/>
                    </a:cubicBezTo>
                    <a:cubicBezTo>
                      <a:pt x="24963" y="4763"/>
                      <a:pt x="25289" y="5189"/>
                      <a:pt x="25715" y="5515"/>
                    </a:cubicBezTo>
                    <a:cubicBezTo>
                      <a:pt x="26642" y="6267"/>
                      <a:pt x="27695" y="6843"/>
                      <a:pt x="28772" y="7344"/>
                    </a:cubicBezTo>
                    <a:cubicBezTo>
                      <a:pt x="28923" y="7394"/>
                      <a:pt x="29073" y="7444"/>
                      <a:pt x="29248" y="7520"/>
                    </a:cubicBezTo>
                    <a:cubicBezTo>
                      <a:pt x="29223" y="7532"/>
                      <a:pt x="29198" y="7538"/>
                      <a:pt x="29176" y="7538"/>
                    </a:cubicBezTo>
                    <a:cubicBezTo>
                      <a:pt x="29155" y="7538"/>
                      <a:pt x="29136" y="7532"/>
                      <a:pt x="29123" y="7520"/>
                    </a:cubicBezTo>
                    <a:cubicBezTo>
                      <a:pt x="27243" y="7119"/>
                      <a:pt x="25539" y="6292"/>
                      <a:pt x="23885" y="5364"/>
                    </a:cubicBezTo>
                    <a:cubicBezTo>
                      <a:pt x="22958" y="4838"/>
                      <a:pt x="22030" y="4287"/>
                      <a:pt x="21003" y="3961"/>
                    </a:cubicBezTo>
                    <a:cubicBezTo>
                      <a:pt x="20469" y="3798"/>
                      <a:pt x="19935" y="3657"/>
                      <a:pt x="19401" y="3657"/>
                    </a:cubicBezTo>
                    <a:cubicBezTo>
                      <a:pt x="19359" y="3657"/>
                      <a:pt x="19316" y="3658"/>
                      <a:pt x="19274" y="3660"/>
                    </a:cubicBezTo>
                    <a:cubicBezTo>
                      <a:pt x="18497" y="3685"/>
                      <a:pt x="17820" y="3961"/>
                      <a:pt x="17218" y="4462"/>
                    </a:cubicBezTo>
                    <a:cubicBezTo>
                      <a:pt x="16191" y="5314"/>
                      <a:pt x="16141" y="6668"/>
                      <a:pt x="17068" y="7495"/>
                    </a:cubicBezTo>
                    <a:cubicBezTo>
                      <a:pt x="17118" y="7545"/>
                      <a:pt x="17193" y="7595"/>
                      <a:pt x="17218" y="7670"/>
                    </a:cubicBezTo>
                    <a:cubicBezTo>
                      <a:pt x="17076" y="7686"/>
                      <a:pt x="16937" y="7694"/>
                      <a:pt x="16800" y="7694"/>
                    </a:cubicBezTo>
                    <a:cubicBezTo>
                      <a:pt x="16090" y="7694"/>
                      <a:pt x="15442" y="7488"/>
                      <a:pt x="14812" y="7194"/>
                    </a:cubicBezTo>
                    <a:cubicBezTo>
                      <a:pt x="14111" y="6868"/>
                      <a:pt x="13860" y="6166"/>
                      <a:pt x="13885" y="5540"/>
                    </a:cubicBezTo>
                    <a:cubicBezTo>
                      <a:pt x="13885" y="5281"/>
                      <a:pt x="14043" y="5133"/>
                      <a:pt x="14258" y="5133"/>
                    </a:cubicBezTo>
                    <a:cubicBezTo>
                      <a:pt x="14314" y="5133"/>
                      <a:pt x="14374" y="5143"/>
                      <a:pt x="14436" y="5164"/>
                    </a:cubicBezTo>
                    <a:cubicBezTo>
                      <a:pt x="14411" y="5189"/>
                      <a:pt x="14386" y="5189"/>
                      <a:pt x="14361" y="5214"/>
                    </a:cubicBezTo>
                    <a:cubicBezTo>
                      <a:pt x="14211" y="5364"/>
                      <a:pt x="14136" y="5540"/>
                      <a:pt x="14236" y="5740"/>
                    </a:cubicBezTo>
                    <a:cubicBezTo>
                      <a:pt x="14336" y="5966"/>
                      <a:pt x="14512" y="6066"/>
                      <a:pt x="14737" y="6066"/>
                    </a:cubicBezTo>
                    <a:cubicBezTo>
                      <a:pt x="15088" y="6041"/>
                      <a:pt x="15364" y="5690"/>
                      <a:pt x="15314" y="5314"/>
                    </a:cubicBezTo>
                    <a:cubicBezTo>
                      <a:pt x="15238" y="4813"/>
                      <a:pt x="14862" y="4462"/>
                      <a:pt x="14386" y="4462"/>
                    </a:cubicBezTo>
                    <a:cubicBezTo>
                      <a:pt x="14370" y="4461"/>
                      <a:pt x="14353" y="4461"/>
                      <a:pt x="14336" y="4461"/>
                    </a:cubicBezTo>
                    <a:cubicBezTo>
                      <a:pt x="13829" y="4461"/>
                      <a:pt x="13356" y="4827"/>
                      <a:pt x="13283" y="5264"/>
                    </a:cubicBezTo>
                    <a:cubicBezTo>
                      <a:pt x="13158" y="5991"/>
                      <a:pt x="13359" y="6592"/>
                      <a:pt x="13785" y="7169"/>
                    </a:cubicBezTo>
                    <a:cubicBezTo>
                      <a:pt x="13910" y="7369"/>
                      <a:pt x="14136" y="7495"/>
                      <a:pt x="14286" y="7670"/>
                    </a:cubicBezTo>
                    <a:cubicBezTo>
                      <a:pt x="14186" y="7645"/>
                      <a:pt x="14111" y="7570"/>
                      <a:pt x="14010" y="7570"/>
                    </a:cubicBezTo>
                    <a:cubicBezTo>
                      <a:pt x="13459" y="7444"/>
                      <a:pt x="12908" y="7269"/>
                      <a:pt x="12381" y="7119"/>
                    </a:cubicBezTo>
                    <a:cubicBezTo>
                      <a:pt x="11349" y="6817"/>
                      <a:pt x="10316" y="6516"/>
                      <a:pt x="9252" y="6516"/>
                    </a:cubicBezTo>
                    <a:cubicBezTo>
                      <a:pt x="9076" y="6516"/>
                      <a:pt x="8900" y="6524"/>
                      <a:pt x="8722" y="6542"/>
                    </a:cubicBezTo>
                    <a:cubicBezTo>
                      <a:pt x="8221" y="6592"/>
                      <a:pt x="7745" y="6693"/>
                      <a:pt x="7268" y="6893"/>
                    </a:cubicBezTo>
                    <a:cubicBezTo>
                      <a:pt x="6767" y="7119"/>
                      <a:pt x="6241" y="7369"/>
                      <a:pt x="5689" y="7495"/>
                    </a:cubicBezTo>
                    <a:cubicBezTo>
                      <a:pt x="5564" y="7522"/>
                      <a:pt x="5438" y="7536"/>
                      <a:pt x="5314" y="7536"/>
                    </a:cubicBezTo>
                    <a:cubicBezTo>
                      <a:pt x="5093" y="7536"/>
                      <a:pt x="4880" y="7491"/>
                      <a:pt x="4687" y="7394"/>
                    </a:cubicBezTo>
                    <a:cubicBezTo>
                      <a:pt x="4161" y="7119"/>
                      <a:pt x="3810" y="6642"/>
                      <a:pt x="3659" y="6041"/>
                    </a:cubicBezTo>
                    <a:cubicBezTo>
                      <a:pt x="3471" y="5310"/>
                      <a:pt x="4059" y="4579"/>
                      <a:pt x="4756" y="4579"/>
                    </a:cubicBezTo>
                    <a:cubicBezTo>
                      <a:pt x="4799" y="4579"/>
                      <a:pt x="4843" y="4581"/>
                      <a:pt x="4887" y="4587"/>
                    </a:cubicBezTo>
                    <a:cubicBezTo>
                      <a:pt x="4687" y="4637"/>
                      <a:pt x="4562" y="4763"/>
                      <a:pt x="4537" y="4988"/>
                    </a:cubicBezTo>
                    <a:cubicBezTo>
                      <a:pt x="4512" y="5264"/>
                      <a:pt x="4637" y="5490"/>
                      <a:pt x="4887" y="5590"/>
                    </a:cubicBezTo>
                    <a:cubicBezTo>
                      <a:pt x="4983" y="5630"/>
                      <a:pt x="5084" y="5649"/>
                      <a:pt x="5184" y="5649"/>
                    </a:cubicBezTo>
                    <a:cubicBezTo>
                      <a:pt x="5397" y="5649"/>
                      <a:pt x="5603" y="5560"/>
                      <a:pt x="5740" y="5389"/>
                    </a:cubicBezTo>
                    <a:cubicBezTo>
                      <a:pt x="6141" y="4888"/>
                      <a:pt x="5840" y="4136"/>
                      <a:pt x="5188" y="3961"/>
                    </a:cubicBezTo>
                    <a:cubicBezTo>
                      <a:pt x="5068" y="3930"/>
                      <a:pt x="4943" y="3915"/>
                      <a:pt x="4816" y="3915"/>
                    </a:cubicBezTo>
                    <a:cubicBezTo>
                      <a:pt x="4124" y="3915"/>
                      <a:pt x="3383" y="4357"/>
                      <a:pt x="3108" y="5013"/>
                    </a:cubicBezTo>
                    <a:cubicBezTo>
                      <a:pt x="2832" y="5690"/>
                      <a:pt x="2983" y="6317"/>
                      <a:pt x="3334" y="6918"/>
                    </a:cubicBezTo>
                    <a:cubicBezTo>
                      <a:pt x="3459" y="7144"/>
                      <a:pt x="3634" y="7319"/>
                      <a:pt x="3810" y="7495"/>
                    </a:cubicBezTo>
                    <a:cubicBezTo>
                      <a:pt x="3785" y="7520"/>
                      <a:pt x="3766" y="7526"/>
                      <a:pt x="3750" y="7526"/>
                    </a:cubicBezTo>
                    <a:cubicBezTo>
                      <a:pt x="3735" y="7526"/>
                      <a:pt x="3722" y="7520"/>
                      <a:pt x="3710" y="7520"/>
                    </a:cubicBezTo>
                    <a:cubicBezTo>
                      <a:pt x="3233" y="7470"/>
                      <a:pt x="2782" y="7319"/>
                      <a:pt x="2306" y="7219"/>
                    </a:cubicBezTo>
                    <a:cubicBezTo>
                      <a:pt x="2110" y="7170"/>
                      <a:pt x="1914" y="7132"/>
                      <a:pt x="1711" y="7132"/>
                    </a:cubicBezTo>
                    <a:cubicBezTo>
                      <a:pt x="1603" y="7132"/>
                      <a:pt x="1492" y="7143"/>
                      <a:pt x="1379" y="7169"/>
                    </a:cubicBezTo>
                    <a:cubicBezTo>
                      <a:pt x="627" y="7294"/>
                      <a:pt x="301" y="7695"/>
                      <a:pt x="151" y="8572"/>
                    </a:cubicBezTo>
                    <a:cubicBezTo>
                      <a:pt x="0" y="9349"/>
                      <a:pt x="577" y="10176"/>
                      <a:pt x="1354" y="10327"/>
                    </a:cubicBezTo>
                    <a:cubicBezTo>
                      <a:pt x="1409" y="10336"/>
                      <a:pt x="1464" y="10341"/>
                      <a:pt x="1519" y="10341"/>
                    </a:cubicBezTo>
                    <a:cubicBezTo>
                      <a:pt x="1884" y="10341"/>
                      <a:pt x="2216" y="10131"/>
                      <a:pt x="2281" y="9825"/>
                    </a:cubicBezTo>
                    <a:cubicBezTo>
                      <a:pt x="2356" y="9550"/>
                      <a:pt x="2206" y="9249"/>
                      <a:pt x="1980" y="9174"/>
                    </a:cubicBezTo>
                    <a:cubicBezTo>
                      <a:pt x="1916" y="9151"/>
                      <a:pt x="1853" y="9140"/>
                      <a:pt x="1791" y="9140"/>
                    </a:cubicBezTo>
                    <a:cubicBezTo>
                      <a:pt x="1586" y="9140"/>
                      <a:pt x="1406" y="9263"/>
                      <a:pt x="1329" y="9475"/>
                    </a:cubicBezTo>
                    <a:cubicBezTo>
                      <a:pt x="1293" y="9558"/>
                      <a:pt x="1262" y="9591"/>
                      <a:pt x="1230" y="9591"/>
                    </a:cubicBezTo>
                    <a:cubicBezTo>
                      <a:pt x="1194" y="9591"/>
                      <a:pt x="1155" y="9552"/>
                      <a:pt x="1103" y="9500"/>
                    </a:cubicBezTo>
                    <a:cubicBezTo>
                      <a:pt x="777" y="9174"/>
                      <a:pt x="702" y="8798"/>
                      <a:pt x="852" y="8347"/>
                    </a:cubicBezTo>
                    <a:cubicBezTo>
                      <a:pt x="978" y="7946"/>
                      <a:pt x="1203" y="7795"/>
                      <a:pt x="1629" y="7795"/>
                    </a:cubicBezTo>
                    <a:cubicBezTo>
                      <a:pt x="1676" y="7792"/>
                      <a:pt x="1723" y="7790"/>
                      <a:pt x="1769" y="7790"/>
                    </a:cubicBezTo>
                    <a:cubicBezTo>
                      <a:pt x="2067" y="7790"/>
                      <a:pt x="2350" y="7856"/>
                      <a:pt x="2632" y="7921"/>
                    </a:cubicBezTo>
                    <a:cubicBezTo>
                      <a:pt x="3584" y="8146"/>
                      <a:pt x="4512" y="8347"/>
                      <a:pt x="5514" y="8347"/>
                    </a:cubicBezTo>
                    <a:cubicBezTo>
                      <a:pt x="8388" y="8338"/>
                      <a:pt x="11265" y="8336"/>
                      <a:pt x="14142" y="8336"/>
                    </a:cubicBezTo>
                    <a:cubicBezTo>
                      <a:pt x="19897" y="8336"/>
                      <a:pt x="25656" y="8347"/>
                      <a:pt x="31404" y="8347"/>
                    </a:cubicBezTo>
                    <a:lnTo>
                      <a:pt x="35965" y="8347"/>
                    </a:lnTo>
                    <a:lnTo>
                      <a:pt x="35965" y="4462"/>
                    </a:lnTo>
                    <a:cubicBezTo>
                      <a:pt x="35965" y="3685"/>
                      <a:pt x="35665" y="2908"/>
                      <a:pt x="35665" y="2908"/>
                    </a:cubicBezTo>
                    <a:cubicBezTo>
                      <a:pt x="35239" y="1906"/>
                      <a:pt x="34612" y="1079"/>
                      <a:pt x="33685" y="502"/>
                    </a:cubicBezTo>
                    <a:cubicBezTo>
                      <a:pt x="33187" y="191"/>
                      <a:pt x="32655" y="0"/>
                      <a:pt x="32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4"/>
              <p:cNvSpPr/>
              <p:nvPr/>
            </p:nvSpPr>
            <p:spPr>
              <a:xfrm flipH="1">
                <a:off x="413083" y="229759"/>
                <a:ext cx="644870" cy="185432"/>
              </a:xfrm>
              <a:custGeom>
                <a:avLst/>
                <a:gdLst/>
                <a:ahLst/>
                <a:cxnLst/>
                <a:rect l="l" t="t" r="r" b="b"/>
                <a:pathLst>
                  <a:path w="35966" h="10342" extrusionOk="0">
                    <a:moveTo>
                      <a:pt x="9229" y="7144"/>
                    </a:moveTo>
                    <a:cubicBezTo>
                      <a:pt x="10143" y="7144"/>
                      <a:pt x="11049" y="7387"/>
                      <a:pt x="11955" y="7670"/>
                    </a:cubicBezTo>
                    <a:lnTo>
                      <a:pt x="7093" y="7670"/>
                    </a:lnTo>
                    <a:cubicBezTo>
                      <a:pt x="7813" y="7288"/>
                      <a:pt x="8523" y="7144"/>
                      <a:pt x="9229" y="7144"/>
                    </a:cubicBezTo>
                    <a:close/>
                    <a:moveTo>
                      <a:pt x="19351" y="4316"/>
                    </a:moveTo>
                    <a:cubicBezTo>
                      <a:pt x="19715" y="4316"/>
                      <a:pt x="20090" y="4381"/>
                      <a:pt x="20477" y="4487"/>
                    </a:cubicBezTo>
                    <a:cubicBezTo>
                      <a:pt x="21454" y="4763"/>
                      <a:pt x="22331" y="5239"/>
                      <a:pt x="23208" y="5715"/>
                    </a:cubicBezTo>
                    <a:cubicBezTo>
                      <a:pt x="24487" y="6442"/>
                      <a:pt x="25790" y="7119"/>
                      <a:pt x="27193" y="7620"/>
                    </a:cubicBezTo>
                    <a:cubicBezTo>
                      <a:pt x="27218" y="7620"/>
                      <a:pt x="27243" y="7645"/>
                      <a:pt x="27319" y="7670"/>
                    </a:cubicBezTo>
                    <a:lnTo>
                      <a:pt x="19675" y="7670"/>
                    </a:lnTo>
                    <a:cubicBezTo>
                      <a:pt x="19675" y="7570"/>
                      <a:pt x="19775" y="7520"/>
                      <a:pt x="19825" y="7470"/>
                    </a:cubicBezTo>
                    <a:cubicBezTo>
                      <a:pt x="20276" y="6968"/>
                      <a:pt x="20251" y="6216"/>
                      <a:pt x="19775" y="5765"/>
                    </a:cubicBezTo>
                    <a:cubicBezTo>
                      <a:pt x="19616" y="5638"/>
                      <a:pt x="19427" y="5572"/>
                      <a:pt x="19253" y="5572"/>
                    </a:cubicBezTo>
                    <a:cubicBezTo>
                      <a:pt x="19152" y="5572"/>
                      <a:pt x="19055" y="5594"/>
                      <a:pt x="18973" y="5640"/>
                    </a:cubicBezTo>
                    <a:cubicBezTo>
                      <a:pt x="18697" y="5815"/>
                      <a:pt x="18597" y="6091"/>
                      <a:pt x="18697" y="6417"/>
                    </a:cubicBezTo>
                    <a:cubicBezTo>
                      <a:pt x="18747" y="6668"/>
                      <a:pt x="18872" y="6893"/>
                      <a:pt x="19098" y="7043"/>
                    </a:cubicBezTo>
                    <a:cubicBezTo>
                      <a:pt x="19223" y="7119"/>
                      <a:pt x="19198" y="7169"/>
                      <a:pt x="19073" y="7219"/>
                    </a:cubicBezTo>
                    <a:cubicBezTo>
                      <a:pt x="18867" y="7319"/>
                      <a:pt x="18654" y="7365"/>
                      <a:pt x="18446" y="7365"/>
                    </a:cubicBezTo>
                    <a:cubicBezTo>
                      <a:pt x="17871" y="7365"/>
                      <a:pt x="17339" y="7006"/>
                      <a:pt x="17118" y="6417"/>
                    </a:cubicBezTo>
                    <a:cubicBezTo>
                      <a:pt x="16943" y="5941"/>
                      <a:pt x="17193" y="5339"/>
                      <a:pt x="17695" y="4913"/>
                    </a:cubicBezTo>
                    <a:cubicBezTo>
                      <a:pt x="18218" y="4482"/>
                      <a:pt x="18771" y="4316"/>
                      <a:pt x="19351" y="4316"/>
                    </a:cubicBezTo>
                    <a:close/>
                    <a:moveTo>
                      <a:pt x="32075" y="0"/>
                    </a:moveTo>
                    <a:cubicBezTo>
                      <a:pt x="31954" y="0"/>
                      <a:pt x="31830" y="9"/>
                      <a:pt x="31705" y="26"/>
                    </a:cubicBezTo>
                    <a:cubicBezTo>
                      <a:pt x="30903" y="126"/>
                      <a:pt x="30351" y="627"/>
                      <a:pt x="29875" y="1229"/>
                    </a:cubicBezTo>
                    <a:cubicBezTo>
                      <a:pt x="29549" y="1630"/>
                      <a:pt x="29474" y="2106"/>
                      <a:pt x="29574" y="2582"/>
                    </a:cubicBezTo>
                    <a:cubicBezTo>
                      <a:pt x="29750" y="3485"/>
                      <a:pt x="30552" y="4111"/>
                      <a:pt x="31454" y="4136"/>
                    </a:cubicBezTo>
                    <a:cubicBezTo>
                      <a:pt x="31955" y="4136"/>
                      <a:pt x="32406" y="3961"/>
                      <a:pt x="32757" y="3635"/>
                    </a:cubicBezTo>
                    <a:cubicBezTo>
                      <a:pt x="33334" y="3084"/>
                      <a:pt x="33208" y="2432"/>
                      <a:pt x="32707" y="1705"/>
                    </a:cubicBezTo>
                    <a:cubicBezTo>
                      <a:pt x="32582" y="1555"/>
                      <a:pt x="32381" y="1480"/>
                      <a:pt x="32206" y="1429"/>
                    </a:cubicBezTo>
                    <a:cubicBezTo>
                      <a:pt x="32139" y="1409"/>
                      <a:pt x="32071" y="1400"/>
                      <a:pt x="32005" y="1400"/>
                    </a:cubicBezTo>
                    <a:cubicBezTo>
                      <a:pt x="31580" y="1400"/>
                      <a:pt x="31210" y="1787"/>
                      <a:pt x="31254" y="2156"/>
                    </a:cubicBezTo>
                    <a:cubicBezTo>
                      <a:pt x="31304" y="2582"/>
                      <a:pt x="31429" y="2933"/>
                      <a:pt x="31705" y="3234"/>
                    </a:cubicBezTo>
                    <a:cubicBezTo>
                      <a:pt x="31755" y="3284"/>
                      <a:pt x="31830" y="3309"/>
                      <a:pt x="31805" y="3384"/>
                    </a:cubicBezTo>
                    <a:cubicBezTo>
                      <a:pt x="31755" y="3459"/>
                      <a:pt x="31680" y="3459"/>
                      <a:pt x="31604" y="3459"/>
                    </a:cubicBezTo>
                    <a:lnTo>
                      <a:pt x="31304" y="3459"/>
                    </a:lnTo>
                    <a:cubicBezTo>
                      <a:pt x="30827" y="3384"/>
                      <a:pt x="30502" y="3134"/>
                      <a:pt x="30301" y="2733"/>
                    </a:cubicBezTo>
                    <a:cubicBezTo>
                      <a:pt x="30126" y="2382"/>
                      <a:pt x="30126" y="2006"/>
                      <a:pt x="30351" y="1655"/>
                    </a:cubicBezTo>
                    <a:cubicBezTo>
                      <a:pt x="30577" y="1354"/>
                      <a:pt x="30853" y="1079"/>
                      <a:pt x="31178" y="878"/>
                    </a:cubicBezTo>
                    <a:cubicBezTo>
                      <a:pt x="31445" y="718"/>
                      <a:pt x="31711" y="634"/>
                      <a:pt x="31995" y="634"/>
                    </a:cubicBezTo>
                    <a:cubicBezTo>
                      <a:pt x="32112" y="634"/>
                      <a:pt x="32232" y="648"/>
                      <a:pt x="32356" y="678"/>
                    </a:cubicBezTo>
                    <a:cubicBezTo>
                      <a:pt x="33309" y="853"/>
                      <a:pt x="33960" y="1429"/>
                      <a:pt x="34512" y="2156"/>
                    </a:cubicBezTo>
                    <a:cubicBezTo>
                      <a:pt x="35239" y="3084"/>
                      <a:pt x="35389" y="4186"/>
                      <a:pt x="35414" y="5289"/>
                    </a:cubicBezTo>
                    <a:cubicBezTo>
                      <a:pt x="35414" y="5439"/>
                      <a:pt x="35364" y="5490"/>
                      <a:pt x="35213" y="5515"/>
                    </a:cubicBezTo>
                    <a:cubicBezTo>
                      <a:pt x="35088" y="5515"/>
                      <a:pt x="34963" y="5540"/>
                      <a:pt x="34863" y="5565"/>
                    </a:cubicBezTo>
                    <a:cubicBezTo>
                      <a:pt x="34436" y="5690"/>
                      <a:pt x="34311" y="6191"/>
                      <a:pt x="34612" y="6517"/>
                    </a:cubicBezTo>
                    <a:cubicBezTo>
                      <a:pt x="34762" y="6668"/>
                      <a:pt x="34913" y="6793"/>
                      <a:pt x="35088" y="6893"/>
                    </a:cubicBezTo>
                    <a:cubicBezTo>
                      <a:pt x="35264" y="7018"/>
                      <a:pt x="35364" y="7069"/>
                      <a:pt x="35113" y="7194"/>
                    </a:cubicBezTo>
                    <a:cubicBezTo>
                      <a:pt x="35063" y="7219"/>
                      <a:pt x="35013" y="7294"/>
                      <a:pt x="34988" y="7344"/>
                    </a:cubicBezTo>
                    <a:cubicBezTo>
                      <a:pt x="34925" y="7492"/>
                      <a:pt x="34826" y="7551"/>
                      <a:pt x="34691" y="7551"/>
                    </a:cubicBezTo>
                    <a:cubicBezTo>
                      <a:pt x="34666" y="7551"/>
                      <a:pt x="34640" y="7549"/>
                      <a:pt x="34612" y="7545"/>
                    </a:cubicBezTo>
                    <a:cubicBezTo>
                      <a:pt x="34361" y="7545"/>
                      <a:pt x="34111" y="7522"/>
                      <a:pt x="33860" y="7522"/>
                    </a:cubicBezTo>
                    <a:cubicBezTo>
                      <a:pt x="33735" y="7522"/>
                      <a:pt x="33609" y="7528"/>
                      <a:pt x="33484" y="7545"/>
                    </a:cubicBezTo>
                    <a:cubicBezTo>
                      <a:pt x="33183" y="7576"/>
                      <a:pt x="32882" y="7608"/>
                      <a:pt x="32574" y="7608"/>
                    </a:cubicBezTo>
                    <a:cubicBezTo>
                      <a:pt x="32396" y="7608"/>
                      <a:pt x="32215" y="7597"/>
                      <a:pt x="32030" y="7570"/>
                    </a:cubicBezTo>
                    <a:cubicBezTo>
                      <a:pt x="31429" y="7470"/>
                      <a:pt x="30827" y="7269"/>
                      <a:pt x="30226" y="7119"/>
                    </a:cubicBezTo>
                    <a:cubicBezTo>
                      <a:pt x="29198" y="6893"/>
                      <a:pt x="28421" y="6267"/>
                      <a:pt x="27745" y="5490"/>
                    </a:cubicBezTo>
                    <a:cubicBezTo>
                      <a:pt x="27193" y="4888"/>
                      <a:pt x="26717" y="4236"/>
                      <a:pt x="26091" y="3685"/>
                    </a:cubicBezTo>
                    <a:cubicBezTo>
                      <a:pt x="25865" y="3459"/>
                      <a:pt x="25639" y="3284"/>
                      <a:pt x="25339" y="3209"/>
                    </a:cubicBezTo>
                    <a:cubicBezTo>
                      <a:pt x="25264" y="3187"/>
                      <a:pt x="25194" y="3177"/>
                      <a:pt x="25130" y="3177"/>
                    </a:cubicBezTo>
                    <a:cubicBezTo>
                      <a:pt x="24824" y="3177"/>
                      <a:pt x="24633" y="3409"/>
                      <a:pt x="24612" y="3760"/>
                    </a:cubicBezTo>
                    <a:cubicBezTo>
                      <a:pt x="24612" y="3936"/>
                      <a:pt x="24662" y="4111"/>
                      <a:pt x="24737" y="4287"/>
                    </a:cubicBezTo>
                    <a:cubicBezTo>
                      <a:pt x="24963" y="4763"/>
                      <a:pt x="25289" y="5189"/>
                      <a:pt x="25715" y="5515"/>
                    </a:cubicBezTo>
                    <a:cubicBezTo>
                      <a:pt x="26642" y="6267"/>
                      <a:pt x="27695" y="6843"/>
                      <a:pt x="28772" y="7344"/>
                    </a:cubicBezTo>
                    <a:cubicBezTo>
                      <a:pt x="28923" y="7394"/>
                      <a:pt x="29073" y="7444"/>
                      <a:pt x="29248" y="7520"/>
                    </a:cubicBezTo>
                    <a:cubicBezTo>
                      <a:pt x="29223" y="7532"/>
                      <a:pt x="29198" y="7538"/>
                      <a:pt x="29176" y="7538"/>
                    </a:cubicBezTo>
                    <a:cubicBezTo>
                      <a:pt x="29155" y="7538"/>
                      <a:pt x="29136" y="7532"/>
                      <a:pt x="29123" y="7520"/>
                    </a:cubicBezTo>
                    <a:cubicBezTo>
                      <a:pt x="27243" y="7119"/>
                      <a:pt x="25539" y="6292"/>
                      <a:pt x="23885" y="5364"/>
                    </a:cubicBezTo>
                    <a:cubicBezTo>
                      <a:pt x="22958" y="4838"/>
                      <a:pt x="22030" y="4287"/>
                      <a:pt x="21003" y="3961"/>
                    </a:cubicBezTo>
                    <a:cubicBezTo>
                      <a:pt x="20469" y="3798"/>
                      <a:pt x="19935" y="3657"/>
                      <a:pt x="19401" y="3657"/>
                    </a:cubicBezTo>
                    <a:cubicBezTo>
                      <a:pt x="19359" y="3657"/>
                      <a:pt x="19316" y="3658"/>
                      <a:pt x="19274" y="3660"/>
                    </a:cubicBezTo>
                    <a:cubicBezTo>
                      <a:pt x="18497" y="3685"/>
                      <a:pt x="17820" y="3961"/>
                      <a:pt x="17218" y="4462"/>
                    </a:cubicBezTo>
                    <a:cubicBezTo>
                      <a:pt x="16191" y="5314"/>
                      <a:pt x="16141" y="6668"/>
                      <a:pt x="17068" y="7495"/>
                    </a:cubicBezTo>
                    <a:cubicBezTo>
                      <a:pt x="17118" y="7545"/>
                      <a:pt x="17193" y="7595"/>
                      <a:pt x="17218" y="7670"/>
                    </a:cubicBezTo>
                    <a:cubicBezTo>
                      <a:pt x="17076" y="7686"/>
                      <a:pt x="16937" y="7694"/>
                      <a:pt x="16800" y="7694"/>
                    </a:cubicBezTo>
                    <a:cubicBezTo>
                      <a:pt x="16090" y="7694"/>
                      <a:pt x="15442" y="7488"/>
                      <a:pt x="14812" y="7194"/>
                    </a:cubicBezTo>
                    <a:cubicBezTo>
                      <a:pt x="14111" y="6868"/>
                      <a:pt x="13860" y="6166"/>
                      <a:pt x="13885" y="5540"/>
                    </a:cubicBezTo>
                    <a:cubicBezTo>
                      <a:pt x="13885" y="5281"/>
                      <a:pt x="14043" y="5133"/>
                      <a:pt x="14258" y="5133"/>
                    </a:cubicBezTo>
                    <a:cubicBezTo>
                      <a:pt x="14314" y="5133"/>
                      <a:pt x="14374" y="5143"/>
                      <a:pt x="14436" y="5164"/>
                    </a:cubicBezTo>
                    <a:cubicBezTo>
                      <a:pt x="14411" y="5189"/>
                      <a:pt x="14386" y="5189"/>
                      <a:pt x="14361" y="5214"/>
                    </a:cubicBezTo>
                    <a:cubicBezTo>
                      <a:pt x="14211" y="5364"/>
                      <a:pt x="14136" y="5540"/>
                      <a:pt x="14236" y="5740"/>
                    </a:cubicBezTo>
                    <a:cubicBezTo>
                      <a:pt x="14336" y="5966"/>
                      <a:pt x="14512" y="6066"/>
                      <a:pt x="14737" y="6066"/>
                    </a:cubicBezTo>
                    <a:cubicBezTo>
                      <a:pt x="15088" y="6041"/>
                      <a:pt x="15364" y="5690"/>
                      <a:pt x="15314" y="5314"/>
                    </a:cubicBezTo>
                    <a:cubicBezTo>
                      <a:pt x="15238" y="4813"/>
                      <a:pt x="14862" y="4462"/>
                      <a:pt x="14386" y="4462"/>
                    </a:cubicBezTo>
                    <a:cubicBezTo>
                      <a:pt x="14370" y="4461"/>
                      <a:pt x="14353" y="4461"/>
                      <a:pt x="14336" y="4461"/>
                    </a:cubicBezTo>
                    <a:cubicBezTo>
                      <a:pt x="13829" y="4461"/>
                      <a:pt x="13356" y="4827"/>
                      <a:pt x="13283" y="5264"/>
                    </a:cubicBezTo>
                    <a:cubicBezTo>
                      <a:pt x="13158" y="5991"/>
                      <a:pt x="13359" y="6592"/>
                      <a:pt x="13785" y="7169"/>
                    </a:cubicBezTo>
                    <a:cubicBezTo>
                      <a:pt x="13910" y="7369"/>
                      <a:pt x="14136" y="7495"/>
                      <a:pt x="14286" y="7670"/>
                    </a:cubicBezTo>
                    <a:cubicBezTo>
                      <a:pt x="14186" y="7645"/>
                      <a:pt x="14111" y="7570"/>
                      <a:pt x="14010" y="7570"/>
                    </a:cubicBezTo>
                    <a:cubicBezTo>
                      <a:pt x="13459" y="7444"/>
                      <a:pt x="12908" y="7269"/>
                      <a:pt x="12381" y="7119"/>
                    </a:cubicBezTo>
                    <a:cubicBezTo>
                      <a:pt x="11349" y="6817"/>
                      <a:pt x="10316" y="6516"/>
                      <a:pt x="9252" y="6516"/>
                    </a:cubicBezTo>
                    <a:cubicBezTo>
                      <a:pt x="9076" y="6516"/>
                      <a:pt x="8900" y="6524"/>
                      <a:pt x="8722" y="6542"/>
                    </a:cubicBezTo>
                    <a:cubicBezTo>
                      <a:pt x="8221" y="6592"/>
                      <a:pt x="7745" y="6693"/>
                      <a:pt x="7268" y="6893"/>
                    </a:cubicBezTo>
                    <a:cubicBezTo>
                      <a:pt x="6767" y="7119"/>
                      <a:pt x="6241" y="7369"/>
                      <a:pt x="5689" y="7495"/>
                    </a:cubicBezTo>
                    <a:cubicBezTo>
                      <a:pt x="5564" y="7522"/>
                      <a:pt x="5438" y="7536"/>
                      <a:pt x="5314" y="7536"/>
                    </a:cubicBezTo>
                    <a:cubicBezTo>
                      <a:pt x="5093" y="7536"/>
                      <a:pt x="4880" y="7491"/>
                      <a:pt x="4687" y="7394"/>
                    </a:cubicBezTo>
                    <a:cubicBezTo>
                      <a:pt x="4161" y="7119"/>
                      <a:pt x="3810" y="6642"/>
                      <a:pt x="3659" y="6041"/>
                    </a:cubicBezTo>
                    <a:cubicBezTo>
                      <a:pt x="3471" y="5310"/>
                      <a:pt x="4059" y="4579"/>
                      <a:pt x="4756" y="4579"/>
                    </a:cubicBezTo>
                    <a:cubicBezTo>
                      <a:pt x="4799" y="4579"/>
                      <a:pt x="4843" y="4581"/>
                      <a:pt x="4887" y="4587"/>
                    </a:cubicBezTo>
                    <a:cubicBezTo>
                      <a:pt x="4687" y="4637"/>
                      <a:pt x="4562" y="4763"/>
                      <a:pt x="4537" y="4988"/>
                    </a:cubicBezTo>
                    <a:cubicBezTo>
                      <a:pt x="4512" y="5264"/>
                      <a:pt x="4637" y="5490"/>
                      <a:pt x="4887" y="5590"/>
                    </a:cubicBezTo>
                    <a:cubicBezTo>
                      <a:pt x="4983" y="5630"/>
                      <a:pt x="5084" y="5649"/>
                      <a:pt x="5184" y="5649"/>
                    </a:cubicBezTo>
                    <a:cubicBezTo>
                      <a:pt x="5397" y="5649"/>
                      <a:pt x="5603" y="5560"/>
                      <a:pt x="5740" y="5389"/>
                    </a:cubicBezTo>
                    <a:cubicBezTo>
                      <a:pt x="6141" y="4888"/>
                      <a:pt x="5840" y="4136"/>
                      <a:pt x="5188" y="3961"/>
                    </a:cubicBezTo>
                    <a:cubicBezTo>
                      <a:pt x="5068" y="3930"/>
                      <a:pt x="4943" y="3915"/>
                      <a:pt x="4816" y="3915"/>
                    </a:cubicBezTo>
                    <a:cubicBezTo>
                      <a:pt x="4124" y="3915"/>
                      <a:pt x="3383" y="4357"/>
                      <a:pt x="3108" y="5013"/>
                    </a:cubicBezTo>
                    <a:cubicBezTo>
                      <a:pt x="2832" y="5690"/>
                      <a:pt x="2983" y="6317"/>
                      <a:pt x="3334" y="6918"/>
                    </a:cubicBezTo>
                    <a:cubicBezTo>
                      <a:pt x="3459" y="7144"/>
                      <a:pt x="3634" y="7319"/>
                      <a:pt x="3810" y="7495"/>
                    </a:cubicBezTo>
                    <a:cubicBezTo>
                      <a:pt x="3785" y="7520"/>
                      <a:pt x="3766" y="7526"/>
                      <a:pt x="3750" y="7526"/>
                    </a:cubicBezTo>
                    <a:cubicBezTo>
                      <a:pt x="3735" y="7526"/>
                      <a:pt x="3722" y="7520"/>
                      <a:pt x="3710" y="7520"/>
                    </a:cubicBezTo>
                    <a:cubicBezTo>
                      <a:pt x="3233" y="7470"/>
                      <a:pt x="2782" y="7319"/>
                      <a:pt x="2306" y="7219"/>
                    </a:cubicBezTo>
                    <a:cubicBezTo>
                      <a:pt x="2110" y="7170"/>
                      <a:pt x="1914" y="7132"/>
                      <a:pt x="1711" y="7132"/>
                    </a:cubicBezTo>
                    <a:cubicBezTo>
                      <a:pt x="1603" y="7132"/>
                      <a:pt x="1492" y="7143"/>
                      <a:pt x="1379" y="7169"/>
                    </a:cubicBezTo>
                    <a:cubicBezTo>
                      <a:pt x="627" y="7294"/>
                      <a:pt x="301" y="7695"/>
                      <a:pt x="151" y="8572"/>
                    </a:cubicBezTo>
                    <a:cubicBezTo>
                      <a:pt x="0" y="9349"/>
                      <a:pt x="577" y="10176"/>
                      <a:pt x="1354" y="10327"/>
                    </a:cubicBezTo>
                    <a:cubicBezTo>
                      <a:pt x="1409" y="10336"/>
                      <a:pt x="1464" y="10341"/>
                      <a:pt x="1519" y="10341"/>
                    </a:cubicBezTo>
                    <a:cubicBezTo>
                      <a:pt x="1884" y="10341"/>
                      <a:pt x="2216" y="10131"/>
                      <a:pt x="2281" y="9825"/>
                    </a:cubicBezTo>
                    <a:cubicBezTo>
                      <a:pt x="2356" y="9550"/>
                      <a:pt x="2206" y="9249"/>
                      <a:pt x="1980" y="9174"/>
                    </a:cubicBezTo>
                    <a:cubicBezTo>
                      <a:pt x="1916" y="9151"/>
                      <a:pt x="1853" y="9140"/>
                      <a:pt x="1791" y="9140"/>
                    </a:cubicBezTo>
                    <a:cubicBezTo>
                      <a:pt x="1586" y="9140"/>
                      <a:pt x="1406" y="9263"/>
                      <a:pt x="1329" y="9475"/>
                    </a:cubicBezTo>
                    <a:cubicBezTo>
                      <a:pt x="1293" y="9558"/>
                      <a:pt x="1262" y="9591"/>
                      <a:pt x="1230" y="9591"/>
                    </a:cubicBezTo>
                    <a:cubicBezTo>
                      <a:pt x="1194" y="9591"/>
                      <a:pt x="1155" y="9552"/>
                      <a:pt x="1103" y="9500"/>
                    </a:cubicBezTo>
                    <a:cubicBezTo>
                      <a:pt x="777" y="9174"/>
                      <a:pt x="702" y="8798"/>
                      <a:pt x="852" y="8347"/>
                    </a:cubicBezTo>
                    <a:cubicBezTo>
                      <a:pt x="978" y="7946"/>
                      <a:pt x="1203" y="7795"/>
                      <a:pt x="1629" y="7795"/>
                    </a:cubicBezTo>
                    <a:cubicBezTo>
                      <a:pt x="1676" y="7792"/>
                      <a:pt x="1723" y="7790"/>
                      <a:pt x="1769" y="7790"/>
                    </a:cubicBezTo>
                    <a:cubicBezTo>
                      <a:pt x="2067" y="7790"/>
                      <a:pt x="2350" y="7856"/>
                      <a:pt x="2632" y="7921"/>
                    </a:cubicBezTo>
                    <a:cubicBezTo>
                      <a:pt x="3584" y="8146"/>
                      <a:pt x="4512" y="8347"/>
                      <a:pt x="5514" y="8347"/>
                    </a:cubicBezTo>
                    <a:cubicBezTo>
                      <a:pt x="8388" y="8338"/>
                      <a:pt x="11265" y="8336"/>
                      <a:pt x="14142" y="8336"/>
                    </a:cubicBezTo>
                    <a:cubicBezTo>
                      <a:pt x="19897" y="8336"/>
                      <a:pt x="25656" y="8347"/>
                      <a:pt x="31404" y="8347"/>
                    </a:cubicBezTo>
                    <a:lnTo>
                      <a:pt x="35965" y="8347"/>
                    </a:lnTo>
                    <a:lnTo>
                      <a:pt x="35965" y="4462"/>
                    </a:lnTo>
                    <a:cubicBezTo>
                      <a:pt x="35965" y="3685"/>
                      <a:pt x="35665" y="2908"/>
                      <a:pt x="35665" y="2908"/>
                    </a:cubicBezTo>
                    <a:cubicBezTo>
                      <a:pt x="35239" y="1906"/>
                      <a:pt x="34612" y="1079"/>
                      <a:pt x="33685" y="502"/>
                    </a:cubicBezTo>
                    <a:cubicBezTo>
                      <a:pt x="33187" y="191"/>
                      <a:pt x="32655" y="0"/>
                      <a:pt x="32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l="25000" t="1117" r="25000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56200" y="2761850"/>
            <a:ext cx="4852500" cy="841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356200" y="1244625"/>
            <a:ext cx="1463100" cy="139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5"/>
          <p:cNvPicPr preferRelativeResize="0"/>
          <p:nvPr/>
        </p:nvPicPr>
        <p:blipFill rotWithShape="1">
          <a:blip r:embed="rId2">
            <a:alphaModFix amt="18000"/>
          </a:blip>
          <a:srcRect l="25000" r="25000"/>
          <a:stretch/>
        </p:blipFill>
        <p:spPr>
          <a:xfrm>
            <a:off x="-1" y="0"/>
            <a:ext cx="91439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1335025" y="1883725"/>
            <a:ext cx="28683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4940675" y="1883725"/>
            <a:ext cx="28683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1335025" y="2425150"/>
            <a:ext cx="2868300" cy="1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4940675" y="2425150"/>
            <a:ext cx="2868300" cy="1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4" name="Google Shape;44;p5"/>
          <p:cNvGrpSpPr/>
          <p:nvPr/>
        </p:nvGrpSpPr>
        <p:grpSpPr>
          <a:xfrm>
            <a:off x="168546" y="456577"/>
            <a:ext cx="8806907" cy="4230345"/>
            <a:chOff x="168546" y="456577"/>
            <a:chExt cx="8806907" cy="4230345"/>
          </a:xfrm>
        </p:grpSpPr>
        <p:grpSp>
          <p:nvGrpSpPr>
            <p:cNvPr id="45" name="Google Shape;45;p5"/>
            <p:cNvGrpSpPr/>
            <p:nvPr/>
          </p:nvGrpSpPr>
          <p:grpSpPr>
            <a:xfrm flipH="1">
              <a:off x="168546" y="456577"/>
              <a:ext cx="185432" cy="4230345"/>
              <a:chOff x="316867" y="664267"/>
              <a:chExt cx="185432" cy="4230345"/>
            </a:xfrm>
          </p:grpSpPr>
          <p:sp>
            <p:nvSpPr>
              <p:cNvPr id="46" name="Google Shape;46;p5"/>
              <p:cNvSpPr/>
              <p:nvPr/>
            </p:nvSpPr>
            <p:spPr>
              <a:xfrm rot="5400000" flipH="1">
                <a:off x="87148" y="4479461"/>
                <a:ext cx="644870" cy="185432"/>
              </a:xfrm>
              <a:custGeom>
                <a:avLst/>
                <a:gdLst/>
                <a:ahLst/>
                <a:cxnLst/>
                <a:rect l="l" t="t" r="r" b="b"/>
                <a:pathLst>
                  <a:path w="35966" h="10342" extrusionOk="0">
                    <a:moveTo>
                      <a:pt x="9229" y="7144"/>
                    </a:moveTo>
                    <a:cubicBezTo>
                      <a:pt x="10143" y="7144"/>
                      <a:pt x="11049" y="7387"/>
                      <a:pt x="11955" y="7670"/>
                    </a:cubicBezTo>
                    <a:lnTo>
                      <a:pt x="7093" y="7670"/>
                    </a:lnTo>
                    <a:cubicBezTo>
                      <a:pt x="7813" y="7288"/>
                      <a:pt x="8523" y="7144"/>
                      <a:pt x="9229" y="7144"/>
                    </a:cubicBezTo>
                    <a:close/>
                    <a:moveTo>
                      <a:pt x="19351" y="4316"/>
                    </a:moveTo>
                    <a:cubicBezTo>
                      <a:pt x="19715" y="4316"/>
                      <a:pt x="20090" y="4381"/>
                      <a:pt x="20477" y="4487"/>
                    </a:cubicBezTo>
                    <a:cubicBezTo>
                      <a:pt x="21454" y="4763"/>
                      <a:pt x="22331" y="5239"/>
                      <a:pt x="23208" y="5715"/>
                    </a:cubicBezTo>
                    <a:cubicBezTo>
                      <a:pt x="24487" y="6442"/>
                      <a:pt x="25790" y="7119"/>
                      <a:pt x="27193" y="7620"/>
                    </a:cubicBezTo>
                    <a:cubicBezTo>
                      <a:pt x="27218" y="7620"/>
                      <a:pt x="27243" y="7645"/>
                      <a:pt x="27319" y="7670"/>
                    </a:cubicBezTo>
                    <a:lnTo>
                      <a:pt x="19675" y="7670"/>
                    </a:lnTo>
                    <a:cubicBezTo>
                      <a:pt x="19675" y="7570"/>
                      <a:pt x="19775" y="7520"/>
                      <a:pt x="19825" y="7470"/>
                    </a:cubicBezTo>
                    <a:cubicBezTo>
                      <a:pt x="20276" y="6968"/>
                      <a:pt x="20251" y="6216"/>
                      <a:pt x="19775" y="5765"/>
                    </a:cubicBezTo>
                    <a:cubicBezTo>
                      <a:pt x="19616" y="5638"/>
                      <a:pt x="19427" y="5572"/>
                      <a:pt x="19253" y="5572"/>
                    </a:cubicBezTo>
                    <a:cubicBezTo>
                      <a:pt x="19152" y="5572"/>
                      <a:pt x="19055" y="5594"/>
                      <a:pt x="18973" y="5640"/>
                    </a:cubicBezTo>
                    <a:cubicBezTo>
                      <a:pt x="18697" y="5815"/>
                      <a:pt x="18597" y="6091"/>
                      <a:pt x="18697" y="6417"/>
                    </a:cubicBezTo>
                    <a:cubicBezTo>
                      <a:pt x="18747" y="6668"/>
                      <a:pt x="18872" y="6893"/>
                      <a:pt x="19098" y="7043"/>
                    </a:cubicBezTo>
                    <a:cubicBezTo>
                      <a:pt x="19223" y="7119"/>
                      <a:pt x="19198" y="7169"/>
                      <a:pt x="19073" y="7219"/>
                    </a:cubicBezTo>
                    <a:cubicBezTo>
                      <a:pt x="18867" y="7319"/>
                      <a:pt x="18654" y="7365"/>
                      <a:pt x="18446" y="7365"/>
                    </a:cubicBezTo>
                    <a:cubicBezTo>
                      <a:pt x="17871" y="7365"/>
                      <a:pt x="17339" y="7006"/>
                      <a:pt x="17118" y="6417"/>
                    </a:cubicBezTo>
                    <a:cubicBezTo>
                      <a:pt x="16943" y="5941"/>
                      <a:pt x="17193" y="5339"/>
                      <a:pt x="17695" y="4913"/>
                    </a:cubicBezTo>
                    <a:cubicBezTo>
                      <a:pt x="18218" y="4482"/>
                      <a:pt x="18771" y="4316"/>
                      <a:pt x="19351" y="4316"/>
                    </a:cubicBezTo>
                    <a:close/>
                    <a:moveTo>
                      <a:pt x="32075" y="0"/>
                    </a:moveTo>
                    <a:cubicBezTo>
                      <a:pt x="31954" y="0"/>
                      <a:pt x="31830" y="9"/>
                      <a:pt x="31705" y="26"/>
                    </a:cubicBezTo>
                    <a:cubicBezTo>
                      <a:pt x="30903" y="126"/>
                      <a:pt x="30351" y="627"/>
                      <a:pt x="29875" y="1229"/>
                    </a:cubicBezTo>
                    <a:cubicBezTo>
                      <a:pt x="29549" y="1630"/>
                      <a:pt x="29474" y="2106"/>
                      <a:pt x="29574" y="2582"/>
                    </a:cubicBezTo>
                    <a:cubicBezTo>
                      <a:pt x="29750" y="3485"/>
                      <a:pt x="30552" y="4111"/>
                      <a:pt x="31454" y="4136"/>
                    </a:cubicBezTo>
                    <a:cubicBezTo>
                      <a:pt x="31955" y="4136"/>
                      <a:pt x="32406" y="3961"/>
                      <a:pt x="32757" y="3635"/>
                    </a:cubicBezTo>
                    <a:cubicBezTo>
                      <a:pt x="33334" y="3084"/>
                      <a:pt x="33208" y="2432"/>
                      <a:pt x="32707" y="1705"/>
                    </a:cubicBezTo>
                    <a:cubicBezTo>
                      <a:pt x="32582" y="1555"/>
                      <a:pt x="32381" y="1480"/>
                      <a:pt x="32206" y="1429"/>
                    </a:cubicBezTo>
                    <a:cubicBezTo>
                      <a:pt x="32139" y="1409"/>
                      <a:pt x="32071" y="1400"/>
                      <a:pt x="32005" y="1400"/>
                    </a:cubicBezTo>
                    <a:cubicBezTo>
                      <a:pt x="31580" y="1400"/>
                      <a:pt x="31210" y="1787"/>
                      <a:pt x="31254" y="2156"/>
                    </a:cubicBezTo>
                    <a:cubicBezTo>
                      <a:pt x="31304" y="2582"/>
                      <a:pt x="31429" y="2933"/>
                      <a:pt x="31705" y="3234"/>
                    </a:cubicBezTo>
                    <a:cubicBezTo>
                      <a:pt x="31755" y="3284"/>
                      <a:pt x="31830" y="3309"/>
                      <a:pt x="31805" y="3384"/>
                    </a:cubicBezTo>
                    <a:cubicBezTo>
                      <a:pt x="31755" y="3459"/>
                      <a:pt x="31680" y="3459"/>
                      <a:pt x="31604" y="3459"/>
                    </a:cubicBezTo>
                    <a:lnTo>
                      <a:pt x="31304" y="3459"/>
                    </a:lnTo>
                    <a:cubicBezTo>
                      <a:pt x="30827" y="3384"/>
                      <a:pt x="30502" y="3134"/>
                      <a:pt x="30301" y="2733"/>
                    </a:cubicBezTo>
                    <a:cubicBezTo>
                      <a:pt x="30126" y="2382"/>
                      <a:pt x="30126" y="2006"/>
                      <a:pt x="30351" y="1655"/>
                    </a:cubicBezTo>
                    <a:cubicBezTo>
                      <a:pt x="30577" y="1354"/>
                      <a:pt x="30853" y="1079"/>
                      <a:pt x="31178" y="878"/>
                    </a:cubicBezTo>
                    <a:cubicBezTo>
                      <a:pt x="31445" y="718"/>
                      <a:pt x="31711" y="634"/>
                      <a:pt x="31995" y="634"/>
                    </a:cubicBezTo>
                    <a:cubicBezTo>
                      <a:pt x="32112" y="634"/>
                      <a:pt x="32232" y="648"/>
                      <a:pt x="32356" y="678"/>
                    </a:cubicBezTo>
                    <a:cubicBezTo>
                      <a:pt x="33309" y="853"/>
                      <a:pt x="33960" y="1429"/>
                      <a:pt x="34512" y="2156"/>
                    </a:cubicBezTo>
                    <a:cubicBezTo>
                      <a:pt x="35239" y="3084"/>
                      <a:pt x="35389" y="4186"/>
                      <a:pt x="35414" y="5289"/>
                    </a:cubicBezTo>
                    <a:cubicBezTo>
                      <a:pt x="35414" y="5439"/>
                      <a:pt x="35364" y="5490"/>
                      <a:pt x="35213" y="5515"/>
                    </a:cubicBezTo>
                    <a:cubicBezTo>
                      <a:pt x="35088" y="5515"/>
                      <a:pt x="34963" y="5540"/>
                      <a:pt x="34863" y="5565"/>
                    </a:cubicBezTo>
                    <a:cubicBezTo>
                      <a:pt x="34436" y="5690"/>
                      <a:pt x="34311" y="6191"/>
                      <a:pt x="34612" y="6517"/>
                    </a:cubicBezTo>
                    <a:cubicBezTo>
                      <a:pt x="34762" y="6668"/>
                      <a:pt x="34913" y="6793"/>
                      <a:pt x="35088" y="6893"/>
                    </a:cubicBezTo>
                    <a:cubicBezTo>
                      <a:pt x="35264" y="7018"/>
                      <a:pt x="35364" y="7069"/>
                      <a:pt x="35113" y="7194"/>
                    </a:cubicBezTo>
                    <a:cubicBezTo>
                      <a:pt x="35063" y="7219"/>
                      <a:pt x="35013" y="7294"/>
                      <a:pt x="34988" y="7344"/>
                    </a:cubicBezTo>
                    <a:cubicBezTo>
                      <a:pt x="34925" y="7492"/>
                      <a:pt x="34826" y="7551"/>
                      <a:pt x="34691" y="7551"/>
                    </a:cubicBezTo>
                    <a:cubicBezTo>
                      <a:pt x="34666" y="7551"/>
                      <a:pt x="34640" y="7549"/>
                      <a:pt x="34612" y="7545"/>
                    </a:cubicBezTo>
                    <a:cubicBezTo>
                      <a:pt x="34361" y="7545"/>
                      <a:pt x="34111" y="7522"/>
                      <a:pt x="33860" y="7522"/>
                    </a:cubicBezTo>
                    <a:cubicBezTo>
                      <a:pt x="33735" y="7522"/>
                      <a:pt x="33609" y="7528"/>
                      <a:pt x="33484" y="7545"/>
                    </a:cubicBezTo>
                    <a:cubicBezTo>
                      <a:pt x="33183" y="7576"/>
                      <a:pt x="32882" y="7608"/>
                      <a:pt x="32574" y="7608"/>
                    </a:cubicBezTo>
                    <a:cubicBezTo>
                      <a:pt x="32396" y="7608"/>
                      <a:pt x="32215" y="7597"/>
                      <a:pt x="32030" y="7570"/>
                    </a:cubicBezTo>
                    <a:cubicBezTo>
                      <a:pt x="31429" y="7470"/>
                      <a:pt x="30827" y="7269"/>
                      <a:pt x="30226" y="7119"/>
                    </a:cubicBezTo>
                    <a:cubicBezTo>
                      <a:pt x="29198" y="6893"/>
                      <a:pt x="28421" y="6267"/>
                      <a:pt x="27745" y="5490"/>
                    </a:cubicBezTo>
                    <a:cubicBezTo>
                      <a:pt x="27193" y="4888"/>
                      <a:pt x="26717" y="4236"/>
                      <a:pt x="26091" y="3685"/>
                    </a:cubicBezTo>
                    <a:cubicBezTo>
                      <a:pt x="25865" y="3459"/>
                      <a:pt x="25639" y="3284"/>
                      <a:pt x="25339" y="3209"/>
                    </a:cubicBezTo>
                    <a:cubicBezTo>
                      <a:pt x="25264" y="3187"/>
                      <a:pt x="25194" y="3177"/>
                      <a:pt x="25130" y="3177"/>
                    </a:cubicBezTo>
                    <a:cubicBezTo>
                      <a:pt x="24824" y="3177"/>
                      <a:pt x="24633" y="3409"/>
                      <a:pt x="24612" y="3760"/>
                    </a:cubicBezTo>
                    <a:cubicBezTo>
                      <a:pt x="24612" y="3936"/>
                      <a:pt x="24662" y="4111"/>
                      <a:pt x="24737" y="4287"/>
                    </a:cubicBezTo>
                    <a:cubicBezTo>
                      <a:pt x="24963" y="4763"/>
                      <a:pt x="25289" y="5189"/>
                      <a:pt x="25715" y="5515"/>
                    </a:cubicBezTo>
                    <a:cubicBezTo>
                      <a:pt x="26642" y="6267"/>
                      <a:pt x="27695" y="6843"/>
                      <a:pt x="28772" y="7344"/>
                    </a:cubicBezTo>
                    <a:cubicBezTo>
                      <a:pt x="28923" y="7394"/>
                      <a:pt x="29073" y="7444"/>
                      <a:pt x="29248" y="7520"/>
                    </a:cubicBezTo>
                    <a:cubicBezTo>
                      <a:pt x="29223" y="7532"/>
                      <a:pt x="29198" y="7538"/>
                      <a:pt x="29176" y="7538"/>
                    </a:cubicBezTo>
                    <a:cubicBezTo>
                      <a:pt x="29155" y="7538"/>
                      <a:pt x="29136" y="7532"/>
                      <a:pt x="29123" y="7520"/>
                    </a:cubicBezTo>
                    <a:cubicBezTo>
                      <a:pt x="27243" y="7119"/>
                      <a:pt x="25539" y="6292"/>
                      <a:pt x="23885" y="5364"/>
                    </a:cubicBezTo>
                    <a:cubicBezTo>
                      <a:pt x="22958" y="4838"/>
                      <a:pt x="22030" y="4287"/>
                      <a:pt x="21003" y="3961"/>
                    </a:cubicBezTo>
                    <a:cubicBezTo>
                      <a:pt x="20469" y="3798"/>
                      <a:pt x="19935" y="3657"/>
                      <a:pt x="19401" y="3657"/>
                    </a:cubicBezTo>
                    <a:cubicBezTo>
                      <a:pt x="19359" y="3657"/>
                      <a:pt x="19316" y="3658"/>
                      <a:pt x="19274" y="3660"/>
                    </a:cubicBezTo>
                    <a:cubicBezTo>
                      <a:pt x="18497" y="3685"/>
                      <a:pt x="17820" y="3961"/>
                      <a:pt x="17218" y="4462"/>
                    </a:cubicBezTo>
                    <a:cubicBezTo>
                      <a:pt x="16191" y="5314"/>
                      <a:pt x="16141" y="6668"/>
                      <a:pt x="17068" y="7495"/>
                    </a:cubicBezTo>
                    <a:cubicBezTo>
                      <a:pt x="17118" y="7545"/>
                      <a:pt x="17193" y="7595"/>
                      <a:pt x="17218" y="7670"/>
                    </a:cubicBezTo>
                    <a:cubicBezTo>
                      <a:pt x="17076" y="7686"/>
                      <a:pt x="16937" y="7694"/>
                      <a:pt x="16800" y="7694"/>
                    </a:cubicBezTo>
                    <a:cubicBezTo>
                      <a:pt x="16090" y="7694"/>
                      <a:pt x="15442" y="7488"/>
                      <a:pt x="14812" y="7194"/>
                    </a:cubicBezTo>
                    <a:cubicBezTo>
                      <a:pt x="14111" y="6868"/>
                      <a:pt x="13860" y="6166"/>
                      <a:pt x="13885" y="5540"/>
                    </a:cubicBezTo>
                    <a:cubicBezTo>
                      <a:pt x="13885" y="5281"/>
                      <a:pt x="14043" y="5133"/>
                      <a:pt x="14258" y="5133"/>
                    </a:cubicBezTo>
                    <a:cubicBezTo>
                      <a:pt x="14314" y="5133"/>
                      <a:pt x="14374" y="5143"/>
                      <a:pt x="14436" y="5164"/>
                    </a:cubicBezTo>
                    <a:cubicBezTo>
                      <a:pt x="14411" y="5189"/>
                      <a:pt x="14386" y="5189"/>
                      <a:pt x="14361" y="5214"/>
                    </a:cubicBezTo>
                    <a:cubicBezTo>
                      <a:pt x="14211" y="5364"/>
                      <a:pt x="14136" y="5540"/>
                      <a:pt x="14236" y="5740"/>
                    </a:cubicBezTo>
                    <a:cubicBezTo>
                      <a:pt x="14336" y="5966"/>
                      <a:pt x="14512" y="6066"/>
                      <a:pt x="14737" y="6066"/>
                    </a:cubicBezTo>
                    <a:cubicBezTo>
                      <a:pt x="15088" y="6041"/>
                      <a:pt x="15364" y="5690"/>
                      <a:pt x="15314" y="5314"/>
                    </a:cubicBezTo>
                    <a:cubicBezTo>
                      <a:pt x="15238" y="4813"/>
                      <a:pt x="14862" y="4462"/>
                      <a:pt x="14386" y="4462"/>
                    </a:cubicBezTo>
                    <a:cubicBezTo>
                      <a:pt x="14370" y="4461"/>
                      <a:pt x="14353" y="4461"/>
                      <a:pt x="14336" y="4461"/>
                    </a:cubicBezTo>
                    <a:cubicBezTo>
                      <a:pt x="13829" y="4461"/>
                      <a:pt x="13356" y="4827"/>
                      <a:pt x="13283" y="5264"/>
                    </a:cubicBezTo>
                    <a:cubicBezTo>
                      <a:pt x="13158" y="5991"/>
                      <a:pt x="13359" y="6592"/>
                      <a:pt x="13785" y="7169"/>
                    </a:cubicBezTo>
                    <a:cubicBezTo>
                      <a:pt x="13910" y="7369"/>
                      <a:pt x="14136" y="7495"/>
                      <a:pt x="14286" y="7670"/>
                    </a:cubicBezTo>
                    <a:cubicBezTo>
                      <a:pt x="14186" y="7645"/>
                      <a:pt x="14111" y="7570"/>
                      <a:pt x="14010" y="7570"/>
                    </a:cubicBezTo>
                    <a:cubicBezTo>
                      <a:pt x="13459" y="7444"/>
                      <a:pt x="12908" y="7269"/>
                      <a:pt x="12381" y="7119"/>
                    </a:cubicBezTo>
                    <a:cubicBezTo>
                      <a:pt x="11349" y="6817"/>
                      <a:pt x="10316" y="6516"/>
                      <a:pt x="9252" y="6516"/>
                    </a:cubicBezTo>
                    <a:cubicBezTo>
                      <a:pt x="9076" y="6516"/>
                      <a:pt x="8900" y="6524"/>
                      <a:pt x="8722" y="6542"/>
                    </a:cubicBezTo>
                    <a:cubicBezTo>
                      <a:pt x="8221" y="6592"/>
                      <a:pt x="7745" y="6693"/>
                      <a:pt x="7268" y="6893"/>
                    </a:cubicBezTo>
                    <a:cubicBezTo>
                      <a:pt x="6767" y="7119"/>
                      <a:pt x="6241" y="7369"/>
                      <a:pt x="5689" y="7495"/>
                    </a:cubicBezTo>
                    <a:cubicBezTo>
                      <a:pt x="5564" y="7522"/>
                      <a:pt x="5438" y="7536"/>
                      <a:pt x="5314" y="7536"/>
                    </a:cubicBezTo>
                    <a:cubicBezTo>
                      <a:pt x="5093" y="7536"/>
                      <a:pt x="4880" y="7491"/>
                      <a:pt x="4687" y="7394"/>
                    </a:cubicBezTo>
                    <a:cubicBezTo>
                      <a:pt x="4161" y="7119"/>
                      <a:pt x="3810" y="6642"/>
                      <a:pt x="3659" y="6041"/>
                    </a:cubicBezTo>
                    <a:cubicBezTo>
                      <a:pt x="3471" y="5310"/>
                      <a:pt x="4059" y="4579"/>
                      <a:pt x="4756" y="4579"/>
                    </a:cubicBezTo>
                    <a:cubicBezTo>
                      <a:pt x="4799" y="4579"/>
                      <a:pt x="4843" y="4581"/>
                      <a:pt x="4887" y="4587"/>
                    </a:cubicBezTo>
                    <a:cubicBezTo>
                      <a:pt x="4687" y="4637"/>
                      <a:pt x="4562" y="4763"/>
                      <a:pt x="4537" y="4988"/>
                    </a:cubicBezTo>
                    <a:cubicBezTo>
                      <a:pt x="4512" y="5264"/>
                      <a:pt x="4637" y="5490"/>
                      <a:pt x="4887" y="5590"/>
                    </a:cubicBezTo>
                    <a:cubicBezTo>
                      <a:pt x="4983" y="5630"/>
                      <a:pt x="5084" y="5649"/>
                      <a:pt x="5184" y="5649"/>
                    </a:cubicBezTo>
                    <a:cubicBezTo>
                      <a:pt x="5397" y="5649"/>
                      <a:pt x="5603" y="5560"/>
                      <a:pt x="5740" y="5389"/>
                    </a:cubicBezTo>
                    <a:cubicBezTo>
                      <a:pt x="6141" y="4888"/>
                      <a:pt x="5840" y="4136"/>
                      <a:pt x="5188" y="3961"/>
                    </a:cubicBezTo>
                    <a:cubicBezTo>
                      <a:pt x="5068" y="3930"/>
                      <a:pt x="4943" y="3915"/>
                      <a:pt x="4816" y="3915"/>
                    </a:cubicBezTo>
                    <a:cubicBezTo>
                      <a:pt x="4124" y="3915"/>
                      <a:pt x="3383" y="4357"/>
                      <a:pt x="3108" y="5013"/>
                    </a:cubicBezTo>
                    <a:cubicBezTo>
                      <a:pt x="2832" y="5690"/>
                      <a:pt x="2983" y="6317"/>
                      <a:pt x="3334" y="6918"/>
                    </a:cubicBezTo>
                    <a:cubicBezTo>
                      <a:pt x="3459" y="7144"/>
                      <a:pt x="3634" y="7319"/>
                      <a:pt x="3810" y="7495"/>
                    </a:cubicBezTo>
                    <a:cubicBezTo>
                      <a:pt x="3785" y="7520"/>
                      <a:pt x="3766" y="7526"/>
                      <a:pt x="3750" y="7526"/>
                    </a:cubicBezTo>
                    <a:cubicBezTo>
                      <a:pt x="3735" y="7526"/>
                      <a:pt x="3722" y="7520"/>
                      <a:pt x="3710" y="7520"/>
                    </a:cubicBezTo>
                    <a:cubicBezTo>
                      <a:pt x="3233" y="7470"/>
                      <a:pt x="2782" y="7319"/>
                      <a:pt x="2306" y="7219"/>
                    </a:cubicBezTo>
                    <a:cubicBezTo>
                      <a:pt x="2110" y="7170"/>
                      <a:pt x="1914" y="7132"/>
                      <a:pt x="1711" y="7132"/>
                    </a:cubicBezTo>
                    <a:cubicBezTo>
                      <a:pt x="1603" y="7132"/>
                      <a:pt x="1492" y="7143"/>
                      <a:pt x="1379" y="7169"/>
                    </a:cubicBezTo>
                    <a:cubicBezTo>
                      <a:pt x="627" y="7294"/>
                      <a:pt x="301" y="7695"/>
                      <a:pt x="151" y="8572"/>
                    </a:cubicBezTo>
                    <a:cubicBezTo>
                      <a:pt x="0" y="9349"/>
                      <a:pt x="577" y="10176"/>
                      <a:pt x="1354" y="10327"/>
                    </a:cubicBezTo>
                    <a:cubicBezTo>
                      <a:pt x="1409" y="10336"/>
                      <a:pt x="1464" y="10341"/>
                      <a:pt x="1519" y="10341"/>
                    </a:cubicBezTo>
                    <a:cubicBezTo>
                      <a:pt x="1884" y="10341"/>
                      <a:pt x="2216" y="10131"/>
                      <a:pt x="2281" y="9825"/>
                    </a:cubicBezTo>
                    <a:cubicBezTo>
                      <a:pt x="2356" y="9550"/>
                      <a:pt x="2206" y="9249"/>
                      <a:pt x="1980" y="9174"/>
                    </a:cubicBezTo>
                    <a:cubicBezTo>
                      <a:pt x="1916" y="9151"/>
                      <a:pt x="1853" y="9140"/>
                      <a:pt x="1791" y="9140"/>
                    </a:cubicBezTo>
                    <a:cubicBezTo>
                      <a:pt x="1586" y="9140"/>
                      <a:pt x="1406" y="9263"/>
                      <a:pt x="1329" y="9475"/>
                    </a:cubicBezTo>
                    <a:cubicBezTo>
                      <a:pt x="1293" y="9558"/>
                      <a:pt x="1262" y="9591"/>
                      <a:pt x="1230" y="9591"/>
                    </a:cubicBezTo>
                    <a:cubicBezTo>
                      <a:pt x="1194" y="9591"/>
                      <a:pt x="1155" y="9552"/>
                      <a:pt x="1103" y="9500"/>
                    </a:cubicBezTo>
                    <a:cubicBezTo>
                      <a:pt x="777" y="9174"/>
                      <a:pt x="702" y="8798"/>
                      <a:pt x="852" y="8347"/>
                    </a:cubicBezTo>
                    <a:cubicBezTo>
                      <a:pt x="978" y="7946"/>
                      <a:pt x="1203" y="7795"/>
                      <a:pt x="1629" y="7795"/>
                    </a:cubicBezTo>
                    <a:cubicBezTo>
                      <a:pt x="1676" y="7792"/>
                      <a:pt x="1723" y="7790"/>
                      <a:pt x="1769" y="7790"/>
                    </a:cubicBezTo>
                    <a:cubicBezTo>
                      <a:pt x="2067" y="7790"/>
                      <a:pt x="2350" y="7856"/>
                      <a:pt x="2632" y="7921"/>
                    </a:cubicBezTo>
                    <a:cubicBezTo>
                      <a:pt x="3584" y="8146"/>
                      <a:pt x="4512" y="8347"/>
                      <a:pt x="5514" y="8347"/>
                    </a:cubicBezTo>
                    <a:cubicBezTo>
                      <a:pt x="8388" y="8338"/>
                      <a:pt x="11265" y="8336"/>
                      <a:pt x="14142" y="8336"/>
                    </a:cubicBezTo>
                    <a:cubicBezTo>
                      <a:pt x="19897" y="8336"/>
                      <a:pt x="25656" y="8347"/>
                      <a:pt x="31404" y="8347"/>
                    </a:cubicBezTo>
                    <a:lnTo>
                      <a:pt x="35965" y="8347"/>
                    </a:lnTo>
                    <a:lnTo>
                      <a:pt x="35965" y="4462"/>
                    </a:lnTo>
                    <a:cubicBezTo>
                      <a:pt x="35965" y="3685"/>
                      <a:pt x="35665" y="2908"/>
                      <a:pt x="35665" y="2908"/>
                    </a:cubicBezTo>
                    <a:cubicBezTo>
                      <a:pt x="35239" y="1906"/>
                      <a:pt x="34612" y="1079"/>
                      <a:pt x="33685" y="502"/>
                    </a:cubicBezTo>
                    <a:cubicBezTo>
                      <a:pt x="33187" y="191"/>
                      <a:pt x="32655" y="0"/>
                      <a:pt x="32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355375" y="1375014"/>
                <a:ext cx="18300" cy="28167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5"/>
              <p:cNvSpPr/>
              <p:nvPr/>
            </p:nvSpPr>
            <p:spPr>
              <a:xfrm rot="5400000">
                <a:off x="87148" y="893986"/>
                <a:ext cx="644870" cy="185432"/>
              </a:xfrm>
              <a:custGeom>
                <a:avLst/>
                <a:gdLst/>
                <a:ahLst/>
                <a:cxnLst/>
                <a:rect l="l" t="t" r="r" b="b"/>
                <a:pathLst>
                  <a:path w="35966" h="10342" extrusionOk="0">
                    <a:moveTo>
                      <a:pt x="9229" y="7144"/>
                    </a:moveTo>
                    <a:cubicBezTo>
                      <a:pt x="10143" y="7144"/>
                      <a:pt x="11049" y="7387"/>
                      <a:pt x="11955" y="7670"/>
                    </a:cubicBezTo>
                    <a:lnTo>
                      <a:pt x="7093" y="7670"/>
                    </a:lnTo>
                    <a:cubicBezTo>
                      <a:pt x="7813" y="7288"/>
                      <a:pt x="8523" y="7144"/>
                      <a:pt x="9229" y="7144"/>
                    </a:cubicBezTo>
                    <a:close/>
                    <a:moveTo>
                      <a:pt x="19351" y="4316"/>
                    </a:moveTo>
                    <a:cubicBezTo>
                      <a:pt x="19715" y="4316"/>
                      <a:pt x="20090" y="4381"/>
                      <a:pt x="20477" y="4487"/>
                    </a:cubicBezTo>
                    <a:cubicBezTo>
                      <a:pt x="21454" y="4763"/>
                      <a:pt x="22331" y="5239"/>
                      <a:pt x="23208" y="5715"/>
                    </a:cubicBezTo>
                    <a:cubicBezTo>
                      <a:pt x="24487" y="6442"/>
                      <a:pt x="25790" y="7119"/>
                      <a:pt x="27193" y="7620"/>
                    </a:cubicBezTo>
                    <a:cubicBezTo>
                      <a:pt x="27218" y="7620"/>
                      <a:pt x="27243" y="7645"/>
                      <a:pt x="27319" y="7670"/>
                    </a:cubicBezTo>
                    <a:lnTo>
                      <a:pt x="19675" y="7670"/>
                    </a:lnTo>
                    <a:cubicBezTo>
                      <a:pt x="19675" y="7570"/>
                      <a:pt x="19775" y="7520"/>
                      <a:pt x="19825" y="7470"/>
                    </a:cubicBezTo>
                    <a:cubicBezTo>
                      <a:pt x="20276" y="6968"/>
                      <a:pt x="20251" y="6216"/>
                      <a:pt x="19775" y="5765"/>
                    </a:cubicBezTo>
                    <a:cubicBezTo>
                      <a:pt x="19616" y="5638"/>
                      <a:pt x="19427" y="5572"/>
                      <a:pt x="19253" y="5572"/>
                    </a:cubicBezTo>
                    <a:cubicBezTo>
                      <a:pt x="19152" y="5572"/>
                      <a:pt x="19055" y="5594"/>
                      <a:pt x="18973" y="5640"/>
                    </a:cubicBezTo>
                    <a:cubicBezTo>
                      <a:pt x="18697" y="5815"/>
                      <a:pt x="18597" y="6091"/>
                      <a:pt x="18697" y="6417"/>
                    </a:cubicBezTo>
                    <a:cubicBezTo>
                      <a:pt x="18747" y="6668"/>
                      <a:pt x="18872" y="6893"/>
                      <a:pt x="19098" y="7043"/>
                    </a:cubicBezTo>
                    <a:cubicBezTo>
                      <a:pt x="19223" y="7119"/>
                      <a:pt x="19198" y="7169"/>
                      <a:pt x="19073" y="7219"/>
                    </a:cubicBezTo>
                    <a:cubicBezTo>
                      <a:pt x="18867" y="7319"/>
                      <a:pt x="18654" y="7365"/>
                      <a:pt x="18446" y="7365"/>
                    </a:cubicBezTo>
                    <a:cubicBezTo>
                      <a:pt x="17871" y="7365"/>
                      <a:pt x="17339" y="7006"/>
                      <a:pt x="17118" y="6417"/>
                    </a:cubicBezTo>
                    <a:cubicBezTo>
                      <a:pt x="16943" y="5941"/>
                      <a:pt x="17193" y="5339"/>
                      <a:pt x="17695" y="4913"/>
                    </a:cubicBezTo>
                    <a:cubicBezTo>
                      <a:pt x="18218" y="4482"/>
                      <a:pt x="18771" y="4316"/>
                      <a:pt x="19351" y="4316"/>
                    </a:cubicBezTo>
                    <a:close/>
                    <a:moveTo>
                      <a:pt x="32075" y="0"/>
                    </a:moveTo>
                    <a:cubicBezTo>
                      <a:pt x="31954" y="0"/>
                      <a:pt x="31830" y="9"/>
                      <a:pt x="31705" y="26"/>
                    </a:cubicBezTo>
                    <a:cubicBezTo>
                      <a:pt x="30903" y="126"/>
                      <a:pt x="30351" y="627"/>
                      <a:pt x="29875" y="1229"/>
                    </a:cubicBezTo>
                    <a:cubicBezTo>
                      <a:pt x="29549" y="1630"/>
                      <a:pt x="29474" y="2106"/>
                      <a:pt x="29574" y="2582"/>
                    </a:cubicBezTo>
                    <a:cubicBezTo>
                      <a:pt x="29750" y="3485"/>
                      <a:pt x="30552" y="4111"/>
                      <a:pt x="31454" y="4136"/>
                    </a:cubicBezTo>
                    <a:cubicBezTo>
                      <a:pt x="31955" y="4136"/>
                      <a:pt x="32406" y="3961"/>
                      <a:pt x="32757" y="3635"/>
                    </a:cubicBezTo>
                    <a:cubicBezTo>
                      <a:pt x="33334" y="3084"/>
                      <a:pt x="33208" y="2432"/>
                      <a:pt x="32707" y="1705"/>
                    </a:cubicBezTo>
                    <a:cubicBezTo>
                      <a:pt x="32582" y="1555"/>
                      <a:pt x="32381" y="1480"/>
                      <a:pt x="32206" y="1429"/>
                    </a:cubicBezTo>
                    <a:cubicBezTo>
                      <a:pt x="32139" y="1409"/>
                      <a:pt x="32071" y="1400"/>
                      <a:pt x="32005" y="1400"/>
                    </a:cubicBezTo>
                    <a:cubicBezTo>
                      <a:pt x="31580" y="1400"/>
                      <a:pt x="31210" y="1787"/>
                      <a:pt x="31254" y="2156"/>
                    </a:cubicBezTo>
                    <a:cubicBezTo>
                      <a:pt x="31304" y="2582"/>
                      <a:pt x="31429" y="2933"/>
                      <a:pt x="31705" y="3234"/>
                    </a:cubicBezTo>
                    <a:cubicBezTo>
                      <a:pt x="31755" y="3284"/>
                      <a:pt x="31830" y="3309"/>
                      <a:pt x="31805" y="3384"/>
                    </a:cubicBezTo>
                    <a:cubicBezTo>
                      <a:pt x="31755" y="3459"/>
                      <a:pt x="31680" y="3459"/>
                      <a:pt x="31604" y="3459"/>
                    </a:cubicBezTo>
                    <a:lnTo>
                      <a:pt x="31304" y="3459"/>
                    </a:lnTo>
                    <a:cubicBezTo>
                      <a:pt x="30827" y="3384"/>
                      <a:pt x="30502" y="3134"/>
                      <a:pt x="30301" y="2733"/>
                    </a:cubicBezTo>
                    <a:cubicBezTo>
                      <a:pt x="30126" y="2382"/>
                      <a:pt x="30126" y="2006"/>
                      <a:pt x="30351" y="1655"/>
                    </a:cubicBezTo>
                    <a:cubicBezTo>
                      <a:pt x="30577" y="1354"/>
                      <a:pt x="30853" y="1079"/>
                      <a:pt x="31178" y="878"/>
                    </a:cubicBezTo>
                    <a:cubicBezTo>
                      <a:pt x="31445" y="718"/>
                      <a:pt x="31711" y="634"/>
                      <a:pt x="31995" y="634"/>
                    </a:cubicBezTo>
                    <a:cubicBezTo>
                      <a:pt x="32112" y="634"/>
                      <a:pt x="32232" y="648"/>
                      <a:pt x="32356" y="678"/>
                    </a:cubicBezTo>
                    <a:cubicBezTo>
                      <a:pt x="33309" y="853"/>
                      <a:pt x="33960" y="1429"/>
                      <a:pt x="34512" y="2156"/>
                    </a:cubicBezTo>
                    <a:cubicBezTo>
                      <a:pt x="35239" y="3084"/>
                      <a:pt x="35389" y="4186"/>
                      <a:pt x="35414" y="5289"/>
                    </a:cubicBezTo>
                    <a:cubicBezTo>
                      <a:pt x="35414" y="5439"/>
                      <a:pt x="35364" y="5490"/>
                      <a:pt x="35213" y="5515"/>
                    </a:cubicBezTo>
                    <a:cubicBezTo>
                      <a:pt x="35088" y="5515"/>
                      <a:pt x="34963" y="5540"/>
                      <a:pt x="34863" y="5565"/>
                    </a:cubicBezTo>
                    <a:cubicBezTo>
                      <a:pt x="34436" y="5690"/>
                      <a:pt x="34311" y="6191"/>
                      <a:pt x="34612" y="6517"/>
                    </a:cubicBezTo>
                    <a:cubicBezTo>
                      <a:pt x="34762" y="6668"/>
                      <a:pt x="34913" y="6793"/>
                      <a:pt x="35088" y="6893"/>
                    </a:cubicBezTo>
                    <a:cubicBezTo>
                      <a:pt x="35264" y="7018"/>
                      <a:pt x="35364" y="7069"/>
                      <a:pt x="35113" y="7194"/>
                    </a:cubicBezTo>
                    <a:cubicBezTo>
                      <a:pt x="35063" y="7219"/>
                      <a:pt x="35013" y="7294"/>
                      <a:pt x="34988" y="7344"/>
                    </a:cubicBezTo>
                    <a:cubicBezTo>
                      <a:pt x="34925" y="7492"/>
                      <a:pt x="34826" y="7551"/>
                      <a:pt x="34691" y="7551"/>
                    </a:cubicBezTo>
                    <a:cubicBezTo>
                      <a:pt x="34666" y="7551"/>
                      <a:pt x="34640" y="7549"/>
                      <a:pt x="34612" y="7545"/>
                    </a:cubicBezTo>
                    <a:cubicBezTo>
                      <a:pt x="34361" y="7545"/>
                      <a:pt x="34111" y="7522"/>
                      <a:pt x="33860" y="7522"/>
                    </a:cubicBezTo>
                    <a:cubicBezTo>
                      <a:pt x="33735" y="7522"/>
                      <a:pt x="33609" y="7528"/>
                      <a:pt x="33484" y="7545"/>
                    </a:cubicBezTo>
                    <a:cubicBezTo>
                      <a:pt x="33183" y="7576"/>
                      <a:pt x="32882" y="7608"/>
                      <a:pt x="32574" y="7608"/>
                    </a:cubicBezTo>
                    <a:cubicBezTo>
                      <a:pt x="32396" y="7608"/>
                      <a:pt x="32215" y="7597"/>
                      <a:pt x="32030" y="7570"/>
                    </a:cubicBezTo>
                    <a:cubicBezTo>
                      <a:pt x="31429" y="7470"/>
                      <a:pt x="30827" y="7269"/>
                      <a:pt x="30226" y="7119"/>
                    </a:cubicBezTo>
                    <a:cubicBezTo>
                      <a:pt x="29198" y="6893"/>
                      <a:pt x="28421" y="6267"/>
                      <a:pt x="27745" y="5490"/>
                    </a:cubicBezTo>
                    <a:cubicBezTo>
                      <a:pt x="27193" y="4888"/>
                      <a:pt x="26717" y="4236"/>
                      <a:pt x="26091" y="3685"/>
                    </a:cubicBezTo>
                    <a:cubicBezTo>
                      <a:pt x="25865" y="3459"/>
                      <a:pt x="25639" y="3284"/>
                      <a:pt x="25339" y="3209"/>
                    </a:cubicBezTo>
                    <a:cubicBezTo>
                      <a:pt x="25264" y="3187"/>
                      <a:pt x="25194" y="3177"/>
                      <a:pt x="25130" y="3177"/>
                    </a:cubicBezTo>
                    <a:cubicBezTo>
                      <a:pt x="24824" y="3177"/>
                      <a:pt x="24633" y="3409"/>
                      <a:pt x="24612" y="3760"/>
                    </a:cubicBezTo>
                    <a:cubicBezTo>
                      <a:pt x="24612" y="3936"/>
                      <a:pt x="24662" y="4111"/>
                      <a:pt x="24737" y="4287"/>
                    </a:cubicBezTo>
                    <a:cubicBezTo>
                      <a:pt x="24963" y="4763"/>
                      <a:pt x="25289" y="5189"/>
                      <a:pt x="25715" y="5515"/>
                    </a:cubicBezTo>
                    <a:cubicBezTo>
                      <a:pt x="26642" y="6267"/>
                      <a:pt x="27695" y="6843"/>
                      <a:pt x="28772" y="7344"/>
                    </a:cubicBezTo>
                    <a:cubicBezTo>
                      <a:pt x="28923" y="7394"/>
                      <a:pt x="29073" y="7444"/>
                      <a:pt x="29248" y="7520"/>
                    </a:cubicBezTo>
                    <a:cubicBezTo>
                      <a:pt x="29223" y="7532"/>
                      <a:pt x="29198" y="7538"/>
                      <a:pt x="29176" y="7538"/>
                    </a:cubicBezTo>
                    <a:cubicBezTo>
                      <a:pt x="29155" y="7538"/>
                      <a:pt x="29136" y="7532"/>
                      <a:pt x="29123" y="7520"/>
                    </a:cubicBezTo>
                    <a:cubicBezTo>
                      <a:pt x="27243" y="7119"/>
                      <a:pt x="25539" y="6292"/>
                      <a:pt x="23885" y="5364"/>
                    </a:cubicBezTo>
                    <a:cubicBezTo>
                      <a:pt x="22958" y="4838"/>
                      <a:pt x="22030" y="4287"/>
                      <a:pt x="21003" y="3961"/>
                    </a:cubicBezTo>
                    <a:cubicBezTo>
                      <a:pt x="20469" y="3798"/>
                      <a:pt x="19935" y="3657"/>
                      <a:pt x="19401" y="3657"/>
                    </a:cubicBezTo>
                    <a:cubicBezTo>
                      <a:pt x="19359" y="3657"/>
                      <a:pt x="19316" y="3658"/>
                      <a:pt x="19274" y="3660"/>
                    </a:cubicBezTo>
                    <a:cubicBezTo>
                      <a:pt x="18497" y="3685"/>
                      <a:pt x="17820" y="3961"/>
                      <a:pt x="17218" y="4462"/>
                    </a:cubicBezTo>
                    <a:cubicBezTo>
                      <a:pt x="16191" y="5314"/>
                      <a:pt x="16141" y="6668"/>
                      <a:pt x="17068" y="7495"/>
                    </a:cubicBezTo>
                    <a:cubicBezTo>
                      <a:pt x="17118" y="7545"/>
                      <a:pt x="17193" y="7595"/>
                      <a:pt x="17218" y="7670"/>
                    </a:cubicBezTo>
                    <a:cubicBezTo>
                      <a:pt x="17076" y="7686"/>
                      <a:pt x="16937" y="7694"/>
                      <a:pt x="16800" y="7694"/>
                    </a:cubicBezTo>
                    <a:cubicBezTo>
                      <a:pt x="16090" y="7694"/>
                      <a:pt x="15442" y="7488"/>
                      <a:pt x="14812" y="7194"/>
                    </a:cubicBezTo>
                    <a:cubicBezTo>
                      <a:pt x="14111" y="6868"/>
                      <a:pt x="13860" y="6166"/>
                      <a:pt x="13885" y="5540"/>
                    </a:cubicBezTo>
                    <a:cubicBezTo>
                      <a:pt x="13885" y="5281"/>
                      <a:pt x="14043" y="5133"/>
                      <a:pt x="14258" y="5133"/>
                    </a:cubicBezTo>
                    <a:cubicBezTo>
                      <a:pt x="14314" y="5133"/>
                      <a:pt x="14374" y="5143"/>
                      <a:pt x="14436" y="5164"/>
                    </a:cubicBezTo>
                    <a:cubicBezTo>
                      <a:pt x="14411" y="5189"/>
                      <a:pt x="14386" y="5189"/>
                      <a:pt x="14361" y="5214"/>
                    </a:cubicBezTo>
                    <a:cubicBezTo>
                      <a:pt x="14211" y="5364"/>
                      <a:pt x="14136" y="5540"/>
                      <a:pt x="14236" y="5740"/>
                    </a:cubicBezTo>
                    <a:cubicBezTo>
                      <a:pt x="14336" y="5966"/>
                      <a:pt x="14512" y="6066"/>
                      <a:pt x="14737" y="6066"/>
                    </a:cubicBezTo>
                    <a:cubicBezTo>
                      <a:pt x="15088" y="6041"/>
                      <a:pt x="15364" y="5690"/>
                      <a:pt x="15314" y="5314"/>
                    </a:cubicBezTo>
                    <a:cubicBezTo>
                      <a:pt x="15238" y="4813"/>
                      <a:pt x="14862" y="4462"/>
                      <a:pt x="14386" y="4462"/>
                    </a:cubicBezTo>
                    <a:cubicBezTo>
                      <a:pt x="14370" y="4461"/>
                      <a:pt x="14353" y="4461"/>
                      <a:pt x="14336" y="4461"/>
                    </a:cubicBezTo>
                    <a:cubicBezTo>
                      <a:pt x="13829" y="4461"/>
                      <a:pt x="13356" y="4827"/>
                      <a:pt x="13283" y="5264"/>
                    </a:cubicBezTo>
                    <a:cubicBezTo>
                      <a:pt x="13158" y="5991"/>
                      <a:pt x="13359" y="6592"/>
                      <a:pt x="13785" y="7169"/>
                    </a:cubicBezTo>
                    <a:cubicBezTo>
                      <a:pt x="13910" y="7369"/>
                      <a:pt x="14136" y="7495"/>
                      <a:pt x="14286" y="7670"/>
                    </a:cubicBezTo>
                    <a:cubicBezTo>
                      <a:pt x="14186" y="7645"/>
                      <a:pt x="14111" y="7570"/>
                      <a:pt x="14010" y="7570"/>
                    </a:cubicBezTo>
                    <a:cubicBezTo>
                      <a:pt x="13459" y="7444"/>
                      <a:pt x="12908" y="7269"/>
                      <a:pt x="12381" y="7119"/>
                    </a:cubicBezTo>
                    <a:cubicBezTo>
                      <a:pt x="11349" y="6817"/>
                      <a:pt x="10316" y="6516"/>
                      <a:pt x="9252" y="6516"/>
                    </a:cubicBezTo>
                    <a:cubicBezTo>
                      <a:pt x="9076" y="6516"/>
                      <a:pt x="8900" y="6524"/>
                      <a:pt x="8722" y="6542"/>
                    </a:cubicBezTo>
                    <a:cubicBezTo>
                      <a:pt x="8221" y="6592"/>
                      <a:pt x="7745" y="6693"/>
                      <a:pt x="7268" y="6893"/>
                    </a:cubicBezTo>
                    <a:cubicBezTo>
                      <a:pt x="6767" y="7119"/>
                      <a:pt x="6241" y="7369"/>
                      <a:pt x="5689" y="7495"/>
                    </a:cubicBezTo>
                    <a:cubicBezTo>
                      <a:pt x="5564" y="7522"/>
                      <a:pt x="5438" y="7536"/>
                      <a:pt x="5314" y="7536"/>
                    </a:cubicBezTo>
                    <a:cubicBezTo>
                      <a:pt x="5093" y="7536"/>
                      <a:pt x="4880" y="7491"/>
                      <a:pt x="4687" y="7394"/>
                    </a:cubicBezTo>
                    <a:cubicBezTo>
                      <a:pt x="4161" y="7119"/>
                      <a:pt x="3810" y="6642"/>
                      <a:pt x="3659" y="6041"/>
                    </a:cubicBezTo>
                    <a:cubicBezTo>
                      <a:pt x="3471" y="5310"/>
                      <a:pt x="4059" y="4579"/>
                      <a:pt x="4756" y="4579"/>
                    </a:cubicBezTo>
                    <a:cubicBezTo>
                      <a:pt x="4799" y="4579"/>
                      <a:pt x="4843" y="4581"/>
                      <a:pt x="4887" y="4587"/>
                    </a:cubicBezTo>
                    <a:cubicBezTo>
                      <a:pt x="4687" y="4637"/>
                      <a:pt x="4562" y="4763"/>
                      <a:pt x="4537" y="4988"/>
                    </a:cubicBezTo>
                    <a:cubicBezTo>
                      <a:pt x="4512" y="5264"/>
                      <a:pt x="4637" y="5490"/>
                      <a:pt x="4887" y="5590"/>
                    </a:cubicBezTo>
                    <a:cubicBezTo>
                      <a:pt x="4983" y="5630"/>
                      <a:pt x="5084" y="5649"/>
                      <a:pt x="5184" y="5649"/>
                    </a:cubicBezTo>
                    <a:cubicBezTo>
                      <a:pt x="5397" y="5649"/>
                      <a:pt x="5603" y="5560"/>
                      <a:pt x="5740" y="5389"/>
                    </a:cubicBezTo>
                    <a:cubicBezTo>
                      <a:pt x="6141" y="4888"/>
                      <a:pt x="5840" y="4136"/>
                      <a:pt x="5188" y="3961"/>
                    </a:cubicBezTo>
                    <a:cubicBezTo>
                      <a:pt x="5068" y="3930"/>
                      <a:pt x="4943" y="3915"/>
                      <a:pt x="4816" y="3915"/>
                    </a:cubicBezTo>
                    <a:cubicBezTo>
                      <a:pt x="4124" y="3915"/>
                      <a:pt x="3383" y="4357"/>
                      <a:pt x="3108" y="5013"/>
                    </a:cubicBezTo>
                    <a:cubicBezTo>
                      <a:pt x="2832" y="5690"/>
                      <a:pt x="2983" y="6317"/>
                      <a:pt x="3334" y="6918"/>
                    </a:cubicBezTo>
                    <a:cubicBezTo>
                      <a:pt x="3459" y="7144"/>
                      <a:pt x="3634" y="7319"/>
                      <a:pt x="3810" y="7495"/>
                    </a:cubicBezTo>
                    <a:cubicBezTo>
                      <a:pt x="3785" y="7520"/>
                      <a:pt x="3766" y="7526"/>
                      <a:pt x="3750" y="7526"/>
                    </a:cubicBezTo>
                    <a:cubicBezTo>
                      <a:pt x="3735" y="7526"/>
                      <a:pt x="3722" y="7520"/>
                      <a:pt x="3710" y="7520"/>
                    </a:cubicBezTo>
                    <a:cubicBezTo>
                      <a:pt x="3233" y="7470"/>
                      <a:pt x="2782" y="7319"/>
                      <a:pt x="2306" y="7219"/>
                    </a:cubicBezTo>
                    <a:cubicBezTo>
                      <a:pt x="2110" y="7170"/>
                      <a:pt x="1914" y="7132"/>
                      <a:pt x="1711" y="7132"/>
                    </a:cubicBezTo>
                    <a:cubicBezTo>
                      <a:pt x="1603" y="7132"/>
                      <a:pt x="1492" y="7143"/>
                      <a:pt x="1379" y="7169"/>
                    </a:cubicBezTo>
                    <a:cubicBezTo>
                      <a:pt x="627" y="7294"/>
                      <a:pt x="301" y="7695"/>
                      <a:pt x="151" y="8572"/>
                    </a:cubicBezTo>
                    <a:cubicBezTo>
                      <a:pt x="0" y="9349"/>
                      <a:pt x="577" y="10176"/>
                      <a:pt x="1354" y="10327"/>
                    </a:cubicBezTo>
                    <a:cubicBezTo>
                      <a:pt x="1409" y="10336"/>
                      <a:pt x="1464" y="10341"/>
                      <a:pt x="1519" y="10341"/>
                    </a:cubicBezTo>
                    <a:cubicBezTo>
                      <a:pt x="1884" y="10341"/>
                      <a:pt x="2216" y="10131"/>
                      <a:pt x="2281" y="9825"/>
                    </a:cubicBezTo>
                    <a:cubicBezTo>
                      <a:pt x="2356" y="9550"/>
                      <a:pt x="2206" y="9249"/>
                      <a:pt x="1980" y="9174"/>
                    </a:cubicBezTo>
                    <a:cubicBezTo>
                      <a:pt x="1916" y="9151"/>
                      <a:pt x="1853" y="9140"/>
                      <a:pt x="1791" y="9140"/>
                    </a:cubicBezTo>
                    <a:cubicBezTo>
                      <a:pt x="1586" y="9140"/>
                      <a:pt x="1406" y="9263"/>
                      <a:pt x="1329" y="9475"/>
                    </a:cubicBezTo>
                    <a:cubicBezTo>
                      <a:pt x="1293" y="9558"/>
                      <a:pt x="1262" y="9591"/>
                      <a:pt x="1230" y="9591"/>
                    </a:cubicBezTo>
                    <a:cubicBezTo>
                      <a:pt x="1194" y="9591"/>
                      <a:pt x="1155" y="9552"/>
                      <a:pt x="1103" y="9500"/>
                    </a:cubicBezTo>
                    <a:cubicBezTo>
                      <a:pt x="777" y="9174"/>
                      <a:pt x="702" y="8798"/>
                      <a:pt x="852" y="8347"/>
                    </a:cubicBezTo>
                    <a:cubicBezTo>
                      <a:pt x="978" y="7946"/>
                      <a:pt x="1203" y="7795"/>
                      <a:pt x="1629" y="7795"/>
                    </a:cubicBezTo>
                    <a:cubicBezTo>
                      <a:pt x="1676" y="7792"/>
                      <a:pt x="1723" y="7790"/>
                      <a:pt x="1769" y="7790"/>
                    </a:cubicBezTo>
                    <a:cubicBezTo>
                      <a:pt x="2067" y="7790"/>
                      <a:pt x="2350" y="7856"/>
                      <a:pt x="2632" y="7921"/>
                    </a:cubicBezTo>
                    <a:cubicBezTo>
                      <a:pt x="3584" y="8146"/>
                      <a:pt x="4512" y="8347"/>
                      <a:pt x="5514" y="8347"/>
                    </a:cubicBezTo>
                    <a:cubicBezTo>
                      <a:pt x="8388" y="8338"/>
                      <a:pt x="11265" y="8336"/>
                      <a:pt x="14142" y="8336"/>
                    </a:cubicBezTo>
                    <a:cubicBezTo>
                      <a:pt x="19897" y="8336"/>
                      <a:pt x="25656" y="8347"/>
                      <a:pt x="31404" y="8347"/>
                    </a:cubicBezTo>
                    <a:lnTo>
                      <a:pt x="35965" y="8347"/>
                    </a:lnTo>
                    <a:lnTo>
                      <a:pt x="35965" y="4462"/>
                    </a:lnTo>
                    <a:cubicBezTo>
                      <a:pt x="35965" y="3685"/>
                      <a:pt x="35665" y="2908"/>
                      <a:pt x="35665" y="2908"/>
                    </a:cubicBezTo>
                    <a:cubicBezTo>
                      <a:pt x="35239" y="1906"/>
                      <a:pt x="34612" y="1079"/>
                      <a:pt x="33685" y="502"/>
                    </a:cubicBezTo>
                    <a:cubicBezTo>
                      <a:pt x="33187" y="191"/>
                      <a:pt x="32655" y="0"/>
                      <a:pt x="32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Google Shape;49;p5"/>
            <p:cNvGrpSpPr/>
            <p:nvPr/>
          </p:nvGrpSpPr>
          <p:grpSpPr>
            <a:xfrm>
              <a:off x="8790021" y="456577"/>
              <a:ext cx="185432" cy="4230345"/>
              <a:chOff x="316867" y="664267"/>
              <a:chExt cx="185432" cy="4230345"/>
            </a:xfrm>
          </p:grpSpPr>
          <p:sp>
            <p:nvSpPr>
              <p:cNvPr id="50" name="Google Shape;50;p5"/>
              <p:cNvSpPr/>
              <p:nvPr/>
            </p:nvSpPr>
            <p:spPr>
              <a:xfrm rot="5400000" flipH="1">
                <a:off x="87148" y="4479461"/>
                <a:ext cx="644870" cy="185432"/>
              </a:xfrm>
              <a:custGeom>
                <a:avLst/>
                <a:gdLst/>
                <a:ahLst/>
                <a:cxnLst/>
                <a:rect l="l" t="t" r="r" b="b"/>
                <a:pathLst>
                  <a:path w="35966" h="10342" extrusionOk="0">
                    <a:moveTo>
                      <a:pt x="9229" y="7144"/>
                    </a:moveTo>
                    <a:cubicBezTo>
                      <a:pt x="10143" y="7144"/>
                      <a:pt x="11049" y="7387"/>
                      <a:pt x="11955" y="7670"/>
                    </a:cubicBezTo>
                    <a:lnTo>
                      <a:pt x="7093" y="7670"/>
                    </a:lnTo>
                    <a:cubicBezTo>
                      <a:pt x="7813" y="7288"/>
                      <a:pt x="8523" y="7144"/>
                      <a:pt x="9229" y="7144"/>
                    </a:cubicBezTo>
                    <a:close/>
                    <a:moveTo>
                      <a:pt x="19351" y="4316"/>
                    </a:moveTo>
                    <a:cubicBezTo>
                      <a:pt x="19715" y="4316"/>
                      <a:pt x="20090" y="4381"/>
                      <a:pt x="20477" y="4487"/>
                    </a:cubicBezTo>
                    <a:cubicBezTo>
                      <a:pt x="21454" y="4763"/>
                      <a:pt x="22331" y="5239"/>
                      <a:pt x="23208" y="5715"/>
                    </a:cubicBezTo>
                    <a:cubicBezTo>
                      <a:pt x="24487" y="6442"/>
                      <a:pt x="25790" y="7119"/>
                      <a:pt x="27193" y="7620"/>
                    </a:cubicBezTo>
                    <a:cubicBezTo>
                      <a:pt x="27218" y="7620"/>
                      <a:pt x="27243" y="7645"/>
                      <a:pt x="27319" y="7670"/>
                    </a:cubicBezTo>
                    <a:lnTo>
                      <a:pt x="19675" y="7670"/>
                    </a:lnTo>
                    <a:cubicBezTo>
                      <a:pt x="19675" y="7570"/>
                      <a:pt x="19775" y="7520"/>
                      <a:pt x="19825" y="7470"/>
                    </a:cubicBezTo>
                    <a:cubicBezTo>
                      <a:pt x="20276" y="6968"/>
                      <a:pt x="20251" y="6216"/>
                      <a:pt x="19775" y="5765"/>
                    </a:cubicBezTo>
                    <a:cubicBezTo>
                      <a:pt x="19616" y="5638"/>
                      <a:pt x="19427" y="5572"/>
                      <a:pt x="19253" y="5572"/>
                    </a:cubicBezTo>
                    <a:cubicBezTo>
                      <a:pt x="19152" y="5572"/>
                      <a:pt x="19055" y="5594"/>
                      <a:pt x="18973" y="5640"/>
                    </a:cubicBezTo>
                    <a:cubicBezTo>
                      <a:pt x="18697" y="5815"/>
                      <a:pt x="18597" y="6091"/>
                      <a:pt x="18697" y="6417"/>
                    </a:cubicBezTo>
                    <a:cubicBezTo>
                      <a:pt x="18747" y="6668"/>
                      <a:pt x="18872" y="6893"/>
                      <a:pt x="19098" y="7043"/>
                    </a:cubicBezTo>
                    <a:cubicBezTo>
                      <a:pt x="19223" y="7119"/>
                      <a:pt x="19198" y="7169"/>
                      <a:pt x="19073" y="7219"/>
                    </a:cubicBezTo>
                    <a:cubicBezTo>
                      <a:pt x="18867" y="7319"/>
                      <a:pt x="18654" y="7365"/>
                      <a:pt x="18446" y="7365"/>
                    </a:cubicBezTo>
                    <a:cubicBezTo>
                      <a:pt x="17871" y="7365"/>
                      <a:pt x="17339" y="7006"/>
                      <a:pt x="17118" y="6417"/>
                    </a:cubicBezTo>
                    <a:cubicBezTo>
                      <a:pt x="16943" y="5941"/>
                      <a:pt x="17193" y="5339"/>
                      <a:pt x="17695" y="4913"/>
                    </a:cubicBezTo>
                    <a:cubicBezTo>
                      <a:pt x="18218" y="4482"/>
                      <a:pt x="18771" y="4316"/>
                      <a:pt x="19351" y="4316"/>
                    </a:cubicBezTo>
                    <a:close/>
                    <a:moveTo>
                      <a:pt x="32075" y="0"/>
                    </a:moveTo>
                    <a:cubicBezTo>
                      <a:pt x="31954" y="0"/>
                      <a:pt x="31830" y="9"/>
                      <a:pt x="31705" y="26"/>
                    </a:cubicBezTo>
                    <a:cubicBezTo>
                      <a:pt x="30903" y="126"/>
                      <a:pt x="30351" y="627"/>
                      <a:pt x="29875" y="1229"/>
                    </a:cubicBezTo>
                    <a:cubicBezTo>
                      <a:pt x="29549" y="1630"/>
                      <a:pt x="29474" y="2106"/>
                      <a:pt x="29574" y="2582"/>
                    </a:cubicBezTo>
                    <a:cubicBezTo>
                      <a:pt x="29750" y="3485"/>
                      <a:pt x="30552" y="4111"/>
                      <a:pt x="31454" y="4136"/>
                    </a:cubicBezTo>
                    <a:cubicBezTo>
                      <a:pt x="31955" y="4136"/>
                      <a:pt x="32406" y="3961"/>
                      <a:pt x="32757" y="3635"/>
                    </a:cubicBezTo>
                    <a:cubicBezTo>
                      <a:pt x="33334" y="3084"/>
                      <a:pt x="33208" y="2432"/>
                      <a:pt x="32707" y="1705"/>
                    </a:cubicBezTo>
                    <a:cubicBezTo>
                      <a:pt x="32582" y="1555"/>
                      <a:pt x="32381" y="1480"/>
                      <a:pt x="32206" y="1429"/>
                    </a:cubicBezTo>
                    <a:cubicBezTo>
                      <a:pt x="32139" y="1409"/>
                      <a:pt x="32071" y="1400"/>
                      <a:pt x="32005" y="1400"/>
                    </a:cubicBezTo>
                    <a:cubicBezTo>
                      <a:pt x="31580" y="1400"/>
                      <a:pt x="31210" y="1787"/>
                      <a:pt x="31254" y="2156"/>
                    </a:cubicBezTo>
                    <a:cubicBezTo>
                      <a:pt x="31304" y="2582"/>
                      <a:pt x="31429" y="2933"/>
                      <a:pt x="31705" y="3234"/>
                    </a:cubicBezTo>
                    <a:cubicBezTo>
                      <a:pt x="31755" y="3284"/>
                      <a:pt x="31830" y="3309"/>
                      <a:pt x="31805" y="3384"/>
                    </a:cubicBezTo>
                    <a:cubicBezTo>
                      <a:pt x="31755" y="3459"/>
                      <a:pt x="31680" y="3459"/>
                      <a:pt x="31604" y="3459"/>
                    </a:cubicBezTo>
                    <a:lnTo>
                      <a:pt x="31304" y="3459"/>
                    </a:lnTo>
                    <a:cubicBezTo>
                      <a:pt x="30827" y="3384"/>
                      <a:pt x="30502" y="3134"/>
                      <a:pt x="30301" y="2733"/>
                    </a:cubicBezTo>
                    <a:cubicBezTo>
                      <a:pt x="30126" y="2382"/>
                      <a:pt x="30126" y="2006"/>
                      <a:pt x="30351" y="1655"/>
                    </a:cubicBezTo>
                    <a:cubicBezTo>
                      <a:pt x="30577" y="1354"/>
                      <a:pt x="30853" y="1079"/>
                      <a:pt x="31178" y="878"/>
                    </a:cubicBezTo>
                    <a:cubicBezTo>
                      <a:pt x="31445" y="718"/>
                      <a:pt x="31711" y="634"/>
                      <a:pt x="31995" y="634"/>
                    </a:cubicBezTo>
                    <a:cubicBezTo>
                      <a:pt x="32112" y="634"/>
                      <a:pt x="32232" y="648"/>
                      <a:pt x="32356" y="678"/>
                    </a:cubicBezTo>
                    <a:cubicBezTo>
                      <a:pt x="33309" y="853"/>
                      <a:pt x="33960" y="1429"/>
                      <a:pt x="34512" y="2156"/>
                    </a:cubicBezTo>
                    <a:cubicBezTo>
                      <a:pt x="35239" y="3084"/>
                      <a:pt x="35389" y="4186"/>
                      <a:pt x="35414" y="5289"/>
                    </a:cubicBezTo>
                    <a:cubicBezTo>
                      <a:pt x="35414" y="5439"/>
                      <a:pt x="35364" y="5490"/>
                      <a:pt x="35213" y="5515"/>
                    </a:cubicBezTo>
                    <a:cubicBezTo>
                      <a:pt x="35088" y="5515"/>
                      <a:pt x="34963" y="5540"/>
                      <a:pt x="34863" y="5565"/>
                    </a:cubicBezTo>
                    <a:cubicBezTo>
                      <a:pt x="34436" y="5690"/>
                      <a:pt x="34311" y="6191"/>
                      <a:pt x="34612" y="6517"/>
                    </a:cubicBezTo>
                    <a:cubicBezTo>
                      <a:pt x="34762" y="6668"/>
                      <a:pt x="34913" y="6793"/>
                      <a:pt x="35088" y="6893"/>
                    </a:cubicBezTo>
                    <a:cubicBezTo>
                      <a:pt x="35264" y="7018"/>
                      <a:pt x="35364" y="7069"/>
                      <a:pt x="35113" y="7194"/>
                    </a:cubicBezTo>
                    <a:cubicBezTo>
                      <a:pt x="35063" y="7219"/>
                      <a:pt x="35013" y="7294"/>
                      <a:pt x="34988" y="7344"/>
                    </a:cubicBezTo>
                    <a:cubicBezTo>
                      <a:pt x="34925" y="7492"/>
                      <a:pt x="34826" y="7551"/>
                      <a:pt x="34691" y="7551"/>
                    </a:cubicBezTo>
                    <a:cubicBezTo>
                      <a:pt x="34666" y="7551"/>
                      <a:pt x="34640" y="7549"/>
                      <a:pt x="34612" y="7545"/>
                    </a:cubicBezTo>
                    <a:cubicBezTo>
                      <a:pt x="34361" y="7545"/>
                      <a:pt x="34111" y="7522"/>
                      <a:pt x="33860" y="7522"/>
                    </a:cubicBezTo>
                    <a:cubicBezTo>
                      <a:pt x="33735" y="7522"/>
                      <a:pt x="33609" y="7528"/>
                      <a:pt x="33484" y="7545"/>
                    </a:cubicBezTo>
                    <a:cubicBezTo>
                      <a:pt x="33183" y="7576"/>
                      <a:pt x="32882" y="7608"/>
                      <a:pt x="32574" y="7608"/>
                    </a:cubicBezTo>
                    <a:cubicBezTo>
                      <a:pt x="32396" y="7608"/>
                      <a:pt x="32215" y="7597"/>
                      <a:pt x="32030" y="7570"/>
                    </a:cubicBezTo>
                    <a:cubicBezTo>
                      <a:pt x="31429" y="7470"/>
                      <a:pt x="30827" y="7269"/>
                      <a:pt x="30226" y="7119"/>
                    </a:cubicBezTo>
                    <a:cubicBezTo>
                      <a:pt x="29198" y="6893"/>
                      <a:pt x="28421" y="6267"/>
                      <a:pt x="27745" y="5490"/>
                    </a:cubicBezTo>
                    <a:cubicBezTo>
                      <a:pt x="27193" y="4888"/>
                      <a:pt x="26717" y="4236"/>
                      <a:pt x="26091" y="3685"/>
                    </a:cubicBezTo>
                    <a:cubicBezTo>
                      <a:pt x="25865" y="3459"/>
                      <a:pt x="25639" y="3284"/>
                      <a:pt x="25339" y="3209"/>
                    </a:cubicBezTo>
                    <a:cubicBezTo>
                      <a:pt x="25264" y="3187"/>
                      <a:pt x="25194" y="3177"/>
                      <a:pt x="25130" y="3177"/>
                    </a:cubicBezTo>
                    <a:cubicBezTo>
                      <a:pt x="24824" y="3177"/>
                      <a:pt x="24633" y="3409"/>
                      <a:pt x="24612" y="3760"/>
                    </a:cubicBezTo>
                    <a:cubicBezTo>
                      <a:pt x="24612" y="3936"/>
                      <a:pt x="24662" y="4111"/>
                      <a:pt x="24737" y="4287"/>
                    </a:cubicBezTo>
                    <a:cubicBezTo>
                      <a:pt x="24963" y="4763"/>
                      <a:pt x="25289" y="5189"/>
                      <a:pt x="25715" y="5515"/>
                    </a:cubicBezTo>
                    <a:cubicBezTo>
                      <a:pt x="26642" y="6267"/>
                      <a:pt x="27695" y="6843"/>
                      <a:pt x="28772" y="7344"/>
                    </a:cubicBezTo>
                    <a:cubicBezTo>
                      <a:pt x="28923" y="7394"/>
                      <a:pt x="29073" y="7444"/>
                      <a:pt x="29248" y="7520"/>
                    </a:cubicBezTo>
                    <a:cubicBezTo>
                      <a:pt x="29223" y="7532"/>
                      <a:pt x="29198" y="7538"/>
                      <a:pt x="29176" y="7538"/>
                    </a:cubicBezTo>
                    <a:cubicBezTo>
                      <a:pt x="29155" y="7538"/>
                      <a:pt x="29136" y="7532"/>
                      <a:pt x="29123" y="7520"/>
                    </a:cubicBezTo>
                    <a:cubicBezTo>
                      <a:pt x="27243" y="7119"/>
                      <a:pt x="25539" y="6292"/>
                      <a:pt x="23885" y="5364"/>
                    </a:cubicBezTo>
                    <a:cubicBezTo>
                      <a:pt x="22958" y="4838"/>
                      <a:pt x="22030" y="4287"/>
                      <a:pt x="21003" y="3961"/>
                    </a:cubicBezTo>
                    <a:cubicBezTo>
                      <a:pt x="20469" y="3798"/>
                      <a:pt x="19935" y="3657"/>
                      <a:pt x="19401" y="3657"/>
                    </a:cubicBezTo>
                    <a:cubicBezTo>
                      <a:pt x="19359" y="3657"/>
                      <a:pt x="19316" y="3658"/>
                      <a:pt x="19274" y="3660"/>
                    </a:cubicBezTo>
                    <a:cubicBezTo>
                      <a:pt x="18497" y="3685"/>
                      <a:pt x="17820" y="3961"/>
                      <a:pt x="17218" y="4462"/>
                    </a:cubicBezTo>
                    <a:cubicBezTo>
                      <a:pt x="16191" y="5314"/>
                      <a:pt x="16141" y="6668"/>
                      <a:pt x="17068" y="7495"/>
                    </a:cubicBezTo>
                    <a:cubicBezTo>
                      <a:pt x="17118" y="7545"/>
                      <a:pt x="17193" y="7595"/>
                      <a:pt x="17218" y="7670"/>
                    </a:cubicBezTo>
                    <a:cubicBezTo>
                      <a:pt x="17076" y="7686"/>
                      <a:pt x="16937" y="7694"/>
                      <a:pt x="16800" y="7694"/>
                    </a:cubicBezTo>
                    <a:cubicBezTo>
                      <a:pt x="16090" y="7694"/>
                      <a:pt x="15442" y="7488"/>
                      <a:pt x="14812" y="7194"/>
                    </a:cubicBezTo>
                    <a:cubicBezTo>
                      <a:pt x="14111" y="6868"/>
                      <a:pt x="13860" y="6166"/>
                      <a:pt x="13885" y="5540"/>
                    </a:cubicBezTo>
                    <a:cubicBezTo>
                      <a:pt x="13885" y="5281"/>
                      <a:pt x="14043" y="5133"/>
                      <a:pt x="14258" y="5133"/>
                    </a:cubicBezTo>
                    <a:cubicBezTo>
                      <a:pt x="14314" y="5133"/>
                      <a:pt x="14374" y="5143"/>
                      <a:pt x="14436" y="5164"/>
                    </a:cubicBezTo>
                    <a:cubicBezTo>
                      <a:pt x="14411" y="5189"/>
                      <a:pt x="14386" y="5189"/>
                      <a:pt x="14361" y="5214"/>
                    </a:cubicBezTo>
                    <a:cubicBezTo>
                      <a:pt x="14211" y="5364"/>
                      <a:pt x="14136" y="5540"/>
                      <a:pt x="14236" y="5740"/>
                    </a:cubicBezTo>
                    <a:cubicBezTo>
                      <a:pt x="14336" y="5966"/>
                      <a:pt x="14512" y="6066"/>
                      <a:pt x="14737" y="6066"/>
                    </a:cubicBezTo>
                    <a:cubicBezTo>
                      <a:pt x="15088" y="6041"/>
                      <a:pt x="15364" y="5690"/>
                      <a:pt x="15314" y="5314"/>
                    </a:cubicBezTo>
                    <a:cubicBezTo>
                      <a:pt x="15238" y="4813"/>
                      <a:pt x="14862" y="4462"/>
                      <a:pt x="14386" y="4462"/>
                    </a:cubicBezTo>
                    <a:cubicBezTo>
                      <a:pt x="14370" y="4461"/>
                      <a:pt x="14353" y="4461"/>
                      <a:pt x="14336" y="4461"/>
                    </a:cubicBezTo>
                    <a:cubicBezTo>
                      <a:pt x="13829" y="4461"/>
                      <a:pt x="13356" y="4827"/>
                      <a:pt x="13283" y="5264"/>
                    </a:cubicBezTo>
                    <a:cubicBezTo>
                      <a:pt x="13158" y="5991"/>
                      <a:pt x="13359" y="6592"/>
                      <a:pt x="13785" y="7169"/>
                    </a:cubicBezTo>
                    <a:cubicBezTo>
                      <a:pt x="13910" y="7369"/>
                      <a:pt x="14136" y="7495"/>
                      <a:pt x="14286" y="7670"/>
                    </a:cubicBezTo>
                    <a:cubicBezTo>
                      <a:pt x="14186" y="7645"/>
                      <a:pt x="14111" y="7570"/>
                      <a:pt x="14010" y="7570"/>
                    </a:cubicBezTo>
                    <a:cubicBezTo>
                      <a:pt x="13459" y="7444"/>
                      <a:pt x="12908" y="7269"/>
                      <a:pt x="12381" y="7119"/>
                    </a:cubicBezTo>
                    <a:cubicBezTo>
                      <a:pt x="11349" y="6817"/>
                      <a:pt x="10316" y="6516"/>
                      <a:pt x="9252" y="6516"/>
                    </a:cubicBezTo>
                    <a:cubicBezTo>
                      <a:pt x="9076" y="6516"/>
                      <a:pt x="8900" y="6524"/>
                      <a:pt x="8722" y="6542"/>
                    </a:cubicBezTo>
                    <a:cubicBezTo>
                      <a:pt x="8221" y="6592"/>
                      <a:pt x="7745" y="6693"/>
                      <a:pt x="7268" y="6893"/>
                    </a:cubicBezTo>
                    <a:cubicBezTo>
                      <a:pt x="6767" y="7119"/>
                      <a:pt x="6241" y="7369"/>
                      <a:pt x="5689" y="7495"/>
                    </a:cubicBezTo>
                    <a:cubicBezTo>
                      <a:pt x="5564" y="7522"/>
                      <a:pt x="5438" y="7536"/>
                      <a:pt x="5314" y="7536"/>
                    </a:cubicBezTo>
                    <a:cubicBezTo>
                      <a:pt x="5093" y="7536"/>
                      <a:pt x="4880" y="7491"/>
                      <a:pt x="4687" y="7394"/>
                    </a:cubicBezTo>
                    <a:cubicBezTo>
                      <a:pt x="4161" y="7119"/>
                      <a:pt x="3810" y="6642"/>
                      <a:pt x="3659" y="6041"/>
                    </a:cubicBezTo>
                    <a:cubicBezTo>
                      <a:pt x="3471" y="5310"/>
                      <a:pt x="4059" y="4579"/>
                      <a:pt x="4756" y="4579"/>
                    </a:cubicBezTo>
                    <a:cubicBezTo>
                      <a:pt x="4799" y="4579"/>
                      <a:pt x="4843" y="4581"/>
                      <a:pt x="4887" y="4587"/>
                    </a:cubicBezTo>
                    <a:cubicBezTo>
                      <a:pt x="4687" y="4637"/>
                      <a:pt x="4562" y="4763"/>
                      <a:pt x="4537" y="4988"/>
                    </a:cubicBezTo>
                    <a:cubicBezTo>
                      <a:pt x="4512" y="5264"/>
                      <a:pt x="4637" y="5490"/>
                      <a:pt x="4887" y="5590"/>
                    </a:cubicBezTo>
                    <a:cubicBezTo>
                      <a:pt x="4983" y="5630"/>
                      <a:pt x="5084" y="5649"/>
                      <a:pt x="5184" y="5649"/>
                    </a:cubicBezTo>
                    <a:cubicBezTo>
                      <a:pt x="5397" y="5649"/>
                      <a:pt x="5603" y="5560"/>
                      <a:pt x="5740" y="5389"/>
                    </a:cubicBezTo>
                    <a:cubicBezTo>
                      <a:pt x="6141" y="4888"/>
                      <a:pt x="5840" y="4136"/>
                      <a:pt x="5188" y="3961"/>
                    </a:cubicBezTo>
                    <a:cubicBezTo>
                      <a:pt x="5068" y="3930"/>
                      <a:pt x="4943" y="3915"/>
                      <a:pt x="4816" y="3915"/>
                    </a:cubicBezTo>
                    <a:cubicBezTo>
                      <a:pt x="4124" y="3915"/>
                      <a:pt x="3383" y="4357"/>
                      <a:pt x="3108" y="5013"/>
                    </a:cubicBezTo>
                    <a:cubicBezTo>
                      <a:pt x="2832" y="5690"/>
                      <a:pt x="2983" y="6317"/>
                      <a:pt x="3334" y="6918"/>
                    </a:cubicBezTo>
                    <a:cubicBezTo>
                      <a:pt x="3459" y="7144"/>
                      <a:pt x="3634" y="7319"/>
                      <a:pt x="3810" y="7495"/>
                    </a:cubicBezTo>
                    <a:cubicBezTo>
                      <a:pt x="3785" y="7520"/>
                      <a:pt x="3766" y="7526"/>
                      <a:pt x="3750" y="7526"/>
                    </a:cubicBezTo>
                    <a:cubicBezTo>
                      <a:pt x="3735" y="7526"/>
                      <a:pt x="3722" y="7520"/>
                      <a:pt x="3710" y="7520"/>
                    </a:cubicBezTo>
                    <a:cubicBezTo>
                      <a:pt x="3233" y="7470"/>
                      <a:pt x="2782" y="7319"/>
                      <a:pt x="2306" y="7219"/>
                    </a:cubicBezTo>
                    <a:cubicBezTo>
                      <a:pt x="2110" y="7170"/>
                      <a:pt x="1914" y="7132"/>
                      <a:pt x="1711" y="7132"/>
                    </a:cubicBezTo>
                    <a:cubicBezTo>
                      <a:pt x="1603" y="7132"/>
                      <a:pt x="1492" y="7143"/>
                      <a:pt x="1379" y="7169"/>
                    </a:cubicBezTo>
                    <a:cubicBezTo>
                      <a:pt x="627" y="7294"/>
                      <a:pt x="301" y="7695"/>
                      <a:pt x="151" y="8572"/>
                    </a:cubicBezTo>
                    <a:cubicBezTo>
                      <a:pt x="0" y="9349"/>
                      <a:pt x="577" y="10176"/>
                      <a:pt x="1354" y="10327"/>
                    </a:cubicBezTo>
                    <a:cubicBezTo>
                      <a:pt x="1409" y="10336"/>
                      <a:pt x="1464" y="10341"/>
                      <a:pt x="1519" y="10341"/>
                    </a:cubicBezTo>
                    <a:cubicBezTo>
                      <a:pt x="1884" y="10341"/>
                      <a:pt x="2216" y="10131"/>
                      <a:pt x="2281" y="9825"/>
                    </a:cubicBezTo>
                    <a:cubicBezTo>
                      <a:pt x="2356" y="9550"/>
                      <a:pt x="2206" y="9249"/>
                      <a:pt x="1980" y="9174"/>
                    </a:cubicBezTo>
                    <a:cubicBezTo>
                      <a:pt x="1916" y="9151"/>
                      <a:pt x="1853" y="9140"/>
                      <a:pt x="1791" y="9140"/>
                    </a:cubicBezTo>
                    <a:cubicBezTo>
                      <a:pt x="1586" y="9140"/>
                      <a:pt x="1406" y="9263"/>
                      <a:pt x="1329" y="9475"/>
                    </a:cubicBezTo>
                    <a:cubicBezTo>
                      <a:pt x="1293" y="9558"/>
                      <a:pt x="1262" y="9591"/>
                      <a:pt x="1230" y="9591"/>
                    </a:cubicBezTo>
                    <a:cubicBezTo>
                      <a:pt x="1194" y="9591"/>
                      <a:pt x="1155" y="9552"/>
                      <a:pt x="1103" y="9500"/>
                    </a:cubicBezTo>
                    <a:cubicBezTo>
                      <a:pt x="777" y="9174"/>
                      <a:pt x="702" y="8798"/>
                      <a:pt x="852" y="8347"/>
                    </a:cubicBezTo>
                    <a:cubicBezTo>
                      <a:pt x="978" y="7946"/>
                      <a:pt x="1203" y="7795"/>
                      <a:pt x="1629" y="7795"/>
                    </a:cubicBezTo>
                    <a:cubicBezTo>
                      <a:pt x="1676" y="7792"/>
                      <a:pt x="1723" y="7790"/>
                      <a:pt x="1769" y="7790"/>
                    </a:cubicBezTo>
                    <a:cubicBezTo>
                      <a:pt x="2067" y="7790"/>
                      <a:pt x="2350" y="7856"/>
                      <a:pt x="2632" y="7921"/>
                    </a:cubicBezTo>
                    <a:cubicBezTo>
                      <a:pt x="3584" y="8146"/>
                      <a:pt x="4512" y="8347"/>
                      <a:pt x="5514" y="8347"/>
                    </a:cubicBezTo>
                    <a:cubicBezTo>
                      <a:pt x="8388" y="8338"/>
                      <a:pt x="11265" y="8336"/>
                      <a:pt x="14142" y="8336"/>
                    </a:cubicBezTo>
                    <a:cubicBezTo>
                      <a:pt x="19897" y="8336"/>
                      <a:pt x="25656" y="8347"/>
                      <a:pt x="31404" y="8347"/>
                    </a:cubicBezTo>
                    <a:lnTo>
                      <a:pt x="35965" y="8347"/>
                    </a:lnTo>
                    <a:lnTo>
                      <a:pt x="35965" y="4462"/>
                    </a:lnTo>
                    <a:cubicBezTo>
                      <a:pt x="35965" y="3685"/>
                      <a:pt x="35665" y="2908"/>
                      <a:pt x="35665" y="2908"/>
                    </a:cubicBezTo>
                    <a:cubicBezTo>
                      <a:pt x="35239" y="1906"/>
                      <a:pt x="34612" y="1079"/>
                      <a:pt x="33685" y="502"/>
                    </a:cubicBezTo>
                    <a:cubicBezTo>
                      <a:pt x="33187" y="191"/>
                      <a:pt x="32655" y="0"/>
                      <a:pt x="32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5"/>
              <p:cNvSpPr/>
              <p:nvPr/>
            </p:nvSpPr>
            <p:spPr>
              <a:xfrm>
                <a:off x="355375" y="1375014"/>
                <a:ext cx="18300" cy="28167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5"/>
              <p:cNvSpPr/>
              <p:nvPr/>
            </p:nvSpPr>
            <p:spPr>
              <a:xfrm rot="5400000">
                <a:off x="87148" y="893986"/>
                <a:ext cx="644870" cy="185432"/>
              </a:xfrm>
              <a:custGeom>
                <a:avLst/>
                <a:gdLst/>
                <a:ahLst/>
                <a:cxnLst/>
                <a:rect l="l" t="t" r="r" b="b"/>
                <a:pathLst>
                  <a:path w="35966" h="10342" extrusionOk="0">
                    <a:moveTo>
                      <a:pt x="9229" y="7144"/>
                    </a:moveTo>
                    <a:cubicBezTo>
                      <a:pt x="10143" y="7144"/>
                      <a:pt x="11049" y="7387"/>
                      <a:pt x="11955" y="7670"/>
                    </a:cubicBezTo>
                    <a:lnTo>
                      <a:pt x="7093" y="7670"/>
                    </a:lnTo>
                    <a:cubicBezTo>
                      <a:pt x="7813" y="7288"/>
                      <a:pt x="8523" y="7144"/>
                      <a:pt x="9229" y="7144"/>
                    </a:cubicBezTo>
                    <a:close/>
                    <a:moveTo>
                      <a:pt x="19351" y="4316"/>
                    </a:moveTo>
                    <a:cubicBezTo>
                      <a:pt x="19715" y="4316"/>
                      <a:pt x="20090" y="4381"/>
                      <a:pt x="20477" y="4487"/>
                    </a:cubicBezTo>
                    <a:cubicBezTo>
                      <a:pt x="21454" y="4763"/>
                      <a:pt x="22331" y="5239"/>
                      <a:pt x="23208" y="5715"/>
                    </a:cubicBezTo>
                    <a:cubicBezTo>
                      <a:pt x="24487" y="6442"/>
                      <a:pt x="25790" y="7119"/>
                      <a:pt x="27193" y="7620"/>
                    </a:cubicBezTo>
                    <a:cubicBezTo>
                      <a:pt x="27218" y="7620"/>
                      <a:pt x="27243" y="7645"/>
                      <a:pt x="27319" y="7670"/>
                    </a:cubicBezTo>
                    <a:lnTo>
                      <a:pt x="19675" y="7670"/>
                    </a:lnTo>
                    <a:cubicBezTo>
                      <a:pt x="19675" y="7570"/>
                      <a:pt x="19775" y="7520"/>
                      <a:pt x="19825" y="7470"/>
                    </a:cubicBezTo>
                    <a:cubicBezTo>
                      <a:pt x="20276" y="6968"/>
                      <a:pt x="20251" y="6216"/>
                      <a:pt x="19775" y="5765"/>
                    </a:cubicBezTo>
                    <a:cubicBezTo>
                      <a:pt x="19616" y="5638"/>
                      <a:pt x="19427" y="5572"/>
                      <a:pt x="19253" y="5572"/>
                    </a:cubicBezTo>
                    <a:cubicBezTo>
                      <a:pt x="19152" y="5572"/>
                      <a:pt x="19055" y="5594"/>
                      <a:pt x="18973" y="5640"/>
                    </a:cubicBezTo>
                    <a:cubicBezTo>
                      <a:pt x="18697" y="5815"/>
                      <a:pt x="18597" y="6091"/>
                      <a:pt x="18697" y="6417"/>
                    </a:cubicBezTo>
                    <a:cubicBezTo>
                      <a:pt x="18747" y="6668"/>
                      <a:pt x="18872" y="6893"/>
                      <a:pt x="19098" y="7043"/>
                    </a:cubicBezTo>
                    <a:cubicBezTo>
                      <a:pt x="19223" y="7119"/>
                      <a:pt x="19198" y="7169"/>
                      <a:pt x="19073" y="7219"/>
                    </a:cubicBezTo>
                    <a:cubicBezTo>
                      <a:pt x="18867" y="7319"/>
                      <a:pt x="18654" y="7365"/>
                      <a:pt x="18446" y="7365"/>
                    </a:cubicBezTo>
                    <a:cubicBezTo>
                      <a:pt x="17871" y="7365"/>
                      <a:pt x="17339" y="7006"/>
                      <a:pt x="17118" y="6417"/>
                    </a:cubicBezTo>
                    <a:cubicBezTo>
                      <a:pt x="16943" y="5941"/>
                      <a:pt x="17193" y="5339"/>
                      <a:pt x="17695" y="4913"/>
                    </a:cubicBezTo>
                    <a:cubicBezTo>
                      <a:pt x="18218" y="4482"/>
                      <a:pt x="18771" y="4316"/>
                      <a:pt x="19351" y="4316"/>
                    </a:cubicBezTo>
                    <a:close/>
                    <a:moveTo>
                      <a:pt x="32075" y="0"/>
                    </a:moveTo>
                    <a:cubicBezTo>
                      <a:pt x="31954" y="0"/>
                      <a:pt x="31830" y="9"/>
                      <a:pt x="31705" y="26"/>
                    </a:cubicBezTo>
                    <a:cubicBezTo>
                      <a:pt x="30903" y="126"/>
                      <a:pt x="30351" y="627"/>
                      <a:pt x="29875" y="1229"/>
                    </a:cubicBezTo>
                    <a:cubicBezTo>
                      <a:pt x="29549" y="1630"/>
                      <a:pt x="29474" y="2106"/>
                      <a:pt x="29574" y="2582"/>
                    </a:cubicBezTo>
                    <a:cubicBezTo>
                      <a:pt x="29750" y="3485"/>
                      <a:pt x="30552" y="4111"/>
                      <a:pt x="31454" y="4136"/>
                    </a:cubicBezTo>
                    <a:cubicBezTo>
                      <a:pt x="31955" y="4136"/>
                      <a:pt x="32406" y="3961"/>
                      <a:pt x="32757" y="3635"/>
                    </a:cubicBezTo>
                    <a:cubicBezTo>
                      <a:pt x="33334" y="3084"/>
                      <a:pt x="33208" y="2432"/>
                      <a:pt x="32707" y="1705"/>
                    </a:cubicBezTo>
                    <a:cubicBezTo>
                      <a:pt x="32582" y="1555"/>
                      <a:pt x="32381" y="1480"/>
                      <a:pt x="32206" y="1429"/>
                    </a:cubicBezTo>
                    <a:cubicBezTo>
                      <a:pt x="32139" y="1409"/>
                      <a:pt x="32071" y="1400"/>
                      <a:pt x="32005" y="1400"/>
                    </a:cubicBezTo>
                    <a:cubicBezTo>
                      <a:pt x="31580" y="1400"/>
                      <a:pt x="31210" y="1787"/>
                      <a:pt x="31254" y="2156"/>
                    </a:cubicBezTo>
                    <a:cubicBezTo>
                      <a:pt x="31304" y="2582"/>
                      <a:pt x="31429" y="2933"/>
                      <a:pt x="31705" y="3234"/>
                    </a:cubicBezTo>
                    <a:cubicBezTo>
                      <a:pt x="31755" y="3284"/>
                      <a:pt x="31830" y="3309"/>
                      <a:pt x="31805" y="3384"/>
                    </a:cubicBezTo>
                    <a:cubicBezTo>
                      <a:pt x="31755" y="3459"/>
                      <a:pt x="31680" y="3459"/>
                      <a:pt x="31604" y="3459"/>
                    </a:cubicBezTo>
                    <a:lnTo>
                      <a:pt x="31304" y="3459"/>
                    </a:lnTo>
                    <a:cubicBezTo>
                      <a:pt x="30827" y="3384"/>
                      <a:pt x="30502" y="3134"/>
                      <a:pt x="30301" y="2733"/>
                    </a:cubicBezTo>
                    <a:cubicBezTo>
                      <a:pt x="30126" y="2382"/>
                      <a:pt x="30126" y="2006"/>
                      <a:pt x="30351" y="1655"/>
                    </a:cubicBezTo>
                    <a:cubicBezTo>
                      <a:pt x="30577" y="1354"/>
                      <a:pt x="30853" y="1079"/>
                      <a:pt x="31178" y="878"/>
                    </a:cubicBezTo>
                    <a:cubicBezTo>
                      <a:pt x="31445" y="718"/>
                      <a:pt x="31711" y="634"/>
                      <a:pt x="31995" y="634"/>
                    </a:cubicBezTo>
                    <a:cubicBezTo>
                      <a:pt x="32112" y="634"/>
                      <a:pt x="32232" y="648"/>
                      <a:pt x="32356" y="678"/>
                    </a:cubicBezTo>
                    <a:cubicBezTo>
                      <a:pt x="33309" y="853"/>
                      <a:pt x="33960" y="1429"/>
                      <a:pt x="34512" y="2156"/>
                    </a:cubicBezTo>
                    <a:cubicBezTo>
                      <a:pt x="35239" y="3084"/>
                      <a:pt x="35389" y="4186"/>
                      <a:pt x="35414" y="5289"/>
                    </a:cubicBezTo>
                    <a:cubicBezTo>
                      <a:pt x="35414" y="5439"/>
                      <a:pt x="35364" y="5490"/>
                      <a:pt x="35213" y="5515"/>
                    </a:cubicBezTo>
                    <a:cubicBezTo>
                      <a:pt x="35088" y="5515"/>
                      <a:pt x="34963" y="5540"/>
                      <a:pt x="34863" y="5565"/>
                    </a:cubicBezTo>
                    <a:cubicBezTo>
                      <a:pt x="34436" y="5690"/>
                      <a:pt x="34311" y="6191"/>
                      <a:pt x="34612" y="6517"/>
                    </a:cubicBezTo>
                    <a:cubicBezTo>
                      <a:pt x="34762" y="6668"/>
                      <a:pt x="34913" y="6793"/>
                      <a:pt x="35088" y="6893"/>
                    </a:cubicBezTo>
                    <a:cubicBezTo>
                      <a:pt x="35264" y="7018"/>
                      <a:pt x="35364" y="7069"/>
                      <a:pt x="35113" y="7194"/>
                    </a:cubicBezTo>
                    <a:cubicBezTo>
                      <a:pt x="35063" y="7219"/>
                      <a:pt x="35013" y="7294"/>
                      <a:pt x="34988" y="7344"/>
                    </a:cubicBezTo>
                    <a:cubicBezTo>
                      <a:pt x="34925" y="7492"/>
                      <a:pt x="34826" y="7551"/>
                      <a:pt x="34691" y="7551"/>
                    </a:cubicBezTo>
                    <a:cubicBezTo>
                      <a:pt x="34666" y="7551"/>
                      <a:pt x="34640" y="7549"/>
                      <a:pt x="34612" y="7545"/>
                    </a:cubicBezTo>
                    <a:cubicBezTo>
                      <a:pt x="34361" y="7545"/>
                      <a:pt x="34111" y="7522"/>
                      <a:pt x="33860" y="7522"/>
                    </a:cubicBezTo>
                    <a:cubicBezTo>
                      <a:pt x="33735" y="7522"/>
                      <a:pt x="33609" y="7528"/>
                      <a:pt x="33484" y="7545"/>
                    </a:cubicBezTo>
                    <a:cubicBezTo>
                      <a:pt x="33183" y="7576"/>
                      <a:pt x="32882" y="7608"/>
                      <a:pt x="32574" y="7608"/>
                    </a:cubicBezTo>
                    <a:cubicBezTo>
                      <a:pt x="32396" y="7608"/>
                      <a:pt x="32215" y="7597"/>
                      <a:pt x="32030" y="7570"/>
                    </a:cubicBezTo>
                    <a:cubicBezTo>
                      <a:pt x="31429" y="7470"/>
                      <a:pt x="30827" y="7269"/>
                      <a:pt x="30226" y="7119"/>
                    </a:cubicBezTo>
                    <a:cubicBezTo>
                      <a:pt x="29198" y="6893"/>
                      <a:pt x="28421" y="6267"/>
                      <a:pt x="27745" y="5490"/>
                    </a:cubicBezTo>
                    <a:cubicBezTo>
                      <a:pt x="27193" y="4888"/>
                      <a:pt x="26717" y="4236"/>
                      <a:pt x="26091" y="3685"/>
                    </a:cubicBezTo>
                    <a:cubicBezTo>
                      <a:pt x="25865" y="3459"/>
                      <a:pt x="25639" y="3284"/>
                      <a:pt x="25339" y="3209"/>
                    </a:cubicBezTo>
                    <a:cubicBezTo>
                      <a:pt x="25264" y="3187"/>
                      <a:pt x="25194" y="3177"/>
                      <a:pt x="25130" y="3177"/>
                    </a:cubicBezTo>
                    <a:cubicBezTo>
                      <a:pt x="24824" y="3177"/>
                      <a:pt x="24633" y="3409"/>
                      <a:pt x="24612" y="3760"/>
                    </a:cubicBezTo>
                    <a:cubicBezTo>
                      <a:pt x="24612" y="3936"/>
                      <a:pt x="24662" y="4111"/>
                      <a:pt x="24737" y="4287"/>
                    </a:cubicBezTo>
                    <a:cubicBezTo>
                      <a:pt x="24963" y="4763"/>
                      <a:pt x="25289" y="5189"/>
                      <a:pt x="25715" y="5515"/>
                    </a:cubicBezTo>
                    <a:cubicBezTo>
                      <a:pt x="26642" y="6267"/>
                      <a:pt x="27695" y="6843"/>
                      <a:pt x="28772" y="7344"/>
                    </a:cubicBezTo>
                    <a:cubicBezTo>
                      <a:pt x="28923" y="7394"/>
                      <a:pt x="29073" y="7444"/>
                      <a:pt x="29248" y="7520"/>
                    </a:cubicBezTo>
                    <a:cubicBezTo>
                      <a:pt x="29223" y="7532"/>
                      <a:pt x="29198" y="7538"/>
                      <a:pt x="29176" y="7538"/>
                    </a:cubicBezTo>
                    <a:cubicBezTo>
                      <a:pt x="29155" y="7538"/>
                      <a:pt x="29136" y="7532"/>
                      <a:pt x="29123" y="7520"/>
                    </a:cubicBezTo>
                    <a:cubicBezTo>
                      <a:pt x="27243" y="7119"/>
                      <a:pt x="25539" y="6292"/>
                      <a:pt x="23885" y="5364"/>
                    </a:cubicBezTo>
                    <a:cubicBezTo>
                      <a:pt x="22958" y="4838"/>
                      <a:pt x="22030" y="4287"/>
                      <a:pt x="21003" y="3961"/>
                    </a:cubicBezTo>
                    <a:cubicBezTo>
                      <a:pt x="20469" y="3798"/>
                      <a:pt x="19935" y="3657"/>
                      <a:pt x="19401" y="3657"/>
                    </a:cubicBezTo>
                    <a:cubicBezTo>
                      <a:pt x="19359" y="3657"/>
                      <a:pt x="19316" y="3658"/>
                      <a:pt x="19274" y="3660"/>
                    </a:cubicBezTo>
                    <a:cubicBezTo>
                      <a:pt x="18497" y="3685"/>
                      <a:pt x="17820" y="3961"/>
                      <a:pt x="17218" y="4462"/>
                    </a:cubicBezTo>
                    <a:cubicBezTo>
                      <a:pt x="16191" y="5314"/>
                      <a:pt x="16141" y="6668"/>
                      <a:pt x="17068" y="7495"/>
                    </a:cubicBezTo>
                    <a:cubicBezTo>
                      <a:pt x="17118" y="7545"/>
                      <a:pt x="17193" y="7595"/>
                      <a:pt x="17218" y="7670"/>
                    </a:cubicBezTo>
                    <a:cubicBezTo>
                      <a:pt x="17076" y="7686"/>
                      <a:pt x="16937" y="7694"/>
                      <a:pt x="16800" y="7694"/>
                    </a:cubicBezTo>
                    <a:cubicBezTo>
                      <a:pt x="16090" y="7694"/>
                      <a:pt x="15442" y="7488"/>
                      <a:pt x="14812" y="7194"/>
                    </a:cubicBezTo>
                    <a:cubicBezTo>
                      <a:pt x="14111" y="6868"/>
                      <a:pt x="13860" y="6166"/>
                      <a:pt x="13885" y="5540"/>
                    </a:cubicBezTo>
                    <a:cubicBezTo>
                      <a:pt x="13885" y="5281"/>
                      <a:pt x="14043" y="5133"/>
                      <a:pt x="14258" y="5133"/>
                    </a:cubicBezTo>
                    <a:cubicBezTo>
                      <a:pt x="14314" y="5133"/>
                      <a:pt x="14374" y="5143"/>
                      <a:pt x="14436" y="5164"/>
                    </a:cubicBezTo>
                    <a:cubicBezTo>
                      <a:pt x="14411" y="5189"/>
                      <a:pt x="14386" y="5189"/>
                      <a:pt x="14361" y="5214"/>
                    </a:cubicBezTo>
                    <a:cubicBezTo>
                      <a:pt x="14211" y="5364"/>
                      <a:pt x="14136" y="5540"/>
                      <a:pt x="14236" y="5740"/>
                    </a:cubicBezTo>
                    <a:cubicBezTo>
                      <a:pt x="14336" y="5966"/>
                      <a:pt x="14512" y="6066"/>
                      <a:pt x="14737" y="6066"/>
                    </a:cubicBezTo>
                    <a:cubicBezTo>
                      <a:pt x="15088" y="6041"/>
                      <a:pt x="15364" y="5690"/>
                      <a:pt x="15314" y="5314"/>
                    </a:cubicBezTo>
                    <a:cubicBezTo>
                      <a:pt x="15238" y="4813"/>
                      <a:pt x="14862" y="4462"/>
                      <a:pt x="14386" y="4462"/>
                    </a:cubicBezTo>
                    <a:cubicBezTo>
                      <a:pt x="14370" y="4461"/>
                      <a:pt x="14353" y="4461"/>
                      <a:pt x="14336" y="4461"/>
                    </a:cubicBezTo>
                    <a:cubicBezTo>
                      <a:pt x="13829" y="4461"/>
                      <a:pt x="13356" y="4827"/>
                      <a:pt x="13283" y="5264"/>
                    </a:cubicBezTo>
                    <a:cubicBezTo>
                      <a:pt x="13158" y="5991"/>
                      <a:pt x="13359" y="6592"/>
                      <a:pt x="13785" y="7169"/>
                    </a:cubicBezTo>
                    <a:cubicBezTo>
                      <a:pt x="13910" y="7369"/>
                      <a:pt x="14136" y="7495"/>
                      <a:pt x="14286" y="7670"/>
                    </a:cubicBezTo>
                    <a:cubicBezTo>
                      <a:pt x="14186" y="7645"/>
                      <a:pt x="14111" y="7570"/>
                      <a:pt x="14010" y="7570"/>
                    </a:cubicBezTo>
                    <a:cubicBezTo>
                      <a:pt x="13459" y="7444"/>
                      <a:pt x="12908" y="7269"/>
                      <a:pt x="12381" y="7119"/>
                    </a:cubicBezTo>
                    <a:cubicBezTo>
                      <a:pt x="11349" y="6817"/>
                      <a:pt x="10316" y="6516"/>
                      <a:pt x="9252" y="6516"/>
                    </a:cubicBezTo>
                    <a:cubicBezTo>
                      <a:pt x="9076" y="6516"/>
                      <a:pt x="8900" y="6524"/>
                      <a:pt x="8722" y="6542"/>
                    </a:cubicBezTo>
                    <a:cubicBezTo>
                      <a:pt x="8221" y="6592"/>
                      <a:pt x="7745" y="6693"/>
                      <a:pt x="7268" y="6893"/>
                    </a:cubicBezTo>
                    <a:cubicBezTo>
                      <a:pt x="6767" y="7119"/>
                      <a:pt x="6241" y="7369"/>
                      <a:pt x="5689" y="7495"/>
                    </a:cubicBezTo>
                    <a:cubicBezTo>
                      <a:pt x="5564" y="7522"/>
                      <a:pt x="5438" y="7536"/>
                      <a:pt x="5314" y="7536"/>
                    </a:cubicBezTo>
                    <a:cubicBezTo>
                      <a:pt x="5093" y="7536"/>
                      <a:pt x="4880" y="7491"/>
                      <a:pt x="4687" y="7394"/>
                    </a:cubicBezTo>
                    <a:cubicBezTo>
                      <a:pt x="4161" y="7119"/>
                      <a:pt x="3810" y="6642"/>
                      <a:pt x="3659" y="6041"/>
                    </a:cubicBezTo>
                    <a:cubicBezTo>
                      <a:pt x="3471" y="5310"/>
                      <a:pt x="4059" y="4579"/>
                      <a:pt x="4756" y="4579"/>
                    </a:cubicBezTo>
                    <a:cubicBezTo>
                      <a:pt x="4799" y="4579"/>
                      <a:pt x="4843" y="4581"/>
                      <a:pt x="4887" y="4587"/>
                    </a:cubicBezTo>
                    <a:cubicBezTo>
                      <a:pt x="4687" y="4637"/>
                      <a:pt x="4562" y="4763"/>
                      <a:pt x="4537" y="4988"/>
                    </a:cubicBezTo>
                    <a:cubicBezTo>
                      <a:pt x="4512" y="5264"/>
                      <a:pt x="4637" y="5490"/>
                      <a:pt x="4887" y="5590"/>
                    </a:cubicBezTo>
                    <a:cubicBezTo>
                      <a:pt x="4983" y="5630"/>
                      <a:pt x="5084" y="5649"/>
                      <a:pt x="5184" y="5649"/>
                    </a:cubicBezTo>
                    <a:cubicBezTo>
                      <a:pt x="5397" y="5649"/>
                      <a:pt x="5603" y="5560"/>
                      <a:pt x="5740" y="5389"/>
                    </a:cubicBezTo>
                    <a:cubicBezTo>
                      <a:pt x="6141" y="4888"/>
                      <a:pt x="5840" y="4136"/>
                      <a:pt x="5188" y="3961"/>
                    </a:cubicBezTo>
                    <a:cubicBezTo>
                      <a:pt x="5068" y="3930"/>
                      <a:pt x="4943" y="3915"/>
                      <a:pt x="4816" y="3915"/>
                    </a:cubicBezTo>
                    <a:cubicBezTo>
                      <a:pt x="4124" y="3915"/>
                      <a:pt x="3383" y="4357"/>
                      <a:pt x="3108" y="5013"/>
                    </a:cubicBezTo>
                    <a:cubicBezTo>
                      <a:pt x="2832" y="5690"/>
                      <a:pt x="2983" y="6317"/>
                      <a:pt x="3334" y="6918"/>
                    </a:cubicBezTo>
                    <a:cubicBezTo>
                      <a:pt x="3459" y="7144"/>
                      <a:pt x="3634" y="7319"/>
                      <a:pt x="3810" y="7495"/>
                    </a:cubicBezTo>
                    <a:cubicBezTo>
                      <a:pt x="3785" y="7520"/>
                      <a:pt x="3766" y="7526"/>
                      <a:pt x="3750" y="7526"/>
                    </a:cubicBezTo>
                    <a:cubicBezTo>
                      <a:pt x="3735" y="7526"/>
                      <a:pt x="3722" y="7520"/>
                      <a:pt x="3710" y="7520"/>
                    </a:cubicBezTo>
                    <a:cubicBezTo>
                      <a:pt x="3233" y="7470"/>
                      <a:pt x="2782" y="7319"/>
                      <a:pt x="2306" y="7219"/>
                    </a:cubicBezTo>
                    <a:cubicBezTo>
                      <a:pt x="2110" y="7170"/>
                      <a:pt x="1914" y="7132"/>
                      <a:pt x="1711" y="7132"/>
                    </a:cubicBezTo>
                    <a:cubicBezTo>
                      <a:pt x="1603" y="7132"/>
                      <a:pt x="1492" y="7143"/>
                      <a:pt x="1379" y="7169"/>
                    </a:cubicBezTo>
                    <a:cubicBezTo>
                      <a:pt x="627" y="7294"/>
                      <a:pt x="301" y="7695"/>
                      <a:pt x="151" y="8572"/>
                    </a:cubicBezTo>
                    <a:cubicBezTo>
                      <a:pt x="0" y="9349"/>
                      <a:pt x="577" y="10176"/>
                      <a:pt x="1354" y="10327"/>
                    </a:cubicBezTo>
                    <a:cubicBezTo>
                      <a:pt x="1409" y="10336"/>
                      <a:pt x="1464" y="10341"/>
                      <a:pt x="1519" y="10341"/>
                    </a:cubicBezTo>
                    <a:cubicBezTo>
                      <a:pt x="1884" y="10341"/>
                      <a:pt x="2216" y="10131"/>
                      <a:pt x="2281" y="9825"/>
                    </a:cubicBezTo>
                    <a:cubicBezTo>
                      <a:pt x="2356" y="9550"/>
                      <a:pt x="2206" y="9249"/>
                      <a:pt x="1980" y="9174"/>
                    </a:cubicBezTo>
                    <a:cubicBezTo>
                      <a:pt x="1916" y="9151"/>
                      <a:pt x="1853" y="9140"/>
                      <a:pt x="1791" y="9140"/>
                    </a:cubicBezTo>
                    <a:cubicBezTo>
                      <a:pt x="1586" y="9140"/>
                      <a:pt x="1406" y="9263"/>
                      <a:pt x="1329" y="9475"/>
                    </a:cubicBezTo>
                    <a:cubicBezTo>
                      <a:pt x="1293" y="9558"/>
                      <a:pt x="1262" y="9591"/>
                      <a:pt x="1230" y="9591"/>
                    </a:cubicBezTo>
                    <a:cubicBezTo>
                      <a:pt x="1194" y="9591"/>
                      <a:pt x="1155" y="9552"/>
                      <a:pt x="1103" y="9500"/>
                    </a:cubicBezTo>
                    <a:cubicBezTo>
                      <a:pt x="777" y="9174"/>
                      <a:pt x="702" y="8798"/>
                      <a:pt x="852" y="8347"/>
                    </a:cubicBezTo>
                    <a:cubicBezTo>
                      <a:pt x="978" y="7946"/>
                      <a:pt x="1203" y="7795"/>
                      <a:pt x="1629" y="7795"/>
                    </a:cubicBezTo>
                    <a:cubicBezTo>
                      <a:pt x="1676" y="7792"/>
                      <a:pt x="1723" y="7790"/>
                      <a:pt x="1769" y="7790"/>
                    </a:cubicBezTo>
                    <a:cubicBezTo>
                      <a:pt x="2067" y="7790"/>
                      <a:pt x="2350" y="7856"/>
                      <a:pt x="2632" y="7921"/>
                    </a:cubicBezTo>
                    <a:cubicBezTo>
                      <a:pt x="3584" y="8146"/>
                      <a:pt x="4512" y="8347"/>
                      <a:pt x="5514" y="8347"/>
                    </a:cubicBezTo>
                    <a:cubicBezTo>
                      <a:pt x="8388" y="8338"/>
                      <a:pt x="11265" y="8336"/>
                      <a:pt x="14142" y="8336"/>
                    </a:cubicBezTo>
                    <a:cubicBezTo>
                      <a:pt x="19897" y="8336"/>
                      <a:pt x="25656" y="8347"/>
                      <a:pt x="31404" y="8347"/>
                    </a:cubicBezTo>
                    <a:lnTo>
                      <a:pt x="35965" y="8347"/>
                    </a:lnTo>
                    <a:lnTo>
                      <a:pt x="35965" y="4462"/>
                    </a:lnTo>
                    <a:cubicBezTo>
                      <a:pt x="35965" y="3685"/>
                      <a:pt x="35665" y="2908"/>
                      <a:pt x="35665" y="2908"/>
                    </a:cubicBezTo>
                    <a:cubicBezTo>
                      <a:pt x="35239" y="1906"/>
                      <a:pt x="34612" y="1079"/>
                      <a:pt x="33685" y="502"/>
                    </a:cubicBezTo>
                    <a:cubicBezTo>
                      <a:pt x="33187" y="191"/>
                      <a:pt x="32655" y="0"/>
                      <a:pt x="32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6"/>
          <p:cNvPicPr preferRelativeResize="0"/>
          <p:nvPr/>
        </p:nvPicPr>
        <p:blipFill rotWithShape="1">
          <a:blip r:embed="rId2">
            <a:alphaModFix amt="18000"/>
          </a:blip>
          <a:srcRect l="25000" r="25000"/>
          <a:stretch/>
        </p:blipFill>
        <p:spPr>
          <a:xfrm>
            <a:off x="-1" y="0"/>
            <a:ext cx="91439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268834" y="229759"/>
            <a:ext cx="8709162" cy="4747744"/>
            <a:chOff x="268834" y="229759"/>
            <a:chExt cx="8709162" cy="4747744"/>
          </a:xfrm>
        </p:grpSpPr>
        <p:grpSp>
          <p:nvGrpSpPr>
            <p:cNvPr id="57" name="Google Shape;57;p6"/>
            <p:cNvGrpSpPr/>
            <p:nvPr/>
          </p:nvGrpSpPr>
          <p:grpSpPr>
            <a:xfrm>
              <a:off x="268834" y="229759"/>
              <a:ext cx="789119" cy="802951"/>
              <a:chOff x="268834" y="229759"/>
              <a:chExt cx="789119" cy="802951"/>
            </a:xfrm>
          </p:grpSpPr>
          <p:sp>
            <p:nvSpPr>
              <p:cNvPr id="58" name="Google Shape;58;p6"/>
              <p:cNvSpPr/>
              <p:nvPr/>
            </p:nvSpPr>
            <p:spPr>
              <a:xfrm rot="-5400000">
                <a:off x="39115" y="617559"/>
                <a:ext cx="644870" cy="185432"/>
              </a:xfrm>
              <a:custGeom>
                <a:avLst/>
                <a:gdLst/>
                <a:ahLst/>
                <a:cxnLst/>
                <a:rect l="l" t="t" r="r" b="b"/>
                <a:pathLst>
                  <a:path w="35966" h="10342" extrusionOk="0">
                    <a:moveTo>
                      <a:pt x="9229" y="7144"/>
                    </a:moveTo>
                    <a:cubicBezTo>
                      <a:pt x="10143" y="7144"/>
                      <a:pt x="11049" y="7387"/>
                      <a:pt x="11955" y="7670"/>
                    </a:cubicBezTo>
                    <a:lnTo>
                      <a:pt x="7093" y="7670"/>
                    </a:lnTo>
                    <a:cubicBezTo>
                      <a:pt x="7813" y="7288"/>
                      <a:pt x="8523" y="7144"/>
                      <a:pt x="9229" y="7144"/>
                    </a:cubicBezTo>
                    <a:close/>
                    <a:moveTo>
                      <a:pt x="19351" y="4316"/>
                    </a:moveTo>
                    <a:cubicBezTo>
                      <a:pt x="19715" y="4316"/>
                      <a:pt x="20090" y="4381"/>
                      <a:pt x="20477" y="4487"/>
                    </a:cubicBezTo>
                    <a:cubicBezTo>
                      <a:pt x="21454" y="4763"/>
                      <a:pt x="22331" y="5239"/>
                      <a:pt x="23208" y="5715"/>
                    </a:cubicBezTo>
                    <a:cubicBezTo>
                      <a:pt x="24487" y="6442"/>
                      <a:pt x="25790" y="7119"/>
                      <a:pt x="27193" y="7620"/>
                    </a:cubicBezTo>
                    <a:cubicBezTo>
                      <a:pt x="27218" y="7620"/>
                      <a:pt x="27243" y="7645"/>
                      <a:pt x="27319" y="7670"/>
                    </a:cubicBezTo>
                    <a:lnTo>
                      <a:pt x="19675" y="7670"/>
                    </a:lnTo>
                    <a:cubicBezTo>
                      <a:pt x="19675" y="7570"/>
                      <a:pt x="19775" y="7520"/>
                      <a:pt x="19825" y="7470"/>
                    </a:cubicBezTo>
                    <a:cubicBezTo>
                      <a:pt x="20276" y="6968"/>
                      <a:pt x="20251" y="6216"/>
                      <a:pt x="19775" y="5765"/>
                    </a:cubicBezTo>
                    <a:cubicBezTo>
                      <a:pt x="19616" y="5638"/>
                      <a:pt x="19427" y="5572"/>
                      <a:pt x="19253" y="5572"/>
                    </a:cubicBezTo>
                    <a:cubicBezTo>
                      <a:pt x="19152" y="5572"/>
                      <a:pt x="19055" y="5594"/>
                      <a:pt x="18973" y="5640"/>
                    </a:cubicBezTo>
                    <a:cubicBezTo>
                      <a:pt x="18697" y="5815"/>
                      <a:pt x="18597" y="6091"/>
                      <a:pt x="18697" y="6417"/>
                    </a:cubicBezTo>
                    <a:cubicBezTo>
                      <a:pt x="18747" y="6668"/>
                      <a:pt x="18872" y="6893"/>
                      <a:pt x="19098" y="7043"/>
                    </a:cubicBezTo>
                    <a:cubicBezTo>
                      <a:pt x="19223" y="7119"/>
                      <a:pt x="19198" y="7169"/>
                      <a:pt x="19073" y="7219"/>
                    </a:cubicBezTo>
                    <a:cubicBezTo>
                      <a:pt x="18867" y="7319"/>
                      <a:pt x="18654" y="7365"/>
                      <a:pt x="18446" y="7365"/>
                    </a:cubicBezTo>
                    <a:cubicBezTo>
                      <a:pt x="17871" y="7365"/>
                      <a:pt x="17339" y="7006"/>
                      <a:pt x="17118" y="6417"/>
                    </a:cubicBezTo>
                    <a:cubicBezTo>
                      <a:pt x="16943" y="5941"/>
                      <a:pt x="17193" y="5339"/>
                      <a:pt x="17695" y="4913"/>
                    </a:cubicBezTo>
                    <a:cubicBezTo>
                      <a:pt x="18218" y="4482"/>
                      <a:pt x="18771" y="4316"/>
                      <a:pt x="19351" y="4316"/>
                    </a:cubicBezTo>
                    <a:close/>
                    <a:moveTo>
                      <a:pt x="32075" y="0"/>
                    </a:moveTo>
                    <a:cubicBezTo>
                      <a:pt x="31954" y="0"/>
                      <a:pt x="31830" y="9"/>
                      <a:pt x="31705" y="26"/>
                    </a:cubicBezTo>
                    <a:cubicBezTo>
                      <a:pt x="30903" y="126"/>
                      <a:pt x="30351" y="627"/>
                      <a:pt x="29875" y="1229"/>
                    </a:cubicBezTo>
                    <a:cubicBezTo>
                      <a:pt x="29549" y="1630"/>
                      <a:pt x="29474" y="2106"/>
                      <a:pt x="29574" y="2582"/>
                    </a:cubicBezTo>
                    <a:cubicBezTo>
                      <a:pt x="29750" y="3485"/>
                      <a:pt x="30552" y="4111"/>
                      <a:pt x="31454" y="4136"/>
                    </a:cubicBezTo>
                    <a:cubicBezTo>
                      <a:pt x="31955" y="4136"/>
                      <a:pt x="32406" y="3961"/>
                      <a:pt x="32757" y="3635"/>
                    </a:cubicBezTo>
                    <a:cubicBezTo>
                      <a:pt x="33334" y="3084"/>
                      <a:pt x="33208" y="2432"/>
                      <a:pt x="32707" y="1705"/>
                    </a:cubicBezTo>
                    <a:cubicBezTo>
                      <a:pt x="32582" y="1555"/>
                      <a:pt x="32381" y="1480"/>
                      <a:pt x="32206" y="1429"/>
                    </a:cubicBezTo>
                    <a:cubicBezTo>
                      <a:pt x="32139" y="1409"/>
                      <a:pt x="32071" y="1400"/>
                      <a:pt x="32005" y="1400"/>
                    </a:cubicBezTo>
                    <a:cubicBezTo>
                      <a:pt x="31580" y="1400"/>
                      <a:pt x="31210" y="1787"/>
                      <a:pt x="31254" y="2156"/>
                    </a:cubicBezTo>
                    <a:cubicBezTo>
                      <a:pt x="31304" y="2582"/>
                      <a:pt x="31429" y="2933"/>
                      <a:pt x="31705" y="3234"/>
                    </a:cubicBezTo>
                    <a:cubicBezTo>
                      <a:pt x="31755" y="3284"/>
                      <a:pt x="31830" y="3309"/>
                      <a:pt x="31805" y="3384"/>
                    </a:cubicBezTo>
                    <a:cubicBezTo>
                      <a:pt x="31755" y="3459"/>
                      <a:pt x="31680" y="3459"/>
                      <a:pt x="31604" y="3459"/>
                    </a:cubicBezTo>
                    <a:lnTo>
                      <a:pt x="31304" y="3459"/>
                    </a:lnTo>
                    <a:cubicBezTo>
                      <a:pt x="30827" y="3384"/>
                      <a:pt x="30502" y="3134"/>
                      <a:pt x="30301" y="2733"/>
                    </a:cubicBezTo>
                    <a:cubicBezTo>
                      <a:pt x="30126" y="2382"/>
                      <a:pt x="30126" y="2006"/>
                      <a:pt x="30351" y="1655"/>
                    </a:cubicBezTo>
                    <a:cubicBezTo>
                      <a:pt x="30577" y="1354"/>
                      <a:pt x="30853" y="1079"/>
                      <a:pt x="31178" y="878"/>
                    </a:cubicBezTo>
                    <a:cubicBezTo>
                      <a:pt x="31445" y="718"/>
                      <a:pt x="31711" y="634"/>
                      <a:pt x="31995" y="634"/>
                    </a:cubicBezTo>
                    <a:cubicBezTo>
                      <a:pt x="32112" y="634"/>
                      <a:pt x="32232" y="648"/>
                      <a:pt x="32356" y="678"/>
                    </a:cubicBezTo>
                    <a:cubicBezTo>
                      <a:pt x="33309" y="853"/>
                      <a:pt x="33960" y="1429"/>
                      <a:pt x="34512" y="2156"/>
                    </a:cubicBezTo>
                    <a:cubicBezTo>
                      <a:pt x="35239" y="3084"/>
                      <a:pt x="35389" y="4186"/>
                      <a:pt x="35414" y="5289"/>
                    </a:cubicBezTo>
                    <a:cubicBezTo>
                      <a:pt x="35414" y="5439"/>
                      <a:pt x="35364" y="5490"/>
                      <a:pt x="35213" y="5515"/>
                    </a:cubicBezTo>
                    <a:cubicBezTo>
                      <a:pt x="35088" y="5515"/>
                      <a:pt x="34963" y="5540"/>
                      <a:pt x="34863" y="5565"/>
                    </a:cubicBezTo>
                    <a:cubicBezTo>
                      <a:pt x="34436" y="5690"/>
                      <a:pt x="34311" y="6191"/>
                      <a:pt x="34612" y="6517"/>
                    </a:cubicBezTo>
                    <a:cubicBezTo>
                      <a:pt x="34762" y="6668"/>
                      <a:pt x="34913" y="6793"/>
                      <a:pt x="35088" y="6893"/>
                    </a:cubicBezTo>
                    <a:cubicBezTo>
                      <a:pt x="35264" y="7018"/>
                      <a:pt x="35364" y="7069"/>
                      <a:pt x="35113" y="7194"/>
                    </a:cubicBezTo>
                    <a:cubicBezTo>
                      <a:pt x="35063" y="7219"/>
                      <a:pt x="35013" y="7294"/>
                      <a:pt x="34988" y="7344"/>
                    </a:cubicBezTo>
                    <a:cubicBezTo>
                      <a:pt x="34925" y="7492"/>
                      <a:pt x="34826" y="7551"/>
                      <a:pt x="34691" y="7551"/>
                    </a:cubicBezTo>
                    <a:cubicBezTo>
                      <a:pt x="34666" y="7551"/>
                      <a:pt x="34640" y="7549"/>
                      <a:pt x="34612" y="7545"/>
                    </a:cubicBezTo>
                    <a:cubicBezTo>
                      <a:pt x="34361" y="7545"/>
                      <a:pt x="34111" y="7522"/>
                      <a:pt x="33860" y="7522"/>
                    </a:cubicBezTo>
                    <a:cubicBezTo>
                      <a:pt x="33735" y="7522"/>
                      <a:pt x="33609" y="7528"/>
                      <a:pt x="33484" y="7545"/>
                    </a:cubicBezTo>
                    <a:cubicBezTo>
                      <a:pt x="33183" y="7576"/>
                      <a:pt x="32882" y="7608"/>
                      <a:pt x="32574" y="7608"/>
                    </a:cubicBezTo>
                    <a:cubicBezTo>
                      <a:pt x="32396" y="7608"/>
                      <a:pt x="32215" y="7597"/>
                      <a:pt x="32030" y="7570"/>
                    </a:cubicBezTo>
                    <a:cubicBezTo>
                      <a:pt x="31429" y="7470"/>
                      <a:pt x="30827" y="7269"/>
                      <a:pt x="30226" y="7119"/>
                    </a:cubicBezTo>
                    <a:cubicBezTo>
                      <a:pt x="29198" y="6893"/>
                      <a:pt x="28421" y="6267"/>
                      <a:pt x="27745" y="5490"/>
                    </a:cubicBezTo>
                    <a:cubicBezTo>
                      <a:pt x="27193" y="4888"/>
                      <a:pt x="26717" y="4236"/>
                      <a:pt x="26091" y="3685"/>
                    </a:cubicBezTo>
                    <a:cubicBezTo>
                      <a:pt x="25865" y="3459"/>
                      <a:pt x="25639" y="3284"/>
                      <a:pt x="25339" y="3209"/>
                    </a:cubicBezTo>
                    <a:cubicBezTo>
                      <a:pt x="25264" y="3187"/>
                      <a:pt x="25194" y="3177"/>
                      <a:pt x="25130" y="3177"/>
                    </a:cubicBezTo>
                    <a:cubicBezTo>
                      <a:pt x="24824" y="3177"/>
                      <a:pt x="24633" y="3409"/>
                      <a:pt x="24612" y="3760"/>
                    </a:cubicBezTo>
                    <a:cubicBezTo>
                      <a:pt x="24612" y="3936"/>
                      <a:pt x="24662" y="4111"/>
                      <a:pt x="24737" y="4287"/>
                    </a:cubicBezTo>
                    <a:cubicBezTo>
                      <a:pt x="24963" y="4763"/>
                      <a:pt x="25289" y="5189"/>
                      <a:pt x="25715" y="5515"/>
                    </a:cubicBezTo>
                    <a:cubicBezTo>
                      <a:pt x="26642" y="6267"/>
                      <a:pt x="27695" y="6843"/>
                      <a:pt x="28772" y="7344"/>
                    </a:cubicBezTo>
                    <a:cubicBezTo>
                      <a:pt x="28923" y="7394"/>
                      <a:pt x="29073" y="7444"/>
                      <a:pt x="29248" y="7520"/>
                    </a:cubicBezTo>
                    <a:cubicBezTo>
                      <a:pt x="29223" y="7532"/>
                      <a:pt x="29198" y="7538"/>
                      <a:pt x="29176" y="7538"/>
                    </a:cubicBezTo>
                    <a:cubicBezTo>
                      <a:pt x="29155" y="7538"/>
                      <a:pt x="29136" y="7532"/>
                      <a:pt x="29123" y="7520"/>
                    </a:cubicBezTo>
                    <a:cubicBezTo>
                      <a:pt x="27243" y="7119"/>
                      <a:pt x="25539" y="6292"/>
                      <a:pt x="23885" y="5364"/>
                    </a:cubicBezTo>
                    <a:cubicBezTo>
                      <a:pt x="22958" y="4838"/>
                      <a:pt x="22030" y="4287"/>
                      <a:pt x="21003" y="3961"/>
                    </a:cubicBezTo>
                    <a:cubicBezTo>
                      <a:pt x="20469" y="3798"/>
                      <a:pt x="19935" y="3657"/>
                      <a:pt x="19401" y="3657"/>
                    </a:cubicBezTo>
                    <a:cubicBezTo>
                      <a:pt x="19359" y="3657"/>
                      <a:pt x="19316" y="3658"/>
                      <a:pt x="19274" y="3660"/>
                    </a:cubicBezTo>
                    <a:cubicBezTo>
                      <a:pt x="18497" y="3685"/>
                      <a:pt x="17820" y="3961"/>
                      <a:pt x="17218" y="4462"/>
                    </a:cubicBezTo>
                    <a:cubicBezTo>
                      <a:pt x="16191" y="5314"/>
                      <a:pt x="16141" y="6668"/>
                      <a:pt x="17068" y="7495"/>
                    </a:cubicBezTo>
                    <a:cubicBezTo>
                      <a:pt x="17118" y="7545"/>
                      <a:pt x="17193" y="7595"/>
                      <a:pt x="17218" y="7670"/>
                    </a:cubicBezTo>
                    <a:cubicBezTo>
                      <a:pt x="17076" y="7686"/>
                      <a:pt x="16937" y="7694"/>
                      <a:pt x="16800" y="7694"/>
                    </a:cubicBezTo>
                    <a:cubicBezTo>
                      <a:pt x="16090" y="7694"/>
                      <a:pt x="15442" y="7488"/>
                      <a:pt x="14812" y="7194"/>
                    </a:cubicBezTo>
                    <a:cubicBezTo>
                      <a:pt x="14111" y="6868"/>
                      <a:pt x="13860" y="6166"/>
                      <a:pt x="13885" y="5540"/>
                    </a:cubicBezTo>
                    <a:cubicBezTo>
                      <a:pt x="13885" y="5281"/>
                      <a:pt x="14043" y="5133"/>
                      <a:pt x="14258" y="5133"/>
                    </a:cubicBezTo>
                    <a:cubicBezTo>
                      <a:pt x="14314" y="5133"/>
                      <a:pt x="14374" y="5143"/>
                      <a:pt x="14436" y="5164"/>
                    </a:cubicBezTo>
                    <a:cubicBezTo>
                      <a:pt x="14411" y="5189"/>
                      <a:pt x="14386" y="5189"/>
                      <a:pt x="14361" y="5214"/>
                    </a:cubicBezTo>
                    <a:cubicBezTo>
                      <a:pt x="14211" y="5364"/>
                      <a:pt x="14136" y="5540"/>
                      <a:pt x="14236" y="5740"/>
                    </a:cubicBezTo>
                    <a:cubicBezTo>
                      <a:pt x="14336" y="5966"/>
                      <a:pt x="14512" y="6066"/>
                      <a:pt x="14737" y="6066"/>
                    </a:cubicBezTo>
                    <a:cubicBezTo>
                      <a:pt x="15088" y="6041"/>
                      <a:pt x="15364" y="5690"/>
                      <a:pt x="15314" y="5314"/>
                    </a:cubicBezTo>
                    <a:cubicBezTo>
                      <a:pt x="15238" y="4813"/>
                      <a:pt x="14862" y="4462"/>
                      <a:pt x="14386" y="4462"/>
                    </a:cubicBezTo>
                    <a:cubicBezTo>
                      <a:pt x="14370" y="4461"/>
                      <a:pt x="14353" y="4461"/>
                      <a:pt x="14336" y="4461"/>
                    </a:cubicBezTo>
                    <a:cubicBezTo>
                      <a:pt x="13829" y="4461"/>
                      <a:pt x="13356" y="4827"/>
                      <a:pt x="13283" y="5264"/>
                    </a:cubicBezTo>
                    <a:cubicBezTo>
                      <a:pt x="13158" y="5991"/>
                      <a:pt x="13359" y="6592"/>
                      <a:pt x="13785" y="7169"/>
                    </a:cubicBezTo>
                    <a:cubicBezTo>
                      <a:pt x="13910" y="7369"/>
                      <a:pt x="14136" y="7495"/>
                      <a:pt x="14286" y="7670"/>
                    </a:cubicBezTo>
                    <a:cubicBezTo>
                      <a:pt x="14186" y="7645"/>
                      <a:pt x="14111" y="7570"/>
                      <a:pt x="14010" y="7570"/>
                    </a:cubicBezTo>
                    <a:cubicBezTo>
                      <a:pt x="13459" y="7444"/>
                      <a:pt x="12908" y="7269"/>
                      <a:pt x="12381" y="7119"/>
                    </a:cubicBezTo>
                    <a:cubicBezTo>
                      <a:pt x="11349" y="6817"/>
                      <a:pt x="10316" y="6516"/>
                      <a:pt x="9252" y="6516"/>
                    </a:cubicBezTo>
                    <a:cubicBezTo>
                      <a:pt x="9076" y="6516"/>
                      <a:pt x="8900" y="6524"/>
                      <a:pt x="8722" y="6542"/>
                    </a:cubicBezTo>
                    <a:cubicBezTo>
                      <a:pt x="8221" y="6592"/>
                      <a:pt x="7745" y="6693"/>
                      <a:pt x="7268" y="6893"/>
                    </a:cubicBezTo>
                    <a:cubicBezTo>
                      <a:pt x="6767" y="7119"/>
                      <a:pt x="6241" y="7369"/>
                      <a:pt x="5689" y="7495"/>
                    </a:cubicBezTo>
                    <a:cubicBezTo>
                      <a:pt x="5564" y="7522"/>
                      <a:pt x="5438" y="7536"/>
                      <a:pt x="5314" y="7536"/>
                    </a:cubicBezTo>
                    <a:cubicBezTo>
                      <a:pt x="5093" y="7536"/>
                      <a:pt x="4880" y="7491"/>
                      <a:pt x="4687" y="7394"/>
                    </a:cubicBezTo>
                    <a:cubicBezTo>
                      <a:pt x="4161" y="7119"/>
                      <a:pt x="3810" y="6642"/>
                      <a:pt x="3659" y="6041"/>
                    </a:cubicBezTo>
                    <a:cubicBezTo>
                      <a:pt x="3471" y="5310"/>
                      <a:pt x="4059" y="4579"/>
                      <a:pt x="4756" y="4579"/>
                    </a:cubicBezTo>
                    <a:cubicBezTo>
                      <a:pt x="4799" y="4579"/>
                      <a:pt x="4843" y="4581"/>
                      <a:pt x="4887" y="4587"/>
                    </a:cubicBezTo>
                    <a:cubicBezTo>
                      <a:pt x="4687" y="4637"/>
                      <a:pt x="4562" y="4763"/>
                      <a:pt x="4537" y="4988"/>
                    </a:cubicBezTo>
                    <a:cubicBezTo>
                      <a:pt x="4512" y="5264"/>
                      <a:pt x="4637" y="5490"/>
                      <a:pt x="4887" y="5590"/>
                    </a:cubicBezTo>
                    <a:cubicBezTo>
                      <a:pt x="4983" y="5630"/>
                      <a:pt x="5084" y="5649"/>
                      <a:pt x="5184" y="5649"/>
                    </a:cubicBezTo>
                    <a:cubicBezTo>
                      <a:pt x="5397" y="5649"/>
                      <a:pt x="5603" y="5560"/>
                      <a:pt x="5740" y="5389"/>
                    </a:cubicBezTo>
                    <a:cubicBezTo>
                      <a:pt x="6141" y="4888"/>
                      <a:pt x="5840" y="4136"/>
                      <a:pt x="5188" y="3961"/>
                    </a:cubicBezTo>
                    <a:cubicBezTo>
                      <a:pt x="5068" y="3930"/>
                      <a:pt x="4943" y="3915"/>
                      <a:pt x="4816" y="3915"/>
                    </a:cubicBezTo>
                    <a:cubicBezTo>
                      <a:pt x="4124" y="3915"/>
                      <a:pt x="3383" y="4357"/>
                      <a:pt x="3108" y="5013"/>
                    </a:cubicBezTo>
                    <a:cubicBezTo>
                      <a:pt x="2832" y="5690"/>
                      <a:pt x="2983" y="6317"/>
                      <a:pt x="3334" y="6918"/>
                    </a:cubicBezTo>
                    <a:cubicBezTo>
                      <a:pt x="3459" y="7144"/>
                      <a:pt x="3634" y="7319"/>
                      <a:pt x="3810" y="7495"/>
                    </a:cubicBezTo>
                    <a:cubicBezTo>
                      <a:pt x="3785" y="7520"/>
                      <a:pt x="3766" y="7526"/>
                      <a:pt x="3750" y="7526"/>
                    </a:cubicBezTo>
                    <a:cubicBezTo>
                      <a:pt x="3735" y="7526"/>
                      <a:pt x="3722" y="7520"/>
                      <a:pt x="3710" y="7520"/>
                    </a:cubicBezTo>
                    <a:cubicBezTo>
                      <a:pt x="3233" y="7470"/>
                      <a:pt x="2782" y="7319"/>
                      <a:pt x="2306" y="7219"/>
                    </a:cubicBezTo>
                    <a:cubicBezTo>
                      <a:pt x="2110" y="7170"/>
                      <a:pt x="1914" y="7132"/>
                      <a:pt x="1711" y="7132"/>
                    </a:cubicBezTo>
                    <a:cubicBezTo>
                      <a:pt x="1603" y="7132"/>
                      <a:pt x="1492" y="7143"/>
                      <a:pt x="1379" y="7169"/>
                    </a:cubicBezTo>
                    <a:cubicBezTo>
                      <a:pt x="627" y="7294"/>
                      <a:pt x="301" y="7695"/>
                      <a:pt x="151" y="8572"/>
                    </a:cubicBezTo>
                    <a:cubicBezTo>
                      <a:pt x="0" y="9349"/>
                      <a:pt x="577" y="10176"/>
                      <a:pt x="1354" y="10327"/>
                    </a:cubicBezTo>
                    <a:cubicBezTo>
                      <a:pt x="1409" y="10336"/>
                      <a:pt x="1464" y="10341"/>
                      <a:pt x="1519" y="10341"/>
                    </a:cubicBezTo>
                    <a:cubicBezTo>
                      <a:pt x="1884" y="10341"/>
                      <a:pt x="2216" y="10131"/>
                      <a:pt x="2281" y="9825"/>
                    </a:cubicBezTo>
                    <a:cubicBezTo>
                      <a:pt x="2356" y="9550"/>
                      <a:pt x="2206" y="9249"/>
                      <a:pt x="1980" y="9174"/>
                    </a:cubicBezTo>
                    <a:cubicBezTo>
                      <a:pt x="1916" y="9151"/>
                      <a:pt x="1853" y="9140"/>
                      <a:pt x="1791" y="9140"/>
                    </a:cubicBezTo>
                    <a:cubicBezTo>
                      <a:pt x="1586" y="9140"/>
                      <a:pt x="1406" y="9263"/>
                      <a:pt x="1329" y="9475"/>
                    </a:cubicBezTo>
                    <a:cubicBezTo>
                      <a:pt x="1293" y="9558"/>
                      <a:pt x="1262" y="9591"/>
                      <a:pt x="1230" y="9591"/>
                    </a:cubicBezTo>
                    <a:cubicBezTo>
                      <a:pt x="1194" y="9591"/>
                      <a:pt x="1155" y="9552"/>
                      <a:pt x="1103" y="9500"/>
                    </a:cubicBezTo>
                    <a:cubicBezTo>
                      <a:pt x="777" y="9174"/>
                      <a:pt x="702" y="8798"/>
                      <a:pt x="852" y="8347"/>
                    </a:cubicBezTo>
                    <a:cubicBezTo>
                      <a:pt x="978" y="7946"/>
                      <a:pt x="1203" y="7795"/>
                      <a:pt x="1629" y="7795"/>
                    </a:cubicBezTo>
                    <a:cubicBezTo>
                      <a:pt x="1676" y="7792"/>
                      <a:pt x="1723" y="7790"/>
                      <a:pt x="1769" y="7790"/>
                    </a:cubicBezTo>
                    <a:cubicBezTo>
                      <a:pt x="2067" y="7790"/>
                      <a:pt x="2350" y="7856"/>
                      <a:pt x="2632" y="7921"/>
                    </a:cubicBezTo>
                    <a:cubicBezTo>
                      <a:pt x="3584" y="8146"/>
                      <a:pt x="4512" y="8347"/>
                      <a:pt x="5514" y="8347"/>
                    </a:cubicBezTo>
                    <a:cubicBezTo>
                      <a:pt x="8388" y="8338"/>
                      <a:pt x="11265" y="8336"/>
                      <a:pt x="14142" y="8336"/>
                    </a:cubicBezTo>
                    <a:cubicBezTo>
                      <a:pt x="19897" y="8336"/>
                      <a:pt x="25656" y="8347"/>
                      <a:pt x="31404" y="8347"/>
                    </a:cubicBezTo>
                    <a:lnTo>
                      <a:pt x="35965" y="8347"/>
                    </a:lnTo>
                    <a:lnTo>
                      <a:pt x="35965" y="4462"/>
                    </a:lnTo>
                    <a:cubicBezTo>
                      <a:pt x="35965" y="3685"/>
                      <a:pt x="35665" y="2908"/>
                      <a:pt x="35665" y="2908"/>
                    </a:cubicBezTo>
                    <a:cubicBezTo>
                      <a:pt x="35239" y="1906"/>
                      <a:pt x="34612" y="1079"/>
                      <a:pt x="33685" y="502"/>
                    </a:cubicBezTo>
                    <a:cubicBezTo>
                      <a:pt x="33187" y="191"/>
                      <a:pt x="32655" y="0"/>
                      <a:pt x="32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6"/>
              <p:cNvSpPr/>
              <p:nvPr/>
            </p:nvSpPr>
            <p:spPr>
              <a:xfrm flipH="1">
                <a:off x="413083" y="229759"/>
                <a:ext cx="644870" cy="185432"/>
              </a:xfrm>
              <a:custGeom>
                <a:avLst/>
                <a:gdLst/>
                <a:ahLst/>
                <a:cxnLst/>
                <a:rect l="l" t="t" r="r" b="b"/>
                <a:pathLst>
                  <a:path w="35966" h="10342" extrusionOk="0">
                    <a:moveTo>
                      <a:pt x="9229" y="7144"/>
                    </a:moveTo>
                    <a:cubicBezTo>
                      <a:pt x="10143" y="7144"/>
                      <a:pt x="11049" y="7387"/>
                      <a:pt x="11955" y="7670"/>
                    </a:cubicBezTo>
                    <a:lnTo>
                      <a:pt x="7093" y="7670"/>
                    </a:lnTo>
                    <a:cubicBezTo>
                      <a:pt x="7813" y="7288"/>
                      <a:pt x="8523" y="7144"/>
                      <a:pt x="9229" y="7144"/>
                    </a:cubicBezTo>
                    <a:close/>
                    <a:moveTo>
                      <a:pt x="19351" y="4316"/>
                    </a:moveTo>
                    <a:cubicBezTo>
                      <a:pt x="19715" y="4316"/>
                      <a:pt x="20090" y="4381"/>
                      <a:pt x="20477" y="4487"/>
                    </a:cubicBezTo>
                    <a:cubicBezTo>
                      <a:pt x="21454" y="4763"/>
                      <a:pt x="22331" y="5239"/>
                      <a:pt x="23208" y="5715"/>
                    </a:cubicBezTo>
                    <a:cubicBezTo>
                      <a:pt x="24487" y="6442"/>
                      <a:pt x="25790" y="7119"/>
                      <a:pt x="27193" y="7620"/>
                    </a:cubicBezTo>
                    <a:cubicBezTo>
                      <a:pt x="27218" y="7620"/>
                      <a:pt x="27243" y="7645"/>
                      <a:pt x="27319" y="7670"/>
                    </a:cubicBezTo>
                    <a:lnTo>
                      <a:pt x="19675" y="7670"/>
                    </a:lnTo>
                    <a:cubicBezTo>
                      <a:pt x="19675" y="7570"/>
                      <a:pt x="19775" y="7520"/>
                      <a:pt x="19825" y="7470"/>
                    </a:cubicBezTo>
                    <a:cubicBezTo>
                      <a:pt x="20276" y="6968"/>
                      <a:pt x="20251" y="6216"/>
                      <a:pt x="19775" y="5765"/>
                    </a:cubicBezTo>
                    <a:cubicBezTo>
                      <a:pt x="19616" y="5638"/>
                      <a:pt x="19427" y="5572"/>
                      <a:pt x="19253" y="5572"/>
                    </a:cubicBezTo>
                    <a:cubicBezTo>
                      <a:pt x="19152" y="5572"/>
                      <a:pt x="19055" y="5594"/>
                      <a:pt x="18973" y="5640"/>
                    </a:cubicBezTo>
                    <a:cubicBezTo>
                      <a:pt x="18697" y="5815"/>
                      <a:pt x="18597" y="6091"/>
                      <a:pt x="18697" y="6417"/>
                    </a:cubicBezTo>
                    <a:cubicBezTo>
                      <a:pt x="18747" y="6668"/>
                      <a:pt x="18872" y="6893"/>
                      <a:pt x="19098" y="7043"/>
                    </a:cubicBezTo>
                    <a:cubicBezTo>
                      <a:pt x="19223" y="7119"/>
                      <a:pt x="19198" y="7169"/>
                      <a:pt x="19073" y="7219"/>
                    </a:cubicBezTo>
                    <a:cubicBezTo>
                      <a:pt x="18867" y="7319"/>
                      <a:pt x="18654" y="7365"/>
                      <a:pt x="18446" y="7365"/>
                    </a:cubicBezTo>
                    <a:cubicBezTo>
                      <a:pt x="17871" y="7365"/>
                      <a:pt x="17339" y="7006"/>
                      <a:pt x="17118" y="6417"/>
                    </a:cubicBezTo>
                    <a:cubicBezTo>
                      <a:pt x="16943" y="5941"/>
                      <a:pt x="17193" y="5339"/>
                      <a:pt x="17695" y="4913"/>
                    </a:cubicBezTo>
                    <a:cubicBezTo>
                      <a:pt x="18218" y="4482"/>
                      <a:pt x="18771" y="4316"/>
                      <a:pt x="19351" y="4316"/>
                    </a:cubicBezTo>
                    <a:close/>
                    <a:moveTo>
                      <a:pt x="32075" y="0"/>
                    </a:moveTo>
                    <a:cubicBezTo>
                      <a:pt x="31954" y="0"/>
                      <a:pt x="31830" y="9"/>
                      <a:pt x="31705" y="26"/>
                    </a:cubicBezTo>
                    <a:cubicBezTo>
                      <a:pt x="30903" y="126"/>
                      <a:pt x="30351" y="627"/>
                      <a:pt x="29875" y="1229"/>
                    </a:cubicBezTo>
                    <a:cubicBezTo>
                      <a:pt x="29549" y="1630"/>
                      <a:pt x="29474" y="2106"/>
                      <a:pt x="29574" y="2582"/>
                    </a:cubicBezTo>
                    <a:cubicBezTo>
                      <a:pt x="29750" y="3485"/>
                      <a:pt x="30552" y="4111"/>
                      <a:pt x="31454" y="4136"/>
                    </a:cubicBezTo>
                    <a:cubicBezTo>
                      <a:pt x="31955" y="4136"/>
                      <a:pt x="32406" y="3961"/>
                      <a:pt x="32757" y="3635"/>
                    </a:cubicBezTo>
                    <a:cubicBezTo>
                      <a:pt x="33334" y="3084"/>
                      <a:pt x="33208" y="2432"/>
                      <a:pt x="32707" y="1705"/>
                    </a:cubicBezTo>
                    <a:cubicBezTo>
                      <a:pt x="32582" y="1555"/>
                      <a:pt x="32381" y="1480"/>
                      <a:pt x="32206" y="1429"/>
                    </a:cubicBezTo>
                    <a:cubicBezTo>
                      <a:pt x="32139" y="1409"/>
                      <a:pt x="32071" y="1400"/>
                      <a:pt x="32005" y="1400"/>
                    </a:cubicBezTo>
                    <a:cubicBezTo>
                      <a:pt x="31580" y="1400"/>
                      <a:pt x="31210" y="1787"/>
                      <a:pt x="31254" y="2156"/>
                    </a:cubicBezTo>
                    <a:cubicBezTo>
                      <a:pt x="31304" y="2582"/>
                      <a:pt x="31429" y="2933"/>
                      <a:pt x="31705" y="3234"/>
                    </a:cubicBezTo>
                    <a:cubicBezTo>
                      <a:pt x="31755" y="3284"/>
                      <a:pt x="31830" y="3309"/>
                      <a:pt x="31805" y="3384"/>
                    </a:cubicBezTo>
                    <a:cubicBezTo>
                      <a:pt x="31755" y="3459"/>
                      <a:pt x="31680" y="3459"/>
                      <a:pt x="31604" y="3459"/>
                    </a:cubicBezTo>
                    <a:lnTo>
                      <a:pt x="31304" y="3459"/>
                    </a:lnTo>
                    <a:cubicBezTo>
                      <a:pt x="30827" y="3384"/>
                      <a:pt x="30502" y="3134"/>
                      <a:pt x="30301" y="2733"/>
                    </a:cubicBezTo>
                    <a:cubicBezTo>
                      <a:pt x="30126" y="2382"/>
                      <a:pt x="30126" y="2006"/>
                      <a:pt x="30351" y="1655"/>
                    </a:cubicBezTo>
                    <a:cubicBezTo>
                      <a:pt x="30577" y="1354"/>
                      <a:pt x="30853" y="1079"/>
                      <a:pt x="31178" y="878"/>
                    </a:cubicBezTo>
                    <a:cubicBezTo>
                      <a:pt x="31445" y="718"/>
                      <a:pt x="31711" y="634"/>
                      <a:pt x="31995" y="634"/>
                    </a:cubicBezTo>
                    <a:cubicBezTo>
                      <a:pt x="32112" y="634"/>
                      <a:pt x="32232" y="648"/>
                      <a:pt x="32356" y="678"/>
                    </a:cubicBezTo>
                    <a:cubicBezTo>
                      <a:pt x="33309" y="853"/>
                      <a:pt x="33960" y="1429"/>
                      <a:pt x="34512" y="2156"/>
                    </a:cubicBezTo>
                    <a:cubicBezTo>
                      <a:pt x="35239" y="3084"/>
                      <a:pt x="35389" y="4186"/>
                      <a:pt x="35414" y="5289"/>
                    </a:cubicBezTo>
                    <a:cubicBezTo>
                      <a:pt x="35414" y="5439"/>
                      <a:pt x="35364" y="5490"/>
                      <a:pt x="35213" y="5515"/>
                    </a:cubicBezTo>
                    <a:cubicBezTo>
                      <a:pt x="35088" y="5515"/>
                      <a:pt x="34963" y="5540"/>
                      <a:pt x="34863" y="5565"/>
                    </a:cubicBezTo>
                    <a:cubicBezTo>
                      <a:pt x="34436" y="5690"/>
                      <a:pt x="34311" y="6191"/>
                      <a:pt x="34612" y="6517"/>
                    </a:cubicBezTo>
                    <a:cubicBezTo>
                      <a:pt x="34762" y="6668"/>
                      <a:pt x="34913" y="6793"/>
                      <a:pt x="35088" y="6893"/>
                    </a:cubicBezTo>
                    <a:cubicBezTo>
                      <a:pt x="35264" y="7018"/>
                      <a:pt x="35364" y="7069"/>
                      <a:pt x="35113" y="7194"/>
                    </a:cubicBezTo>
                    <a:cubicBezTo>
                      <a:pt x="35063" y="7219"/>
                      <a:pt x="35013" y="7294"/>
                      <a:pt x="34988" y="7344"/>
                    </a:cubicBezTo>
                    <a:cubicBezTo>
                      <a:pt x="34925" y="7492"/>
                      <a:pt x="34826" y="7551"/>
                      <a:pt x="34691" y="7551"/>
                    </a:cubicBezTo>
                    <a:cubicBezTo>
                      <a:pt x="34666" y="7551"/>
                      <a:pt x="34640" y="7549"/>
                      <a:pt x="34612" y="7545"/>
                    </a:cubicBezTo>
                    <a:cubicBezTo>
                      <a:pt x="34361" y="7545"/>
                      <a:pt x="34111" y="7522"/>
                      <a:pt x="33860" y="7522"/>
                    </a:cubicBezTo>
                    <a:cubicBezTo>
                      <a:pt x="33735" y="7522"/>
                      <a:pt x="33609" y="7528"/>
                      <a:pt x="33484" y="7545"/>
                    </a:cubicBezTo>
                    <a:cubicBezTo>
                      <a:pt x="33183" y="7576"/>
                      <a:pt x="32882" y="7608"/>
                      <a:pt x="32574" y="7608"/>
                    </a:cubicBezTo>
                    <a:cubicBezTo>
                      <a:pt x="32396" y="7608"/>
                      <a:pt x="32215" y="7597"/>
                      <a:pt x="32030" y="7570"/>
                    </a:cubicBezTo>
                    <a:cubicBezTo>
                      <a:pt x="31429" y="7470"/>
                      <a:pt x="30827" y="7269"/>
                      <a:pt x="30226" y="7119"/>
                    </a:cubicBezTo>
                    <a:cubicBezTo>
                      <a:pt x="29198" y="6893"/>
                      <a:pt x="28421" y="6267"/>
                      <a:pt x="27745" y="5490"/>
                    </a:cubicBezTo>
                    <a:cubicBezTo>
                      <a:pt x="27193" y="4888"/>
                      <a:pt x="26717" y="4236"/>
                      <a:pt x="26091" y="3685"/>
                    </a:cubicBezTo>
                    <a:cubicBezTo>
                      <a:pt x="25865" y="3459"/>
                      <a:pt x="25639" y="3284"/>
                      <a:pt x="25339" y="3209"/>
                    </a:cubicBezTo>
                    <a:cubicBezTo>
                      <a:pt x="25264" y="3187"/>
                      <a:pt x="25194" y="3177"/>
                      <a:pt x="25130" y="3177"/>
                    </a:cubicBezTo>
                    <a:cubicBezTo>
                      <a:pt x="24824" y="3177"/>
                      <a:pt x="24633" y="3409"/>
                      <a:pt x="24612" y="3760"/>
                    </a:cubicBezTo>
                    <a:cubicBezTo>
                      <a:pt x="24612" y="3936"/>
                      <a:pt x="24662" y="4111"/>
                      <a:pt x="24737" y="4287"/>
                    </a:cubicBezTo>
                    <a:cubicBezTo>
                      <a:pt x="24963" y="4763"/>
                      <a:pt x="25289" y="5189"/>
                      <a:pt x="25715" y="5515"/>
                    </a:cubicBezTo>
                    <a:cubicBezTo>
                      <a:pt x="26642" y="6267"/>
                      <a:pt x="27695" y="6843"/>
                      <a:pt x="28772" y="7344"/>
                    </a:cubicBezTo>
                    <a:cubicBezTo>
                      <a:pt x="28923" y="7394"/>
                      <a:pt x="29073" y="7444"/>
                      <a:pt x="29248" y="7520"/>
                    </a:cubicBezTo>
                    <a:cubicBezTo>
                      <a:pt x="29223" y="7532"/>
                      <a:pt x="29198" y="7538"/>
                      <a:pt x="29176" y="7538"/>
                    </a:cubicBezTo>
                    <a:cubicBezTo>
                      <a:pt x="29155" y="7538"/>
                      <a:pt x="29136" y="7532"/>
                      <a:pt x="29123" y="7520"/>
                    </a:cubicBezTo>
                    <a:cubicBezTo>
                      <a:pt x="27243" y="7119"/>
                      <a:pt x="25539" y="6292"/>
                      <a:pt x="23885" y="5364"/>
                    </a:cubicBezTo>
                    <a:cubicBezTo>
                      <a:pt x="22958" y="4838"/>
                      <a:pt x="22030" y="4287"/>
                      <a:pt x="21003" y="3961"/>
                    </a:cubicBezTo>
                    <a:cubicBezTo>
                      <a:pt x="20469" y="3798"/>
                      <a:pt x="19935" y="3657"/>
                      <a:pt x="19401" y="3657"/>
                    </a:cubicBezTo>
                    <a:cubicBezTo>
                      <a:pt x="19359" y="3657"/>
                      <a:pt x="19316" y="3658"/>
                      <a:pt x="19274" y="3660"/>
                    </a:cubicBezTo>
                    <a:cubicBezTo>
                      <a:pt x="18497" y="3685"/>
                      <a:pt x="17820" y="3961"/>
                      <a:pt x="17218" y="4462"/>
                    </a:cubicBezTo>
                    <a:cubicBezTo>
                      <a:pt x="16191" y="5314"/>
                      <a:pt x="16141" y="6668"/>
                      <a:pt x="17068" y="7495"/>
                    </a:cubicBezTo>
                    <a:cubicBezTo>
                      <a:pt x="17118" y="7545"/>
                      <a:pt x="17193" y="7595"/>
                      <a:pt x="17218" y="7670"/>
                    </a:cubicBezTo>
                    <a:cubicBezTo>
                      <a:pt x="17076" y="7686"/>
                      <a:pt x="16937" y="7694"/>
                      <a:pt x="16800" y="7694"/>
                    </a:cubicBezTo>
                    <a:cubicBezTo>
                      <a:pt x="16090" y="7694"/>
                      <a:pt x="15442" y="7488"/>
                      <a:pt x="14812" y="7194"/>
                    </a:cubicBezTo>
                    <a:cubicBezTo>
                      <a:pt x="14111" y="6868"/>
                      <a:pt x="13860" y="6166"/>
                      <a:pt x="13885" y="5540"/>
                    </a:cubicBezTo>
                    <a:cubicBezTo>
                      <a:pt x="13885" y="5281"/>
                      <a:pt x="14043" y="5133"/>
                      <a:pt x="14258" y="5133"/>
                    </a:cubicBezTo>
                    <a:cubicBezTo>
                      <a:pt x="14314" y="5133"/>
                      <a:pt x="14374" y="5143"/>
                      <a:pt x="14436" y="5164"/>
                    </a:cubicBezTo>
                    <a:cubicBezTo>
                      <a:pt x="14411" y="5189"/>
                      <a:pt x="14386" y="5189"/>
                      <a:pt x="14361" y="5214"/>
                    </a:cubicBezTo>
                    <a:cubicBezTo>
                      <a:pt x="14211" y="5364"/>
                      <a:pt x="14136" y="5540"/>
                      <a:pt x="14236" y="5740"/>
                    </a:cubicBezTo>
                    <a:cubicBezTo>
                      <a:pt x="14336" y="5966"/>
                      <a:pt x="14512" y="6066"/>
                      <a:pt x="14737" y="6066"/>
                    </a:cubicBezTo>
                    <a:cubicBezTo>
                      <a:pt x="15088" y="6041"/>
                      <a:pt x="15364" y="5690"/>
                      <a:pt x="15314" y="5314"/>
                    </a:cubicBezTo>
                    <a:cubicBezTo>
                      <a:pt x="15238" y="4813"/>
                      <a:pt x="14862" y="4462"/>
                      <a:pt x="14386" y="4462"/>
                    </a:cubicBezTo>
                    <a:cubicBezTo>
                      <a:pt x="14370" y="4461"/>
                      <a:pt x="14353" y="4461"/>
                      <a:pt x="14336" y="4461"/>
                    </a:cubicBezTo>
                    <a:cubicBezTo>
                      <a:pt x="13829" y="4461"/>
                      <a:pt x="13356" y="4827"/>
                      <a:pt x="13283" y="5264"/>
                    </a:cubicBezTo>
                    <a:cubicBezTo>
                      <a:pt x="13158" y="5991"/>
                      <a:pt x="13359" y="6592"/>
                      <a:pt x="13785" y="7169"/>
                    </a:cubicBezTo>
                    <a:cubicBezTo>
                      <a:pt x="13910" y="7369"/>
                      <a:pt x="14136" y="7495"/>
                      <a:pt x="14286" y="7670"/>
                    </a:cubicBezTo>
                    <a:cubicBezTo>
                      <a:pt x="14186" y="7645"/>
                      <a:pt x="14111" y="7570"/>
                      <a:pt x="14010" y="7570"/>
                    </a:cubicBezTo>
                    <a:cubicBezTo>
                      <a:pt x="13459" y="7444"/>
                      <a:pt x="12908" y="7269"/>
                      <a:pt x="12381" y="7119"/>
                    </a:cubicBezTo>
                    <a:cubicBezTo>
                      <a:pt x="11349" y="6817"/>
                      <a:pt x="10316" y="6516"/>
                      <a:pt x="9252" y="6516"/>
                    </a:cubicBezTo>
                    <a:cubicBezTo>
                      <a:pt x="9076" y="6516"/>
                      <a:pt x="8900" y="6524"/>
                      <a:pt x="8722" y="6542"/>
                    </a:cubicBezTo>
                    <a:cubicBezTo>
                      <a:pt x="8221" y="6592"/>
                      <a:pt x="7745" y="6693"/>
                      <a:pt x="7268" y="6893"/>
                    </a:cubicBezTo>
                    <a:cubicBezTo>
                      <a:pt x="6767" y="7119"/>
                      <a:pt x="6241" y="7369"/>
                      <a:pt x="5689" y="7495"/>
                    </a:cubicBezTo>
                    <a:cubicBezTo>
                      <a:pt x="5564" y="7522"/>
                      <a:pt x="5438" y="7536"/>
                      <a:pt x="5314" y="7536"/>
                    </a:cubicBezTo>
                    <a:cubicBezTo>
                      <a:pt x="5093" y="7536"/>
                      <a:pt x="4880" y="7491"/>
                      <a:pt x="4687" y="7394"/>
                    </a:cubicBezTo>
                    <a:cubicBezTo>
                      <a:pt x="4161" y="7119"/>
                      <a:pt x="3810" y="6642"/>
                      <a:pt x="3659" y="6041"/>
                    </a:cubicBezTo>
                    <a:cubicBezTo>
                      <a:pt x="3471" y="5310"/>
                      <a:pt x="4059" y="4579"/>
                      <a:pt x="4756" y="4579"/>
                    </a:cubicBezTo>
                    <a:cubicBezTo>
                      <a:pt x="4799" y="4579"/>
                      <a:pt x="4843" y="4581"/>
                      <a:pt x="4887" y="4587"/>
                    </a:cubicBezTo>
                    <a:cubicBezTo>
                      <a:pt x="4687" y="4637"/>
                      <a:pt x="4562" y="4763"/>
                      <a:pt x="4537" y="4988"/>
                    </a:cubicBezTo>
                    <a:cubicBezTo>
                      <a:pt x="4512" y="5264"/>
                      <a:pt x="4637" y="5490"/>
                      <a:pt x="4887" y="5590"/>
                    </a:cubicBezTo>
                    <a:cubicBezTo>
                      <a:pt x="4983" y="5630"/>
                      <a:pt x="5084" y="5649"/>
                      <a:pt x="5184" y="5649"/>
                    </a:cubicBezTo>
                    <a:cubicBezTo>
                      <a:pt x="5397" y="5649"/>
                      <a:pt x="5603" y="5560"/>
                      <a:pt x="5740" y="5389"/>
                    </a:cubicBezTo>
                    <a:cubicBezTo>
                      <a:pt x="6141" y="4888"/>
                      <a:pt x="5840" y="4136"/>
                      <a:pt x="5188" y="3961"/>
                    </a:cubicBezTo>
                    <a:cubicBezTo>
                      <a:pt x="5068" y="3930"/>
                      <a:pt x="4943" y="3915"/>
                      <a:pt x="4816" y="3915"/>
                    </a:cubicBezTo>
                    <a:cubicBezTo>
                      <a:pt x="4124" y="3915"/>
                      <a:pt x="3383" y="4357"/>
                      <a:pt x="3108" y="5013"/>
                    </a:cubicBezTo>
                    <a:cubicBezTo>
                      <a:pt x="2832" y="5690"/>
                      <a:pt x="2983" y="6317"/>
                      <a:pt x="3334" y="6918"/>
                    </a:cubicBezTo>
                    <a:cubicBezTo>
                      <a:pt x="3459" y="7144"/>
                      <a:pt x="3634" y="7319"/>
                      <a:pt x="3810" y="7495"/>
                    </a:cubicBezTo>
                    <a:cubicBezTo>
                      <a:pt x="3785" y="7520"/>
                      <a:pt x="3766" y="7526"/>
                      <a:pt x="3750" y="7526"/>
                    </a:cubicBezTo>
                    <a:cubicBezTo>
                      <a:pt x="3735" y="7526"/>
                      <a:pt x="3722" y="7520"/>
                      <a:pt x="3710" y="7520"/>
                    </a:cubicBezTo>
                    <a:cubicBezTo>
                      <a:pt x="3233" y="7470"/>
                      <a:pt x="2782" y="7319"/>
                      <a:pt x="2306" y="7219"/>
                    </a:cubicBezTo>
                    <a:cubicBezTo>
                      <a:pt x="2110" y="7170"/>
                      <a:pt x="1914" y="7132"/>
                      <a:pt x="1711" y="7132"/>
                    </a:cubicBezTo>
                    <a:cubicBezTo>
                      <a:pt x="1603" y="7132"/>
                      <a:pt x="1492" y="7143"/>
                      <a:pt x="1379" y="7169"/>
                    </a:cubicBezTo>
                    <a:cubicBezTo>
                      <a:pt x="627" y="7294"/>
                      <a:pt x="301" y="7695"/>
                      <a:pt x="151" y="8572"/>
                    </a:cubicBezTo>
                    <a:cubicBezTo>
                      <a:pt x="0" y="9349"/>
                      <a:pt x="577" y="10176"/>
                      <a:pt x="1354" y="10327"/>
                    </a:cubicBezTo>
                    <a:cubicBezTo>
                      <a:pt x="1409" y="10336"/>
                      <a:pt x="1464" y="10341"/>
                      <a:pt x="1519" y="10341"/>
                    </a:cubicBezTo>
                    <a:cubicBezTo>
                      <a:pt x="1884" y="10341"/>
                      <a:pt x="2216" y="10131"/>
                      <a:pt x="2281" y="9825"/>
                    </a:cubicBezTo>
                    <a:cubicBezTo>
                      <a:pt x="2356" y="9550"/>
                      <a:pt x="2206" y="9249"/>
                      <a:pt x="1980" y="9174"/>
                    </a:cubicBezTo>
                    <a:cubicBezTo>
                      <a:pt x="1916" y="9151"/>
                      <a:pt x="1853" y="9140"/>
                      <a:pt x="1791" y="9140"/>
                    </a:cubicBezTo>
                    <a:cubicBezTo>
                      <a:pt x="1586" y="9140"/>
                      <a:pt x="1406" y="9263"/>
                      <a:pt x="1329" y="9475"/>
                    </a:cubicBezTo>
                    <a:cubicBezTo>
                      <a:pt x="1293" y="9558"/>
                      <a:pt x="1262" y="9591"/>
                      <a:pt x="1230" y="9591"/>
                    </a:cubicBezTo>
                    <a:cubicBezTo>
                      <a:pt x="1194" y="9591"/>
                      <a:pt x="1155" y="9552"/>
                      <a:pt x="1103" y="9500"/>
                    </a:cubicBezTo>
                    <a:cubicBezTo>
                      <a:pt x="777" y="9174"/>
                      <a:pt x="702" y="8798"/>
                      <a:pt x="852" y="8347"/>
                    </a:cubicBezTo>
                    <a:cubicBezTo>
                      <a:pt x="978" y="7946"/>
                      <a:pt x="1203" y="7795"/>
                      <a:pt x="1629" y="7795"/>
                    </a:cubicBezTo>
                    <a:cubicBezTo>
                      <a:pt x="1676" y="7792"/>
                      <a:pt x="1723" y="7790"/>
                      <a:pt x="1769" y="7790"/>
                    </a:cubicBezTo>
                    <a:cubicBezTo>
                      <a:pt x="2067" y="7790"/>
                      <a:pt x="2350" y="7856"/>
                      <a:pt x="2632" y="7921"/>
                    </a:cubicBezTo>
                    <a:cubicBezTo>
                      <a:pt x="3584" y="8146"/>
                      <a:pt x="4512" y="8347"/>
                      <a:pt x="5514" y="8347"/>
                    </a:cubicBezTo>
                    <a:cubicBezTo>
                      <a:pt x="8388" y="8338"/>
                      <a:pt x="11265" y="8336"/>
                      <a:pt x="14142" y="8336"/>
                    </a:cubicBezTo>
                    <a:cubicBezTo>
                      <a:pt x="19897" y="8336"/>
                      <a:pt x="25656" y="8347"/>
                      <a:pt x="31404" y="8347"/>
                    </a:cubicBezTo>
                    <a:lnTo>
                      <a:pt x="35965" y="8347"/>
                    </a:lnTo>
                    <a:lnTo>
                      <a:pt x="35965" y="4462"/>
                    </a:lnTo>
                    <a:cubicBezTo>
                      <a:pt x="35965" y="3685"/>
                      <a:pt x="35665" y="2908"/>
                      <a:pt x="35665" y="2908"/>
                    </a:cubicBezTo>
                    <a:cubicBezTo>
                      <a:pt x="35239" y="1906"/>
                      <a:pt x="34612" y="1079"/>
                      <a:pt x="33685" y="502"/>
                    </a:cubicBezTo>
                    <a:cubicBezTo>
                      <a:pt x="33187" y="191"/>
                      <a:pt x="32655" y="0"/>
                      <a:pt x="32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6"/>
            <p:cNvGrpSpPr/>
            <p:nvPr/>
          </p:nvGrpSpPr>
          <p:grpSpPr>
            <a:xfrm rot="10800000">
              <a:off x="8188877" y="4174552"/>
              <a:ext cx="789119" cy="802951"/>
              <a:chOff x="268834" y="229759"/>
              <a:chExt cx="789119" cy="802951"/>
            </a:xfrm>
          </p:grpSpPr>
          <p:sp>
            <p:nvSpPr>
              <p:cNvPr id="61" name="Google Shape;61;p6"/>
              <p:cNvSpPr/>
              <p:nvPr/>
            </p:nvSpPr>
            <p:spPr>
              <a:xfrm rot="-5400000">
                <a:off x="39115" y="617559"/>
                <a:ext cx="644870" cy="185432"/>
              </a:xfrm>
              <a:custGeom>
                <a:avLst/>
                <a:gdLst/>
                <a:ahLst/>
                <a:cxnLst/>
                <a:rect l="l" t="t" r="r" b="b"/>
                <a:pathLst>
                  <a:path w="35966" h="10342" extrusionOk="0">
                    <a:moveTo>
                      <a:pt x="9229" y="7144"/>
                    </a:moveTo>
                    <a:cubicBezTo>
                      <a:pt x="10143" y="7144"/>
                      <a:pt x="11049" y="7387"/>
                      <a:pt x="11955" y="7670"/>
                    </a:cubicBezTo>
                    <a:lnTo>
                      <a:pt x="7093" y="7670"/>
                    </a:lnTo>
                    <a:cubicBezTo>
                      <a:pt x="7813" y="7288"/>
                      <a:pt x="8523" y="7144"/>
                      <a:pt x="9229" y="7144"/>
                    </a:cubicBezTo>
                    <a:close/>
                    <a:moveTo>
                      <a:pt x="19351" y="4316"/>
                    </a:moveTo>
                    <a:cubicBezTo>
                      <a:pt x="19715" y="4316"/>
                      <a:pt x="20090" y="4381"/>
                      <a:pt x="20477" y="4487"/>
                    </a:cubicBezTo>
                    <a:cubicBezTo>
                      <a:pt x="21454" y="4763"/>
                      <a:pt x="22331" y="5239"/>
                      <a:pt x="23208" y="5715"/>
                    </a:cubicBezTo>
                    <a:cubicBezTo>
                      <a:pt x="24487" y="6442"/>
                      <a:pt x="25790" y="7119"/>
                      <a:pt x="27193" y="7620"/>
                    </a:cubicBezTo>
                    <a:cubicBezTo>
                      <a:pt x="27218" y="7620"/>
                      <a:pt x="27243" y="7645"/>
                      <a:pt x="27319" y="7670"/>
                    </a:cubicBezTo>
                    <a:lnTo>
                      <a:pt x="19675" y="7670"/>
                    </a:lnTo>
                    <a:cubicBezTo>
                      <a:pt x="19675" y="7570"/>
                      <a:pt x="19775" y="7520"/>
                      <a:pt x="19825" y="7470"/>
                    </a:cubicBezTo>
                    <a:cubicBezTo>
                      <a:pt x="20276" y="6968"/>
                      <a:pt x="20251" y="6216"/>
                      <a:pt x="19775" y="5765"/>
                    </a:cubicBezTo>
                    <a:cubicBezTo>
                      <a:pt x="19616" y="5638"/>
                      <a:pt x="19427" y="5572"/>
                      <a:pt x="19253" y="5572"/>
                    </a:cubicBezTo>
                    <a:cubicBezTo>
                      <a:pt x="19152" y="5572"/>
                      <a:pt x="19055" y="5594"/>
                      <a:pt x="18973" y="5640"/>
                    </a:cubicBezTo>
                    <a:cubicBezTo>
                      <a:pt x="18697" y="5815"/>
                      <a:pt x="18597" y="6091"/>
                      <a:pt x="18697" y="6417"/>
                    </a:cubicBezTo>
                    <a:cubicBezTo>
                      <a:pt x="18747" y="6668"/>
                      <a:pt x="18872" y="6893"/>
                      <a:pt x="19098" y="7043"/>
                    </a:cubicBezTo>
                    <a:cubicBezTo>
                      <a:pt x="19223" y="7119"/>
                      <a:pt x="19198" y="7169"/>
                      <a:pt x="19073" y="7219"/>
                    </a:cubicBezTo>
                    <a:cubicBezTo>
                      <a:pt x="18867" y="7319"/>
                      <a:pt x="18654" y="7365"/>
                      <a:pt x="18446" y="7365"/>
                    </a:cubicBezTo>
                    <a:cubicBezTo>
                      <a:pt x="17871" y="7365"/>
                      <a:pt x="17339" y="7006"/>
                      <a:pt x="17118" y="6417"/>
                    </a:cubicBezTo>
                    <a:cubicBezTo>
                      <a:pt x="16943" y="5941"/>
                      <a:pt x="17193" y="5339"/>
                      <a:pt x="17695" y="4913"/>
                    </a:cubicBezTo>
                    <a:cubicBezTo>
                      <a:pt x="18218" y="4482"/>
                      <a:pt x="18771" y="4316"/>
                      <a:pt x="19351" y="4316"/>
                    </a:cubicBezTo>
                    <a:close/>
                    <a:moveTo>
                      <a:pt x="32075" y="0"/>
                    </a:moveTo>
                    <a:cubicBezTo>
                      <a:pt x="31954" y="0"/>
                      <a:pt x="31830" y="9"/>
                      <a:pt x="31705" y="26"/>
                    </a:cubicBezTo>
                    <a:cubicBezTo>
                      <a:pt x="30903" y="126"/>
                      <a:pt x="30351" y="627"/>
                      <a:pt x="29875" y="1229"/>
                    </a:cubicBezTo>
                    <a:cubicBezTo>
                      <a:pt x="29549" y="1630"/>
                      <a:pt x="29474" y="2106"/>
                      <a:pt x="29574" y="2582"/>
                    </a:cubicBezTo>
                    <a:cubicBezTo>
                      <a:pt x="29750" y="3485"/>
                      <a:pt x="30552" y="4111"/>
                      <a:pt x="31454" y="4136"/>
                    </a:cubicBezTo>
                    <a:cubicBezTo>
                      <a:pt x="31955" y="4136"/>
                      <a:pt x="32406" y="3961"/>
                      <a:pt x="32757" y="3635"/>
                    </a:cubicBezTo>
                    <a:cubicBezTo>
                      <a:pt x="33334" y="3084"/>
                      <a:pt x="33208" y="2432"/>
                      <a:pt x="32707" y="1705"/>
                    </a:cubicBezTo>
                    <a:cubicBezTo>
                      <a:pt x="32582" y="1555"/>
                      <a:pt x="32381" y="1480"/>
                      <a:pt x="32206" y="1429"/>
                    </a:cubicBezTo>
                    <a:cubicBezTo>
                      <a:pt x="32139" y="1409"/>
                      <a:pt x="32071" y="1400"/>
                      <a:pt x="32005" y="1400"/>
                    </a:cubicBezTo>
                    <a:cubicBezTo>
                      <a:pt x="31580" y="1400"/>
                      <a:pt x="31210" y="1787"/>
                      <a:pt x="31254" y="2156"/>
                    </a:cubicBezTo>
                    <a:cubicBezTo>
                      <a:pt x="31304" y="2582"/>
                      <a:pt x="31429" y="2933"/>
                      <a:pt x="31705" y="3234"/>
                    </a:cubicBezTo>
                    <a:cubicBezTo>
                      <a:pt x="31755" y="3284"/>
                      <a:pt x="31830" y="3309"/>
                      <a:pt x="31805" y="3384"/>
                    </a:cubicBezTo>
                    <a:cubicBezTo>
                      <a:pt x="31755" y="3459"/>
                      <a:pt x="31680" y="3459"/>
                      <a:pt x="31604" y="3459"/>
                    </a:cubicBezTo>
                    <a:lnTo>
                      <a:pt x="31304" y="3459"/>
                    </a:lnTo>
                    <a:cubicBezTo>
                      <a:pt x="30827" y="3384"/>
                      <a:pt x="30502" y="3134"/>
                      <a:pt x="30301" y="2733"/>
                    </a:cubicBezTo>
                    <a:cubicBezTo>
                      <a:pt x="30126" y="2382"/>
                      <a:pt x="30126" y="2006"/>
                      <a:pt x="30351" y="1655"/>
                    </a:cubicBezTo>
                    <a:cubicBezTo>
                      <a:pt x="30577" y="1354"/>
                      <a:pt x="30853" y="1079"/>
                      <a:pt x="31178" y="878"/>
                    </a:cubicBezTo>
                    <a:cubicBezTo>
                      <a:pt x="31445" y="718"/>
                      <a:pt x="31711" y="634"/>
                      <a:pt x="31995" y="634"/>
                    </a:cubicBezTo>
                    <a:cubicBezTo>
                      <a:pt x="32112" y="634"/>
                      <a:pt x="32232" y="648"/>
                      <a:pt x="32356" y="678"/>
                    </a:cubicBezTo>
                    <a:cubicBezTo>
                      <a:pt x="33309" y="853"/>
                      <a:pt x="33960" y="1429"/>
                      <a:pt x="34512" y="2156"/>
                    </a:cubicBezTo>
                    <a:cubicBezTo>
                      <a:pt x="35239" y="3084"/>
                      <a:pt x="35389" y="4186"/>
                      <a:pt x="35414" y="5289"/>
                    </a:cubicBezTo>
                    <a:cubicBezTo>
                      <a:pt x="35414" y="5439"/>
                      <a:pt x="35364" y="5490"/>
                      <a:pt x="35213" y="5515"/>
                    </a:cubicBezTo>
                    <a:cubicBezTo>
                      <a:pt x="35088" y="5515"/>
                      <a:pt x="34963" y="5540"/>
                      <a:pt x="34863" y="5565"/>
                    </a:cubicBezTo>
                    <a:cubicBezTo>
                      <a:pt x="34436" y="5690"/>
                      <a:pt x="34311" y="6191"/>
                      <a:pt x="34612" y="6517"/>
                    </a:cubicBezTo>
                    <a:cubicBezTo>
                      <a:pt x="34762" y="6668"/>
                      <a:pt x="34913" y="6793"/>
                      <a:pt x="35088" y="6893"/>
                    </a:cubicBezTo>
                    <a:cubicBezTo>
                      <a:pt x="35264" y="7018"/>
                      <a:pt x="35364" y="7069"/>
                      <a:pt x="35113" y="7194"/>
                    </a:cubicBezTo>
                    <a:cubicBezTo>
                      <a:pt x="35063" y="7219"/>
                      <a:pt x="35013" y="7294"/>
                      <a:pt x="34988" y="7344"/>
                    </a:cubicBezTo>
                    <a:cubicBezTo>
                      <a:pt x="34925" y="7492"/>
                      <a:pt x="34826" y="7551"/>
                      <a:pt x="34691" y="7551"/>
                    </a:cubicBezTo>
                    <a:cubicBezTo>
                      <a:pt x="34666" y="7551"/>
                      <a:pt x="34640" y="7549"/>
                      <a:pt x="34612" y="7545"/>
                    </a:cubicBezTo>
                    <a:cubicBezTo>
                      <a:pt x="34361" y="7545"/>
                      <a:pt x="34111" y="7522"/>
                      <a:pt x="33860" y="7522"/>
                    </a:cubicBezTo>
                    <a:cubicBezTo>
                      <a:pt x="33735" y="7522"/>
                      <a:pt x="33609" y="7528"/>
                      <a:pt x="33484" y="7545"/>
                    </a:cubicBezTo>
                    <a:cubicBezTo>
                      <a:pt x="33183" y="7576"/>
                      <a:pt x="32882" y="7608"/>
                      <a:pt x="32574" y="7608"/>
                    </a:cubicBezTo>
                    <a:cubicBezTo>
                      <a:pt x="32396" y="7608"/>
                      <a:pt x="32215" y="7597"/>
                      <a:pt x="32030" y="7570"/>
                    </a:cubicBezTo>
                    <a:cubicBezTo>
                      <a:pt x="31429" y="7470"/>
                      <a:pt x="30827" y="7269"/>
                      <a:pt x="30226" y="7119"/>
                    </a:cubicBezTo>
                    <a:cubicBezTo>
                      <a:pt x="29198" y="6893"/>
                      <a:pt x="28421" y="6267"/>
                      <a:pt x="27745" y="5490"/>
                    </a:cubicBezTo>
                    <a:cubicBezTo>
                      <a:pt x="27193" y="4888"/>
                      <a:pt x="26717" y="4236"/>
                      <a:pt x="26091" y="3685"/>
                    </a:cubicBezTo>
                    <a:cubicBezTo>
                      <a:pt x="25865" y="3459"/>
                      <a:pt x="25639" y="3284"/>
                      <a:pt x="25339" y="3209"/>
                    </a:cubicBezTo>
                    <a:cubicBezTo>
                      <a:pt x="25264" y="3187"/>
                      <a:pt x="25194" y="3177"/>
                      <a:pt x="25130" y="3177"/>
                    </a:cubicBezTo>
                    <a:cubicBezTo>
                      <a:pt x="24824" y="3177"/>
                      <a:pt x="24633" y="3409"/>
                      <a:pt x="24612" y="3760"/>
                    </a:cubicBezTo>
                    <a:cubicBezTo>
                      <a:pt x="24612" y="3936"/>
                      <a:pt x="24662" y="4111"/>
                      <a:pt x="24737" y="4287"/>
                    </a:cubicBezTo>
                    <a:cubicBezTo>
                      <a:pt x="24963" y="4763"/>
                      <a:pt x="25289" y="5189"/>
                      <a:pt x="25715" y="5515"/>
                    </a:cubicBezTo>
                    <a:cubicBezTo>
                      <a:pt x="26642" y="6267"/>
                      <a:pt x="27695" y="6843"/>
                      <a:pt x="28772" y="7344"/>
                    </a:cubicBezTo>
                    <a:cubicBezTo>
                      <a:pt x="28923" y="7394"/>
                      <a:pt x="29073" y="7444"/>
                      <a:pt x="29248" y="7520"/>
                    </a:cubicBezTo>
                    <a:cubicBezTo>
                      <a:pt x="29223" y="7532"/>
                      <a:pt x="29198" y="7538"/>
                      <a:pt x="29176" y="7538"/>
                    </a:cubicBezTo>
                    <a:cubicBezTo>
                      <a:pt x="29155" y="7538"/>
                      <a:pt x="29136" y="7532"/>
                      <a:pt x="29123" y="7520"/>
                    </a:cubicBezTo>
                    <a:cubicBezTo>
                      <a:pt x="27243" y="7119"/>
                      <a:pt x="25539" y="6292"/>
                      <a:pt x="23885" y="5364"/>
                    </a:cubicBezTo>
                    <a:cubicBezTo>
                      <a:pt x="22958" y="4838"/>
                      <a:pt x="22030" y="4287"/>
                      <a:pt x="21003" y="3961"/>
                    </a:cubicBezTo>
                    <a:cubicBezTo>
                      <a:pt x="20469" y="3798"/>
                      <a:pt x="19935" y="3657"/>
                      <a:pt x="19401" y="3657"/>
                    </a:cubicBezTo>
                    <a:cubicBezTo>
                      <a:pt x="19359" y="3657"/>
                      <a:pt x="19316" y="3658"/>
                      <a:pt x="19274" y="3660"/>
                    </a:cubicBezTo>
                    <a:cubicBezTo>
                      <a:pt x="18497" y="3685"/>
                      <a:pt x="17820" y="3961"/>
                      <a:pt x="17218" y="4462"/>
                    </a:cubicBezTo>
                    <a:cubicBezTo>
                      <a:pt x="16191" y="5314"/>
                      <a:pt x="16141" y="6668"/>
                      <a:pt x="17068" y="7495"/>
                    </a:cubicBezTo>
                    <a:cubicBezTo>
                      <a:pt x="17118" y="7545"/>
                      <a:pt x="17193" y="7595"/>
                      <a:pt x="17218" y="7670"/>
                    </a:cubicBezTo>
                    <a:cubicBezTo>
                      <a:pt x="17076" y="7686"/>
                      <a:pt x="16937" y="7694"/>
                      <a:pt x="16800" y="7694"/>
                    </a:cubicBezTo>
                    <a:cubicBezTo>
                      <a:pt x="16090" y="7694"/>
                      <a:pt x="15442" y="7488"/>
                      <a:pt x="14812" y="7194"/>
                    </a:cubicBezTo>
                    <a:cubicBezTo>
                      <a:pt x="14111" y="6868"/>
                      <a:pt x="13860" y="6166"/>
                      <a:pt x="13885" y="5540"/>
                    </a:cubicBezTo>
                    <a:cubicBezTo>
                      <a:pt x="13885" y="5281"/>
                      <a:pt x="14043" y="5133"/>
                      <a:pt x="14258" y="5133"/>
                    </a:cubicBezTo>
                    <a:cubicBezTo>
                      <a:pt x="14314" y="5133"/>
                      <a:pt x="14374" y="5143"/>
                      <a:pt x="14436" y="5164"/>
                    </a:cubicBezTo>
                    <a:cubicBezTo>
                      <a:pt x="14411" y="5189"/>
                      <a:pt x="14386" y="5189"/>
                      <a:pt x="14361" y="5214"/>
                    </a:cubicBezTo>
                    <a:cubicBezTo>
                      <a:pt x="14211" y="5364"/>
                      <a:pt x="14136" y="5540"/>
                      <a:pt x="14236" y="5740"/>
                    </a:cubicBezTo>
                    <a:cubicBezTo>
                      <a:pt x="14336" y="5966"/>
                      <a:pt x="14512" y="6066"/>
                      <a:pt x="14737" y="6066"/>
                    </a:cubicBezTo>
                    <a:cubicBezTo>
                      <a:pt x="15088" y="6041"/>
                      <a:pt x="15364" y="5690"/>
                      <a:pt x="15314" y="5314"/>
                    </a:cubicBezTo>
                    <a:cubicBezTo>
                      <a:pt x="15238" y="4813"/>
                      <a:pt x="14862" y="4462"/>
                      <a:pt x="14386" y="4462"/>
                    </a:cubicBezTo>
                    <a:cubicBezTo>
                      <a:pt x="14370" y="4461"/>
                      <a:pt x="14353" y="4461"/>
                      <a:pt x="14336" y="4461"/>
                    </a:cubicBezTo>
                    <a:cubicBezTo>
                      <a:pt x="13829" y="4461"/>
                      <a:pt x="13356" y="4827"/>
                      <a:pt x="13283" y="5264"/>
                    </a:cubicBezTo>
                    <a:cubicBezTo>
                      <a:pt x="13158" y="5991"/>
                      <a:pt x="13359" y="6592"/>
                      <a:pt x="13785" y="7169"/>
                    </a:cubicBezTo>
                    <a:cubicBezTo>
                      <a:pt x="13910" y="7369"/>
                      <a:pt x="14136" y="7495"/>
                      <a:pt x="14286" y="7670"/>
                    </a:cubicBezTo>
                    <a:cubicBezTo>
                      <a:pt x="14186" y="7645"/>
                      <a:pt x="14111" y="7570"/>
                      <a:pt x="14010" y="7570"/>
                    </a:cubicBezTo>
                    <a:cubicBezTo>
                      <a:pt x="13459" y="7444"/>
                      <a:pt x="12908" y="7269"/>
                      <a:pt x="12381" y="7119"/>
                    </a:cubicBezTo>
                    <a:cubicBezTo>
                      <a:pt x="11349" y="6817"/>
                      <a:pt x="10316" y="6516"/>
                      <a:pt x="9252" y="6516"/>
                    </a:cubicBezTo>
                    <a:cubicBezTo>
                      <a:pt x="9076" y="6516"/>
                      <a:pt x="8900" y="6524"/>
                      <a:pt x="8722" y="6542"/>
                    </a:cubicBezTo>
                    <a:cubicBezTo>
                      <a:pt x="8221" y="6592"/>
                      <a:pt x="7745" y="6693"/>
                      <a:pt x="7268" y="6893"/>
                    </a:cubicBezTo>
                    <a:cubicBezTo>
                      <a:pt x="6767" y="7119"/>
                      <a:pt x="6241" y="7369"/>
                      <a:pt x="5689" y="7495"/>
                    </a:cubicBezTo>
                    <a:cubicBezTo>
                      <a:pt x="5564" y="7522"/>
                      <a:pt x="5438" y="7536"/>
                      <a:pt x="5314" y="7536"/>
                    </a:cubicBezTo>
                    <a:cubicBezTo>
                      <a:pt x="5093" y="7536"/>
                      <a:pt x="4880" y="7491"/>
                      <a:pt x="4687" y="7394"/>
                    </a:cubicBezTo>
                    <a:cubicBezTo>
                      <a:pt x="4161" y="7119"/>
                      <a:pt x="3810" y="6642"/>
                      <a:pt x="3659" y="6041"/>
                    </a:cubicBezTo>
                    <a:cubicBezTo>
                      <a:pt x="3471" y="5310"/>
                      <a:pt x="4059" y="4579"/>
                      <a:pt x="4756" y="4579"/>
                    </a:cubicBezTo>
                    <a:cubicBezTo>
                      <a:pt x="4799" y="4579"/>
                      <a:pt x="4843" y="4581"/>
                      <a:pt x="4887" y="4587"/>
                    </a:cubicBezTo>
                    <a:cubicBezTo>
                      <a:pt x="4687" y="4637"/>
                      <a:pt x="4562" y="4763"/>
                      <a:pt x="4537" y="4988"/>
                    </a:cubicBezTo>
                    <a:cubicBezTo>
                      <a:pt x="4512" y="5264"/>
                      <a:pt x="4637" y="5490"/>
                      <a:pt x="4887" y="5590"/>
                    </a:cubicBezTo>
                    <a:cubicBezTo>
                      <a:pt x="4983" y="5630"/>
                      <a:pt x="5084" y="5649"/>
                      <a:pt x="5184" y="5649"/>
                    </a:cubicBezTo>
                    <a:cubicBezTo>
                      <a:pt x="5397" y="5649"/>
                      <a:pt x="5603" y="5560"/>
                      <a:pt x="5740" y="5389"/>
                    </a:cubicBezTo>
                    <a:cubicBezTo>
                      <a:pt x="6141" y="4888"/>
                      <a:pt x="5840" y="4136"/>
                      <a:pt x="5188" y="3961"/>
                    </a:cubicBezTo>
                    <a:cubicBezTo>
                      <a:pt x="5068" y="3930"/>
                      <a:pt x="4943" y="3915"/>
                      <a:pt x="4816" y="3915"/>
                    </a:cubicBezTo>
                    <a:cubicBezTo>
                      <a:pt x="4124" y="3915"/>
                      <a:pt x="3383" y="4357"/>
                      <a:pt x="3108" y="5013"/>
                    </a:cubicBezTo>
                    <a:cubicBezTo>
                      <a:pt x="2832" y="5690"/>
                      <a:pt x="2983" y="6317"/>
                      <a:pt x="3334" y="6918"/>
                    </a:cubicBezTo>
                    <a:cubicBezTo>
                      <a:pt x="3459" y="7144"/>
                      <a:pt x="3634" y="7319"/>
                      <a:pt x="3810" y="7495"/>
                    </a:cubicBezTo>
                    <a:cubicBezTo>
                      <a:pt x="3785" y="7520"/>
                      <a:pt x="3766" y="7526"/>
                      <a:pt x="3750" y="7526"/>
                    </a:cubicBezTo>
                    <a:cubicBezTo>
                      <a:pt x="3735" y="7526"/>
                      <a:pt x="3722" y="7520"/>
                      <a:pt x="3710" y="7520"/>
                    </a:cubicBezTo>
                    <a:cubicBezTo>
                      <a:pt x="3233" y="7470"/>
                      <a:pt x="2782" y="7319"/>
                      <a:pt x="2306" y="7219"/>
                    </a:cubicBezTo>
                    <a:cubicBezTo>
                      <a:pt x="2110" y="7170"/>
                      <a:pt x="1914" y="7132"/>
                      <a:pt x="1711" y="7132"/>
                    </a:cubicBezTo>
                    <a:cubicBezTo>
                      <a:pt x="1603" y="7132"/>
                      <a:pt x="1492" y="7143"/>
                      <a:pt x="1379" y="7169"/>
                    </a:cubicBezTo>
                    <a:cubicBezTo>
                      <a:pt x="627" y="7294"/>
                      <a:pt x="301" y="7695"/>
                      <a:pt x="151" y="8572"/>
                    </a:cubicBezTo>
                    <a:cubicBezTo>
                      <a:pt x="0" y="9349"/>
                      <a:pt x="577" y="10176"/>
                      <a:pt x="1354" y="10327"/>
                    </a:cubicBezTo>
                    <a:cubicBezTo>
                      <a:pt x="1409" y="10336"/>
                      <a:pt x="1464" y="10341"/>
                      <a:pt x="1519" y="10341"/>
                    </a:cubicBezTo>
                    <a:cubicBezTo>
                      <a:pt x="1884" y="10341"/>
                      <a:pt x="2216" y="10131"/>
                      <a:pt x="2281" y="9825"/>
                    </a:cubicBezTo>
                    <a:cubicBezTo>
                      <a:pt x="2356" y="9550"/>
                      <a:pt x="2206" y="9249"/>
                      <a:pt x="1980" y="9174"/>
                    </a:cubicBezTo>
                    <a:cubicBezTo>
                      <a:pt x="1916" y="9151"/>
                      <a:pt x="1853" y="9140"/>
                      <a:pt x="1791" y="9140"/>
                    </a:cubicBezTo>
                    <a:cubicBezTo>
                      <a:pt x="1586" y="9140"/>
                      <a:pt x="1406" y="9263"/>
                      <a:pt x="1329" y="9475"/>
                    </a:cubicBezTo>
                    <a:cubicBezTo>
                      <a:pt x="1293" y="9558"/>
                      <a:pt x="1262" y="9591"/>
                      <a:pt x="1230" y="9591"/>
                    </a:cubicBezTo>
                    <a:cubicBezTo>
                      <a:pt x="1194" y="9591"/>
                      <a:pt x="1155" y="9552"/>
                      <a:pt x="1103" y="9500"/>
                    </a:cubicBezTo>
                    <a:cubicBezTo>
                      <a:pt x="777" y="9174"/>
                      <a:pt x="702" y="8798"/>
                      <a:pt x="852" y="8347"/>
                    </a:cubicBezTo>
                    <a:cubicBezTo>
                      <a:pt x="978" y="7946"/>
                      <a:pt x="1203" y="7795"/>
                      <a:pt x="1629" y="7795"/>
                    </a:cubicBezTo>
                    <a:cubicBezTo>
                      <a:pt x="1676" y="7792"/>
                      <a:pt x="1723" y="7790"/>
                      <a:pt x="1769" y="7790"/>
                    </a:cubicBezTo>
                    <a:cubicBezTo>
                      <a:pt x="2067" y="7790"/>
                      <a:pt x="2350" y="7856"/>
                      <a:pt x="2632" y="7921"/>
                    </a:cubicBezTo>
                    <a:cubicBezTo>
                      <a:pt x="3584" y="8146"/>
                      <a:pt x="4512" y="8347"/>
                      <a:pt x="5514" y="8347"/>
                    </a:cubicBezTo>
                    <a:cubicBezTo>
                      <a:pt x="8388" y="8338"/>
                      <a:pt x="11265" y="8336"/>
                      <a:pt x="14142" y="8336"/>
                    </a:cubicBezTo>
                    <a:cubicBezTo>
                      <a:pt x="19897" y="8336"/>
                      <a:pt x="25656" y="8347"/>
                      <a:pt x="31404" y="8347"/>
                    </a:cubicBezTo>
                    <a:lnTo>
                      <a:pt x="35965" y="8347"/>
                    </a:lnTo>
                    <a:lnTo>
                      <a:pt x="35965" y="4462"/>
                    </a:lnTo>
                    <a:cubicBezTo>
                      <a:pt x="35965" y="3685"/>
                      <a:pt x="35665" y="2908"/>
                      <a:pt x="35665" y="2908"/>
                    </a:cubicBezTo>
                    <a:cubicBezTo>
                      <a:pt x="35239" y="1906"/>
                      <a:pt x="34612" y="1079"/>
                      <a:pt x="33685" y="502"/>
                    </a:cubicBezTo>
                    <a:cubicBezTo>
                      <a:pt x="33187" y="191"/>
                      <a:pt x="32655" y="0"/>
                      <a:pt x="32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6"/>
              <p:cNvSpPr/>
              <p:nvPr/>
            </p:nvSpPr>
            <p:spPr>
              <a:xfrm flipH="1">
                <a:off x="413083" y="229759"/>
                <a:ext cx="644870" cy="185432"/>
              </a:xfrm>
              <a:custGeom>
                <a:avLst/>
                <a:gdLst/>
                <a:ahLst/>
                <a:cxnLst/>
                <a:rect l="l" t="t" r="r" b="b"/>
                <a:pathLst>
                  <a:path w="35966" h="10342" extrusionOk="0">
                    <a:moveTo>
                      <a:pt x="9229" y="7144"/>
                    </a:moveTo>
                    <a:cubicBezTo>
                      <a:pt x="10143" y="7144"/>
                      <a:pt x="11049" y="7387"/>
                      <a:pt x="11955" y="7670"/>
                    </a:cubicBezTo>
                    <a:lnTo>
                      <a:pt x="7093" y="7670"/>
                    </a:lnTo>
                    <a:cubicBezTo>
                      <a:pt x="7813" y="7288"/>
                      <a:pt x="8523" y="7144"/>
                      <a:pt x="9229" y="7144"/>
                    </a:cubicBezTo>
                    <a:close/>
                    <a:moveTo>
                      <a:pt x="19351" y="4316"/>
                    </a:moveTo>
                    <a:cubicBezTo>
                      <a:pt x="19715" y="4316"/>
                      <a:pt x="20090" y="4381"/>
                      <a:pt x="20477" y="4487"/>
                    </a:cubicBezTo>
                    <a:cubicBezTo>
                      <a:pt x="21454" y="4763"/>
                      <a:pt x="22331" y="5239"/>
                      <a:pt x="23208" y="5715"/>
                    </a:cubicBezTo>
                    <a:cubicBezTo>
                      <a:pt x="24487" y="6442"/>
                      <a:pt x="25790" y="7119"/>
                      <a:pt x="27193" y="7620"/>
                    </a:cubicBezTo>
                    <a:cubicBezTo>
                      <a:pt x="27218" y="7620"/>
                      <a:pt x="27243" y="7645"/>
                      <a:pt x="27319" y="7670"/>
                    </a:cubicBezTo>
                    <a:lnTo>
                      <a:pt x="19675" y="7670"/>
                    </a:lnTo>
                    <a:cubicBezTo>
                      <a:pt x="19675" y="7570"/>
                      <a:pt x="19775" y="7520"/>
                      <a:pt x="19825" y="7470"/>
                    </a:cubicBezTo>
                    <a:cubicBezTo>
                      <a:pt x="20276" y="6968"/>
                      <a:pt x="20251" y="6216"/>
                      <a:pt x="19775" y="5765"/>
                    </a:cubicBezTo>
                    <a:cubicBezTo>
                      <a:pt x="19616" y="5638"/>
                      <a:pt x="19427" y="5572"/>
                      <a:pt x="19253" y="5572"/>
                    </a:cubicBezTo>
                    <a:cubicBezTo>
                      <a:pt x="19152" y="5572"/>
                      <a:pt x="19055" y="5594"/>
                      <a:pt x="18973" y="5640"/>
                    </a:cubicBezTo>
                    <a:cubicBezTo>
                      <a:pt x="18697" y="5815"/>
                      <a:pt x="18597" y="6091"/>
                      <a:pt x="18697" y="6417"/>
                    </a:cubicBezTo>
                    <a:cubicBezTo>
                      <a:pt x="18747" y="6668"/>
                      <a:pt x="18872" y="6893"/>
                      <a:pt x="19098" y="7043"/>
                    </a:cubicBezTo>
                    <a:cubicBezTo>
                      <a:pt x="19223" y="7119"/>
                      <a:pt x="19198" y="7169"/>
                      <a:pt x="19073" y="7219"/>
                    </a:cubicBezTo>
                    <a:cubicBezTo>
                      <a:pt x="18867" y="7319"/>
                      <a:pt x="18654" y="7365"/>
                      <a:pt x="18446" y="7365"/>
                    </a:cubicBezTo>
                    <a:cubicBezTo>
                      <a:pt x="17871" y="7365"/>
                      <a:pt x="17339" y="7006"/>
                      <a:pt x="17118" y="6417"/>
                    </a:cubicBezTo>
                    <a:cubicBezTo>
                      <a:pt x="16943" y="5941"/>
                      <a:pt x="17193" y="5339"/>
                      <a:pt x="17695" y="4913"/>
                    </a:cubicBezTo>
                    <a:cubicBezTo>
                      <a:pt x="18218" y="4482"/>
                      <a:pt x="18771" y="4316"/>
                      <a:pt x="19351" y="4316"/>
                    </a:cubicBezTo>
                    <a:close/>
                    <a:moveTo>
                      <a:pt x="32075" y="0"/>
                    </a:moveTo>
                    <a:cubicBezTo>
                      <a:pt x="31954" y="0"/>
                      <a:pt x="31830" y="9"/>
                      <a:pt x="31705" y="26"/>
                    </a:cubicBezTo>
                    <a:cubicBezTo>
                      <a:pt x="30903" y="126"/>
                      <a:pt x="30351" y="627"/>
                      <a:pt x="29875" y="1229"/>
                    </a:cubicBezTo>
                    <a:cubicBezTo>
                      <a:pt x="29549" y="1630"/>
                      <a:pt x="29474" y="2106"/>
                      <a:pt x="29574" y="2582"/>
                    </a:cubicBezTo>
                    <a:cubicBezTo>
                      <a:pt x="29750" y="3485"/>
                      <a:pt x="30552" y="4111"/>
                      <a:pt x="31454" y="4136"/>
                    </a:cubicBezTo>
                    <a:cubicBezTo>
                      <a:pt x="31955" y="4136"/>
                      <a:pt x="32406" y="3961"/>
                      <a:pt x="32757" y="3635"/>
                    </a:cubicBezTo>
                    <a:cubicBezTo>
                      <a:pt x="33334" y="3084"/>
                      <a:pt x="33208" y="2432"/>
                      <a:pt x="32707" y="1705"/>
                    </a:cubicBezTo>
                    <a:cubicBezTo>
                      <a:pt x="32582" y="1555"/>
                      <a:pt x="32381" y="1480"/>
                      <a:pt x="32206" y="1429"/>
                    </a:cubicBezTo>
                    <a:cubicBezTo>
                      <a:pt x="32139" y="1409"/>
                      <a:pt x="32071" y="1400"/>
                      <a:pt x="32005" y="1400"/>
                    </a:cubicBezTo>
                    <a:cubicBezTo>
                      <a:pt x="31580" y="1400"/>
                      <a:pt x="31210" y="1787"/>
                      <a:pt x="31254" y="2156"/>
                    </a:cubicBezTo>
                    <a:cubicBezTo>
                      <a:pt x="31304" y="2582"/>
                      <a:pt x="31429" y="2933"/>
                      <a:pt x="31705" y="3234"/>
                    </a:cubicBezTo>
                    <a:cubicBezTo>
                      <a:pt x="31755" y="3284"/>
                      <a:pt x="31830" y="3309"/>
                      <a:pt x="31805" y="3384"/>
                    </a:cubicBezTo>
                    <a:cubicBezTo>
                      <a:pt x="31755" y="3459"/>
                      <a:pt x="31680" y="3459"/>
                      <a:pt x="31604" y="3459"/>
                    </a:cubicBezTo>
                    <a:lnTo>
                      <a:pt x="31304" y="3459"/>
                    </a:lnTo>
                    <a:cubicBezTo>
                      <a:pt x="30827" y="3384"/>
                      <a:pt x="30502" y="3134"/>
                      <a:pt x="30301" y="2733"/>
                    </a:cubicBezTo>
                    <a:cubicBezTo>
                      <a:pt x="30126" y="2382"/>
                      <a:pt x="30126" y="2006"/>
                      <a:pt x="30351" y="1655"/>
                    </a:cubicBezTo>
                    <a:cubicBezTo>
                      <a:pt x="30577" y="1354"/>
                      <a:pt x="30853" y="1079"/>
                      <a:pt x="31178" y="878"/>
                    </a:cubicBezTo>
                    <a:cubicBezTo>
                      <a:pt x="31445" y="718"/>
                      <a:pt x="31711" y="634"/>
                      <a:pt x="31995" y="634"/>
                    </a:cubicBezTo>
                    <a:cubicBezTo>
                      <a:pt x="32112" y="634"/>
                      <a:pt x="32232" y="648"/>
                      <a:pt x="32356" y="678"/>
                    </a:cubicBezTo>
                    <a:cubicBezTo>
                      <a:pt x="33309" y="853"/>
                      <a:pt x="33960" y="1429"/>
                      <a:pt x="34512" y="2156"/>
                    </a:cubicBezTo>
                    <a:cubicBezTo>
                      <a:pt x="35239" y="3084"/>
                      <a:pt x="35389" y="4186"/>
                      <a:pt x="35414" y="5289"/>
                    </a:cubicBezTo>
                    <a:cubicBezTo>
                      <a:pt x="35414" y="5439"/>
                      <a:pt x="35364" y="5490"/>
                      <a:pt x="35213" y="5515"/>
                    </a:cubicBezTo>
                    <a:cubicBezTo>
                      <a:pt x="35088" y="5515"/>
                      <a:pt x="34963" y="5540"/>
                      <a:pt x="34863" y="5565"/>
                    </a:cubicBezTo>
                    <a:cubicBezTo>
                      <a:pt x="34436" y="5690"/>
                      <a:pt x="34311" y="6191"/>
                      <a:pt x="34612" y="6517"/>
                    </a:cubicBezTo>
                    <a:cubicBezTo>
                      <a:pt x="34762" y="6668"/>
                      <a:pt x="34913" y="6793"/>
                      <a:pt x="35088" y="6893"/>
                    </a:cubicBezTo>
                    <a:cubicBezTo>
                      <a:pt x="35264" y="7018"/>
                      <a:pt x="35364" y="7069"/>
                      <a:pt x="35113" y="7194"/>
                    </a:cubicBezTo>
                    <a:cubicBezTo>
                      <a:pt x="35063" y="7219"/>
                      <a:pt x="35013" y="7294"/>
                      <a:pt x="34988" y="7344"/>
                    </a:cubicBezTo>
                    <a:cubicBezTo>
                      <a:pt x="34925" y="7492"/>
                      <a:pt x="34826" y="7551"/>
                      <a:pt x="34691" y="7551"/>
                    </a:cubicBezTo>
                    <a:cubicBezTo>
                      <a:pt x="34666" y="7551"/>
                      <a:pt x="34640" y="7549"/>
                      <a:pt x="34612" y="7545"/>
                    </a:cubicBezTo>
                    <a:cubicBezTo>
                      <a:pt x="34361" y="7545"/>
                      <a:pt x="34111" y="7522"/>
                      <a:pt x="33860" y="7522"/>
                    </a:cubicBezTo>
                    <a:cubicBezTo>
                      <a:pt x="33735" y="7522"/>
                      <a:pt x="33609" y="7528"/>
                      <a:pt x="33484" y="7545"/>
                    </a:cubicBezTo>
                    <a:cubicBezTo>
                      <a:pt x="33183" y="7576"/>
                      <a:pt x="32882" y="7608"/>
                      <a:pt x="32574" y="7608"/>
                    </a:cubicBezTo>
                    <a:cubicBezTo>
                      <a:pt x="32396" y="7608"/>
                      <a:pt x="32215" y="7597"/>
                      <a:pt x="32030" y="7570"/>
                    </a:cubicBezTo>
                    <a:cubicBezTo>
                      <a:pt x="31429" y="7470"/>
                      <a:pt x="30827" y="7269"/>
                      <a:pt x="30226" y="7119"/>
                    </a:cubicBezTo>
                    <a:cubicBezTo>
                      <a:pt x="29198" y="6893"/>
                      <a:pt x="28421" y="6267"/>
                      <a:pt x="27745" y="5490"/>
                    </a:cubicBezTo>
                    <a:cubicBezTo>
                      <a:pt x="27193" y="4888"/>
                      <a:pt x="26717" y="4236"/>
                      <a:pt x="26091" y="3685"/>
                    </a:cubicBezTo>
                    <a:cubicBezTo>
                      <a:pt x="25865" y="3459"/>
                      <a:pt x="25639" y="3284"/>
                      <a:pt x="25339" y="3209"/>
                    </a:cubicBezTo>
                    <a:cubicBezTo>
                      <a:pt x="25264" y="3187"/>
                      <a:pt x="25194" y="3177"/>
                      <a:pt x="25130" y="3177"/>
                    </a:cubicBezTo>
                    <a:cubicBezTo>
                      <a:pt x="24824" y="3177"/>
                      <a:pt x="24633" y="3409"/>
                      <a:pt x="24612" y="3760"/>
                    </a:cubicBezTo>
                    <a:cubicBezTo>
                      <a:pt x="24612" y="3936"/>
                      <a:pt x="24662" y="4111"/>
                      <a:pt x="24737" y="4287"/>
                    </a:cubicBezTo>
                    <a:cubicBezTo>
                      <a:pt x="24963" y="4763"/>
                      <a:pt x="25289" y="5189"/>
                      <a:pt x="25715" y="5515"/>
                    </a:cubicBezTo>
                    <a:cubicBezTo>
                      <a:pt x="26642" y="6267"/>
                      <a:pt x="27695" y="6843"/>
                      <a:pt x="28772" y="7344"/>
                    </a:cubicBezTo>
                    <a:cubicBezTo>
                      <a:pt x="28923" y="7394"/>
                      <a:pt x="29073" y="7444"/>
                      <a:pt x="29248" y="7520"/>
                    </a:cubicBezTo>
                    <a:cubicBezTo>
                      <a:pt x="29223" y="7532"/>
                      <a:pt x="29198" y="7538"/>
                      <a:pt x="29176" y="7538"/>
                    </a:cubicBezTo>
                    <a:cubicBezTo>
                      <a:pt x="29155" y="7538"/>
                      <a:pt x="29136" y="7532"/>
                      <a:pt x="29123" y="7520"/>
                    </a:cubicBezTo>
                    <a:cubicBezTo>
                      <a:pt x="27243" y="7119"/>
                      <a:pt x="25539" y="6292"/>
                      <a:pt x="23885" y="5364"/>
                    </a:cubicBezTo>
                    <a:cubicBezTo>
                      <a:pt x="22958" y="4838"/>
                      <a:pt x="22030" y="4287"/>
                      <a:pt x="21003" y="3961"/>
                    </a:cubicBezTo>
                    <a:cubicBezTo>
                      <a:pt x="20469" y="3798"/>
                      <a:pt x="19935" y="3657"/>
                      <a:pt x="19401" y="3657"/>
                    </a:cubicBezTo>
                    <a:cubicBezTo>
                      <a:pt x="19359" y="3657"/>
                      <a:pt x="19316" y="3658"/>
                      <a:pt x="19274" y="3660"/>
                    </a:cubicBezTo>
                    <a:cubicBezTo>
                      <a:pt x="18497" y="3685"/>
                      <a:pt x="17820" y="3961"/>
                      <a:pt x="17218" y="4462"/>
                    </a:cubicBezTo>
                    <a:cubicBezTo>
                      <a:pt x="16191" y="5314"/>
                      <a:pt x="16141" y="6668"/>
                      <a:pt x="17068" y="7495"/>
                    </a:cubicBezTo>
                    <a:cubicBezTo>
                      <a:pt x="17118" y="7545"/>
                      <a:pt x="17193" y="7595"/>
                      <a:pt x="17218" y="7670"/>
                    </a:cubicBezTo>
                    <a:cubicBezTo>
                      <a:pt x="17076" y="7686"/>
                      <a:pt x="16937" y="7694"/>
                      <a:pt x="16800" y="7694"/>
                    </a:cubicBezTo>
                    <a:cubicBezTo>
                      <a:pt x="16090" y="7694"/>
                      <a:pt x="15442" y="7488"/>
                      <a:pt x="14812" y="7194"/>
                    </a:cubicBezTo>
                    <a:cubicBezTo>
                      <a:pt x="14111" y="6868"/>
                      <a:pt x="13860" y="6166"/>
                      <a:pt x="13885" y="5540"/>
                    </a:cubicBezTo>
                    <a:cubicBezTo>
                      <a:pt x="13885" y="5281"/>
                      <a:pt x="14043" y="5133"/>
                      <a:pt x="14258" y="5133"/>
                    </a:cubicBezTo>
                    <a:cubicBezTo>
                      <a:pt x="14314" y="5133"/>
                      <a:pt x="14374" y="5143"/>
                      <a:pt x="14436" y="5164"/>
                    </a:cubicBezTo>
                    <a:cubicBezTo>
                      <a:pt x="14411" y="5189"/>
                      <a:pt x="14386" y="5189"/>
                      <a:pt x="14361" y="5214"/>
                    </a:cubicBezTo>
                    <a:cubicBezTo>
                      <a:pt x="14211" y="5364"/>
                      <a:pt x="14136" y="5540"/>
                      <a:pt x="14236" y="5740"/>
                    </a:cubicBezTo>
                    <a:cubicBezTo>
                      <a:pt x="14336" y="5966"/>
                      <a:pt x="14512" y="6066"/>
                      <a:pt x="14737" y="6066"/>
                    </a:cubicBezTo>
                    <a:cubicBezTo>
                      <a:pt x="15088" y="6041"/>
                      <a:pt x="15364" y="5690"/>
                      <a:pt x="15314" y="5314"/>
                    </a:cubicBezTo>
                    <a:cubicBezTo>
                      <a:pt x="15238" y="4813"/>
                      <a:pt x="14862" y="4462"/>
                      <a:pt x="14386" y="4462"/>
                    </a:cubicBezTo>
                    <a:cubicBezTo>
                      <a:pt x="14370" y="4461"/>
                      <a:pt x="14353" y="4461"/>
                      <a:pt x="14336" y="4461"/>
                    </a:cubicBezTo>
                    <a:cubicBezTo>
                      <a:pt x="13829" y="4461"/>
                      <a:pt x="13356" y="4827"/>
                      <a:pt x="13283" y="5264"/>
                    </a:cubicBezTo>
                    <a:cubicBezTo>
                      <a:pt x="13158" y="5991"/>
                      <a:pt x="13359" y="6592"/>
                      <a:pt x="13785" y="7169"/>
                    </a:cubicBezTo>
                    <a:cubicBezTo>
                      <a:pt x="13910" y="7369"/>
                      <a:pt x="14136" y="7495"/>
                      <a:pt x="14286" y="7670"/>
                    </a:cubicBezTo>
                    <a:cubicBezTo>
                      <a:pt x="14186" y="7645"/>
                      <a:pt x="14111" y="7570"/>
                      <a:pt x="14010" y="7570"/>
                    </a:cubicBezTo>
                    <a:cubicBezTo>
                      <a:pt x="13459" y="7444"/>
                      <a:pt x="12908" y="7269"/>
                      <a:pt x="12381" y="7119"/>
                    </a:cubicBezTo>
                    <a:cubicBezTo>
                      <a:pt x="11349" y="6817"/>
                      <a:pt x="10316" y="6516"/>
                      <a:pt x="9252" y="6516"/>
                    </a:cubicBezTo>
                    <a:cubicBezTo>
                      <a:pt x="9076" y="6516"/>
                      <a:pt x="8900" y="6524"/>
                      <a:pt x="8722" y="6542"/>
                    </a:cubicBezTo>
                    <a:cubicBezTo>
                      <a:pt x="8221" y="6592"/>
                      <a:pt x="7745" y="6693"/>
                      <a:pt x="7268" y="6893"/>
                    </a:cubicBezTo>
                    <a:cubicBezTo>
                      <a:pt x="6767" y="7119"/>
                      <a:pt x="6241" y="7369"/>
                      <a:pt x="5689" y="7495"/>
                    </a:cubicBezTo>
                    <a:cubicBezTo>
                      <a:pt x="5564" y="7522"/>
                      <a:pt x="5438" y="7536"/>
                      <a:pt x="5314" y="7536"/>
                    </a:cubicBezTo>
                    <a:cubicBezTo>
                      <a:pt x="5093" y="7536"/>
                      <a:pt x="4880" y="7491"/>
                      <a:pt x="4687" y="7394"/>
                    </a:cubicBezTo>
                    <a:cubicBezTo>
                      <a:pt x="4161" y="7119"/>
                      <a:pt x="3810" y="6642"/>
                      <a:pt x="3659" y="6041"/>
                    </a:cubicBezTo>
                    <a:cubicBezTo>
                      <a:pt x="3471" y="5310"/>
                      <a:pt x="4059" y="4579"/>
                      <a:pt x="4756" y="4579"/>
                    </a:cubicBezTo>
                    <a:cubicBezTo>
                      <a:pt x="4799" y="4579"/>
                      <a:pt x="4843" y="4581"/>
                      <a:pt x="4887" y="4587"/>
                    </a:cubicBezTo>
                    <a:cubicBezTo>
                      <a:pt x="4687" y="4637"/>
                      <a:pt x="4562" y="4763"/>
                      <a:pt x="4537" y="4988"/>
                    </a:cubicBezTo>
                    <a:cubicBezTo>
                      <a:pt x="4512" y="5264"/>
                      <a:pt x="4637" y="5490"/>
                      <a:pt x="4887" y="5590"/>
                    </a:cubicBezTo>
                    <a:cubicBezTo>
                      <a:pt x="4983" y="5630"/>
                      <a:pt x="5084" y="5649"/>
                      <a:pt x="5184" y="5649"/>
                    </a:cubicBezTo>
                    <a:cubicBezTo>
                      <a:pt x="5397" y="5649"/>
                      <a:pt x="5603" y="5560"/>
                      <a:pt x="5740" y="5389"/>
                    </a:cubicBezTo>
                    <a:cubicBezTo>
                      <a:pt x="6141" y="4888"/>
                      <a:pt x="5840" y="4136"/>
                      <a:pt x="5188" y="3961"/>
                    </a:cubicBezTo>
                    <a:cubicBezTo>
                      <a:pt x="5068" y="3930"/>
                      <a:pt x="4943" y="3915"/>
                      <a:pt x="4816" y="3915"/>
                    </a:cubicBezTo>
                    <a:cubicBezTo>
                      <a:pt x="4124" y="3915"/>
                      <a:pt x="3383" y="4357"/>
                      <a:pt x="3108" y="5013"/>
                    </a:cubicBezTo>
                    <a:cubicBezTo>
                      <a:pt x="2832" y="5690"/>
                      <a:pt x="2983" y="6317"/>
                      <a:pt x="3334" y="6918"/>
                    </a:cubicBezTo>
                    <a:cubicBezTo>
                      <a:pt x="3459" y="7144"/>
                      <a:pt x="3634" y="7319"/>
                      <a:pt x="3810" y="7495"/>
                    </a:cubicBezTo>
                    <a:cubicBezTo>
                      <a:pt x="3785" y="7520"/>
                      <a:pt x="3766" y="7526"/>
                      <a:pt x="3750" y="7526"/>
                    </a:cubicBezTo>
                    <a:cubicBezTo>
                      <a:pt x="3735" y="7526"/>
                      <a:pt x="3722" y="7520"/>
                      <a:pt x="3710" y="7520"/>
                    </a:cubicBezTo>
                    <a:cubicBezTo>
                      <a:pt x="3233" y="7470"/>
                      <a:pt x="2782" y="7319"/>
                      <a:pt x="2306" y="7219"/>
                    </a:cubicBezTo>
                    <a:cubicBezTo>
                      <a:pt x="2110" y="7170"/>
                      <a:pt x="1914" y="7132"/>
                      <a:pt x="1711" y="7132"/>
                    </a:cubicBezTo>
                    <a:cubicBezTo>
                      <a:pt x="1603" y="7132"/>
                      <a:pt x="1492" y="7143"/>
                      <a:pt x="1379" y="7169"/>
                    </a:cubicBezTo>
                    <a:cubicBezTo>
                      <a:pt x="627" y="7294"/>
                      <a:pt x="301" y="7695"/>
                      <a:pt x="151" y="8572"/>
                    </a:cubicBezTo>
                    <a:cubicBezTo>
                      <a:pt x="0" y="9349"/>
                      <a:pt x="577" y="10176"/>
                      <a:pt x="1354" y="10327"/>
                    </a:cubicBezTo>
                    <a:cubicBezTo>
                      <a:pt x="1409" y="10336"/>
                      <a:pt x="1464" y="10341"/>
                      <a:pt x="1519" y="10341"/>
                    </a:cubicBezTo>
                    <a:cubicBezTo>
                      <a:pt x="1884" y="10341"/>
                      <a:pt x="2216" y="10131"/>
                      <a:pt x="2281" y="9825"/>
                    </a:cubicBezTo>
                    <a:cubicBezTo>
                      <a:pt x="2356" y="9550"/>
                      <a:pt x="2206" y="9249"/>
                      <a:pt x="1980" y="9174"/>
                    </a:cubicBezTo>
                    <a:cubicBezTo>
                      <a:pt x="1916" y="9151"/>
                      <a:pt x="1853" y="9140"/>
                      <a:pt x="1791" y="9140"/>
                    </a:cubicBezTo>
                    <a:cubicBezTo>
                      <a:pt x="1586" y="9140"/>
                      <a:pt x="1406" y="9263"/>
                      <a:pt x="1329" y="9475"/>
                    </a:cubicBezTo>
                    <a:cubicBezTo>
                      <a:pt x="1293" y="9558"/>
                      <a:pt x="1262" y="9591"/>
                      <a:pt x="1230" y="9591"/>
                    </a:cubicBezTo>
                    <a:cubicBezTo>
                      <a:pt x="1194" y="9591"/>
                      <a:pt x="1155" y="9552"/>
                      <a:pt x="1103" y="9500"/>
                    </a:cubicBezTo>
                    <a:cubicBezTo>
                      <a:pt x="777" y="9174"/>
                      <a:pt x="702" y="8798"/>
                      <a:pt x="852" y="8347"/>
                    </a:cubicBezTo>
                    <a:cubicBezTo>
                      <a:pt x="978" y="7946"/>
                      <a:pt x="1203" y="7795"/>
                      <a:pt x="1629" y="7795"/>
                    </a:cubicBezTo>
                    <a:cubicBezTo>
                      <a:pt x="1676" y="7792"/>
                      <a:pt x="1723" y="7790"/>
                      <a:pt x="1769" y="7790"/>
                    </a:cubicBezTo>
                    <a:cubicBezTo>
                      <a:pt x="2067" y="7790"/>
                      <a:pt x="2350" y="7856"/>
                      <a:pt x="2632" y="7921"/>
                    </a:cubicBezTo>
                    <a:cubicBezTo>
                      <a:pt x="3584" y="8146"/>
                      <a:pt x="4512" y="8347"/>
                      <a:pt x="5514" y="8347"/>
                    </a:cubicBezTo>
                    <a:cubicBezTo>
                      <a:pt x="8388" y="8338"/>
                      <a:pt x="11265" y="8336"/>
                      <a:pt x="14142" y="8336"/>
                    </a:cubicBezTo>
                    <a:cubicBezTo>
                      <a:pt x="19897" y="8336"/>
                      <a:pt x="25656" y="8347"/>
                      <a:pt x="31404" y="8347"/>
                    </a:cubicBezTo>
                    <a:lnTo>
                      <a:pt x="35965" y="8347"/>
                    </a:lnTo>
                    <a:lnTo>
                      <a:pt x="35965" y="4462"/>
                    </a:lnTo>
                    <a:cubicBezTo>
                      <a:pt x="35965" y="3685"/>
                      <a:pt x="35665" y="2908"/>
                      <a:pt x="35665" y="2908"/>
                    </a:cubicBezTo>
                    <a:cubicBezTo>
                      <a:pt x="35239" y="1906"/>
                      <a:pt x="34612" y="1079"/>
                      <a:pt x="33685" y="502"/>
                    </a:cubicBezTo>
                    <a:cubicBezTo>
                      <a:pt x="33187" y="191"/>
                      <a:pt x="32655" y="0"/>
                      <a:pt x="32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7"/>
          <p:cNvPicPr preferRelativeResize="0"/>
          <p:nvPr/>
        </p:nvPicPr>
        <p:blipFill rotWithShape="1">
          <a:blip r:embed="rId2">
            <a:alphaModFix amt="18000"/>
          </a:blip>
          <a:srcRect r="50000"/>
          <a:stretch/>
        </p:blipFill>
        <p:spPr>
          <a:xfrm>
            <a:off x="-1" y="0"/>
            <a:ext cx="91439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720000" y="534988"/>
            <a:ext cx="45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1"/>
          </p:nvPr>
        </p:nvSpPr>
        <p:spPr>
          <a:xfrm>
            <a:off x="720000" y="1298324"/>
            <a:ext cx="4045800" cy="31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>
            <a:spLocks noGrp="1"/>
          </p:cNvSpPr>
          <p:nvPr>
            <p:ph type="pic" idx="2"/>
          </p:nvPr>
        </p:nvSpPr>
        <p:spPr>
          <a:xfrm>
            <a:off x="5631000" y="0"/>
            <a:ext cx="35130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8" name="Google Shape;68;p7"/>
          <p:cNvGrpSpPr/>
          <p:nvPr/>
        </p:nvGrpSpPr>
        <p:grpSpPr>
          <a:xfrm flipH="1">
            <a:off x="92342" y="456577"/>
            <a:ext cx="185432" cy="4230345"/>
            <a:chOff x="316867" y="664267"/>
            <a:chExt cx="185432" cy="4230345"/>
          </a:xfrm>
        </p:grpSpPr>
        <p:sp>
          <p:nvSpPr>
            <p:cNvPr id="69" name="Google Shape;69;p7"/>
            <p:cNvSpPr/>
            <p:nvPr/>
          </p:nvSpPr>
          <p:spPr>
            <a:xfrm rot="5400000" flipH="1">
              <a:off x="87148" y="4479461"/>
              <a:ext cx="644870" cy="185432"/>
            </a:xfrm>
            <a:custGeom>
              <a:avLst/>
              <a:gdLst/>
              <a:ahLst/>
              <a:cxnLst/>
              <a:rect l="l" t="t" r="r" b="b"/>
              <a:pathLst>
                <a:path w="35966" h="10342" extrusionOk="0">
                  <a:moveTo>
                    <a:pt x="9229" y="7144"/>
                  </a:moveTo>
                  <a:cubicBezTo>
                    <a:pt x="10143" y="7144"/>
                    <a:pt x="11049" y="7387"/>
                    <a:pt x="11955" y="7670"/>
                  </a:cubicBezTo>
                  <a:lnTo>
                    <a:pt x="7093" y="7670"/>
                  </a:lnTo>
                  <a:cubicBezTo>
                    <a:pt x="7813" y="7288"/>
                    <a:pt x="8523" y="7144"/>
                    <a:pt x="9229" y="7144"/>
                  </a:cubicBezTo>
                  <a:close/>
                  <a:moveTo>
                    <a:pt x="19351" y="4316"/>
                  </a:moveTo>
                  <a:cubicBezTo>
                    <a:pt x="19715" y="4316"/>
                    <a:pt x="20090" y="4381"/>
                    <a:pt x="20477" y="4487"/>
                  </a:cubicBezTo>
                  <a:cubicBezTo>
                    <a:pt x="21454" y="4763"/>
                    <a:pt x="22331" y="5239"/>
                    <a:pt x="23208" y="5715"/>
                  </a:cubicBezTo>
                  <a:cubicBezTo>
                    <a:pt x="24487" y="6442"/>
                    <a:pt x="25790" y="7119"/>
                    <a:pt x="27193" y="7620"/>
                  </a:cubicBezTo>
                  <a:cubicBezTo>
                    <a:pt x="27218" y="7620"/>
                    <a:pt x="27243" y="7645"/>
                    <a:pt x="27319" y="7670"/>
                  </a:cubicBezTo>
                  <a:lnTo>
                    <a:pt x="19675" y="7670"/>
                  </a:lnTo>
                  <a:cubicBezTo>
                    <a:pt x="19675" y="7570"/>
                    <a:pt x="19775" y="7520"/>
                    <a:pt x="19825" y="7470"/>
                  </a:cubicBezTo>
                  <a:cubicBezTo>
                    <a:pt x="20276" y="6968"/>
                    <a:pt x="20251" y="6216"/>
                    <a:pt x="19775" y="5765"/>
                  </a:cubicBezTo>
                  <a:cubicBezTo>
                    <a:pt x="19616" y="5638"/>
                    <a:pt x="19427" y="5572"/>
                    <a:pt x="19253" y="5572"/>
                  </a:cubicBezTo>
                  <a:cubicBezTo>
                    <a:pt x="19152" y="5572"/>
                    <a:pt x="19055" y="5594"/>
                    <a:pt x="18973" y="5640"/>
                  </a:cubicBezTo>
                  <a:cubicBezTo>
                    <a:pt x="18697" y="5815"/>
                    <a:pt x="18597" y="6091"/>
                    <a:pt x="18697" y="6417"/>
                  </a:cubicBezTo>
                  <a:cubicBezTo>
                    <a:pt x="18747" y="6668"/>
                    <a:pt x="18872" y="6893"/>
                    <a:pt x="19098" y="7043"/>
                  </a:cubicBezTo>
                  <a:cubicBezTo>
                    <a:pt x="19223" y="7119"/>
                    <a:pt x="19198" y="7169"/>
                    <a:pt x="19073" y="7219"/>
                  </a:cubicBezTo>
                  <a:cubicBezTo>
                    <a:pt x="18867" y="7319"/>
                    <a:pt x="18654" y="7365"/>
                    <a:pt x="18446" y="7365"/>
                  </a:cubicBezTo>
                  <a:cubicBezTo>
                    <a:pt x="17871" y="7365"/>
                    <a:pt x="17339" y="7006"/>
                    <a:pt x="17118" y="6417"/>
                  </a:cubicBezTo>
                  <a:cubicBezTo>
                    <a:pt x="16943" y="5941"/>
                    <a:pt x="17193" y="5339"/>
                    <a:pt x="17695" y="4913"/>
                  </a:cubicBezTo>
                  <a:cubicBezTo>
                    <a:pt x="18218" y="4482"/>
                    <a:pt x="18771" y="4316"/>
                    <a:pt x="19351" y="4316"/>
                  </a:cubicBezTo>
                  <a:close/>
                  <a:moveTo>
                    <a:pt x="32075" y="0"/>
                  </a:moveTo>
                  <a:cubicBezTo>
                    <a:pt x="31954" y="0"/>
                    <a:pt x="31830" y="9"/>
                    <a:pt x="31705" y="26"/>
                  </a:cubicBezTo>
                  <a:cubicBezTo>
                    <a:pt x="30903" y="126"/>
                    <a:pt x="30351" y="627"/>
                    <a:pt x="29875" y="1229"/>
                  </a:cubicBezTo>
                  <a:cubicBezTo>
                    <a:pt x="29549" y="1630"/>
                    <a:pt x="29474" y="2106"/>
                    <a:pt x="29574" y="2582"/>
                  </a:cubicBezTo>
                  <a:cubicBezTo>
                    <a:pt x="29750" y="3485"/>
                    <a:pt x="30552" y="4111"/>
                    <a:pt x="31454" y="4136"/>
                  </a:cubicBezTo>
                  <a:cubicBezTo>
                    <a:pt x="31955" y="4136"/>
                    <a:pt x="32406" y="3961"/>
                    <a:pt x="32757" y="3635"/>
                  </a:cubicBezTo>
                  <a:cubicBezTo>
                    <a:pt x="33334" y="3084"/>
                    <a:pt x="33208" y="2432"/>
                    <a:pt x="32707" y="1705"/>
                  </a:cubicBezTo>
                  <a:cubicBezTo>
                    <a:pt x="32582" y="1555"/>
                    <a:pt x="32381" y="1480"/>
                    <a:pt x="32206" y="1429"/>
                  </a:cubicBezTo>
                  <a:cubicBezTo>
                    <a:pt x="32139" y="1409"/>
                    <a:pt x="32071" y="1400"/>
                    <a:pt x="32005" y="1400"/>
                  </a:cubicBezTo>
                  <a:cubicBezTo>
                    <a:pt x="31580" y="1400"/>
                    <a:pt x="31210" y="1787"/>
                    <a:pt x="31254" y="2156"/>
                  </a:cubicBezTo>
                  <a:cubicBezTo>
                    <a:pt x="31304" y="2582"/>
                    <a:pt x="31429" y="2933"/>
                    <a:pt x="31705" y="3234"/>
                  </a:cubicBezTo>
                  <a:cubicBezTo>
                    <a:pt x="31755" y="3284"/>
                    <a:pt x="31830" y="3309"/>
                    <a:pt x="31805" y="3384"/>
                  </a:cubicBezTo>
                  <a:cubicBezTo>
                    <a:pt x="31755" y="3459"/>
                    <a:pt x="31680" y="3459"/>
                    <a:pt x="31604" y="3459"/>
                  </a:cubicBezTo>
                  <a:lnTo>
                    <a:pt x="31304" y="3459"/>
                  </a:lnTo>
                  <a:cubicBezTo>
                    <a:pt x="30827" y="3384"/>
                    <a:pt x="30502" y="3134"/>
                    <a:pt x="30301" y="2733"/>
                  </a:cubicBezTo>
                  <a:cubicBezTo>
                    <a:pt x="30126" y="2382"/>
                    <a:pt x="30126" y="2006"/>
                    <a:pt x="30351" y="1655"/>
                  </a:cubicBezTo>
                  <a:cubicBezTo>
                    <a:pt x="30577" y="1354"/>
                    <a:pt x="30853" y="1079"/>
                    <a:pt x="31178" y="878"/>
                  </a:cubicBezTo>
                  <a:cubicBezTo>
                    <a:pt x="31445" y="718"/>
                    <a:pt x="31711" y="634"/>
                    <a:pt x="31995" y="634"/>
                  </a:cubicBezTo>
                  <a:cubicBezTo>
                    <a:pt x="32112" y="634"/>
                    <a:pt x="32232" y="648"/>
                    <a:pt x="32356" y="678"/>
                  </a:cubicBezTo>
                  <a:cubicBezTo>
                    <a:pt x="33309" y="853"/>
                    <a:pt x="33960" y="1429"/>
                    <a:pt x="34512" y="2156"/>
                  </a:cubicBezTo>
                  <a:cubicBezTo>
                    <a:pt x="35239" y="3084"/>
                    <a:pt x="35389" y="4186"/>
                    <a:pt x="35414" y="5289"/>
                  </a:cubicBezTo>
                  <a:cubicBezTo>
                    <a:pt x="35414" y="5439"/>
                    <a:pt x="35364" y="5490"/>
                    <a:pt x="35213" y="5515"/>
                  </a:cubicBezTo>
                  <a:cubicBezTo>
                    <a:pt x="35088" y="5515"/>
                    <a:pt x="34963" y="5540"/>
                    <a:pt x="34863" y="5565"/>
                  </a:cubicBezTo>
                  <a:cubicBezTo>
                    <a:pt x="34436" y="5690"/>
                    <a:pt x="34311" y="6191"/>
                    <a:pt x="34612" y="6517"/>
                  </a:cubicBezTo>
                  <a:cubicBezTo>
                    <a:pt x="34762" y="6668"/>
                    <a:pt x="34913" y="6793"/>
                    <a:pt x="35088" y="6893"/>
                  </a:cubicBezTo>
                  <a:cubicBezTo>
                    <a:pt x="35264" y="7018"/>
                    <a:pt x="35364" y="7069"/>
                    <a:pt x="35113" y="7194"/>
                  </a:cubicBezTo>
                  <a:cubicBezTo>
                    <a:pt x="35063" y="7219"/>
                    <a:pt x="35013" y="7294"/>
                    <a:pt x="34988" y="7344"/>
                  </a:cubicBezTo>
                  <a:cubicBezTo>
                    <a:pt x="34925" y="7492"/>
                    <a:pt x="34826" y="7551"/>
                    <a:pt x="34691" y="7551"/>
                  </a:cubicBezTo>
                  <a:cubicBezTo>
                    <a:pt x="34666" y="7551"/>
                    <a:pt x="34640" y="7549"/>
                    <a:pt x="34612" y="7545"/>
                  </a:cubicBezTo>
                  <a:cubicBezTo>
                    <a:pt x="34361" y="7545"/>
                    <a:pt x="34111" y="7522"/>
                    <a:pt x="33860" y="7522"/>
                  </a:cubicBezTo>
                  <a:cubicBezTo>
                    <a:pt x="33735" y="7522"/>
                    <a:pt x="33609" y="7528"/>
                    <a:pt x="33484" y="7545"/>
                  </a:cubicBezTo>
                  <a:cubicBezTo>
                    <a:pt x="33183" y="7576"/>
                    <a:pt x="32882" y="7608"/>
                    <a:pt x="32574" y="7608"/>
                  </a:cubicBezTo>
                  <a:cubicBezTo>
                    <a:pt x="32396" y="7608"/>
                    <a:pt x="32215" y="7597"/>
                    <a:pt x="32030" y="7570"/>
                  </a:cubicBezTo>
                  <a:cubicBezTo>
                    <a:pt x="31429" y="7470"/>
                    <a:pt x="30827" y="7269"/>
                    <a:pt x="30226" y="7119"/>
                  </a:cubicBezTo>
                  <a:cubicBezTo>
                    <a:pt x="29198" y="6893"/>
                    <a:pt x="28421" y="6267"/>
                    <a:pt x="27745" y="5490"/>
                  </a:cubicBezTo>
                  <a:cubicBezTo>
                    <a:pt x="27193" y="4888"/>
                    <a:pt x="26717" y="4236"/>
                    <a:pt x="26091" y="3685"/>
                  </a:cubicBezTo>
                  <a:cubicBezTo>
                    <a:pt x="25865" y="3459"/>
                    <a:pt x="25639" y="3284"/>
                    <a:pt x="25339" y="3209"/>
                  </a:cubicBezTo>
                  <a:cubicBezTo>
                    <a:pt x="25264" y="3187"/>
                    <a:pt x="25194" y="3177"/>
                    <a:pt x="25130" y="3177"/>
                  </a:cubicBezTo>
                  <a:cubicBezTo>
                    <a:pt x="24824" y="3177"/>
                    <a:pt x="24633" y="3409"/>
                    <a:pt x="24612" y="3760"/>
                  </a:cubicBezTo>
                  <a:cubicBezTo>
                    <a:pt x="24612" y="3936"/>
                    <a:pt x="24662" y="4111"/>
                    <a:pt x="24737" y="4287"/>
                  </a:cubicBezTo>
                  <a:cubicBezTo>
                    <a:pt x="24963" y="4763"/>
                    <a:pt x="25289" y="5189"/>
                    <a:pt x="25715" y="5515"/>
                  </a:cubicBezTo>
                  <a:cubicBezTo>
                    <a:pt x="26642" y="6267"/>
                    <a:pt x="27695" y="6843"/>
                    <a:pt x="28772" y="7344"/>
                  </a:cubicBezTo>
                  <a:cubicBezTo>
                    <a:pt x="28923" y="7394"/>
                    <a:pt x="29073" y="7444"/>
                    <a:pt x="29248" y="7520"/>
                  </a:cubicBezTo>
                  <a:cubicBezTo>
                    <a:pt x="29223" y="7532"/>
                    <a:pt x="29198" y="7538"/>
                    <a:pt x="29176" y="7538"/>
                  </a:cubicBezTo>
                  <a:cubicBezTo>
                    <a:pt x="29155" y="7538"/>
                    <a:pt x="29136" y="7532"/>
                    <a:pt x="29123" y="7520"/>
                  </a:cubicBezTo>
                  <a:cubicBezTo>
                    <a:pt x="27243" y="7119"/>
                    <a:pt x="25539" y="6292"/>
                    <a:pt x="23885" y="5364"/>
                  </a:cubicBezTo>
                  <a:cubicBezTo>
                    <a:pt x="22958" y="4838"/>
                    <a:pt x="22030" y="4287"/>
                    <a:pt x="21003" y="3961"/>
                  </a:cubicBezTo>
                  <a:cubicBezTo>
                    <a:pt x="20469" y="3798"/>
                    <a:pt x="19935" y="3657"/>
                    <a:pt x="19401" y="3657"/>
                  </a:cubicBezTo>
                  <a:cubicBezTo>
                    <a:pt x="19359" y="3657"/>
                    <a:pt x="19316" y="3658"/>
                    <a:pt x="19274" y="3660"/>
                  </a:cubicBezTo>
                  <a:cubicBezTo>
                    <a:pt x="18497" y="3685"/>
                    <a:pt x="17820" y="3961"/>
                    <a:pt x="17218" y="4462"/>
                  </a:cubicBezTo>
                  <a:cubicBezTo>
                    <a:pt x="16191" y="5314"/>
                    <a:pt x="16141" y="6668"/>
                    <a:pt x="17068" y="7495"/>
                  </a:cubicBezTo>
                  <a:cubicBezTo>
                    <a:pt x="17118" y="7545"/>
                    <a:pt x="17193" y="7595"/>
                    <a:pt x="17218" y="7670"/>
                  </a:cubicBezTo>
                  <a:cubicBezTo>
                    <a:pt x="17076" y="7686"/>
                    <a:pt x="16937" y="7694"/>
                    <a:pt x="16800" y="7694"/>
                  </a:cubicBezTo>
                  <a:cubicBezTo>
                    <a:pt x="16090" y="7694"/>
                    <a:pt x="15442" y="7488"/>
                    <a:pt x="14812" y="7194"/>
                  </a:cubicBezTo>
                  <a:cubicBezTo>
                    <a:pt x="14111" y="6868"/>
                    <a:pt x="13860" y="6166"/>
                    <a:pt x="13885" y="5540"/>
                  </a:cubicBezTo>
                  <a:cubicBezTo>
                    <a:pt x="13885" y="5281"/>
                    <a:pt x="14043" y="5133"/>
                    <a:pt x="14258" y="5133"/>
                  </a:cubicBezTo>
                  <a:cubicBezTo>
                    <a:pt x="14314" y="5133"/>
                    <a:pt x="14374" y="5143"/>
                    <a:pt x="14436" y="5164"/>
                  </a:cubicBezTo>
                  <a:cubicBezTo>
                    <a:pt x="14411" y="5189"/>
                    <a:pt x="14386" y="5189"/>
                    <a:pt x="14361" y="5214"/>
                  </a:cubicBezTo>
                  <a:cubicBezTo>
                    <a:pt x="14211" y="5364"/>
                    <a:pt x="14136" y="5540"/>
                    <a:pt x="14236" y="5740"/>
                  </a:cubicBezTo>
                  <a:cubicBezTo>
                    <a:pt x="14336" y="5966"/>
                    <a:pt x="14512" y="6066"/>
                    <a:pt x="14737" y="6066"/>
                  </a:cubicBezTo>
                  <a:cubicBezTo>
                    <a:pt x="15088" y="6041"/>
                    <a:pt x="15364" y="5690"/>
                    <a:pt x="15314" y="5314"/>
                  </a:cubicBezTo>
                  <a:cubicBezTo>
                    <a:pt x="15238" y="4813"/>
                    <a:pt x="14862" y="4462"/>
                    <a:pt x="14386" y="4462"/>
                  </a:cubicBezTo>
                  <a:cubicBezTo>
                    <a:pt x="14370" y="4461"/>
                    <a:pt x="14353" y="4461"/>
                    <a:pt x="14336" y="4461"/>
                  </a:cubicBezTo>
                  <a:cubicBezTo>
                    <a:pt x="13829" y="4461"/>
                    <a:pt x="13356" y="4827"/>
                    <a:pt x="13283" y="5264"/>
                  </a:cubicBezTo>
                  <a:cubicBezTo>
                    <a:pt x="13158" y="5991"/>
                    <a:pt x="13359" y="6592"/>
                    <a:pt x="13785" y="7169"/>
                  </a:cubicBezTo>
                  <a:cubicBezTo>
                    <a:pt x="13910" y="7369"/>
                    <a:pt x="14136" y="7495"/>
                    <a:pt x="14286" y="7670"/>
                  </a:cubicBezTo>
                  <a:cubicBezTo>
                    <a:pt x="14186" y="7645"/>
                    <a:pt x="14111" y="7570"/>
                    <a:pt x="14010" y="7570"/>
                  </a:cubicBezTo>
                  <a:cubicBezTo>
                    <a:pt x="13459" y="7444"/>
                    <a:pt x="12908" y="7269"/>
                    <a:pt x="12381" y="7119"/>
                  </a:cubicBezTo>
                  <a:cubicBezTo>
                    <a:pt x="11349" y="6817"/>
                    <a:pt x="10316" y="6516"/>
                    <a:pt x="9252" y="6516"/>
                  </a:cubicBezTo>
                  <a:cubicBezTo>
                    <a:pt x="9076" y="6516"/>
                    <a:pt x="8900" y="6524"/>
                    <a:pt x="8722" y="6542"/>
                  </a:cubicBezTo>
                  <a:cubicBezTo>
                    <a:pt x="8221" y="6592"/>
                    <a:pt x="7745" y="6693"/>
                    <a:pt x="7268" y="6893"/>
                  </a:cubicBezTo>
                  <a:cubicBezTo>
                    <a:pt x="6767" y="7119"/>
                    <a:pt x="6241" y="7369"/>
                    <a:pt x="5689" y="7495"/>
                  </a:cubicBezTo>
                  <a:cubicBezTo>
                    <a:pt x="5564" y="7522"/>
                    <a:pt x="5438" y="7536"/>
                    <a:pt x="5314" y="7536"/>
                  </a:cubicBezTo>
                  <a:cubicBezTo>
                    <a:pt x="5093" y="7536"/>
                    <a:pt x="4880" y="7491"/>
                    <a:pt x="4687" y="7394"/>
                  </a:cubicBezTo>
                  <a:cubicBezTo>
                    <a:pt x="4161" y="7119"/>
                    <a:pt x="3810" y="6642"/>
                    <a:pt x="3659" y="6041"/>
                  </a:cubicBezTo>
                  <a:cubicBezTo>
                    <a:pt x="3471" y="5310"/>
                    <a:pt x="4059" y="4579"/>
                    <a:pt x="4756" y="4579"/>
                  </a:cubicBezTo>
                  <a:cubicBezTo>
                    <a:pt x="4799" y="4579"/>
                    <a:pt x="4843" y="4581"/>
                    <a:pt x="4887" y="4587"/>
                  </a:cubicBezTo>
                  <a:cubicBezTo>
                    <a:pt x="4687" y="4637"/>
                    <a:pt x="4562" y="4763"/>
                    <a:pt x="4537" y="4988"/>
                  </a:cubicBezTo>
                  <a:cubicBezTo>
                    <a:pt x="4512" y="5264"/>
                    <a:pt x="4637" y="5490"/>
                    <a:pt x="4887" y="5590"/>
                  </a:cubicBezTo>
                  <a:cubicBezTo>
                    <a:pt x="4983" y="5630"/>
                    <a:pt x="5084" y="5649"/>
                    <a:pt x="5184" y="5649"/>
                  </a:cubicBezTo>
                  <a:cubicBezTo>
                    <a:pt x="5397" y="5649"/>
                    <a:pt x="5603" y="5560"/>
                    <a:pt x="5740" y="5389"/>
                  </a:cubicBezTo>
                  <a:cubicBezTo>
                    <a:pt x="6141" y="4888"/>
                    <a:pt x="5840" y="4136"/>
                    <a:pt x="5188" y="3961"/>
                  </a:cubicBezTo>
                  <a:cubicBezTo>
                    <a:pt x="5068" y="3930"/>
                    <a:pt x="4943" y="3915"/>
                    <a:pt x="4816" y="3915"/>
                  </a:cubicBezTo>
                  <a:cubicBezTo>
                    <a:pt x="4124" y="3915"/>
                    <a:pt x="3383" y="4357"/>
                    <a:pt x="3108" y="5013"/>
                  </a:cubicBezTo>
                  <a:cubicBezTo>
                    <a:pt x="2832" y="5690"/>
                    <a:pt x="2983" y="6317"/>
                    <a:pt x="3334" y="6918"/>
                  </a:cubicBezTo>
                  <a:cubicBezTo>
                    <a:pt x="3459" y="7144"/>
                    <a:pt x="3634" y="7319"/>
                    <a:pt x="3810" y="7495"/>
                  </a:cubicBezTo>
                  <a:cubicBezTo>
                    <a:pt x="3785" y="7520"/>
                    <a:pt x="3766" y="7526"/>
                    <a:pt x="3750" y="7526"/>
                  </a:cubicBezTo>
                  <a:cubicBezTo>
                    <a:pt x="3735" y="7526"/>
                    <a:pt x="3722" y="7520"/>
                    <a:pt x="3710" y="7520"/>
                  </a:cubicBezTo>
                  <a:cubicBezTo>
                    <a:pt x="3233" y="7470"/>
                    <a:pt x="2782" y="7319"/>
                    <a:pt x="2306" y="7219"/>
                  </a:cubicBezTo>
                  <a:cubicBezTo>
                    <a:pt x="2110" y="7170"/>
                    <a:pt x="1914" y="7132"/>
                    <a:pt x="1711" y="7132"/>
                  </a:cubicBezTo>
                  <a:cubicBezTo>
                    <a:pt x="1603" y="7132"/>
                    <a:pt x="1492" y="7143"/>
                    <a:pt x="1379" y="7169"/>
                  </a:cubicBezTo>
                  <a:cubicBezTo>
                    <a:pt x="627" y="7294"/>
                    <a:pt x="301" y="7695"/>
                    <a:pt x="151" y="8572"/>
                  </a:cubicBezTo>
                  <a:cubicBezTo>
                    <a:pt x="0" y="9349"/>
                    <a:pt x="577" y="10176"/>
                    <a:pt x="1354" y="10327"/>
                  </a:cubicBezTo>
                  <a:cubicBezTo>
                    <a:pt x="1409" y="10336"/>
                    <a:pt x="1464" y="10341"/>
                    <a:pt x="1519" y="10341"/>
                  </a:cubicBezTo>
                  <a:cubicBezTo>
                    <a:pt x="1884" y="10341"/>
                    <a:pt x="2216" y="10131"/>
                    <a:pt x="2281" y="9825"/>
                  </a:cubicBezTo>
                  <a:cubicBezTo>
                    <a:pt x="2356" y="9550"/>
                    <a:pt x="2206" y="9249"/>
                    <a:pt x="1980" y="9174"/>
                  </a:cubicBezTo>
                  <a:cubicBezTo>
                    <a:pt x="1916" y="9151"/>
                    <a:pt x="1853" y="9140"/>
                    <a:pt x="1791" y="9140"/>
                  </a:cubicBezTo>
                  <a:cubicBezTo>
                    <a:pt x="1586" y="9140"/>
                    <a:pt x="1406" y="9263"/>
                    <a:pt x="1329" y="9475"/>
                  </a:cubicBezTo>
                  <a:cubicBezTo>
                    <a:pt x="1293" y="9558"/>
                    <a:pt x="1262" y="9591"/>
                    <a:pt x="1230" y="9591"/>
                  </a:cubicBezTo>
                  <a:cubicBezTo>
                    <a:pt x="1194" y="9591"/>
                    <a:pt x="1155" y="9552"/>
                    <a:pt x="1103" y="9500"/>
                  </a:cubicBezTo>
                  <a:cubicBezTo>
                    <a:pt x="777" y="9174"/>
                    <a:pt x="702" y="8798"/>
                    <a:pt x="852" y="8347"/>
                  </a:cubicBezTo>
                  <a:cubicBezTo>
                    <a:pt x="978" y="7946"/>
                    <a:pt x="1203" y="7795"/>
                    <a:pt x="1629" y="7795"/>
                  </a:cubicBezTo>
                  <a:cubicBezTo>
                    <a:pt x="1676" y="7792"/>
                    <a:pt x="1723" y="7790"/>
                    <a:pt x="1769" y="7790"/>
                  </a:cubicBezTo>
                  <a:cubicBezTo>
                    <a:pt x="2067" y="7790"/>
                    <a:pt x="2350" y="7856"/>
                    <a:pt x="2632" y="7921"/>
                  </a:cubicBezTo>
                  <a:cubicBezTo>
                    <a:pt x="3584" y="8146"/>
                    <a:pt x="4512" y="8347"/>
                    <a:pt x="5514" y="8347"/>
                  </a:cubicBezTo>
                  <a:cubicBezTo>
                    <a:pt x="8388" y="8338"/>
                    <a:pt x="11265" y="8336"/>
                    <a:pt x="14142" y="8336"/>
                  </a:cubicBezTo>
                  <a:cubicBezTo>
                    <a:pt x="19897" y="8336"/>
                    <a:pt x="25656" y="8347"/>
                    <a:pt x="31404" y="8347"/>
                  </a:cubicBezTo>
                  <a:lnTo>
                    <a:pt x="35965" y="8347"/>
                  </a:lnTo>
                  <a:lnTo>
                    <a:pt x="35965" y="4462"/>
                  </a:lnTo>
                  <a:cubicBezTo>
                    <a:pt x="35965" y="3685"/>
                    <a:pt x="35665" y="2908"/>
                    <a:pt x="35665" y="2908"/>
                  </a:cubicBezTo>
                  <a:cubicBezTo>
                    <a:pt x="35239" y="1906"/>
                    <a:pt x="34612" y="1079"/>
                    <a:pt x="33685" y="502"/>
                  </a:cubicBezTo>
                  <a:cubicBezTo>
                    <a:pt x="33187" y="191"/>
                    <a:pt x="32655" y="0"/>
                    <a:pt x="32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355375" y="1375014"/>
              <a:ext cx="18300" cy="281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 rot="5400000">
              <a:off x="87148" y="893986"/>
              <a:ext cx="644870" cy="185432"/>
            </a:xfrm>
            <a:custGeom>
              <a:avLst/>
              <a:gdLst/>
              <a:ahLst/>
              <a:cxnLst/>
              <a:rect l="l" t="t" r="r" b="b"/>
              <a:pathLst>
                <a:path w="35966" h="10342" extrusionOk="0">
                  <a:moveTo>
                    <a:pt x="9229" y="7144"/>
                  </a:moveTo>
                  <a:cubicBezTo>
                    <a:pt x="10143" y="7144"/>
                    <a:pt x="11049" y="7387"/>
                    <a:pt x="11955" y="7670"/>
                  </a:cubicBezTo>
                  <a:lnTo>
                    <a:pt x="7093" y="7670"/>
                  </a:lnTo>
                  <a:cubicBezTo>
                    <a:pt x="7813" y="7288"/>
                    <a:pt x="8523" y="7144"/>
                    <a:pt x="9229" y="7144"/>
                  </a:cubicBezTo>
                  <a:close/>
                  <a:moveTo>
                    <a:pt x="19351" y="4316"/>
                  </a:moveTo>
                  <a:cubicBezTo>
                    <a:pt x="19715" y="4316"/>
                    <a:pt x="20090" y="4381"/>
                    <a:pt x="20477" y="4487"/>
                  </a:cubicBezTo>
                  <a:cubicBezTo>
                    <a:pt x="21454" y="4763"/>
                    <a:pt x="22331" y="5239"/>
                    <a:pt x="23208" y="5715"/>
                  </a:cubicBezTo>
                  <a:cubicBezTo>
                    <a:pt x="24487" y="6442"/>
                    <a:pt x="25790" y="7119"/>
                    <a:pt x="27193" y="7620"/>
                  </a:cubicBezTo>
                  <a:cubicBezTo>
                    <a:pt x="27218" y="7620"/>
                    <a:pt x="27243" y="7645"/>
                    <a:pt x="27319" y="7670"/>
                  </a:cubicBezTo>
                  <a:lnTo>
                    <a:pt x="19675" y="7670"/>
                  </a:lnTo>
                  <a:cubicBezTo>
                    <a:pt x="19675" y="7570"/>
                    <a:pt x="19775" y="7520"/>
                    <a:pt x="19825" y="7470"/>
                  </a:cubicBezTo>
                  <a:cubicBezTo>
                    <a:pt x="20276" y="6968"/>
                    <a:pt x="20251" y="6216"/>
                    <a:pt x="19775" y="5765"/>
                  </a:cubicBezTo>
                  <a:cubicBezTo>
                    <a:pt x="19616" y="5638"/>
                    <a:pt x="19427" y="5572"/>
                    <a:pt x="19253" y="5572"/>
                  </a:cubicBezTo>
                  <a:cubicBezTo>
                    <a:pt x="19152" y="5572"/>
                    <a:pt x="19055" y="5594"/>
                    <a:pt x="18973" y="5640"/>
                  </a:cubicBezTo>
                  <a:cubicBezTo>
                    <a:pt x="18697" y="5815"/>
                    <a:pt x="18597" y="6091"/>
                    <a:pt x="18697" y="6417"/>
                  </a:cubicBezTo>
                  <a:cubicBezTo>
                    <a:pt x="18747" y="6668"/>
                    <a:pt x="18872" y="6893"/>
                    <a:pt x="19098" y="7043"/>
                  </a:cubicBezTo>
                  <a:cubicBezTo>
                    <a:pt x="19223" y="7119"/>
                    <a:pt x="19198" y="7169"/>
                    <a:pt x="19073" y="7219"/>
                  </a:cubicBezTo>
                  <a:cubicBezTo>
                    <a:pt x="18867" y="7319"/>
                    <a:pt x="18654" y="7365"/>
                    <a:pt x="18446" y="7365"/>
                  </a:cubicBezTo>
                  <a:cubicBezTo>
                    <a:pt x="17871" y="7365"/>
                    <a:pt x="17339" y="7006"/>
                    <a:pt x="17118" y="6417"/>
                  </a:cubicBezTo>
                  <a:cubicBezTo>
                    <a:pt x="16943" y="5941"/>
                    <a:pt x="17193" y="5339"/>
                    <a:pt x="17695" y="4913"/>
                  </a:cubicBezTo>
                  <a:cubicBezTo>
                    <a:pt x="18218" y="4482"/>
                    <a:pt x="18771" y="4316"/>
                    <a:pt x="19351" y="4316"/>
                  </a:cubicBezTo>
                  <a:close/>
                  <a:moveTo>
                    <a:pt x="32075" y="0"/>
                  </a:moveTo>
                  <a:cubicBezTo>
                    <a:pt x="31954" y="0"/>
                    <a:pt x="31830" y="9"/>
                    <a:pt x="31705" y="26"/>
                  </a:cubicBezTo>
                  <a:cubicBezTo>
                    <a:pt x="30903" y="126"/>
                    <a:pt x="30351" y="627"/>
                    <a:pt x="29875" y="1229"/>
                  </a:cubicBezTo>
                  <a:cubicBezTo>
                    <a:pt x="29549" y="1630"/>
                    <a:pt x="29474" y="2106"/>
                    <a:pt x="29574" y="2582"/>
                  </a:cubicBezTo>
                  <a:cubicBezTo>
                    <a:pt x="29750" y="3485"/>
                    <a:pt x="30552" y="4111"/>
                    <a:pt x="31454" y="4136"/>
                  </a:cubicBezTo>
                  <a:cubicBezTo>
                    <a:pt x="31955" y="4136"/>
                    <a:pt x="32406" y="3961"/>
                    <a:pt x="32757" y="3635"/>
                  </a:cubicBezTo>
                  <a:cubicBezTo>
                    <a:pt x="33334" y="3084"/>
                    <a:pt x="33208" y="2432"/>
                    <a:pt x="32707" y="1705"/>
                  </a:cubicBezTo>
                  <a:cubicBezTo>
                    <a:pt x="32582" y="1555"/>
                    <a:pt x="32381" y="1480"/>
                    <a:pt x="32206" y="1429"/>
                  </a:cubicBezTo>
                  <a:cubicBezTo>
                    <a:pt x="32139" y="1409"/>
                    <a:pt x="32071" y="1400"/>
                    <a:pt x="32005" y="1400"/>
                  </a:cubicBezTo>
                  <a:cubicBezTo>
                    <a:pt x="31580" y="1400"/>
                    <a:pt x="31210" y="1787"/>
                    <a:pt x="31254" y="2156"/>
                  </a:cubicBezTo>
                  <a:cubicBezTo>
                    <a:pt x="31304" y="2582"/>
                    <a:pt x="31429" y="2933"/>
                    <a:pt x="31705" y="3234"/>
                  </a:cubicBezTo>
                  <a:cubicBezTo>
                    <a:pt x="31755" y="3284"/>
                    <a:pt x="31830" y="3309"/>
                    <a:pt x="31805" y="3384"/>
                  </a:cubicBezTo>
                  <a:cubicBezTo>
                    <a:pt x="31755" y="3459"/>
                    <a:pt x="31680" y="3459"/>
                    <a:pt x="31604" y="3459"/>
                  </a:cubicBezTo>
                  <a:lnTo>
                    <a:pt x="31304" y="3459"/>
                  </a:lnTo>
                  <a:cubicBezTo>
                    <a:pt x="30827" y="3384"/>
                    <a:pt x="30502" y="3134"/>
                    <a:pt x="30301" y="2733"/>
                  </a:cubicBezTo>
                  <a:cubicBezTo>
                    <a:pt x="30126" y="2382"/>
                    <a:pt x="30126" y="2006"/>
                    <a:pt x="30351" y="1655"/>
                  </a:cubicBezTo>
                  <a:cubicBezTo>
                    <a:pt x="30577" y="1354"/>
                    <a:pt x="30853" y="1079"/>
                    <a:pt x="31178" y="878"/>
                  </a:cubicBezTo>
                  <a:cubicBezTo>
                    <a:pt x="31445" y="718"/>
                    <a:pt x="31711" y="634"/>
                    <a:pt x="31995" y="634"/>
                  </a:cubicBezTo>
                  <a:cubicBezTo>
                    <a:pt x="32112" y="634"/>
                    <a:pt x="32232" y="648"/>
                    <a:pt x="32356" y="678"/>
                  </a:cubicBezTo>
                  <a:cubicBezTo>
                    <a:pt x="33309" y="853"/>
                    <a:pt x="33960" y="1429"/>
                    <a:pt x="34512" y="2156"/>
                  </a:cubicBezTo>
                  <a:cubicBezTo>
                    <a:pt x="35239" y="3084"/>
                    <a:pt x="35389" y="4186"/>
                    <a:pt x="35414" y="5289"/>
                  </a:cubicBezTo>
                  <a:cubicBezTo>
                    <a:pt x="35414" y="5439"/>
                    <a:pt x="35364" y="5490"/>
                    <a:pt x="35213" y="5515"/>
                  </a:cubicBezTo>
                  <a:cubicBezTo>
                    <a:pt x="35088" y="5515"/>
                    <a:pt x="34963" y="5540"/>
                    <a:pt x="34863" y="5565"/>
                  </a:cubicBezTo>
                  <a:cubicBezTo>
                    <a:pt x="34436" y="5690"/>
                    <a:pt x="34311" y="6191"/>
                    <a:pt x="34612" y="6517"/>
                  </a:cubicBezTo>
                  <a:cubicBezTo>
                    <a:pt x="34762" y="6668"/>
                    <a:pt x="34913" y="6793"/>
                    <a:pt x="35088" y="6893"/>
                  </a:cubicBezTo>
                  <a:cubicBezTo>
                    <a:pt x="35264" y="7018"/>
                    <a:pt x="35364" y="7069"/>
                    <a:pt x="35113" y="7194"/>
                  </a:cubicBezTo>
                  <a:cubicBezTo>
                    <a:pt x="35063" y="7219"/>
                    <a:pt x="35013" y="7294"/>
                    <a:pt x="34988" y="7344"/>
                  </a:cubicBezTo>
                  <a:cubicBezTo>
                    <a:pt x="34925" y="7492"/>
                    <a:pt x="34826" y="7551"/>
                    <a:pt x="34691" y="7551"/>
                  </a:cubicBezTo>
                  <a:cubicBezTo>
                    <a:pt x="34666" y="7551"/>
                    <a:pt x="34640" y="7549"/>
                    <a:pt x="34612" y="7545"/>
                  </a:cubicBezTo>
                  <a:cubicBezTo>
                    <a:pt x="34361" y="7545"/>
                    <a:pt x="34111" y="7522"/>
                    <a:pt x="33860" y="7522"/>
                  </a:cubicBezTo>
                  <a:cubicBezTo>
                    <a:pt x="33735" y="7522"/>
                    <a:pt x="33609" y="7528"/>
                    <a:pt x="33484" y="7545"/>
                  </a:cubicBezTo>
                  <a:cubicBezTo>
                    <a:pt x="33183" y="7576"/>
                    <a:pt x="32882" y="7608"/>
                    <a:pt x="32574" y="7608"/>
                  </a:cubicBezTo>
                  <a:cubicBezTo>
                    <a:pt x="32396" y="7608"/>
                    <a:pt x="32215" y="7597"/>
                    <a:pt x="32030" y="7570"/>
                  </a:cubicBezTo>
                  <a:cubicBezTo>
                    <a:pt x="31429" y="7470"/>
                    <a:pt x="30827" y="7269"/>
                    <a:pt x="30226" y="7119"/>
                  </a:cubicBezTo>
                  <a:cubicBezTo>
                    <a:pt x="29198" y="6893"/>
                    <a:pt x="28421" y="6267"/>
                    <a:pt x="27745" y="5490"/>
                  </a:cubicBezTo>
                  <a:cubicBezTo>
                    <a:pt x="27193" y="4888"/>
                    <a:pt x="26717" y="4236"/>
                    <a:pt x="26091" y="3685"/>
                  </a:cubicBezTo>
                  <a:cubicBezTo>
                    <a:pt x="25865" y="3459"/>
                    <a:pt x="25639" y="3284"/>
                    <a:pt x="25339" y="3209"/>
                  </a:cubicBezTo>
                  <a:cubicBezTo>
                    <a:pt x="25264" y="3187"/>
                    <a:pt x="25194" y="3177"/>
                    <a:pt x="25130" y="3177"/>
                  </a:cubicBezTo>
                  <a:cubicBezTo>
                    <a:pt x="24824" y="3177"/>
                    <a:pt x="24633" y="3409"/>
                    <a:pt x="24612" y="3760"/>
                  </a:cubicBezTo>
                  <a:cubicBezTo>
                    <a:pt x="24612" y="3936"/>
                    <a:pt x="24662" y="4111"/>
                    <a:pt x="24737" y="4287"/>
                  </a:cubicBezTo>
                  <a:cubicBezTo>
                    <a:pt x="24963" y="4763"/>
                    <a:pt x="25289" y="5189"/>
                    <a:pt x="25715" y="5515"/>
                  </a:cubicBezTo>
                  <a:cubicBezTo>
                    <a:pt x="26642" y="6267"/>
                    <a:pt x="27695" y="6843"/>
                    <a:pt x="28772" y="7344"/>
                  </a:cubicBezTo>
                  <a:cubicBezTo>
                    <a:pt x="28923" y="7394"/>
                    <a:pt x="29073" y="7444"/>
                    <a:pt x="29248" y="7520"/>
                  </a:cubicBezTo>
                  <a:cubicBezTo>
                    <a:pt x="29223" y="7532"/>
                    <a:pt x="29198" y="7538"/>
                    <a:pt x="29176" y="7538"/>
                  </a:cubicBezTo>
                  <a:cubicBezTo>
                    <a:pt x="29155" y="7538"/>
                    <a:pt x="29136" y="7532"/>
                    <a:pt x="29123" y="7520"/>
                  </a:cubicBezTo>
                  <a:cubicBezTo>
                    <a:pt x="27243" y="7119"/>
                    <a:pt x="25539" y="6292"/>
                    <a:pt x="23885" y="5364"/>
                  </a:cubicBezTo>
                  <a:cubicBezTo>
                    <a:pt x="22958" y="4838"/>
                    <a:pt x="22030" y="4287"/>
                    <a:pt x="21003" y="3961"/>
                  </a:cubicBezTo>
                  <a:cubicBezTo>
                    <a:pt x="20469" y="3798"/>
                    <a:pt x="19935" y="3657"/>
                    <a:pt x="19401" y="3657"/>
                  </a:cubicBezTo>
                  <a:cubicBezTo>
                    <a:pt x="19359" y="3657"/>
                    <a:pt x="19316" y="3658"/>
                    <a:pt x="19274" y="3660"/>
                  </a:cubicBezTo>
                  <a:cubicBezTo>
                    <a:pt x="18497" y="3685"/>
                    <a:pt x="17820" y="3961"/>
                    <a:pt x="17218" y="4462"/>
                  </a:cubicBezTo>
                  <a:cubicBezTo>
                    <a:pt x="16191" y="5314"/>
                    <a:pt x="16141" y="6668"/>
                    <a:pt x="17068" y="7495"/>
                  </a:cubicBezTo>
                  <a:cubicBezTo>
                    <a:pt x="17118" y="7545"/>
                    <a:pt x="17193" y="7595"/>
                    <a:pt x="17218" y="7670"/>
                  </a:cubicBezTo>
                  <a:cubicBezTo>
                    <a:pt x="17076" y="7686"/>
                    <a:pt x="16937" y="7694"/>
                    <a:pt x="16800" y="7694"/>
                  </a:cubicBezTo>
                  <a:cubicBezTo>
                    <a:pt x="16090" y="7694"/>
                    <a:pt x="15442" y="7488"/>
                    <a:pt x="14812" y="7194"/>
                  </a:cubicBezTo>
                  <a:cubicBezTo>
                    <a:pt x="14111" y="6868"/>
                    <a:pt x="13860" y="6166"/>
                    <a:pt x="13885" y="5540"/>
                  </a:cubicBezTo>
                  <a:cubicBezTo>
                    <a:pt x="13885" y="5281"/>
                    <a:pt x="14043" y="5133"/>
                    <a:pt x="14258" y="5133"/>
                  </a:cubicBezTo>
                  <a:cubicBezTo>
                    <a:pt x="14314" y="5133"/>
                    <a:pt x="14374" y="5143"/>
                    <a:pt x="14436" y="5164"/>
                  </a:cubicBezTo>
                  <a:cubicBezTo>
                    <a:pt x="14411" y="5189"/>
                    <a:pt x="14386" y="5189"/>
                    <a:pt x="14361" y="5214"/>
                  </a:cubicBezTo>
                  <a:cubicBezTo>
                    <a:pt x="14211" y="5364"/>
                    <a:pt x="14136" y="5540"/>
                    <a:pt x="14236" y="5740"/>
                  </a:cubicBezTo>
                  <a:cubicBezTo>
                    <a:pt x="14336" y="5966"/>
                    <a:pt x="14512" y="6066"/>
                    <a:pt x="14737" y="6066"/>
                  </a:cubicBezTo>
                  <a:cubicBezTo>
                    <a:pt x="15088" y="6041"/>
                    <a:pt x="15364" y="5690"/>
                    <a:pt x="15314" y="5314"/>
                  </a:cubicBezTo>
                  <a:cubicBezTo>
                    <a:pt x="15238" y="4813"/>
                    <a:pt x="14862" y="4462"/>
                    <a:pt x="14386" y="4462"/>
                  </a:cubicBezTo>
                  <a:cubicBezTo>
                    <a:pt x="14370" y="4461"/>
                    <a:pt x="14353" y="4461"/>
                    <a:pt x="14336" y="4461"/>
                  </a:cubicBezTo>
                  <a:cubicBezTo>
                    <a:pt x="13829" y="4461"/>
                    <a:pt x="13356" y="4827"/>
                    <a:pt x="13283" y="5264"/>
                  </a:cubicBezTo>
                  <a:cubicBezTo>
                    <a:pt x="13158" y="5991"/>
                    <a:pt x="13359" y="6592"/>
                    <a:pt x="13785" y="7169"/>
                  </a:cubicBezTo>
                  <a:cubicBezTo>
                    <a:pt x="13910" y="7369"/>
                    <a:pt x="14136" y="7495"/>
                    <a:pt x="14286" y="7670"/>
                  </a:cubicBezTo>
                  <a:cubicBezTo>
                    <a:pt x="14186" y="7645"/>
                    <a:pt x="14111" y="7570"/>
                    <a:pt x="14010" y="7570"/>
                  </a:cubicBezTo>
                  <a:cubicBezTo>
                    <a:pt x="13459" y="7444"/>
                    <a:pt x="12908" y="7269"/>
                    <a:pt x="12381" y="7119"/>
                  </a:cubicBezTo>
                  <a:cubicBezTo>
                    <a:pt x="11349" y="6817"/>
                    <a:pt x="10316" y="6516"/>
                    <a:pt x="9252" y="6516"/>
                  </a:cubicBezTo>
                  <a:cubicBezTo>
                    <a:pt x="9076" y="6516"/>
                    <a:pt x="8900" y="6524"/>
                    <a:pt x="8722" y="6542"/>
                  </a:cubicBezTo>
                  <a:cubicBezTo>
                    <a:pt x="8221" y="6592"/>
                    <a:pt x="7745" y="6693"/>
                    <a:pt x="7268" y="6893"/>
                  </a:cubicBezTo>
                  <a:cubicBezTo>
                    <a:pt x="6767" y="7119"/>
                    <a:pt x="6241" y="7369"/>
                    <a:pt x="5689" y="7495"/>
                  </a:cubicBezTo>
                  <a:cubicBezTo>
                    <a:pt x="5564" y="7522"/>
                    <a:pt x="5438" y="7536"/>
                    <a:pt x="5314" y="7536"/>
                  </a:cubicBezTo>
                  <a:cubicBezTo>
                    <a:pt x="5093" y="7536"/>
                    <a:pt x="4880" y="7491"/>
                    <a:pt x="4687" y="7394"/>
                  </a:cubicBezTo>
                  <a:cubicBezTo>
                    <a:pt x="4161" y="7119"/>
                    <a:pt x="3810" y="6642"/>
                    <a:pt x="3659" y="6041"/>
                  </a:cubicBezTo>
                  <a:cubicBezTo>
                    <a:pt x="3471" y="5310"/>
                    <a:pt x="4059" y="4579"/>
                    <a:pt x="4756" y="4579"/>
                  </a:cubicBezTo>
                  <a:cubicBezTo>
                    <a:pt x="4799" y="4579"/>
                    <a:pt x="4843" y="4581"/>
                    <a:pt x="4887" y="4587"/>
                  </a:cubicBezTo>
                  <a:cubicBezTo>
                    <a:pt x="4687" y="4637"/>
                    <a:pt x="4562" y="4763"/>
                    <a:pt x="4537" y="4988"/>
                  </a:cubicBezTo>
                  <a:cubicBezTo>
                    <a:pt x="4512" y="5264"/>
                    <a:pt x="4637" y="5490"/>
                    <a:pt x="4887" y="5590"/>
                  </a:cubicBezTo>
                  <a:cubicBezTo>
                    <a:pt x="4983" y="5630"/>
                    <a:pt x="5084" y="5649"/>
                    <a:pt x="5184" y="5649"/>
                  </a:cubicBezTo>
                  <a:cubicBezTo>
                    <a:pt x="5397" y="5649"/>
                    <a:pt x="5603" y="5560"/>
                    <a:pt x="5740" y="5389"/>
                  </a:cubicBezTo>
                  <a:cubicBezTo>
                    <a:pt x="6141" y="4888"/>
                    <a:pt x="5840" y="4136"/>
                    <a:pt x="5188" y="3961"/>
                  </a:cubicBezTo>
                  <a:cubicBezTo>
                    <a:pt x="5068" y="3930"/>
                    <a:pt x="4943" y="3915"/>
                    <a:pt x="4816" y="3915"/>
                  </a:cubicBezTo>
                  <a:cubicBezTo>
                    <a:pt x="4124" y="3915"/>
                    <a:pt x="3383" y="4357"/>
                    <a:pt x="3108" y="5013"/>
                  </a:cubicBezTo>
                  <a:cubicBezTo>
                    <a:pt x="2832" y="5690"/>
                    <a:pt x="2983" y="6317"/>
                    <a:pt x="3334" y="6918"/>
                  </a:cubicBezTo>
                  <a:cubicBezTo>
                    <a:pt x="3459" y="7144"/>
                    <a:pt x="3634" y="7319"/>
                    <a:pt x="3810" y="7495"/>
                  </a:cubicBezTo>
                  <a:cubicBezTo>
                    <a:pt x="3785" y="7520"/>
                    <a:pt x="3766" y="7526"/>
                    <a:pt x="3750" y="7526"/>
                  </a:cubicBezTo>
                  <a:cubicBezTo>
                    <a:pt x="3735" y="7526"/>
                    <a:pt x="3722" y="7520"/>
                    <a:pt x="3710" y="7520"/>
                  </a:cubicBezTo>
                  <a:cubicBezTo>
                    <a:pt x="3233" y="7470"/>
                    <a:pt x="2782" y="7319"/>
                    <a:pt x="2306" y="7219"/>
                  </a:cubicBezTo>
                  <a:cubicBezTo>
                    <a:pt x="2110" y="7170"/>
                    <a:pt x="1914" y="7132"/>
                    <a:pt x="1711" y="7132"/>
                  </a:cubicBezTo>
                  <a:cubicBezTo>
                    <a:pt x="1603" y="7132"/>
                    <a:pt x="1492" y="7143"/>
                    <a:pt x="1379" y="7169"/>
                  </a:cubicBezTo>
                  <a:cubicBezTo>
                    <a:pt x="627" y="7294"/>
                    <a:pt x="301" y="7695"/>
                    <a:pt x="151" y="8572"/>
                  </a:cubicBezTo>
                  <a:cubicBezTo>
                    <a:pt x="0" y="9349"/>
                    <a:pt x="577" y="10176"/>
                    <a:pt x="1354" y="10327"/>
                  </a:cubicBezTo>
                  <a:cubicBezTo>
                    <a:pt x="1409" y="10336"/>
                    <a:pt x="1464" y="10341"/>
                    <a:pt x="1519" y="10341"/>
                  </a:cubicBezTo>
                  <a:cubicBezTo>
                    <a:pt x="1884" y="10341"/>
                    <a:pt x="2216" y="10131"/>
                    <a:pt x="2281" y="9825"/>
                  </a:cubicBezTo>
                  <a:cubicBezTo>
                    <a:pt x="2356" y="9550"/>
                    <a:pt x="2206" y="9249"/>
                    <a:pt x="1980" y="9174"/>
                  </a:cubicBezTo>
                  <a:cubicBezTo>
                    <a:pt x="1916" y="9151"/>
                    <a:pt x="1853" y="9140"/>
                    <a:pt x="1791" y="9140"/>
                  </a:cubicBezTo>
                  <a:cubicBezTo>
                    <a:pt x="1586" y="9140"/>
                    <a:pt x="1406" y="9263"/>
                    <a:pt x="1329" y="9475"/>
                  </a:cubicBezTo>
                  <a:cubicBezTo>
                    <a:pt x="1293" y="9558"/>
                    <a:pt x="1262" y="9591"/>
                    <a:pt x="1230" y="9591"/>
                  </a:cubicBezTo>
                  <a:cubicBezTo>
                    <a:pt x="1194" y="9591"/>
                    <a:pt x="1155" y="9552"/>
                    <a:pt x="1103" y="9500"/>
                  </a:cubicBezTo>
                  <a:cubicBezTo>
                    <a:pt x="777" y="9174"/>
                    <a:pt x="702" y="8798"/>
                    <a:pt x="852" y="8347"/>
                  </a:cubicBezTo>
                  <a:cubicBezTo>
                    <a:pt x="978" y="7946"/>
                    <a:pt x="1203" y="7795"/>
                    <a:pt x="1629" y="7795"/>
                  </a:cubicBezTo>
                  <a:cubicBezTo>
                    <a:pt x="1676" y="7792"/>
                    <a:pt x="1723" y="7790"/>
                    <a:pt x="1769" y="7790"/>
                  </a:cubicBezTo>
                  <a:cubicBezTo>
                    <a:pt x="2067" y="7790"/>
                    <a:pt x="2350" y="7856"/>
                    <a:pt x="2632" y="7921"/>
                  </a:cubicBezTo>
                  <a:cubicBezTo>
                    <a:pt x="3584" y="8146"/>
                    <a:pt x="4512" y="8347"/>
                    <a:pt x="5514" y="8347"/>
                  </a:cubicBezTo>
                  <a:cubicBezTo>
                    <a:pt x="8388" y="8338"/>
                    <a:pt x="11265" y="8336"/>
                    <a:pt x="14142" y="8336"/>
                  </a:cubicBezTo>
                  <a:cubicBezTo>
                    <a:pt x="19897" y="8336"/>
                    <a:pt x="25656" y="8347"/>
                    <a:pt x="31404" y="8347"/>
                  </a:cubicBezTo>
                  <a:lnTo>
                    <a:pt x="35965" y="8347"/>
                  </a:lnTo>
                  <a:lnTo>
                    <a:pt x="35965" y="4462"/>
                  </a:lnTo>
                  <a:cubicBezTo>
                    <a:pt x="35965" y="3685"/>
                    <a:pt x="35665" y="2908"/>
                    <a:pt x="35665" y="2908"/>
                  </a:cubicBezTo>
                  <a:cubicBezTo>
                    <a:pt x="35239" y="1906"/>
                    <a:pt x="34612" y="1079"/>
                    <a:pt x="33685" y="502"/>
                  </a:cubicBezTo>
                  <a:cubicBezTo>
                    <a:pt x="33187" y="191"/>
                    <a:pt x="32655" y="0"/>
                    <a:pt x="32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>
            <a:spLocks noGrp="1"/>
          </p:cNvSpPr>
          <p:nvPr>
            <p:ph type="pic" idx="2"/>
          </p:nvPr>
        </p:nvSpPr>
        <p:spPr>
          <a:xfrm>
            <a:off x="0" y="9525"/>
            <a:ext cx="9160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878450" y="1534350"/>
            <a:ext cx="5387100" cy="2074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0"/>
          <p:cNvSpPr txBox="1">
            <a:spLocks noGrp="1"/>
          </p:cNvSpPr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1"/>
          <p:cNvPicPr preferRelativeResize="0"/>
          <p:nvPr/>
        </p:nvPicPr>
        <p:blipFill rotWithShape="1">
          <a:blip r:embed="rId2">
            <a:alphaModFix amt="18000"/>
          </a:blip>
          <a:srcRect l="25000" r="25000"/>
          <a:stretch/>
        </p:blipFill>
        <p:spPr>
          <a:xfrm>
            <a:off x="-1" y="0"/>
            <a:ext cx="91439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366338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4" name="Google Shape;84;p11"/>
          <p:cNvSpPr txBox="1">
            <a:spLocks noGrp="1"/>
          </p:cNvSpPr>
          <p:nvPr>
            <p:ph type="subTitle" idx="1"/>
          </p:nvPr>
        </p:nvSpPr>
        <p:spPr>
          <a:xfrm>
            <a:off x="1284000" y="3063763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loock"/>
              <a:buNone/>
              <a:defRPr sz="3000" b="1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  <p:sldLayoutId id="2147483665" r:id="rId14"/>
    <p:sldLayoutId id="2147483666" r:id="rId15"/>
    <p:sldLayoutId id="2147483667" r:id="rId16"/>
    <p:sldLayoutId id="2147483669" r:id="rId17"/>
    <p:sldLayoutId id="214748367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30850" y="3573780"/>
            <a:ext cx="5682300" cy="1073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p:sp>
        <p:nvSpPr>
          <p:cNvPr id="243" name="Google Shape;243;p28"/>
          <p:cNvSpPr txBox="1">
            <a:spLocks noGrp="1"/>
          </p:cNvSpPr>
          <p:nvPr>
            <p:ph type="ctrTitle"/>
          </p:nvPr>
        </p:nvSpPr>
        <p:spPr>
          <a:xfrm>
            <a:off x="1730850" y="1445075"/>
            <a:ext cx="5682300" cy="17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" sz="3600" dirty="0">
                <a:latin typeface="Georgia" panose="02040502050405020303" pitchFamily="18" charset="0"/>
              </a:rPr>
              <a:t>Grigore Ureche – </a:t>
            </a:r>
            <a:r>
              <a:rPr lang="ro-MD" sz="3600" dirty="0">
                <a:latin typeface="Georgia" panose="02040502050405020303" pitchFamily="18" charset="0"/>
              </a:rPr>
              <a:t>Întâiul </a:t>
            </a:r>
            <a:r>
              <a:rPr lang="ro-MD" sz="3600" dirty="0" smtClean="0">
                <a:latin typeface="Georgia" panose="02040502050405020303" pitchFamily="18" charset="0"/>
              </a:rPr>
              <a:t>cronicar moldovean</a:t>
            </a:r>
            <a:endParaRPr sz="3600" dirty="0">
              <a:latin typeface="Georgia" panose="02040502050405020303" pitchFamily="18" charset="0"/>
            </a:endParaRPr>
          </a:p>
        </p:txBody>
      </p:sp>
      <p:grpSp>
        <p:nvGrpSpPr>
          <p:cNvPr id="245" name="Google Shape;245;p28"/>
          <p:cNvGrpSpPr/>
          <p:nvPr/>
        </p:nvGrpSpPr>
        <p:grpSpPr>
          <a:xfrm>
            <a:off x="638899" y="495732"/>
            <a:ext cx="835242" cy="4152037"/>
            <a:chOff x="331764" y="304590"/>
            <a:chExt cx="900239" cy="4475142"/>
          </a:xfrm>
        </p:grpSpPr>
        <p:grpSp>
          <p:nvGrpSpPr>
            <p:cNvPr id="246" name="Google Shape;246;p28"/>
            <p:cNvGrpSpPr/>
            <p:nvPr/>
          </p:nvGrpSpPr>
          <p:grpSpPr>
            <a:xfrm>
              <a:off x="331775" y="304590"/>
              <a:ext cx="900228" cy="831192"/>
              <a:chOff x="1936850" y="1333975"/>
              <a:chExt cx="1013200" cy="935500"/>
            </a:xfrm>
          </p:grpSpPr>
          <p:sp>
            <p:nvSpPr>
              <p:cNvPr id="247" name="Google Shape;247;p28"/>
              <p:cNvSpPr/>
              <p:nvPr/>
            </p:nvSpPr>
            <p:spPr>
              <a:xfrm>
                <a:off x="1936850" y="1530525"/>
                <a:ext cx="181100" cy="738950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29558" extrusionOk="0">
                    <a:moveTo>
                      <a:pt x="4512" y="6951"/>
                    </a:moveTo>
                    <a:lnTo>
                      <a:pt x="4512" y="11813"/>
                    </a:lnTo>
                    <a:cubicBezTo>
                      <a:pt x="4011" y="10209"/>
                      <a:pt x="3635" y="8605"/>
                      <a:pt x="4512" y="6951"/>
                    </a:cubicBezTo>
                    <a:close/>
                    <a:moveTo>
                      <a:pt x="2884" y="16942"/>
                    </a:moveTo>
                    <a:cubicBezTo>
                      <a:pt x="3364" y="16942"/>
                      <a:pt x="3834" y="17224"/>
                      <a:pt x="4061" y="17728"/>
                    </a:cubicBezTo>
                    <a:cubicBezTo>
                      <a:pt x="4211" y="18129"/>
                      <a:pt x="4236" y="18530"/>
                      <a:pt x="4036" y="18931"/>
                    </a:cubicBezTo>
                    <a:cubicBezTo>
                      <a:pt x="4006" y="19007"/>
                      <a:pt x="3984" y="19065"/>
                      <a:pt x="3950" y="19065"/>
                    </a:cubicBezTo>
                    <a:cubicBezTo>
                      <a:pt x="3928" y="19065"/>
                      <a:pt x="3900" y="19040"/>
                      <a:pt x="3860" y="18981"/>
                    </a:cubicBezTo>
                    <a:cubicBezTo>
                      <a:pt x="3710" y="18756"/>
                      <a:pt x="3485" y="18630"/>
                      <a:pt x="3234" y="18555"/>
                    </a:cubicBezTo>
                    <a:cubicBezTo>
                      <a:pt x="3163" y="18539"/>
                      <a:pt x="3094" y="18531"/>
                      <a:pt x="3029" y="18531"/>
                    </a:cubicBezTo>
                    <a:cubicBezTo>
                      <a:pt x="2794" y="18531"/>
                      <a:pt x="2600" y="18635"/>
                      <a:pt x="2482" y="18831"/>
                    </a:cubicBezTo>
                    <a:cubicBezTo>
                      <a:pt x="2332" y="19056"/>
                      <a:pt x="2382" y="19382"/>
                      <a:pt x="2582" y="19633"/>
                    </a:cubicBezTo>
                    <a:cubicBezTo>
                      <a:pt x="2810" y="19887"/>
                      <a:pt x="3137" y="20020"/>
                      <a:pt x="3469" y="20020"/>
                    </a:cubicBezTo>
                    <a:cubicBezTo>
                      <a:pt x="3759" y="20020"/>
                      <a:pt x="4053" y="19918"/>
                      <a:pt x="4287" y="19708"/>
                    </a:cubicBezTo>
                    <a:cubicBezTo>
                      <a:pt x="4337" y="19658"/>
                      <a:pt x="4387" y="19583"/>
                      <a:pt x="4487" y="19507"/>
                    </a:cubicBezTo>
                    <a:lnTo>
                      <a:pt x="4487" y="27177"/>
                    </a:lnTo>
                    <a:cubicBezTo>
                      <a:pt x="4337" y="26801"/>
                      <a:pt x="4211" y="26450"/>
                      <a:pt x="4086" y="26124"/>
                    </a:cubicBezTo>
                    <a:cubicBezTo>
                      <a:pt x="3535" y="24796"/>
                      <a:pt x="2833" y="23568"/>
                      <a:pt x="2131" y="22339"/>
                    </a:cubicBezTo>
                    <a:cubicBezTo>
                      <a:pt x="1655" y="21512"/>
                      <a:pt x="1304" y="20635"/>
                      <a:pt x="1179" y="19683"/>
                    </a:cubicBezTo>
                    <a:cubicBezTo>
                      <a:pt x="1028" y="18705"/>
                      <a:pt x="1304" y="17853"/>
                      <a:pt x="2131" y="17202"/>
                    </a:cubicBezTo>
                    <a:cubicBezTo>
                      <a:pt x="2360" y="17025"/>
                      <a:pt x="2624" y="16942"/>
                      <a:pt x="2884" y="16942"/>
                    </a:cubicBezTo>
                    <a:close/>
                    <a:moveTo>
                      <a:pt x="5594" y="0"/>
                    </a:moveTo>
                    <a:cubicBezTo>
                      <a:pt x="5535" y="0"/>
                      <a:pt x="5475" y="3"/>
                      <a:pt x="5414" y="9"/>
                    </a:cubicBezTo>
                    <a:cubicBezTo>
                      <a:pt x="4763" y="59"/>
                      <a:pt x="4161" y="485"/>
                      <a:pt x="4011" y="1136"/>
                    </a:cubicBezTo>
                    <a:cubicBezTo>
                      <a:pt x="3886" y="1638"/>
                      <a:pt x="4011" y="2139"/>
                      <a:pt x="4136" y="2640"/>
                    </a:cubicBezTo>
                    <a:cubicBezTo>
                      <a:pt x="4236" y="2966"/>
                      <a:pt x="4312" y="3317"/>
                      <a:pt x="4362" y="3668"/>
                    </a:cubicBezTo>
                    <a:cubicBezTo>
                      <a:pt x="4287" y="3668"/>
                      <a:pt x="4236" y="3618"/>
                      <a:pt x="4211" y="3567"/>
                    </a:cubicBezTo>
                    <a:cubicBezTo>
                      <a:pt x="3710" y="3091"/>
                      <a:pt x="3134" y="2841"/>
                      <a:pt x="2432" y="2841"/>
                    </a:cubicBezTo>
                    <a:cubicBezTo>
                      <a:pt x="1304" y="2866"/>
                      <a:pt x="502" y="4169"/>
                      <a:pt x="778" y="5096"/>
                    </a:cubicBezTo>
                    <a:cubicBezTo>
                      <a:pt x="910" y="5528"/>
                      <a:pt x="1307" y="5783"/>
                      <a:pt x="1698" y="5783"/>
                    </a:cubicBezTo>
                    <a:cubicBezTo>
                      <a:pt x="1897" y="5783"/>
                      <a:pt x="2095" y="5717"/>
                      <a:pt x="2256" y="5572"/>
                    </a:cubicBezTo>
                    <a:cubicBezTo>
                      <a:pt x="2482" y="5347"/>
                      <a:pt x="2532" y="5096"/>
                      <a:pt x="2432" y="4796"/>
                    </a:cubicBezTo>
                    <a:cubicBezTo>
                      <a:pt x="2332" y="4545"/>
                      <a:pt x="2156" y="4420"/>
                      <a:pt x="1931" y="4395"/>
                    </a:cubicBezTo>
                    <a:cubicBezTo>
                      <a:pt x="1911" y="4393"/>
                      <a:pt x="1892" y="4392"/>
                      <a:pt x="1873" y="4392"/>
                    </a:cubicBezTo>
                    <a:cubicBezTo>
                      <a:pt x="1630" y="4392"/>
                      <a:pt x="1472" y="4541"/>
                      <a:pt x="1379" y="4821"/>
                    </a:cubicBezTo>
                    <a:cubicBezTo>
                      <a:pt x="1379" y="4545"/>
                      <a:pt x="1429" y="4319"/>
                      <a:pt x="1530" y="4144"/>
                    </a:cubicBezTo>
                    <a:cubicBezTo>
                      <a:pt x="1746" y="3760"/>
                      <a:pt x="2031" y="3491"/>
                      <a:pt x="2495" y="3491"/>
                    </a:cubicBezTo>
                    <a:cubicBezTo>
                      <a:pt x="2515" y="3491"/>
                      <a:pt x="2536" y="3491"/>
                      <a:pt x="2557" y="3492"/>
                    </a:cubicBezTo>
                    <a:cubicBezTo>
                      <a:pt x="3209" y="3517"/>
                      <a:pt x="3660" y="3868"/>
                      <a:pt x="4061" y="4319"/>
                    </a:cubicBezTo>
                    <a:cubicBezTo>
                      <a:pt x="4287" y="4570"/>
                      <a:pt x="4337" y="4896"/>
                      <a:pt x="4337" y="5197"/>
                    </a:cubicBezTo>
                    <a:cubicBezTo>
                      <a:pt x="4362" y="5572"/>
                      <a:pt x="4236" y="5923"/>
                      <a:pt x="4086" y="6249"/>
                    </a:cubicBezTo>
                    <a:cubicBezTo>
                      <a:pt x="3911" y="6725"/>
                      <a:pt x="3635" y="7177"/>
                      <a:pt x="3510" y="7678"/>
                    </a:cubicBezTo>
                    <a:cubicBezTo>
                      <a:pt x="3259" y="8630"/>
                      <a:pt x="3309" y="9557"/>
                      <a:pt x="3485" y="10510"/>
                    </a:cubicBezTo>
                    <a:cubicBezTo>
                      <a:pt x="3735" y="11738"/>
                      <a:pt x="4186" y="12941"/>
                      <a:pt x="4462" y="14169"/>
                    </a:cubicBezTo>
                    <a:cubicBezTo>
                      <a:pt x="4437" y="14144"/>
                      <a:pt x="4412" y="14094"/>
                      <a:pt x="4387" y="14069"/>
                    </a:cubicBezTo>
                    <a:cubicBezTo>
                      <a:pt x="3886" y="13392"/>
                      <a:pt x="3209" y="13116"/>
                      <a:pt x="2382" y="13116"/>
                    </a:cubicBezTo>
                    <a:cubicBezTo>
                      <a:pt x="2360" y="13115"/>
                      <a:pt x="2338" y="13115"/>
                      <a:pt x="2317" y="13115"/>
                    </a:cubicBezTo>
                    <a:cubicBezTo>
                      <a:pt x="1876" y="13115"/>
                      <a:pt x="1571" y="13361"/>
                      <a:pt x="1379" y="13768"/>
                    </a:cubicBezTo>
                    <a:cubicBezTo>
                      <a:pt x="1204" y="14119"/>
                      <a:pt x="1229" y="14495"/>
                      <a:pt x="1479" y="14846"/>
                    </a:cubicBezTo>
                    <a:cubicBezTo>
                      <a:pt x="1653" y="15072"/>
                      <a:pt x="1918" y="15185"/>
                      <a:pt x="2177" y="15185"/>
                    </a:cubicBezTo>
                    <a:cubicBezTo>
                      <a:pt x="2406" y="15185"/>
                      <a:pt x="2630" y="15097"/>
                      <a:pt x="2783" y="14921"/>
                    </a:cubicBezTo>
                    <a:cubicBezTo>
                      <a:pt x="2958" y="14695"/>
                      <a:pt x="2908" y="14370"/>
                      <a:pt x="2708" y="14194"/>
                    </a:cubicBezTo>
                    <a:cubicBezTo>
                      <a:pt x="2614" y="14100"/>
                      <a:pt x="2514" y="14056"/>
                      <a:pt x="2412" y="14056"/>
                    </a:cubicBezTo>
                    <a:cubicBezTo>
                      <a:pt x="2296" y="14056"/>
                      <a:pt x="2176" y="14113"/>
                      <a:pt x="2056" y="14219"/>
                    </a:cubicBezTo>
                    <a:cubicBezTo>
                      <a:pt x="2036" y="14239"/>
                      <a:pt x="2015" y="14276"/>
                      <a:pt x="1982" y="14276"/>
                    </a:cubicBezTo>
                    <a:cubicBezTo>
                      <a:pt x="1974" y="14276"/>
                      <a:pt x="1965" y="14274"/>
                      <a:pt x="1956" y="14269"/>
                    </a:cubicBezTo>
                    <a:cubicBezTo>
                      <a:pt x="1906" y="13994"/>
                      <a:pt x="2056" y="13768"/>
                      <a:pt x="2307" y="13768"/>
                    </a:cubicBezTo>
                    <a:cubicBezTo>
                      <a:pt x="2372" y="13762"/>
                      <a:pt x="2437" y="13759"/>
                      <a:pt x="2501" y="13759"/>
                    </a:cubicBezTo>
                    <a:cubicBezTo>
                      <a:pt x="2950" y="13759"/>
                      <a:pt x="3356" y="13912"/>
                      <a:pt x="3685" y="14219"/>
                    </a:cubicBezTo>
                    <a:cubicBezTo>
                      <a:pt x="4036" y="14545"/>
                      <a:pt x="4161" y="14996"/>
                      <a:pt x="4312" y="15447"/>
                    </a:cubicBezTo>
                    <a:cubicBezTo>
                      <a:pt x="4487" y="15974"/>
                      <a:pt x="4562" y="16525"/>
                      <a:pt x="4487" y="17126"/>
                    </a:cubicBezTo>
                    <a:cubicBezTo>
                      <a:pt x="4387" y="17001"/>
                      <a:pt x="4312" y="16926"/>
                      <a:pt x="4211" y="16826"/>
                    </a:cubicBezTo>
                    <a:cubicBezTo>
                      <a:pt x="3817" y="16465"/>
                      <a:pt x="3387" y="16281"/>
                      <a:pt x="2914" y="16281"/>
                    </a:cubicBezTo>
                    <a:cubicBezTo>
                      <a:pt x="2696" y="16281"/>
                      <a:pt x="2469" y="16321"/>
                      <a:pt x="2231" y="16400"/>
                    </a:cubicBezTo>
                    <a:cubicBezTo>
                      <a:pt x="1780" y="16550"/>
                      <a:pt x="1454" y="16876"/>
                      <a:pt x="1179" y="17252"/>
                    </a:cubicBezTo>
                    <a:cubicBezTo>
                      <a:pt x="703" y="17828"/>
                      <a:pt x="452" y="18505"/>
                      <a:pt x="477" y="19257"/>
                    </a:cubicBezTo>
                    <a:cubicBezTo>
                      <a:pt x="502" y="20209"/>
                      <a:pt x="828" y="21111"/>
                      <a:pt x="1229" y="21964"/>
                    </a:cubicBezTo>
                    <a:cubicBezTo>
                      <a:pt x="1630" y="22841"/>
                      <a:pt x="2156" y="23643"/>
                      <a:pt x="2582" y="24470"/>
                    </a:cubicBezTo>
                    <a:cubicBezTo>
                      <a:pt x="3234" y="25748"/>
                      <a:pt x="3860" y="27026"/>
                      <a:pt x="4211" y="28430"/>
                    </a:cubicBezTo>
                    <a:cubicBezTo>
                      <a:pt x="4261" y="28655"/>
                      <a:pt x="4312" y="28881"/>
                      <a:pt x="4362" y="29106"/>
                    </a:cubicBezTo>
                    <a:cubicBezTo>
                      <a:pt x="4337" y="29081"/>
                      <a:pt x="4312" y="29056"/>
                      <a:pt x="4312" y="29031"/>
                    </a:cubicBezTo>
                    <a:cubicBezTo>
                      <a:pt x="3986" y="28104"/>
                      <a:pt x="3485" y="27277"/>
                      <a:pt x="2983" y="26475"/>
                    </a:cubicBezTo>
                    <a:cubicBezTo>
                      <a:pt x="2557" y="25798"/>
                      <a:pt x="2081" y="25172"/>
                      <a:pt x="1404" y="24771"/>
                    </a:cubicBezTo>
                    <a:cubicBezTo>
                      <a:pt x="1152" y="24610"/>
                      <a:pt x="900" y="24492"/>
                      <a:pt x="610" y="24492"/>
                    </a:cubicBezTo>
                    <a:cubicBezTo>
                      <a:pt x="583" y="24492"/>
                      <a:pt x="555" y="24493"/>
                      <a:pt x="527" y="24495"/>
                    </a:cubicBezTo>
                    <a:cubicBezTo>
                      <a:pt x="251" y="24495"/>
                      <a:pt x="1" y="24720"/>
                      <a:pt x="1" y="24996"/>
                    </a:cubicBezTo>
                    <a:cubicBezTo>
                      <a:pt x="1" y="25222"/>
                      <a:pt x="76" y="25397"/>
                      <a:pt x="201" y="25573"/>
                    </a:cubicBezTo>
                    <a:cubicBezTo>
                      <a:pt x="577" y="26149"/>
                      <a:pt x="1104" y="26600"/>
                      <a:pt x="1630" y="27026"/>
                    </a:cubicBezTo>
                    <a:cubicBezTo>
                      <a:pt x="2131" y="27427"/>
                      <a:pt x="2607" y="27828"/>
                      <a:pt x="3033" y="28329"/>
                    </a:cubicBezTo>
                    <a:cubicBezTo>
                      <a:pt x="3334" y="28655"/>
                      <a:pt x="3535" y="29031"/>
                      <a:pt x="3710" y="29432"/>
                    </a:cubicBezTo>
                    <a:cubicBezTo>
                      <a:pt x="3735" y="29507"/>
                      <a:pt x="3810" y="29558"/>
                      <a:pt x="3911" y="29558"/>
                    </a:cubicBezTo>
                    <a:lnTo>
                      <a:pt x="5013" y="29558"/>
                    </a:lnTo>
                    <a:cubicBezTo>
                      <a:pt x="5089" y="29558"/>
                      <a:pt x="5164" y="29507"/>
                      <a:pt x="5164" y="29407"/>
                    </a:cubicBezTo>
                    <a:lnTo>
                      <a:pt x="5164" y="5071"/>
                    </a:lnTo>
                    <a:cubicBezTo>
                      <a:pt x="5164" y="4846"/>
                      <a:pt x="5139" y="4445"/>
                      <a:pt x="5089" y="4219"/>
                    </a:cubicBezTo>
                    <a:cubicBezTo>
                      <a:pt x="4963" y="3593"/>
                      <a:pt x="4888" y="2966"/>
                      <a:pt x="4713" y="2339"/>
                    </a:cubicBezTo>
                    <a:cubicBezTo>
                      <a:pt x="4637" y="2039"/>
                      <a:pt x="4587" y="1738"/>
                      <a:pt x="4612" y="1412"/>
                    </a:cubicBezTo>
                    <a:cubicBezTo>
                      <a:pt x="4637" y="1011"/>
                      <a:pt x="4838" y="685"/>
                      <a:pt x="5615" y="660"/>
                    </a:cubicBezTo>
                    <a:cubicBezTo>
                      <a:pt x="5891" y="660"/>
                      <a:pt x="6166" y="785"/>
                      <a:pt x="6342" y="986"/>
                    </a:cubicBezTo>
                    <a:cubicBezTo>
                      <a:pt x="6442" y="1086"/>
                      <a:pt x="6467" y="1161"/>
                      <a:pt x="6266" y="1212"/>
                    </a:cubicBezTo>
                    <a:cubicBezTo>
                      <a:pt x="6041" y="1287"/>
                      <a:pt x="5966" y="1462"/>
                      <a:pt x="5966" y="1688"/>
                    </a:cubicBezTo>
                    <a:cubicBezTo>
                      <a:pt x="5966" y="1913"/>
                      <a:pt x="6091" y="2064"/>
                      <a:pt x="6317" y="2139"/>
                    </a:cubicBezTo>
                    <a:cubicBezTo>
                      <a:pt x="6383" y="2164"/>
                      <a:pt x="6450" y="2176"/>
                      <a:pt x="6516" y="2176"/>
                    </a:cubicBezTo>
                    <a:cubicBezTo>
                      <a:pt x="6775" y="2176"/>
                      <a:pt x="7014" y="1992"/>
                      <a:pt x="7094" y="1713"/>
                    </a:cubicBezTo>
                    <a:cubicBezTo>
                      <a:pt x="7244" y="1262"/>
                      <a:pt x="7144" y="886"/>
                      <a:pt x="6818" y="560"/>
                    </a:cubicBezTo>
                    <a:cubicBezTo>
                      <a:pt x="6483" y="181"/>
                      <a:pt x="6070" y="0"/>
                      <a:pt x="55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248" name="Google Shape;248;p28"/>
              <p:cNvSpPr/>
              <p:nvPr/>
            </p:nvSpPr>
            <p:spPr>
              <a:xfrm>
                <a:off x="2050900" y="1333975"/>
                <a:ext cx="899150" cy="258550"/>
              </a:xfrm>
              <a:custGeom>
                <a:avLst/>
                <a:gdLst/>
                <a:ahLst/>
                <a:cxnLst/>
                <a:rect l="l" t="t" r="r" b="b"/>
                <a:pathLst>
                  <a:path w="35966" h="10342" extrusionOk="0">
                    <a:moveTo>
                      <a:pt x="9229" y="7144"/>
                    </a:moveTo>
                    <a:cubicBezTo>
                      <a:pt x="10143" y="7144"/>
                      <a:pt x="11049" y="7387"/>
                      <a:pt x="11955" y="7670"/>
                    </a:cubicBezTo>
                    <a:lnTo>
                      <a:pt x="7093" y="7670"/>
                    </a:lnTo>
                    <a:cubicBezTo>
                      <a:pt x="7813" y="7288"/>
                      <a:pt x="8523" y="7144"/>
                      <a:pt x="9229" y="7144"/>
                    </a:cubicBezTo>
                    <a:close/>
                    <a:moveTo>
                      <a:pt x="19351" y="4316"/>
                    </a:moveTo>
                    <a:cubicBezTo>
                      <a:pt x="19715" y="4316"/>
                      <a:pt x="20090" y="4381"/>
                      <a:pt x="20477" y="4487"/>
                    </a:cubicBezTo>
                    <a:cubicBezTo>
                      <a:pt x="21454" y="4763"/>
                      <a:pt x="22331" y="5239"/>
                      <a:pt x="23208" y="5715"/>
                    </a:cubicBezTo>
                    <a:cubicBezTo>
                      <a:pt x="24487" y="6442"/>
                      <a:pt x="25790" y="7119"/>
                      <a:pt x="27193" y="7620"/>
                    </a:cubicBezTo>
                    <a:cubicBezTo>
                      <a:pt x="27218" y="7620"/>
                      <a:pt x="27243" y="7645"/>
                      <a:pt x="27319" y="7670"/>
                    </a:cubicBezTo>
                    <a:lnTo>
                      <a:pt x="19675" y="7670"/>
                    </a:lnTo>
                    <a:cubicBezTo>
                      <a:pt x="19675" y="7570"/>
                      <a:pt x="19775" y="7520"/>
                      <a:pt x="19825" y="7470"/>
                    </a:cubicBezTo>
                    <a:cubicBezTo>
                      <a:pt x="20276" y="6968"/>
                      <a:pt x="20251" y="6216"/>
                      <a:pt x="19775" y="5765"/>
                    </a:cubicBezTo>
                    <a:cubicBezTo>
                      <a:pt x="19616" y="5638"/>
                      <a:pt x="19427" y="5572"/>
                      <a:pt x="19253" y="5572"/>
                    </a:cubicBezTo>
                    <a:cubicBezTo>
                      <a:pt x="19152" y="5572"/>
                      <a:pt x="19055" y="5594"/>
                      <a:pt x="18973" y="5640"/>
                    </a:cubicBezTo>
                    <a:cubicBezTo>
                      <a:pt x="18697" y="5815"/>
                      <a:pt x="18597" y="6091"/>
                      <a:pt x="18697" y="6417"/>
                    </a:cubicBezTo>
                    <a:cubicBezTo>
                      <a:pt x="18747" y="6668"/>
                      <a:pt x="18872" y="6893"/>
                      <a:pt x="19098" y="7043"/>
                    </a:cubicBezTo>
                    <a:cubicBezTo>
                      <a:pt x="19223" y="7119"/>
                      <a:pt x="19198" y="7169"/>
                      <a:pt x="19073" y="7219"/>
                    </a:cubicBezTo>
                    <a:cubicBezTo>
                      <a:pt x="18867" y="7319"/>
                      <a:pt x="18654" y="7365"/>
                      <a:pt x="18446" y="7365"/>
                    </a:cubicBezTo>
                    <a:cubicBezTo>
                      <a:pt x="17871" y="7365"/>
                      <a:pt x="17339" y="7006"/>
                      <a:pt x="17118" y="6417"/>
                    </a:cubicBezTo>
                    <a:cubicBezTo>
                      <a:pt x="16943" y="5941"/>
                      <a:pt x="17193" y="5339"/>
                      <a:pt x="17695" y="4913"/>
                    </a:cubicBezTo>
                    <a:cubicBezTo>
                      <a:pt x="18218" y="4482"/>
                      <a:pt x="18771" y="4316"/>
                      <a:pt x="19351" y="4316"/>
                    </a:cubicBezTo>
                    <a:close/>
                    <a:moveTo>
                      <a:pt x="32075" y="0"/>
                    </a:moveTo>
                    <a:cubicBezTo>
                      <a:pt x="31954" y="0"/>
                      <a:pt x="31830" y="9"/>
                      <a:pt x="31705" y="26"/>
                    </a:cubicBezTo>
                    <a:cubicBezTo>
                      <a:pt x="30903" y="126"/>
                      <a:pt x="30351" y="627"/>
                      <a:pt x="29875" y="1229"/>
                    </a:cubicBezTo>
                    <a:cubicBezTo>
                      <a:pt x="29549" y="1630"/>
                      <a:pt x="29474" y="2106"/>
                      <a:pt x="29574" y="2582"/>
                    </a:cubicBezTo>
                    <a:cubicBezTo>
                      <a:pt x="29750" y="3485"/>
                      <a:pt x="30552" y="4111"/>
                      <a:pt x="31454" y="4136"/>
                    </a:cubicBezTo>
                    <a:cubicBezTo>
                      <a:pt x="31955" y="4136"/>
                      <a:pt x="32406" y="3961"/>
                      <a:pt x="32757" y="3635"/>
                    </a:cubicBezTo>
                    <a:cubicBezTo>
                      <a:pt x="33334" y="3084"/>
                      <a:pt x="33208" y="2432"/>
                      <a:pt x="32707" y="1705"/>
                    </a:cubicBezTo>
                    <a:cubicBezTo>
                      <a:pt x="32582" y="1555"/>
                      <a:pt x="32381" y="1480"/>
                      <a:pt x="32206" y="1429"/>
                    </a:cubicBezTo>
                    <a:cubicBezTo>
                      <a:pt x="32139" y="1409"/>
                      <a:pt x="32071" y="1400"/>
                      <a:pt x="32005" y="1400"/>
                    </a:cubicBezTo>
                    <a:cubicBezTo>
                      <a:pt x="31580" y="1400"/>
                      <a:pt x="31210" y="1787"/>
                      <a:pt x="31254" y="2156"/>
                    </a:cubicBezTo>
                    <a:cubicBezTo>
                      <a:pt x="31304" y="2582"/>
                      <a:pt x="31429" y="2933"/>
                      <a:pt x="31705" y="3234"/>
                    </a:cubicBezTo>
                    <a:cubicBezTo>
                      <a:pt x="31755" y="3284"/>
                      <a:pt x="31830" y="3309"/>
                      <a:pt x="31805" y="3384"/>
                    </a:cubicBezTo>
                    <a:cubicBezTo>
                      <a:pt x="31755" y="3459"/>
                      <a:pt x="31680" y="3459"/>
                      <a:pt x="31604" y="3459"/>
                    </a:cubicBezTo>
                    <a:lnTo>
                      <a:pt x="31304" y="3459"/>
                    </a:lnTo>
                    <a:cubicBezTo>
                      <a:pt x="30827" y="3384"/>
                      <a:pt x="30502" y="3134"/>
                      <a:pt x="30301" y="2733"/>
                    </a:cubicBezTo>
                    <a:cubicBezTo>
                      <a:pt x="30126" y="2382"/>
                      <a:pt x="30126" y="2006"/>
                      <a:pt x="30351" y="1655"/>
                    </a:cubicBezTo>
                    <a:cubicBezTo>
                      <a:pt x="30577" y="1354"/>
                      <a:pt x="30853" y="1079"/>
                      <a:pt x="31178" y="878"/>
                    </a:cubicBezTo>
                    <a:cubicBezTo>
                      <a:pt x="31445" y="718"/>
                      <a:pt x="31711" y="634"/>
                      <a:pt x="31995" y="634"/>
                    </a:cubicBezTo>
                    <a:cubicBezTo>
                      <a:pt x="32112" y="634"/>
                      <a:pt x="32232" y="648"/>
                      <a:pt x="32356" y="678"/>
                    </a:cubicBezTo>
                    <a:cubicBezTo>
                      <a:pt x="33309" y="853"/>
                      <a:pt x="33960" y="1429"/>
                      <a:pt x="34512" y="2156"/>
                    </a:cubicBezTo>
                    <a:cubicBezTo>
                      <a:pt x="35239" y="3084"/>
                      <a:pt x="35389" y="4186"/>
                      <a:pt x="35414" y="5289"/>
                    </a:cubicBezTo>
                    <a:cubicBezTo>
                      <a:pt x="35414" y="5439"/>
                      <a:pt x="35364" y="5490"/>
                      <a:pt x="35213" y="5515"/>
                    </a:cubicBezTo>
                    <a:cubicBezTo>
                      <a:pt x="35088" y="5515"/>
                      <a:pt x="34963" y="5540"/>
                      <a:pt x="34863" y="5565"/>
                    </a:cubicBezTo>
                    <a:cubicBezTo>
                      <a:pt x="34436" y="5690"/>
                      <a:pt x="34311" y="6191"/>
                      <a:pt x="34612" y="6517"/>
                    </a:cubicBezTo>
                    <a:cubicBezTo>
                      <a:pt x="34762" y="6668"/>
                      <a:pt x="34913" y="6793"/>
                      <a:pt x="35088" y="6893"/>
                    </a:cubicBezTo>
                    <a:cubicBezTo>
                      <a:pt x="35264" y="7018"/>
                      <a:pt x="35364" y="7069"/>
                      <a:pt x="35113" y="7194"/>
                    </a:cubicBezTo>
                    <a:cubicBezTo>
                      <a:pt x="35063" y="7219"/>
                      <a:pt x="35013" y="7294"/>
                      <a:pt x="34988" y="7344"/>
                    </a:cubicBezTo>
                    <a:cubicBezTo>
                      <a:pt x="34925" y="7492"/>
                      <a:pt x="34826" y="7551"/>
                      <a:pt x="34691" y="7551"/>
                    </a:cubicBezTo>
                    <a:cubicBezTo>
                      <a:pt x="34666" y="7551"/>
                      <a:pt x="34640" y="7549"/>
                      <a:pt x="34612" y="7545"/>
                    </a:cubicBezTo>
                    <a:cubicBezTo>
                      <a:pt x="34361" y="7545"/>
                      <a:pt x="34111" y="7522"/>
                      <a:pt x="33860" y="7522"/>
                    </a:cubicBezTo>
                    <a:cubicBezTo>
                      <a:pt x="33735" y="7522"/>
                      <a:pt x="33609" y="7528"/>
                      <a:pt x="33484" y="7545"/>
                    </a:cubicBezTo>
                    <a:cubicBezTo>
                      <a:pt x="33183" y="7576"/>
                      <a:pt x="32882" y="7608"/>
                      <a:pt x="32574" y="7608"/>
                    </a:cubicBezTo>
                    <a:cubicBezTo>
                      <a:pt x="32396" y="7608"/>
                      <a:pt x="32215" y="7597"/>
                      <a:pt x="32030" y="7570"/>
                    </a:cubicBezTo>
                    <a:cubicBezTo>
                      <a:pt x="31429" y="7470"/>
                      <a:pt x="30827" y="7269"/>
                      <a:pt x="30226" y="7119"/>
                    </a:cubicBezTo>
                    <a:cubicBezTo>
                      <a:pt x="29198" y="6893"/>
                      <a:pt x="28421" y="6267"/>
                      <a:pt x="27745" y="5490"/>
                    </a:cubicBezTo>
                    <a:cubicBezTo>
                      <a:pt x="27193" y="4888"/>
                      <a:pt x="26717" y="4236"/>
                      <a:pt x="26091" y="3685"/>
                    </a:cubicBezTo>
                    <a:cubicBezTo>
                      <a:pt x="25865" y="3459"/>
                      <a:pt x="25639" y="3284"/>
                      <a:pt x="25339" y="3209"/>
                    </a:cubicBezTo>
                    <a:cubicBezTo>
                      <a:pt x="25264" y="3187"/>
                      <a:pt x="25194" y="3177"/>
                      <a:pt x="25130" y="3177"/>
                    </a:cubicBezTo>
                    <a:cubicBezTo>
                      <a:pt x="24824" y="3177"/>
                      <a:pt x="24633" y="3409"/>
                      <a:pt x="24612" y="3760"/>
                    </a:cubicBezTo>
                    <a:cubicBezTo>
                      <a:pt x="24612" y="3936"/>
                      <a:pt x="24662" y="4111"/>
                      <a:pt x="24737" y="4287"/>
                    </a:cubicBezTo>
                    <a:cubicBezTo>
                      <a:pt x="24963" y="4763"/>
                      <a:pt x="25289" y="5189"/>
                      <a:pt x="25715" y="5515"/>
                    </a:cubicBezTo>
                    <a:cubicBezTo>
                      <a:pt x="26642" y="6267"/>
                      <a:pt x="27695" y="6843"/>
                      <a:pt x="28772" y="7344"/>
                    </a:cubicBezTo>
                    <a:cubicBezTo>
                      <a:pt x="28923" y="7394"/>
                      <a:pt x="29073" y="7444"/>
                      <a:pt x="29248" y="7520"/>
                    </a:cubicBezTo>
                    <a:cubicBezTo>
                      <a:pt x="29223" y="7532"/>
                      <a:pt x="29198" y="7538"/>
                      <a:pt x="29176" y="7538"/>
                    </a:cubicBezTo>
                    <a:cubicBezTo>
                      <a:pt x="29155" y="7538"/>
                      <a:pt x="29136" y="7532"/>
                      <a:pt x="29123" y="7520"/>
                    </a:cubicBezTo>
                    <a:cubicBezTo>
                      <a:pt x="27243" y="7119"/>
                      <a:pt x="25539" y="6292"/>
                      <a:pt x="23885" y="5364"/>
                    </a:cubicBezTo>
                    <a:cubicBezTo>
                      <a:pt x="22958" y="4838"/>
                      <a:pt x="22030" y="4287"/>
                      <a:pt x="21003" y="3961"/>
                    </a:cubicBezTo>
                    <a:cubicBezTo>
                      <a:pt x="20469" y="3798"/>
                      <a:pt x="19935" y="3657"/>
                      <a:pt x="19401" y="3657"/>
                    </a:cubicBezTo>
                    <a:cubicBezTo>
                      <a:pt x="19359" y="3657"/>
                      <a:pt x="19316" y="3658"/>
                      <a:pt x="19274" y="3660"/>
                    </a:cubicBezTo>
                    <a:cubicBezTo>
                      <a:pt x="18497" y="3685"/>
                      <a:pt x="17820" y="3961"/>
                      <a:pt x="17218" y="4462"/>
                    </a:cubicBezTo>
                    <a:cubicBezTo>
                      <a:pt x="16191" y="5314"/>
                      <a:pt x="16141" y="6668"/>
                      <a:pt x="17068" y="7495"/>
                    </a:cubicBezTo>
                    <a:cubicBezTo>
                      <a:pt x="17118" y="7545"/>
                      <a:pt x="17193" y="7595"/>
                      <a:pt x="17218" y="7670"/>
                    </a:cubicBezTo>
                    <a:cubicBezTo>
                      <a:pt x="17076" y="7686"/>
                      <a:pt x="16937" y="7694"/>
                      <a:pt x="16800" y="7694"/>
                    </a:cubicBezTo>
                    <a:cubicBezTo>
                      <a:pt x="16090" y="7694"/>
                      <a:pt x="15442" y="7488"/>
                      <a:pt x="14812" y="7194"/>
                    </a:cubicBezTo>
                    <a:cubicBezTo>
                      <a:pt x="14111" y="6868"/>
                      <a:pt x="13860" y="6166"/>
                      <a:pt x="13885" y="5540"/>
                    </a:cubicBezTo>
                    <a:cubicBezTo>
                      <a:pt x="13885" y="5281"/>
                      <a:pt x="14043" y="5133"/>
                      <a:pt x="14258" y="5133"/>
                    </a:cubicBezTo>
                    <a:cubicBezTo>
                      <a:pt x="14314" y="5133"/>
                      <a:pt x="14374" y="5143"/>
                      <a:pt x="14436" y="5164"/>
                    </a:cubicBezTo>
                    <a:cubicBezTo>
                      <a:pt x="14411" y="5189"/>
                      <a:pt x="14386" y="5189"/>
                      <a:pt x="14361" y="5214"/>
                    </a:cubicBezTo>
                    <a:cubicBezTo>
                      <a:pt x="14211" y="5364"/>
                      <a:pt x="14136" y="5540"/>
                      <a:pt x="14236" y="5740"/>
                    </a:cubicBezTo>
                    <a:cubicBezTo>
                      <a:pt x="14336" y="5966"/>
                      <a:pt x="14512" y="6066"/>
                      <a:pt x="14737" y="6066"/>
                    </a:cubicBezTo>
                    <a:cubicBezTo>
                      <a:pt x="15088" y="6041"/>
                      <a:pt x="15364" y="5690"/>
                      <a:pt x="15314" y="5314"/>
                    </a:cubicBezTo>
                    <a:cubicBezTo>
                      <a:pt x="15238" y="4813"/>
                      <a:pt x="14862" y="4462"/>
                      <a:pt x="14386" y="4462"/>
                    </a:cubicBezTo>
                    <a:cubicBezTo>
                      <a:pt x="14370" y="4461"/>
                      <a:pt x="14353" y="4461"/>
                      <a:pt x="14336" y="4461"/>
                    </a:cubicBezTo>
                    <a:cubicBezTo>
                      <a:pt x="13829" y="4461"/>
                      <a:pt x="13356" y="4827"/>
                      <a:pt x="13283" y="5264"/>
                    </a:cubicBezTo>
                    <a:cubicBezTo>
                      <a:pt x="13158" y="5991"/>
                      <a:pt x="13359" y="6592"/>
                      <a:pt x="13785" y="7169"/>
                    </a:cubicBezTo>
                    <a:cubicBezTo>
                      <a:pt x="13910" y="7369"/>
                      <a:pt x="14136" y="7495"/>
                      <a:pt x="14286" y="7670"/>
                    </a:cubicBezTo>
                    <a:cubicBezTo>
                      <a:pt x="14186" y="7645"/>
                      <a:pt x="14111" y="7570"/>
                      <a:pt x="14010" y="7570"/>
                    </a:cubicBezTo>
                    <a:cubicBezTo>
                      <a:pt x="13459" y="7444"/>
                      <a:pt x="12908" y="7269"/>
                      <a:pt x="12381" y="7119"/>
                    </a:cubicBezTo>
                    <a:cubicBezTo>
                      <a:pt x="11349" y="6817"/>
                      <a:pt x="10316" y="6516"/>
                      <a:pt x="9252" y="6516"/>
                    </a:cubicBezTo>
                    <a:cubicBezTo>
                      <a:pt x="9076" y="6516"/>
                      <a:pt x="8900" y="6524"/>
                      <a:pt x="8722" y="6542"/>
                    </a:cubicBezTo>
                    <a:cubicBezTo>
                      <a:pt x="8221" y="6592"/>
                      <a:pt x="7745" y="6693"/>
                      <a:pt x="7268" y="6893"/>
                    </a:cubicBezTo>
                    <a:cubicBezTo>
                      <a:pt x="6767" y="7119"/>
                      <a:pt x="6241" y="7369"/>
                      <a:pt x="5689" y="7495"/>
                    </a:cubicBezTo>
                    <a:cubicBezTo>
                      <a:pt x="5564" y="7522"/>
                      <a:pt x="5438" y="7536"/>
                      <a:pt x="5314" y="7536"/>
                    </a:cubicBezTo>
                    <a:cubicBezTo>
                      <a:pt x="5093" y="7536"/>
                      <a:pt x="4880" y="7491"/>
                      <a:pt x="4687" y="7394"/>
                    </a:cubicBezTo>
                    <a:cubicBezTo>
                      <a:pt x="4161" y="7119"/>
                      <a:pt x="3810" y="6642"/>
                      <a:pt x="3659" y="6041"/>
                    </a:cubicBezTo>
                    <a:cubicBezTo>
                      <a:pt x="3471" y="5310"/>
                      <a:pt x="4059" y="4579"/>
                      <a:pt x="4756" y="4579"/>
                    </a:cubicBezTo>
                    <a:cubicBezTo>
                      <a:pt x="4799" y="4579"/>
                      <a:pt x="4843" y="4581"/>
                      <a:pt x="4887" y="4587"/>
                    </a:cubicBezTo>
                    <a:cubicBezTo>
                      <a:pt x="4687" y="4637"/>
                      <a:pt x="4562" y="4763"/>
                      <a:pt x="4537" y="4988"/>
                    </a:cubicBezTo>
                    <a:cubicBezTo>
                      <a:pt x="4512" y="5264"/>
                      <a:pt x="4637" y="5490"/>
                      <a:pt x="4887" y="5590"/>
                    </a:cubicBezTo>
                    <a:cubicBezTo>
                      <a:pt x="4983" y="5630"/>
                      <a:pt x="5084" y="5649"/>
                      <a:pt x="5184" y="5649"/>
                    </a:cubicBezTo>
                    <a:cubicBezTo>
                      <a:pt x="5397" y="5649"/>
                      <a:pt x="5603" y="5560"/>
                      <a:pt x="5740" y="5389"/>
                    </a:cubicBezTo>
                    <a:cubicBezTo>
                      <a:pt x="6141" y="4888"/>
                      <a:pt x="5840" y="4136"/>
                      <a:pt x="5188" y="3961"/>
                    </a:cubicBezTo>
                    <a:cubicBezTo>
                      <a:pt x="5068" y="3930"/>
                      <a:pt x="4943" y="3915"/>
                      <a:pt x="4816" y="3915"/>
                    </a:cubicBezTo>
                    <a:cubicBezTo>
                      <a:pt x="4124" y="3915"/>
                      <a:pt x="3383" y="4357"/>
                      <a:pt x="3108" y="5013"/>
                    </a:cubicBezTo>
                    <a:cubicBezTo>
                      <a:pt x="2832" y="5690"/>
                      <a:pt x="2983" y="6317"/>
                      <a:pt x="3334" y="6918"/>
                    </a:cubicBezTo>
                    <a:cubicBezTo>
                      <a:pt x="3459" y="7144"/>
                      <a:pt x="3634" y="7319"/>
                      <a:pt x="3810" y="7495"/>
                    </a:cubicBezTo>
                    <a:cubicBezTo>
                      <a:pt x="3785" y="7520"/>
                      <a:pt x="3766" y="7526"/>
                      <a:pt x="3750" y="7526"/>
                    </a:cubicBezTo>
                    <a:cubicBezTo>
                      <a:pt x="3735" y="7526"/>
                      <a:pt x="3722" y="7520"/>
                      <a:pt x="3710" y="7520"/>
                    </a:cubicBezTo>
                    <a:cubicBezTo>
                      <a:pt x="3233" y="7470"/>
                      <a:pt x="2782" y="7319"/>
                      <a:pt x="2306" y="7219"/>
                    </a:cubicBezTo>
                    <a:cubicBezTo>
                      <a:pt x="2110" y="7170"/>
                      <a:pt x="1914" y="7132"/>
                      <a:pt x="1711" y="7132"/>
                    </a:cubicBezTo>
                    <a:cubicBezTo>
                      <a:pt x="1603" y="7132"/>
                      <a:pt x="1492" y="7143"/>
                      <a:pt x="1379" y="7169"/>
                    </a:cubicBezTo>
                    <a:cubicBezTo>
                      <a:pt x="627" y="7294"/>
                      <a:pt x="301" y="7695"/>
                      <a:pt x="151" y="8572"/>
                    </a:cubicBezTo>
                    <a:cubicBezTo>
                      <a:pt x="0" y="9349"/>
                      <a:pt x="577" y="10176"/>
                      <a:pt x="1354" y="10327"/>
                    </a:cubicBezTo>
                    <a:cubicBezTo>
                      <a:pt x="1409" y="10336"/>
                      <a:pt x="1464" y="10341"/>
                      <a:pt x="1519" y="10341"/>
                    </a:cubicBezTo>
                    <a:cubicBezTo>
                      <a:pt x="1884" y="10341"/>
                      <a:pt x="2216" y="10131"/>
                      <a:pt x="2281" y="9825"/>
                    </a:cubicBezTo>
                    <a:cubicBezTo>
                      <a:pt x="2356" y="9550"/>
                      <a:pt x="2206" y="9249"/>
                      <a:pt x="1980" y="9174"/>
                    </a:cubicBezTo>
                    <a:cubicBezTo>
                      <a:pt x="1916" y="9151"/>
                      <a:pt x="1853" y="9140"/>
                      <a:pt x="1791" y="9140"/>
                    </a:cubicBezTo>
                    <a:cubicBezTo>
                      <a:pt x="1586" y="9140"/>
                      <a:pt x="1406" y="9263"/>
                      <a:pt x="1329" y="9475"/>
                    </a:cubicBezTo>
                    <a:cubicBezTo>
                      <a:pt x="1293" y="9558"/>
                      <a:pt x="1262" y="9591"/>
                      <a:pt x="1230" y="9591"/>
                    </a:cubicBezTo>
                    <a:cubicBezTo>
                      <a:pt x="1194" y="9591"/>
                      <a:pt x="1155" y="9552"/>
                      <a:pt x="1103" y="9500"/>
                    </a:cubicBezTo>
                    <a:cubicBezTo>
                      <a:pt x="777" y="9174"/>
                      <a:pt x="702" y="8798"/>
                      <a:pt x="852" y="8347"/>
                    </a:cubicBezTo>
                    <a:cubicBezTo>
                      <a:pt x="978" y="7946"/>
                      <a:pt x="1203" y="7795"/>
                      <a:pt x="1629" y="7795"/>
                    </a:cubicBezTo>
                    <a:cubicBezTo>
                      <a:pt x="1676" y="7792"/>
                      <a:pt x="1723" y="7790"/>
                      <a:pt x="1769" y="7790"/>
                    </a:cubicBezTo>
                    <a:cubicBezTo>
                      <a:pt x="2067" y="7790"/>
                      <a:pt x="2350" y="7856"/>
                      <a:pt x="2632" y="7921"/>
                    </a:cubicBezTo>
                    <a:cubicBezTo>
                      <a:pt x="3584" y="8146"/>
                      <a:pt x="4512" y="8347"/>
                      <a:pt x="5514" y="8347"/>
                    </a:cubicBezTo>
                    <a:cubicBezTo>
                      <a:pt x="8388" y="8338"/>
                      <a:pt x="11265" y="8336"/>
                      <a:pt x="14142" y="8336"/>
                    </a:cubicBezTo>
                    <a:cubicBezTo>
                      <a:pt x="19897" y="8336"/>
                      <a:pt x="25656" y="8347"/>
                      <a:pt x="31404" y="8347"/>
                    </a:cubicBezTo>
                    <a:lnTo>
                      <a:pt x="35965" y="8347"/>
                    </a:lnTo>
                    <a:lnTo>
                      <a:pt x="35965" y="4462"/>
                    </a:lnTo>
                    <a:cubicBezTo>
                      <a:pt x="35965" y="3685"/>
                      <a:pt x="35665" y="2908"/>
                      <a:pt x="35665" y="2908"/>
                    </a:cubicBezTo>
                    <a:cubicBezTo>
                      <a:pt x="35239" y="1906"/>
                      <a:pt x="34612" y="1079"/>
                      <a:pt x="33685" y="502"/>
                    </a:cubicBezTo>
                    <a:cubicBezTo>
                      <a:pt x="33187" y="191"/>
                      <a:pt x="32655" y="0"/>
                      <a:pt x="32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rgia" panose="02040502050405020303" pitchFamily="18" charset="0"/>
                </a:endParaRPr>
              </a:p>
            </p:txBody>
          </p:sp>
        </p:grpSp>
        <p:grpSp>
          <p:nvGrpSpPr>
            <p:cNvPr id="249" name="Google Shape;249;p28"/>
            <p:cNvGrpSpPr/>
            <p:nvPr/>
          </p:nvGrpSpPr>
          <p:grpSpPr>
            <a:xfrm rot="10800000" flipH="1">
              <a:off x="331764" y="3948540"/>
              <a:ext cx="900228" cy="831192"/>
              <a:chOff x="1936850" y="1333975"/>
              <a:chExt cx="1013200" cy="935500"/>
            </a:xfrm>
          </p:grpSpPr>
          <p:sp>
            <p:nvSpPr>
              <p:cNvPr id="250" name="Google Shape;250;p28"/>
              <p:cNvSpPr/>
              <p:nvPr/>
            </p:nvSpPr>
            <p:spPr>
              <a:xfrm>
                <a:off x="1936850" y="1530525"/>
                <a:ext cx="181100" cy="738950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29558" extrusionOk="0">
                    <a:moveTo>
                      <a:pt x="4512" y="6951"/>
                    </a:moveTo>
                    <a:lnTo>
                      <a:pt x="4512" y="11813"/>
                    </a:lnTo>
                    <a:cubicBezTo>
                      <a:pt x="4011" y="10209"/>
                      <a:pt x="3635" y="8605"/>
                      <a:pt x="4512" y="6951"/>
                    </a:cubicBezTo>
                    <a:close/>
                    <a:moveTo>
                      <a:pt x="2884" y="16942"/>
                    </a:moveTo>
                    <a:cubicBezTo>
                      <a:pt x="3364" y="16942"/>
                      <a:pt x="3834" y="17224"/>
                      <a:pt x="4061" y="17728"/>
                    </a:cubicBezTo>
                    <a:cubicBezTo>
                      <a:pt x="4211" y="18129"/>
                      <a:pt x="4236" y="18530"/>
                      <a:pt x="4036" y="18931"/>
                    </a:cubicBezTo>
                    <a:cubicBezTo>
                      <a:pt x="4006" y="19007"/>
                      <a:pt x="3984" y="19065"/>
                      <a:pt x="3950" y="19065"/>
                    </a:cubicBezTo>
                    <a:cubicBezTo>
                      <a:pt x="3928" y="19065"/>
                      <a:pt x="3900" y="19040"/>
                      <a:pt x="3860" y="18981"/>
                    </a:cubicBezTo>
                    <a:cubicBezTo>
                      <a:pt x="3710" y="18756"/>
                      <a:pt x="3485" y="18630"/>
                      <a:pt x="3234" y="18555"/>
                    </a:cubicBezTo>
                    <a:cubicBezTo>
                      <a:pt x="3163" y="18539"/>
                      <a:pt x="3094" y="18531"/>
                      <a:pt x="3029" y="18531"/>
                    </a:cubicBezTo>
                    <a:cubicBezTo>
                      <a:pt x="2794" y="18531"/>
                      <a:pt x="2600" y="18635"/>
                      <a:pt x="2482" y="18831"/>
                    </a:cubicBezTo>
                    <a:cubicBezTo>
                      <a:pt x="2332" y="19056"/>
                      <a:pt x="2382" y="19382"/>
                      <a:pt x="2582" y="19633"/>
                    </a:cubicBezTo>
                    <a:cubicBezTo>
                      <a:pt x="2810" y="19887"/>
                      <a:pt x="3137" y="20020"/>
                      <a:pt x="3469" y="20020"/>
                    </a:cubicBezTo>
                    <a:cubicBezTo>
                      <a:pt x="3759" y="20020"/>
                      <a:pt x="4053" y="19918"/>
                      <a:pt x="4287" y="19708"/>
                    </a:cubicBezTo>
                    <a:cubicBezTo>
                      <a:pt x="4337" y="19658"/>
                      <a:pt x="4387" y="19583"/>
                      <a:pt x="4487" y="19507"/>
                    </a:cubicBezTo>
                    <a:lnTo>
                      <a:pt x="4487" y="27177"/>
                    </a:lnTo>
                    <a:cubicBezTo>
                      <a:pt x="4337" y="26801"/>
                      <a:pt x="4211" y="26450"/>
                      <a:pt x="4086" y="26124"/>
                    </a:cubicBezTo>
                    <a:cubicBezTo>
                      <a:pt x="3535" y="24796"/>
                      <a:pt x="2833" y="23568"/>
                      <a:pt x="2131" y="22339"/>
                    </a:cubicBezTo>
                    <a:cubicBezTo>
                      <a:pt x="1655" y="21512"/>
                      <a:pt x="1304" y="20635"/>
                      <a:pt x="1179" y="19683"/>
                    </a:cubicBezTo>
                    <a:cubicBezTo>
                      <a:pt x="1028" y="18705"/>
                      <a:pt x="1304" y="17853"/>
                      <a:pt x="2131" y="17202"/>
                    </a:cubicBezTo>
                    <a:cubicBezTo>
                      <a:pt x="2360" y="17025"/>
                      <a:pt x="2624" y="16942"/>
                      <a:pt x="2884" y="16942"/>
                    </a:cubicBezTo>
                    <a:close/>
                    <a:moveTo>
                      <a:pt x="5594" y="0"/>
                    </a:moveTo>
                    <a:cubicBezTo>
                      <a:pt x="5535" y="0"/>
                      <a:pt x="5475" y="3"/>
                      <a:pt x="5414" y="9"/>
                    </a:cubicBezTo>
                    <a:cubicBezTo>
                      <a:pt x="4763" y="59"/>
                      <a:pt x="4161" y="485"/>
                      <a:pt x="4011" y="1136"/>
                    </a:cubicBezTo>
                    <a:cubicBezTo>
                      <a:pt x="3886" y="1638"/>
                      <a:pt x="4011" y="2139"/>
                      <a:pt x="4136" y="2640"/>
                    </a:cubicBezTo>
                    <a:cubicBezTo>
                      <a:pt x="4236" y="2966"/>
                      <a:pt x="4312" y="3317"/>
                      <a:pt x="4362" y="3668"/>
                    </a:cubicBezTo>
                    <a:cubicBezTo>
                      <a:pt x="4287" y="3668"/>
                      <a:pt x="4236" y="3618"/>
                      <a:pt x="4211" y="3567"/>
                    </a:cubicBezTo>
                    <a:cubicBezTo>
                      <a:pt x="3710" y="3091"/>
                      <a:pt x="3134" y="2841"/>
                      <a:pt x="2432" y="2841"/>
                    </a:cubicBezTo>
                    <a:cubicBezTo>
                      <a:pt x="1304" y="2866"/>
                      <a:pt x="502" y="4169"/>
                      <a:pt x="778" y="5096"/>
                    </a:cubicBezTo>
                    <a:cubicBezTo>
                      <a:pt x="910" y="5528"/>
                      <a:pt x="1307" y="5783"/>
                      <a:pt x="1698" y="5783"/>
                    </a:cubicBezTo>
                    <a:cubicBezTo>
                      <a:pt x="1897" y="5783"/>
                      <a:pt x="2095" y="5717"/>
                      <a:pt x="2256" y="5572"/>
                    </a:cubicBezTo>
                    <a:cubicBezTo>
                      <a:pt x="2482" y="5347"/>
                      <a:pt x="2532" y="5096"/>
                      <a:pt x="2432" y="4796"/>
                    </a:cubicBezTo>
                    <a:cubicBezTo>
                      <a:pt x="2332" y="4545"/>
                      <a:pt x="2156" y="4420"/>
                      <a:pt x="1931" y="4395"/>
                    </a:cubicBezTo>
                    <a:cubicBezTo>
                      <a:pt x="1911" y="4393"/>
                      <a:pt x="1892" y="4392"/>
                      <a:pt x="1873" y="4392"/>
                    </a:cubicBezTo>
                    <a:cubicBezTo>
                      <a:pt x="1630" y="4392"/>
                      <a:pt x="1472" y="4541"/>
                      <a:pt x="1379" y="4821"/>
                    </a:cubicBezTo>
                    <a:cubicBezTo>
                      <a:pt x="1379" y="4545"/>
                      <a:pt x="1429" y="4319"/>
                      <a:pt x="1530" y="4144"/>
                    </a:cubicBezTo>
                    <a:cubicBezTo>
                      <a:pt x="1746" y="3760"/>
                      <a:pt x="2031" y="3491"/>
                      <a:pt x="2495" y="3491"/>
                    </a:cubicBezTo>
                    <a:cubicBezTo>
                      <a:pt x="2515" y="3491"/>
                      <a:pt x="2536" y="3491"/>
                      <a:pt x="2557" y="3492"/>
                    </a:cubicBezTo>
                    <a:cubicBezTo>
                      <a:pt x="3209" y="3517"/>
                      <a:pt x="3660" y="3868"/>
                      <a:pt x="4061" y="4319"/>
                    </a:cubicBezTo>
                    <a:cubicBezTo>
                      <a:pt x="4287" y="4570"/>
                      <a:pt x="4337" y="4896"/>
                      <a:pt x="4337" y="5197"/>
                    </a:cubicBezTo>
                    <a:cubicBezTo>
                      <a:pt x="4362" y="5572"/>
                      <a:pt x="4236" y="5923"/>
                      <a:pt x="4086" y="6249"/>
                    </a:cubicBezTo>
                    <a:cubicBezTo>
                      <a:pt x="3911" y="6725"/>
                      <a:pt x="3635" y="7177"/>
                      <a:pt x="3510" y="7678"/>
                    </a:cubicBezTo>
                    <a:cubicBezTo>
                      <a:pt x="3259" y="8630"/>
                      <a:pt x="3309" y="9557"/>
                      <a:pt x="3485" y="10510"/>
                    </a:cubicBezTo>
                    <a:cubicBezTo>
                      <a:pt x="3735" y="11738"/>
                      <a:pt x="4186" y="12941"/>
                      <a:pt x="4462" y="14169"/>
                    </a:cubicBezTo>
                    <a:cubicBezTo>
                      <a:pt x="4437" y="14144"/>
                      <a:pt x="4412" y="14094"/>
                      <a:pt x="4387" y="14069"/>
                    </a:cubicBezTo>
                    <a:cubicBezTo>
                      <a:pt x="3886" y="13392"/>
                      <a:pt x="3209" y="13116"/>
                      <a:pt x="2382" y="13116"/>
                    </a:cubicBezTo>
                    <a:cubicBezTo>
                      <a:pt x="2360" y="13115"/>
                      <a:pt x="2338" y="13115"/>
                      <a:pt x="2317" y="13115"/>
                    </a:cubicBezTo>
                    <a:cubicBezTo>
                      <a:pt x="1876" y="13115"/>
                      <a:pt x="1571" y="13361"/>
                      <a:pt x="1379" y="13768"/>
                    </a:cubicBezTo>
                    <a:cubicBezTo>
                      <a:pt x="1204" y="14119"/>
                      <a:pt x="1229" y="14495"/>
                      <a:pt x="1479" y="14846"/>
                    </a:cubicBezTo>
                    <a:cubicBezTo>
                      <a:pt x="1653" y="15072"/>
                      <a:pt x="1918" y="15185"/>
                      <a:pt x="2177" y="15185"/>
                    </a:cubicBezTo>
                    <a:cubicBezTo>
                      <a:pt x="2406" y="15185"/>
                      <a:pt x="2630" y="15097"/>
                      <a:pt x="2783" y="14921"/>
                    </a:cubicBezTo>
                    <a:cubicBezTo>
                      <a:pt x="2958" y="14695"/>
                      <a:pt x="2908" y="14370"/>
                      <a:pt x="2708" y="14194"/>
                    </a:cubicBezTo>
                    <a:cubicBezTo>
                      <a:pt x="2614" y="14100"/>
                      <a:pt x="2514" y="14056"/>
                      <a:pt x="2412" y="14056"/>
                    </a:cubicBezTo>
                    <a:cubicBezTo>
                      <a:pt x="2296" y="14056"/>
                      <a:pt x="2176" y="14113"/>
                      <a:pt x="2056" y="14219"/>
                    </a:cubicBezTo>
                    <a:cubicBezTo>
                      <a:pt x="2036" y="14239"/>
                      <a:pt x="2015" y="14276"/>
                      <a:pt x="1982" y="14276"/>
                    </a:cubicBezTo>
                    <a:cubicBezTo>
                      <a:pt x="1974" y="14276"/>
                      <a:pt x="1965" y="14274"/>
                      <a:pt x="1956" y="14269"/>
                    </a:cubicBezTo>
                    <a:cubicBezTo>
                      <a:pt x="1906" y="13994"/>
                      <a:pt x="2056" y="13768"/>
                      <a:pt x="2307" y="13768"/>
                    </a:cubicBezTo>
                    <a:cubicBezTo>
                      <a:pt x="2372" y="13762"/>
                      <a:pt x="2437" y="13759"/>
                      <a:pt x="2501" y="13759"/>
                    </a:cubicBezTo>
                    <a:cubicBezTo>
                      <a:pt x="2950" y="13759"/>
                      <a:pt x="3356" y="13912"/>
                      <a:pt x="3685" y="14219"/>
                    </a:cubicBezTo>
                    <a:cubicBezTo>
                      <a:pt x="4036" y="14545"/>
                      <a:pt x="4161" y="14996"/>
                      <a:pt x="4312" y="15447"/>
                    </a:cubicBezTo>
                    <a:cubicBezTo>
                      <a:pt x="4487" y="15974"/>
                      <a:pt x="4562" y="16525"/>
                      <a:pt x="4487" y="17126"/>
                    </a:cubicBezTo>
                    <a:cubicBezTo>
                      <a:pt x="4387" y="17001"/>
                      <a:pt x="4312" y="16926"/>
                      <a:pt x="4211" y="16826"/>
                    </a:cubicBezTo>
                    <a:cubicBezTo>
                      <a:pt x="3817" y="16465"/>
                      <a:pt x="3387" y="16281"/>
                      <a:pt x="2914" y="16281"/>
                    </a:cubicBezTo>
                    <a:cubicBezTo>
                      <a:pt x="2696" y="16281"/>
                      <a:pt x="2469" y="16321"/>
                      <a:pt x="2231" y="16400"/>
                    </a:cubicBezTo>
                    <a:cubicBezTo>
                      <a:pt x="1780" y="16550"/>
                      <a:pt x="1454" y="16876"/>
                      <a:pt x="1179" y="17252"/>
                    </a:cubicBezTo>
                    <a:cubicBezTo>
                      <a:pt x="703" y="17828"/>
                      <a:pt x="452" y="18505"/>
                      <a:pt x="477" y="19257"/>
                    </a:cubicBezTo>
                    <a:cubicBezTo>
                      <a:pt x="502" y="20209"/>
                      <a:pt x="828" y="21111"/>
                      <a:pt x="1229" y="21964"/>
                    </a:cubicBezTo>
                    <a:cubicBezTo>
                      <a:pt x="1630" y="22841"/>
                      <a:pt x="2156" y="23643"/>
                      <a:pt x="2582" y="24470"/>
                    </a:cubicBezTo>
                    <a:cubicBezTo>
                      <a:pt x="3234" y="25748"/>
                      <a:pt x="3860" y="27026"/>
                      <a:pt x="4211" y="28430"/>
                    </a:cubicBezTo>
                    <a:cubicBezTo>
                      <a:pt x="4261" y="28655"/>
                      <a:pt x="4312" y="28881"/>
                      <a:pt x="4362" y="29106"/>
                    </a:cubicBezTo>
                    <a:cubicBezTo>
                      <a:pt x="4337" y="29081"/>
                      <a:pt x="4312" y="29056"/>
                      <a:pt x="4312" y="29031"/>
                    </a:cubicBezTo>
                    <a:cubicBezTo>
                      <a:pt x="3986" y="28104"/>
                      <a:pt x="3485" y="27277"/>
                      <a:pt x="2983" y="26475"/>
                    </a:cubicBezTo>
                    <a:cubicBezTo>
                      <a:pt x="2557" y="25798"/>
                      <a:pt x="2081" y="25172"/>
                      <a:pt x="1404" y="24771"/>
                    </a:cubicBezTo>
                    <a:cubicBezTo>
                      <a:pt x="1152" y="24610"/>
                      <a:pt x="900" y="24492"/>
                      <a:pt x="610" y="24492"/>
                    </a:cubicBezTo>
                    <a:cubicBezTo>
                      <a:pt x="583" y="24492"/>
                      <a:pt x="555" y="24493"/>
                      <a:pt x="527" y="24495"/>
                    </a:cubicBezTo>
                    <a:cubicBezTo>
                      <a:pt x="251" y="24495"/>
                      <a:pt x="1" y="24720"/>
                      <a:pt x="1" y="24996"/>
                    </a:cubicBezTo>
                    <a:cubicBezTo>
                      <a:pt x="1" y="25222"/>
                      <a:pt x="76" y="25397"/>
                      <a:pt x="201" y="25573"/>
                    </a:cubicBezTo>
                    <a:cubicBezTo>
                      <a:pt x="577" y="26149"/>
                      <a:pt x="1104" y="26600"/>
                      <a:pt x="1630" y="27026"/>
                    </a:cubicBezTo>
                    <a:cubicBezTo>
                      <a:pt x="2131" y="27427"/>
                      <a:pt x="2607" y="27828"/>
                      <a:pt x="3033" y="28329"/>
                    </a:cubicBezTo>
                    <a:cubicBezTo>
                      <a:pt x="3334" y="28655"/>
                      <a:pt x="3535" y="29031"/>
                      <a:pt x="3710" y="29432"/>
                    </a:cubicBezTo>
                    <a:cubicBezTo>
                      <a:pt x="3735" y="29507"/>
                      <a:pt x="3810" y="29558"/>
                      <a:pt x="3911" y="29558"/>
                    </a:cubicBezTo>
                    <a:lnTo>
                      <a:pt x="5013" y="29558"/>
                    </a:lnTo>
                    <a:cubicBezTo>
                      <a:pt x="5089" y="29558"/>
                      <a:pt x="5164" y="29507"/>
                      <a:pt x="5164" y="29407"/>
                    </a:cubicBezTo>
                    <a:lnTo>
                      <a:pt x="5164" y="5071"/>
                    </a:lnTo>
                    <a:cubicBezTo>
                      <a:pt x="5164" y="4846"/>
                      <a:pt x="5139" y="4445"/>
                      <a:pt x="5089" y="4219"/>
                    </a:cubicBezTo>
                    <a:cubicBezTo>
                      <a:pt x="4963" y="3593"/>
                      <a:pt x="4888" y="2966"/>
                      <a:pt x="4713" y="2339"/>
                    </a:cubicBezTo>
                    <a:cubicBezTo>
                      <a:pt x="4637" y="2039"/>
                      <a:pt x="4587" y="1738"/>
                      <a:pt x="4612" y="1412"/>
                    </a:cubicBezTo>
                    <a:cubicBezTo>
                      <a:pt x="4637" y="1011"/>
                      <a:pt x="4838" y="685"/>
                      <a:pt x="5615" y="660"/>
                    </a:cubicBezTo>
                    <a:cubicBezTo>
                      <a:pt x="5891" y="660"/>
                      <a:pt x="6166" y="785"/>
                      <a:pt x="6342" y="986"/>
                    </a:cubicBezTo>
                    <a:cubicBezTo>
                      <a:pt x="6442" y="1086"/>
                      <a:pt x="6467" y="1161"/>
                      <a:pt x="6266" y="1212"/>
                    </a:cubicBezTo>
                    <a:cubicBezTo>
                      <a:pt x="6041" y="1287"/>
                      <a:pt x="5966" y="1462"/>
                      <a:pt x="5966" y="1688"/>
                    </a:cubicBezTo>
                    <a:cubicBezTo>
                      <a:pt x="5966" y="1913"/>
                      <a:pt x="6091" y="2064"/>
                      <a:pt x="6317" y="2139"/>
                    </a:cubicBezTo>
                    <a:cubicBezTo>
                      <a:pt x="6383" y="2164"/>
                      <a:pt x="6450" y="2176"/>
                      <a:pt x="6516" y="2176"/>
                    </a:cubicBezTo>
                    <a:cubicBezTo>
                      <a:pt x="6775" y="2176"/>
                      <a:pt x="7014" y="1992"/>
                      <a:pt x="7094" y="1713"/>
                    </a:cubicBezTo>
                    <a:cubicBezTo>
                      <a:pt x="7244" y="1262"/>
                      <a:pt x="7144" y="886"/>
                      <a:pt x="6818" y="560"/>
                    </a:cubicBezTo>
                    <a:cubicBezTo>
                      <a:pt x="6483" y="181"/>
                      <a:pt x="6070" y="0"/>
                      <a:pt x="55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251" name="Google Shape;251;p28"/>
              <p:cNvSpPr/>
              <p:nvPr/>
            </p:nvSpPr>
            <p:spPr>
              <a:xfrm>
                <a:off x="2050900" y="1333975"/>
                <a:ext cx="899150" cy="258550"/>
              </a:xfrm>
              <a:custGeom>
                <a:avLst/>
                <a:gdLst/>
                <a:ahLst/>
                <a:cxnLst/>
                <a:rect l="l" t="t" r="r" b="b"/>
                <a:pathLst>
                  <a:path w="35966" h="10342" extrusionOk="0">
                    <a:moveTo>
                      <a:pt x="9229" y="7144"/>
                    </a:moveTo>
                    <a:cubicBezTo>
                      <a:pt x="10143" y="7144"/>
                      <a:pt x="11049" y="7387"/>
                      <a:pt x="11955" y="7670"/>
                    </a:cubicBezTo>
                    <a:lnTo>
                      <a:pt x="7093" y="7670"/>
                    </a:lnTo>
                    <a:cubicBezTo>
                      <a:pt x="7813" y="7288"/>
                      <a:pt x="8523" y="7144"/>
                      <a:pt x="9229" y="7144"/>
                    </a:cubicBezTo>
                    <a:close/>
                    <a:moveTo>
                      <a:pt x="19351" y="4316"/>
                    </a:moveTo>
                    <a:cubicBezTo>
                      <a:pt x="19715" y="4316"/>
                      <a:pt x="20090" y="4381"/>
                      <a:pt x="20477" y="4487"/>
                    </a:cubicBezTo>
                    <a:cubicBezTo>
                      <a:pt x="21454" y="4763"/>
                      <a:pt x="22331" y="5239"/>
                      <a:pt x="23208" y="5715"/>
                    </a:cubicBezTo>
                    <a:cubicBezTo>
                      <a:pt x="24487" y="6442"/>
                      <a:pt x="25790" y="7119"/>
                      <a:pt x="27193" y="7620"/>
                    </a:cubicBezTo>
                    <a:cubicBezTo>
                      <a:pt x="27218" y="7620"/>
                      <a:pt x="27243" y="7645"/>
                      <a:pt x="27319" y="7670"/>
                    </a:cubicBezTo>
                    <a:lnTo>
                      <a:pt x="19675" y="7670"/>
                    </a:lnTo>
                    <a:cubicBezTo>
                      <a:pt x="19675" y="7570"/>
                      <a:pt x="19775" y="7520"/>
                      <a:pt x="19825" y="7470"/>
                    </a:cubicBezTo>
                    <a:cubicBezTo>
                      <a:pt x="20276" y="6968"/>
                      <a:pt x="20251" y="6216"/>
                      <a:pt x="19775" y="5765"/>
                    </a:cubicBezTo>
                    <a:cubicBezTo>
                      <a:pt x="19616" y="5638"/>
                      <a:pt x="19427" y="5572"/>
                      <a:pt x="19253" y="5572"/>
                    </a:cubicBezTo>
                    <a:cubicBezTo>
                      <a:pt x="19152" y="5572"/>
                      <a:pt x="19055" y="5594"/>
                      <a:pt x="18973" y="5640"/>
                    </a:cubicBezTo>
                    <a:cubicBezTo>
                      <a:pt x="18697" y="5815"/>
                      <a:pt x="18597" y="6091"/>
                      <a:pt x="18697" y="6417"/>
                    </a:cubicBezTo>
                    <a:cubicBezTo>
                      <a:pt x="18747" y="6668"/>
                      <a:pt x="18872" y="6893"/>
                      <a:pt x="19098" y="7043"/>
                    </a:cubicBezTo>
                    <a:cubicBezTo>
                      <a:pt x="19223" y="7119"/>
                      <a:pt x="19198" y="7169"/>
                      <a:pt x="19073" y="7219"/>
                    </a:cubicBezTo>
                    <a:cubicBezTo>
                      <a:pt x="18867" y="7319"/>
                      <a:pt x="18654" y="7365"/>
                      <a:pt x="18446" y="7365"/>
                    </a:cubicBezTo>
                    <a:cubicBezTo>
                      <a:pt x="17871" y="7365"/>
                      <a:pt x="17339" y="7006"/>
                      <a:pt x="17118" y="6417"/>
                    </a:cubicBezTo>
                    <a:cubicBezTo>
                      <a:pt x="16943" y="5941"/>
                      <a:pt x="17193" y="5339"/>
                      <a:pt x="17695" y="4913"/>
                    </a:cubicBezTo>
                    <a:cubicBezTo>
                      <a:pt x="18218" y="4482"/>
                      <a:pt x="18771" y="4316"/>
                      <a:pt x="19351" y="4316"/>
                    </a:cubicBezTo>
                    <a:close/>
                    <a:moveTo>
                      <a:pt x="32075" y="0"/>
                    </a:moveTo>
                    <a:cubicBezTo>
                      <a:pt x="31954" y="0"/>
                      <a:pt x="31830" y="9"/>
                      <a:pt x="31705" y="26"/>
                    </a:cubicBezTo>
                    <a:cubicBezTo>
                      <a:pt x="30903" y="126"/>
                      <a:pt x="30351" y="627"/>
                      <a:pt x="29875" y="1229"/>
                    </a:cubicBezTo>
                    <a:cubicBezTo>
                      <a:pt x="29549" y="1630"/>
                      <a:pt x="29474" y="2106"/>
                      <a:pt x="29574" y="2582"/>
                    </a:cubicBezTo>
                    <a:cubicBezTo>
                      <a:pt x="29750" y="3485"/>
                      <a:pt x="30552" y="4111"/>
                      <a:pt x="31454" y="4136"/>
                    </a:cubicBezTo>
                    <a:cubicBezTo>
                      <a:pt x="31955" y="4136"/>
                      <a:pt x="32406" y="3961"/>
                      <a:pt x="32757" y="3635"/>
                    </a:cubicBezTo>
                    <a:cubicBezTo>
                      <a:pt x="33334" y="3084"/>
                      <a:pt x="33208" y="2432"/>
                      <a:pt x="32707" y="1705"/>
                    </a:cubicBezTo>
                    <a:cubicBezTo>
                      <a:pt x="32582" y="1555"/>
                      <a:pt x="32381" y="1480"/>
                      <a:pt x="32206" y="1429"/>
                    </a:cubicBezTo>
                    <a:cubicBezTo>
                      <a:pt x="32139" y="1409"/>
                      <a:pt x="32071" y="1400"/>
                      <a:pt x="32005" y="1400"/>
                    </a:cubicBezTo>
                    <a:cubicBezTo>
                      <a:pt x="31580" y="1400"/>
                      <a:pt x="31210" y="1787"/>
                      <a:pt x="31254" y="2156"/>
                    </a:cubicBezTo>
                    <a:cubicBezTo>
                      <a:pt x="31304" y="2582"/>
                      <a:pt x="31429" y="2933"/>
                      <a:pt x="31705" y="3234"/>
                    </a:cubicBezTo>
                    <a:cubicBezTo>
                      <a:pt x="31755" y="3284"/>
                      <a:pt x="31830" y="3309"/>
                      <a:pt x="31805" y="3384"/>
                    </a:cubicBezTo>
                    <a:cubicBezTo>
                      <a:pt x="31755" y="3459"/>
                      <a:pt x="31680" y="3459"/>
                      <a:pt x="31604" y="3459"/>
                    </a:cubicBezTo>
                    <a:lnTo>
                      <a:pt x="31304" y="3459"/>
                    </a:lnTo>
                    <a:cubicBezTo>
                      <a:pt x="30827" y="3384"/>
                      <a:pt x="30502" y="3134"/>
                      <a:pt x="30301" y="2733"/>
                    </a:cubicBezTo>
                    <a:cubicBezTo>
                      <a:pt x="30126" y="2382"/>
                      <a:pt x="30126" y="2006"/>
                      <a:pt x="30351" y="1655"/>
                    </a:cubicBezTo>
                    <a:cubicBezTo>
                      <a:pt x="30577" y="1354"/>
                      <a:pt x="30853" y="1079"/>
                      <a:pt x="31178" y="878"/>
                    </a:cubicBezTo>
                    <a:cubicBezTo>
                      <a:pt x="31445" y="718"/>
                      <a:pt x="31711" y="634"/>
                      <a:pt x="31995" y="634"/>
                    </a:cubicBezTo>
                    <a:cubicBezTo>
                      <a:pt x="32112" y="634"/>
                      <a:pt x="32232" y="648"/>
                      <a:pt x="32356" y="678"/>
                    </a:cubicBezTo>
                    <a:cubicBezTo>
                      <a:pt x="33309" y="853"/>
                      <a:pt x="33960" y="1429"/>
                      <a:pt x="34512" y="2156"/>
                    </a:cubicBezTo>
                    <a:cubicBezTo>
                      <a:pt x="35239" y="3084"/>
                      <a:pt x="35389" y="4186"/>
                      <a:pt x="35414" y="5289"/>
                    </a:cubicBezTo>
                    <a:cubicBezTo>
                      <a:pt x="35414" y="5439"/>
                      <a:pt x="35364" y="5490"/>
                      <a:pt x="35213" y="5515"/>
                    </a:cubicBezTo>
                    <a:cubicBezTo>
                      <a:pt x="35088" y="5515"/>
                      <a:pt x="34963" y="5540"/>
                      <a:pt x="34863" y="5565"/>
                    </a:cubicBezTo>
                    <a:cubicBezTo>
                      <a:pt x="34436" y="5690"/>
                      <a:pt x="34311" y="6191"/>
                      <a:pt x="34612" y="6517"/>
                    </a:cubicBezTo>
                    <a:cubicBezTo>
                      <a:pt x="34762" y="6668"/>
                      <a:pt x="34913" y="6793"/>
                      <a:pt x="35088" y="6893"/>
                    </a:cubicBezTo>
                    <a:cubicBezTo>
                      <a:pt x="35264" y="7018"/>
                      <a:pt x="35364" y="7069"/>
                      <a:pt x="35113" y="7194"/>
                    </a:cubicBezTo>
                    <a:cubicBezTo>
                      <a:pt x="35063" y="7219"/>
                      <a:pt x="35013" y="7294"/>
                      <a:pt x="34988" y="7344"/>
                    </a:cubicBezTo>
                    <a:cubicBezTo>
                      <a:pt x="34925" y="7492"/>
                      <a:pt x="34826" y="7551"/>
                      <a:pt x="34691" y="7551"/>
                    </a:cubicBezTo>
                    <a:cubicBezTo>
                      <a:pt x="34666" y="7551"/>
                      <a:pt x="34640" y="7549"/>
                      <a:pt x="34612" y="7545"/>
                    </a:cubicBezTo>
                    <a:cubicBezTo>
                      <a:pt x="34361" y="7545"/>
                      <a:pt x="34111" y="7522"/>
                      <a:pt x="33860" y="7522"/>
                    </a:cubicBezTo>
                    <a:cubicBezTo>
                      <a:pt x="33735" y="7522"/>
                      <a:pt x="33609" y="7528"/>
                      <a:pt x="33484" y="7545"/>
                    </a:cubicBezTo>
                    <a:cubicBezTo>
                      <a:pt x="33183" y="7576"/>
                      <a:pt x="32882" y="7608"/>
                      <a:pt x="32574" y="7608"/>
                    </a:cubicBezTo>
                    <a:cubicBezTo>
                      <a:pt x="32396" y="7608"/>
                      <a:pt x="32215" y="7597"/>
                      <a:pt x="32030" y="7570"/>
                    </a:cubicBezTo>
                    <a:cubicBezTo>
                      <a:pt x="31429" y="7470"/>
                      <a:pt x="30827" y="7269"/>
                      <a:pt x="30226" y="7119"/>
                    </a:cubicBezTo>
                    <a:cubicBezTo>
                      <a:pt x="29198" y="6893"/>
                      <a:pt x="28421" y="6267"/>
                      <a:pt x="27745" y="5490"/>
                    </a:cubicBezTo>
                    <a:cubicBezTo>
                      <a:pt x="27193" y="4888"/>
                      <a:pt x="26717" y="4236"/>
                      <a:pt x="26091" y="3685"/>
                    </a:cubicBezTo>
                    <a:cubicBezTo>
                      <a:pt x="25865" y="3459"/>
                      <a:pt x="25639" y="3284"/>
                      <a:pt x="25339" y="3209"/>
                    </a:cubicBezTo>
                    <a:cubicBezTo>
                      <a:pt x="25264" y="3187"/>
                      <a:pt x="25194" y="3177"/>
                      <a:pt x="25130" y="3177"/>
                    </a:cubicBezTo>
                    <a:cubicBezTo>
                      <a:pt x="24824" y="3177"/>
                      <a:pt x="24633" y="3409"/>
                      <a:pt x="24612" y="3760"/>
                    </a:cubicBezTo>
                    <a:cubicBezTo>
                      <a:pt x="24612" y="3936"/>
                      <a:pt x="24662" y="4111"/>
                      <a:pt x="24737" y="4287"/>
                    </a:cubicBezTo>
                    <a:cubicBezTo>
                      <a:pt x="24963" y="4763"/>
                      <a:pt x="25289" y="5189"/>
                      <a:pt x="25715" y="5515"/>
                    </a:cubicBezTo>
                    <a:cubicBezTo>
                      <a:pt x="26642" y="6267"/>
                      <a:pt x="27695" y="6843"/>
                      <a:pt x="28772" y="7344"/>
                    </a:cubicBezTo>
                    <a:cubicBezTo>
                      <a:pt x="28923" y="7394"/>
                      <a:pt x="29073" y="7444"/>
                      <a:pt x="29248" y="7520"/>
                    </a:cubicBezTo>
                    <a:cubicBezTo>
                      <a:pt x="29223" y="7532"/>
                      <a:pt x="29198" y="7538"/>
                      <a:pt x="29176" y="7538"/>
                    </a:cubicBezTo>
                    <a:cubicBezTo>
                      <a:pt x="29155" y="7538"/>
                      <a:pt x="29136" y="7532"/>
                      <a:pt x="29123" y="7520"/>
                    </a:cubicBezTo>
                    <a:cubicBezTo>
                      <a:pt x="27243" y="7119"/>
                      <a:pt x="25539" y="6292"/>
                      <a:pt x="23885" y="5364"/>
                    </a:cubicBezTo>
                    <a:cubicBezTo>
                      <a:pt x="22958" y="4838"/>
                      <a:pt x="22030" y="4287"/>
                      <a:pt x="21003" y="3961"/>
                    </a:cubicBezTo>
                    <a:cubicBezTo>
                      <a:pt x="20469" y="3798"/>
                      <a:pt x="19935" y="3657"/>
                      <a:pt x="19401" y="3657"/>
                    </a:cubicBezTo>
                    <a:cubicBezTo>
                      <a:pt x="19359" y="3657"/>
                      <a:pt x="19316" y="3658"/>
                      <a:pt x="19274" y="3660"/>
                    </a:cubicBezTo>
                    <a:cubicBezTo>
                      <a:pt x="18497" y="3685"/>
                      <a:pt x="17820" y="3961"/>
                      <a:pt x="17218" y="4462"/>
                    </a:cubicBezTo>
                    <a:cubicBezTo>
                      <a:pt x="16191" y="5314"/>
                      <a:pt x="16141" y="6668"/>
                      <a:pt x="17068" y="7495"/>
                    </a:cubicBezTo>
                    <a:cubicBezTo>
                      <a:pt x="17118" y="7545"/>
                      <a:pt x="17193" y="7595"/>
                      <a:pt x="17218" y="7670"/>
                    </a:cubicBezTo>
                    <a:cubicBezTo>
                      <a:pt x="17076" y="7686"/>
                      <a:pt x="16937" y="7694"/>
                      <a:pt x="16800" y="7694"/>
                    </a:cubicBezTo>
                    <a:cubicBezTo>
                      <a:pt x="16090" y="7694"/>
                      <a:pt x="15442" y="7488"/>
                      <a:pt x="14812" y="7194"/>
                    </a:cubicBezTo>
                    <a:cubicBezTo>
                      <a:pt x="14111" y="6868"/>
                      <a:pt x="13860" y="6166"/>
                      <a:pt x="13885" y="5540"/>
                    </a:cubicBezTo>
                    <a:cubicBezTo>
                      <a:pt x="13885" y="5281"/>
                      <a:pt x="14043" y="5133"/>
                      <a:pt x="14258" y="5133"/>
                    </a:cubicBezTo>
                    <a:cubicBezTo>
                      <a:pt x="14314" y="5133"/>
                      <a:pt x="14374" y="5143"/>
                      <a:pt x="14436" y="5164"/>
                    </a:cubicBezTo>
                    <a:cubicBezTo>
                      <a:pt x="14411" y="5189"/>
                      <a:pt x="14386" y="5189"/>
                      <a:pt x="14361" y="5214"/>
                    </a:cubicBezTo>
                    <a:cubicBezTo>
                      <a:pt x="14211" y="5364"/>
                      <a:pt x="14136" y="5540"/>
                      <a:pt x="14236" y="5740"/>
                    </a:cubicBezTo>
                    <a:cubicBezTo>
                      <a:pt x="14336" y="5966"/>
                      <a:pt x="14512" y="6066"/>
                      <a:pt x="14737" y="6066"/>
                    </a:cubicBezTo>
                    <a:cubicBezTo>
                      <a:pt x="15088" y="6041"/>
                      <a:pt x="15364" y="5690"/>
                      <a:pt x="15314" y="5314"/>
                    </a:cubicBezTo>
                    <a:cubicBezTo>
                      <a:pt x="15238" y="4813"/>
                      <a:pt x="14862" y="4462"/>
                      <a:pt x="14386" y="4462"/>
                    </a:cubicBezTo>
                    <a:cubicBezTo>
                      <a:pt x="14370" y="4461"/>
                      <a:pt x="14353" y="4461"/>
                      <a:pt x="14336" y="4461"/>
                    </a:cubicBezTo>
                    <a:cubicBezTo>
                      <a:pt x="13829" y="4461"/>
                      <a:pt x="13356" y="4827"/>
                      <a:pt x="13283" y="5264"/>
                    </a:cubicBezTo>
                    <a:cubicBezTo>
                      <a:pt x="13158" y="5991"/>
                      <a:pt x="13359" y="6592"/>
                      <a:pt x="13785" y="7169"/>
                    </a:cubicBezTo>
                    <a:cubicBezTo>
                      <a:pt x="13910" y="7369"/>
                      <a:pt x="14136" y="7495"/>
                      <a:pt x="14286" y="7670"/>
                    </a:cubicBezTo>
                    <a:cubicBezTo>
                      <a:pt x="14186" y="7645"/>
                      <a:pt x="14111" y="7570"/>
                      <a:pt x="14010" y="7570"/>
                    </a:cubicBezTo>
                    <a:cubicBezTo>
                      <a:pt x="13459" y="7444"/>
                      <a:pt x="12908" y="7269"/>
                      <a:pt x="12381" y="7119"/>
                    </a:cubicBezTo>
                    <a:cubicBezTo>
                      <a:pt x="11349" y="6817"/>
                      <a:pt x="10316" y="6516"/>
                      <a:pt x="9252" y="6516"/>
                    </a:cubicBezTo>
                    <a:cubicBezTo>
                      <a:pt x="9076" y="6516"/>
                      <a:pt x="8900" y="6524"/>
                      <a:pt x="8722" y="6542"/>
                    </a:cubicBezTo>
                    <a:cubicBezTo>
                      <a:pt x="8221" y="6592"/>
                      <a:pt x="7745" y="6693"/>
                      <a:pt x="7268" y="6893"/>
                    </a:cubicBezTo>
                    <a:cubicBezTo>
                      <a:pt x="6767" y="7119"/>
                      <a:pt x="6241" y="7369"/>
                      <a:pt x="5689" y="7495"/>
                    </a:cubicBezTo>
                    <a:cubicBezTo>
                      <a:pt x="5564" y="7522"/>
                      <a:pt x="5438" y="7536"/>
                      <a:pt x="5314" y="7536"/>
                    </a:cubicBezTo>
                    <a:cubicBezTo>
                      <a:pt x="5093" y="7536"/>
                      <a:pt x="4880" y="7491"/>
                      <a:pt x="4687" y="7394"/>
                    </a:cubicBezTo>
                    <a:cubicBezTo>
                      <a:pt x="4161" y="7119"/>
                      <a:pt x="3810" y="6642"/>
                      <a:pt x="3659" y="6041"/>
                    </a:cubicBezTo>
                    <a:cubicBezTo>
                      <a:pt x="3471" y="5310"/>
                      <a:pt x="4059" y="4579"/>
                      <a:pt x="4756" y="4579"/>
                    </a:cubicBezTo>
                    <a:cubicBezTo>
                      <a:pt x="4799" y="4579"/>
                      <a:pt x="4843" y="4581"/>
                      <a:pt x="4887" y="4587"/>
                    </a:cubicBezTo>
                    <a:cubicBezTo>
                      <a:pt x="4687" y="4637"/>
                      <a:pt x="4562" y="4763"/>
                      <a:pt x="4537" y="4988"/>
                    </a:cubicBezTo>
                    <a:cubicBezTo>
                      <a:pt x="4512" y="5264"/>
                      <a:pt x="4637" y="5490"/>
                      <a:pt x="4887" y="5590"/>
                    </a:cubicBezTo>
                    <a:cubicBezTo>
                      <a:pt x="4983" y="5630"/>
                      <a:pt x="5084" y="5649"/>
                      <a:pt x="5184" y="5649"/>
                    </a:cubicBezTo>
                    <a:cubicBezTo>
                      <a:pt x="5397" y="5649"/>
                      <a:pt x="5603" y="5560"/>
                      <a:pt x="5740" y="5389"/>
                    </a:cubicBezTo>
                    <a:cubicBezTo>
                      <a:pt x="6141" y="4888"/>
                      <a:pt x="5840" y="4136"/>
                      <a:pt x="5188" y="3961"/>
                    </a:cubicBezTo>
                    <a:cubicBezTo>
                      <a:pt x="5068" y="3930"/>
                      <a:pt x="4943" y="3915"/>
                      <a:pt x="4816" y="3915"/>
                    </a:cubicBezTo>
                    <a:cubicBezTo>
                      <a:pt x="4124" y="3915"/>
                      <a:pt x="3383" y="4357"/>
                      <a:pt x="3108" y="5013"/>
                    </a:cubicBezTo>
                    <a:cubicBezTo>
                      <a:pt x="2832" y="5690"/>
                      <a:pt x="2983" y="6317"/>
                      <a:pt x="3334" y="6918"/>
                    </a:cubicBezTo>
                    <a:cubicBezTo>
                      <a:pt x="3459" y="7144"/>
                      <a:pt x="3634" y="7319"/>
                      <a:pt x="3810" y="7495"/>
                    </a:cubicBezTo>
                    <a:cubicBezTo>
                      <a:pt x="3785" y="7520"/>
                      <a:pt x="3766" y="7526"/>
                      <a:pt x="3750" y="7526"/>
                    </a:cubicBezTo>
                    <a:cubicBezTo>
                      <a:pt x="3735" y="7526"/>
                      <a:pt x="3722" y="7520"/>
                      <a:pt x="3710" y="7520"/>
                    </a:cubicBezTo>
                    <a:cubicBezTo>
                      <a:pt x="3233" y="7470"/>
                      <a:pt x="2782" y="7319"/>
                      <a:pt x="2306" y="7219"/>
                    </a:cubicBezTo>
                    <a:cubicBezTo>
                      <a:pt x="2110" y="7170"/>
                      <a:pt x="1914" y="7132"/>
                      <a:pt x="1711" y="7132"/>
                    </a:cubicBezTo>
                    <a:cubicBezTo>
                      <a:pt x="1603" y="7132"/>
                      <a:pt x="1492" y="7143"/>
                      <a:pt x="1379" y="7169"/>
                    </a:cubicBezTo>
                    <a:cubicBezTo>
                      <a:pt x="627" y="7294"/>
                      <a:pt x="301" y="7695"/>
                      <a:pt x="151" y="8572"/>
                    </a:cubicBezTo>
                    <a:cubicBezTo>
                      <a:pt x="0" y="9349"/>
                      <a:pt x="577" y="10176"/>
                      <a:pt x="1354" y="10327"/>
                    </a:cubicBezTo>
                    <a:cubicBezTo>
                      <a:pt x="1409" y="10336"/>
                      <a:pt x="1464" y="10341"/>
                      <a:pt x="1519" y="10341"/>
                    </a:cubicBezTo>
                    <a:cubicBezTo>
                      <a:pt x="1884" y="10341"/>
                      <a:pt x="2216" y="10131"/>
                      <a:pt x="2281" y="9825"/>
                    </a:cubicBezTo>
                    <a:cubicBezTo>
                      <a:pt x="2356" y="9550"/>
                      <a:pt x="2206" y="9249"/>
                      <a:pt x="1980" y="9174"/>
                    </a:cubicBezTo>
                    <a:cubicBezTo>
                      <a:pt x="1916" y="9151"/>
                      <a:pt x="1853" y="9140"/>
                      <a:pt x="1791" y="9140"/>
                    </a:cubicBezTo>
                    <a:cubicBezTo>
                      <a:pt x="1586" y="9140"/>
                      <a:pt x="1406" y="9263"/>
                      <a:pt x="1329" y="9475"/>
                    </a:cubicBezTo>
                    <a:cubicBezTo>
                      <a:pt x="1293" y="9558"/>
                      <a:pt x="1262" y="9591"/>
                      <a:pt x="1230" y="9591"/>
                    </a:cubicBezTo>
                    <a:cubicBezTo>
                      <a:pt x="1194" y="9591"/>
                      <a:pt x="1155" y="9552"/>
                      <a:pt x="1103" y="9500"/>
                    </a:cubicBezTo>
                    <a:cubicBezTo>
                      <a:pt x="777" y="9174"/>
                      <a:pt x="702" y="8798"/>
                      <a:pt x="852" y="8347"/>
                    </a:cubicBezTo>
                    <a:cubicBezTo>
                      <a:pt x="978" y="7946"/>
                      <a:pt x="1203" y="7795"/>
                      <a:pt x="1629" y="7795"/>
                    </a:cubicBezTo>
                    <a:cubicBezTo>
                      <a:pt x="1676" y="7792"/>
                      <a:pt x="1723" y="7790"/>
                      <a:pt x="1769" y="7790"/>
                    </a:cubicBezTo>
                    <a:cubicBezTo>
                      <a:pt x="2067" y="7790"/>
                      <a:pt x="2350" y="7856"/>
                      <a:pt x="2632" y="7921"/>
                    </a:cubicBezTo>
                    <a:cubicBezTo>
                      <a:pt x="3584" y="8146"/>
                      <a:pt x="4512" y="8347"/>
                      <a:pt x="5514" y="8347"/>
                    </a:cubicBezTo>
                    <a:cubicBezTo>
                      <a:pt x="8388" y="8338"/>
                      <a:pt x="11265" y="8336"/>
                      <a:pt x="14142" y="8336"/>
                    </a:cubicBezTo>
                    <a:cubicBezTo>
                      <a:pt x="19897" y="8336"/>
                      <a:pt x="25656" y="8347"/>
                      <a:pt x="31404" y="8347"/>
                    </a:cubicBezTo>
                    <a:lnTo>
                      <a:pt x="35965" y="8347"/>
                    </a:lnTo>
                    <a:lnTo>
                      <a:pt x="35965" y="4462"/>
                    </a:lnTo>
                    <a:cubicBezTo>
                      <a:pt x="35965" y="3685"/>
                      <a:pt x="35665" y="2908"/>
                      <a:pt x="35665" y="2908"/>
                    </a:cubicBezTo>
                    <a:cubicBezTo>
                      <a:pt x="35239" y="1906"/>
                      <a:pt x="34612" y="1079"/>
                      <a:pt x="33685" y="502"/>
                    </a:cubicBezTo>
                    <a:cubicBezTo>
                      <a:pt x="33187" y="191"/>
                      <a:pt x="32655" y="0"/>
                      <a:pt x="32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252" name="Google Shape;252;p28"/>
            <p:cNvSpPr/>
            <p:nvPr/>
          </p:nvSpPr>
          <p:spPr>
            <a:xfrm>
              <a:off x="429421" y="1285161"/>
              <a:ext cx="18300" cy="2514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grpSp>
        <p:nvGrpSpPr>
          <p:cNvPr id="253" name="Google Shape;253;p28"/>
          <p:cNvGrpSpPr/>
          <p:nvPr/>
        </p:nvGrpSpPr>
        <p:grpSpPr>
          <a:xfrm flipH="1">
            <a:off x="7669860" y="495732"/>
            <a:ext cx="835242" cy="4152037"/>
            <a:chOff x="331764" y="304590"/>
            <a:chExt cx="900239" cy="4475142"/>
          </a:xfrm>
        </p:grpSpPr>
        <p:grpSp>
          <p:nvGrpSpPr>
            <p:cNvPr id="254" name="Google Shape;254;p28"/>
            <p:cNvGrpSpPr/>
            <p:nvPr/>
          </p:nvGrpSpPr>
          <p:grpSpPr>
            <a:xfrm>
              <a:off x="331775" y="304590"/>
              <a:ext cx="900228" cy="831192"/>
              <a:chOff x="1936850" y="1333975"/>
              <a:chExt cx="1013200" cy="935500"/>
            </a:xfrm>
          </p:grpSpPr>
          <p:sp>
            <p:nvSpPr>
              <p:cNvPr id="255" name="Google Shape;255;p28"/>
              <p:cNvSpPr/>
              <p:nvPr/>
            </p:nvSpPr>
            <p:spPr>
              <a:xfrm>
                <a:off x="1936850" y="1530525"/>
                <a:ext cx="181100" cy="738950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29558" extrusionOk="0">
                    <a:moveTo>
                      <a:pt x="4512" y="6951"/>
                    </a:moveTo>
                    <a:lnTo>
                      <a:pt x="4512" y="11813"/>
                    </a:lnTo>
                    <a:cubicBezTo>
                      <a:pt x="4011" y="10209"/>
                      <a:pt x="3635" y="8605"/>
                      <a:pt x="4512" y="6951"/>
                    </a:cubicBezTo>
                    <a:close/>
                    <a:moveTo>
                      <a:pt x="2884" y="16942"/>
                    </a:moveTo>
                    <a:cubicBezTo>
                      <a:pt x="3364" y="16942"/>
                      <a:pt x="3834" y="17224"/>
                      <a:pt x="4061" y="17728"/>
                    </a:cubicBezTo>
                    <a:cubicBezTo>
                      <a:pt x="4211" y="18129"/>
                      <a:pt x="4236" y="18530"/>
                      <a:pt x="4036" y="18931"/>
                    </a:cubicBezTo>
                    <a:cubicBezTo>
                      <a:pt x="4006" y="19007"/>
                      <a:pt x="3984" y="19065"/>
                      <a:pt x="3950" y="19065"/>
                    </a:cubicBezTo>
                    <a:cubicBezTo>
                      <a:pt x="3928" y="19065"/>
                      <a:pt x="3900" y="19040"/>
                      <a:pt x="3860" y="18981"/>
                    </a:cubicBezTo>
                    <a:cubicBezTo>
                      <a:pt x="3710" y="18756"/>
                      <a:pt x="3485" y="18630"/>
                      <a:pt x="3234" y="18555"/>
                    </a:cubicBezTo>
                    <a:cubicBezTo>
                      <a:pt x="3163" y="18539"/>
                      <a:pt x="3094" y="18531"/>
                      <a:pt x="3029" y="18531"/>
                    </a:cubicBezTo>
                    <a:cubicBezTo>
                      <a:pt x="2794" y="18531"/>
                      <a:pt x="2600" y="18635"/>
                      <a:pt x="2482" y="18831"/>
                    </a:cubicBezTo>
                    <a:cubicBezTo>
                      <a:pt x="2332" y="19056"/>
                      <a:pt x="2382" y="19382"/>
                      <a:pt x="2582" y="19633"/>
                    </a:cubicBezTo>
                    <a:cubicBezTo>
                      <a:pt x="2810" y="19887"/>
                      <a:pt x="3137" y="20020"/>
                      <a:pt x="3469" y="20020"/>
                    </a:cubicBezTo>
                    <a:cubicBezTo>
                      <a:pt x="3759" y="20020"/>
                      <a:pt x="4053" y="19918"/>
                      <a:pt x="4287" y="19708"/>
                    </a:cubicBezTo>
                    <a:cubicBezTo>
                      <a:pt x="4337" y="19658"/>
                      <a:pt x="4387" y="19583"/>
                      <a:pt x="4487" y="19507"/>
                    </a:cubicBezTo>
                    <a:lnTo>
                      <a:pt x="4487" y="27177"/>
                    </a:lnTo>
                    <a:cubicBezTo>
                      <a:pt x="4337" y="26801"/>
                      <a:pt x="4211" y="26450"/>
                      <a:pt x="4086" y="26124"/>
                    </a:cubicBezTo>
                    <a:cubicBezTo>
                      <a:pt x="3535" y="24796"/>
                      <a:pt x="2833" y="23568"/>
                      <a:pt x="2131" y="22339"/>
                    </a:cubicBezTo>
                    <a:cubicBezTo>
                      <a:pt x="1655" y="21512"/>
                      <a:pt x="1304" y="20635"/>
                      <a:pt x="1179" y="19683"/>
                    </a:cubicBezTo>
                    <a:cubicBezTo>
                      <a:pt x="1028" y="18705"/>
                      <a:pt x="1304" y="17853"/>
                      <a:pt x="2131" y="17202"/>
                    </a:cubicBezTo>
                    <a:cubicBezTo>
                      <a:pt x="2360" y="17025"/>
                      <a:pt x="2624" y="16942"/>
                      <a:pt x="2884" y="16942"/>
                    </a:cubicBezTo>
                    <a:close/>
                    <a:moveTo>
                      <a:pt x="5594" y="0"/>
                    </a:moveTo>
                    <a:cubicBezTo>
                      <a:pt x="5535" y="0"/>
                      <a:pt x="5475" y="3"/>
                      <a:pt x="5414" y="9"/>
                    </a:cubicBezTo>
                    <a:cubicBezTo>
                      <a:pt x="4763" y="59"/>
                      <a:pt x="4161" y="485"/>
                      <a:pt x="4011" y="1136"/>
                    </a:cubicBezTo>
                    <a:cubicBezTo>
                      <a:pt x="3886" y="1638"/>
                      <a:pt x="4011" y="2139"/>
                      <a:pt x="4136" y="2640"/>
                    </a:cubicBezTo>
                    <a:cubicBezTo>
                      <a:pt x="4236" y="2966"/>
                      <a:pt x="4312" y="3317"/>
                      <a:pt x="4362" y="3668"/>
                    </a:cubicBezTo>
                    <a:cubicBezTo>
                      <a:pt x="4287" y="3668"/>
                      <a:pt x="4236" y="3618"/>
                      <a:pt x="4211" y="3567"/>
                    </a:cubicBezTo>
                    <a:cubicBezTo>
                      <a:pt x="3710" y="3091"/>
                      <a:pt x="3134" y="2841"/>
                      <a:pt x="2432" y="2841"/>
                    </a:cubicBezTo>
                    <a:cubicBezTo>
                      <a:pt x="1304" y="2866"/>
                      <a:pt x="502" y="4169"/>
                      <a:pt x="778" y="5096"/>
                    </a:cubicBezTo>
                    <a:cubicBezTo>
                      <a:pt x="910" y="5528"/>
                      <a:pt x="1307" y="5783"/>
                      <a:pt x="1698" y="5783"/>
                    </a:cubicBezTo>
                    <a:cubicBezTo>
                      <a:pt x="1897" y="5783"/>
                      <a:pt x="2095" y="5717"/>
                      <a:pt x="2256" y="5572"/>
                    </a:cubicBezTo>
                    <a:cubicBezTo>
                      <a:pt x="2482" y="5347"/>
                      <a:pt x="2532" y="5096"/>
                      <a:pt x="2432" y="4796"/>
                    </a:cubicBezTo>
                    <a:cubicBezTo>
                      <a:pt x="2332" y="4545"/>
                      <a:pt x="2156" y="4420"/>
                      <a:pt x="1931" y="4395"/>
                    </a:cubicBezTo>
                    <a:cubicBezTo>
                      <a:pt x="1911" y="4393"/>
                      <a:pt x="1892" y="4392"/>
                      <a:pt x="1873" y="4392"/>
                    </a:cubicBezTo>
                    <a:cubicBezTo>
                      <a:pt x="1630" y="4392"/>
                      <a:pt x="1472" y="4541"/>
                      <a:pt x="1379" y="4821"/>
                    </a:cubicBezTo>
                    <a:cubicBezTo>
                      <a:pt x="1379" y="4545"/>
                      <a:pt x="1429" y="4319"/>
                      <a:pt x="1530" y="4144"/>
                    </a:cubicBezTo>
                    <a:cubicBezTo>
                      <a:pt x="1746" y="3760"/>
                      <a:pt x="2031" y="3491"/>
                      <a:pt x="2495" y="3491"/>
                    </a:cubicBezTo>
                    <a:cubicBezTo>
                      <a:pt x="2515" y="3491"/>
                      <a:pt x="2536" y="3491"/>
                      <a:pt x="2557" y="3492"/>
                    </a:cubicBezTo>
                    <a:cubicBezTo>
                      <a:pt x="3209" y="3517"/>
                      <a:pt x="3660" y="3868"/>
                      <a:pt x="4061" y="4319"/>
                    </a:cubicBezTo>
                    <a:cubicBezTo>
                      <a:pt x="4287" y="4570"/>
                      <a:pt x="4337" y="4896"/>
                      <a:pt x="4337" y="5197"/>
                    </a:cubicBezTo>
                    <a:cubicBezTo>
                      <a:pt x="4362" y="5572"/>
                      <a:pt x="4236" y="5923"/>
                      <a:pt x="4086" y="6249"/>
                    </a:cubicBezTo>
                    <a:cubicBezTo>
                      <a:pt x="3911" y="6725"/>
                      <a:pt x="3635" y="7177"/>
                      <a:pt x="3510" y="7678"/>
                    </a:cubicBezTo>
                    <a:cubicBezTo>
                      <a:pt x="3259" y="8630"/>
                      <a:pt x="3309" y="9557"/>
                      <a:pt x="3485" y="10510"/>
                    </a:cubicBezTo>
                    <a:cubicBezTo>
                      <a:pt x="3735" y="11738"/>
                      <a:pt x="4186" y="12941"/>
                      <a:pt x="4462" y="14169"/>
                    </a:cubicBezTo>
                    <a:cubicBezTo>
                      <a:pt x="4437" y="14144"/>
                      <a:pt x="4412" y="14094"/>
                      <a:pt x="4387" y="14069"/>
                    </a:cubicBezTo>
                    <a:cubicBezTo>
                      <a:pt x="3886" y="13392"/>
                      <a:pt x="3209" y="13116"/>
                      <a:pt x="2382" y="13116"/>
                    </a:cubicBezTo>
                    <a:cubicBezTo>
                      <a:pt x="2360" y="13115"/>
                      <a:pt x="2338" y="13115"/>
                      <a:pt x="2317" y="13115"/>
                    </a:cubicBezTo>
                    <a:cubicBezTo>
                      <a:pt x="1876" y="13115"/>
                      <a:pt x="1571" y="13361"/>
                      <a:pt x="1379" y="13768"/>
                    </a:cubicBezTo>
                    <a:cubicBezTo>
                      <a:pt x="1204" y="14119"/>
                      <a:pt x="1229" y="14495"/>
                      <a:pt x="1479" y="14846"/>
                    </a:cubicBezTo>
                    <a:cubicBezTo>
                      <a:pt x="1653" y="15072"/>
                      <a:pt x="1918" y="15185"/>
                      <a:pt x="2177" y="15185"/>
                    </a:cubicBezTo>
                    <a:cubicBezTo>
                      <a:pt x="2406" y="15185"/>
                      <a:pt x="2630" y="15097"/>
                      <a:pt x="2783" y="14921"/>
                    </a:cubicBezTo>
                    <a:cubicBezTo>
                      <a:pt x="2958" y="14695"/>
                      <a:pt x="2908" y="14370"/>
                      <a:pt x="2708" y="14194"/>
                    </a:cubicBezTo>
                    <a:cubicBezTo>
                      <a:pt x="2614" y="14100"/>
                      <a:pt x="2514" y="14056"/>
                      <a:pt x="2412" y="14056"/>
                    </a:cubicBezTo>
                    <a:cubicBezTo>
                      <a:pt x="2296" y="14056"/>
                      <a:pt x="2176" y="14113"/>
                      <a:pt x="2056" y="14219"/>
                    </a:cubicBezTo>
                    <a:cubicBezTo>
                      <a:pt x="2036" y="14239"/>
                      <a:pt x="2015" y="14276"/>
                      <a:pt x="1982" y="14276"/>
                    </a:cubicBezTo>
                    <a:cubicBezTo>
                      <a:pt x="1974" y="14276"/>
                      <a:pt x="1965" y="14274"/>
                      <a:pt x="1956" y="14269"/>
                    </a:cubicBezTo>
                    <a:cubicBezTo>
                      <a:pt x="1906" y="13994"/>
                      <a:pt x="2056" y="13768"/>
                      <a:pt x="2307" y="13768"/>
                    </a:cubicBezTo>
                    <a:cubicBezTo>
                      <a:pt x="2372" y="13762"/>
                      <a:pt x="2437" y="13759"/>
                      <a:pt x="2501" y="13759"/>
                    </a:cubicBezTo>
                    <a:cubicBezTo>
                      <a:pt x="2950" y="13759"/>
                      <a:pt x="3356" y="13912"/>
                      <a:pt x="3685" y="14219"/>
                    </a:cubicBezTo>
                    <a:cubicBezTo>
                      <a:pt x="4036" y="14545"/>
                      <a:pt x="4161" y="14996"/>
                      <a:pt x="4312" y="15447"/>
                    </a:cubicBezTo>
                    <a:cubicBezTo>
                      <a:pt x="4487" y="15974"/>
                      <a:pt x="4562" y="16525"/>
                      <a:pt x="4487" y="17126"/>
                    </a:cubicBezTo>
                    <a:cubicBezTo>
                      <a:pt x="4387" y="17001"/>
                      <a:pt x="4312" y="16926"/>
                      <a:pt x="4211" y="16826"/>
                    </a:cubicBezTo>
                    <a:cubicBezTo>
                      <a:pt x="3817" y="16465"/>
                      <a:pt x="3387" y="16281"/>
                      <a:pt x="2914" y="16281"/>
                    </a:cubicBezTo>
                    <a:cubicBezTo>
                      <a:pt x="2696" y="16281"/>
                      <a:pt x="2469" y="16321"/>
                      <a:pt x="2231" y="16400"/>
                    </a:cubicBezTo>
                    <a:cubicBezTo>
                      <a:pt x="1780" y="16550"/>
                      <a:pt x="1454" y="16876"/>
                      <a:pt x="1179" y="17252"/>
                    </a:cubicBezTo>
                    <a:cubicBezTo>
                      <a:pt x="703" y="17828"/>
                      <a:pt x="452" y="18505"/>
                      <a:pt x="477" y="19257"/>
                    </a:cubicBezTo>
                    <a:cubicBezTo>
                      <a:pt x="502" y="20209"/>
                      <a:pt x="828" y="21111"/>
                      <a:pt x="1229" y="21964"/>
                    </a:cubicBezTo>
                    <a:cubicBezTo>
                      <a:pt x="1630" y="22841"/>
                      <a:pt x="2156" y="23643"/>
                      <a:pt x="2582" y="24470"/>
                    </a:cubicBezTo>
                    <a:cubicBezTo>
                      <a:pt x="3234" y="25748"/>
                      <a:pt x="3860" y="27026"/>
                      <a:pt x="4211" y="28430"/>
                    </a:cubicBezTo>
                    <a:cubicBezTo>
                      <a:pt x="4261" y="28655"/>
                      <a:pt x="4312" y="28881"/>
                      <a:pt x="4362" y="29106"/>
                    </a:cubicBezTo>
                    <a:cubicBezTo>
                      <a:pt x="4337" y="29081"/>
                      <a:pt x="4312" y="29056"/>
                      <a:pt x="4312" y="29031"/>
                    </a:cubicBezTo>
                    <a:cubicBezTo>
                      <a:pt x="3986" y="28104"/>
                      <a:pt x="3485" y="27277"/>
                      <a:pt x="2983" y="26475"/>
                    </a:cubicBezTo>
                    <a:cubicBezTo>
                      <a:pt x="2557" y="25798"/>
                      <a:pt x="2081" y="25172"/>
                      <a:pt x="1404" y="24771"/>
                    </a:cubicBezTo>
                    <a:cubicBezTo>
                      <a:pt x="1152" y="24610"/>
                      <a:pt x="900" y="24492"/>
                      <a:pt x="610" y="24492"/>
                    </a:cubicBezTo>
                    <a:cubicBezTo>
                      <a:pt x="583" y="24492"/>
                      <a:pt x="555" y="24493"/>
                      <a:pt x="527" y="24495"/>
                    </a:cubicBezTo>
                    <a:cubicBezTo>
                      <a:pt x="251" y="24495"/>
                      <a:pt x="1" y="24720"/>
                      <a:pt x="1" y="24996"/>
                    </a:cubicBezTo>
                    <a:cubicBezTo>
                      <a:pt x="1" y="25222"/>
                      <a:pt x="76" y="25397"/>
                      <a:pt x="201" y="25573"/>
                    </a:cubicBezTo>
                    <a:cubicBezTo>
                      <a:pt x="577" y="26149"/>
                      <a:pt x="1104" y="26600"/>
                      <a:pt x="1630" y="27026"/>
                    </a:cubicBezTo>
                    <a:cubicBezTo>
                      <a:pt x="2131" y="27427"/>
                      <a:pt x="2607" y="27828"/>
                      <a:pt x="3033" y="28329"/>
                    </a:cubicBezTo>
                    <a:cubicBezTo>
                      <a:pt x="3334" y="28655"/>
                      <a:pt x="3535" y="29031"/>
                      <a:pt x="3710" y="29432"/>
                    </a:cubicBezTo>
                    <a:cubicBezTo>
                      <a:pt x="3735" y="29507"/>
                      <a:pt x="3810" y="29558"/>
                      <a:pt x="3911" y="29558"/>
                    </a:cubicBezTo>
                    <a:lnTo>
                      <a:pt x="5013" y="29558"/>
                    </a:lnTo>
                    <a:cubicBezTo>
                      <a:pt x="5089" y="29558"/>
                      <a:pt x="5164" y="29507"/>
                      <a:pt x="5164" y="29407"/>
                    </a:cubicBezTo>
                    <a:lnTo>
                      <a:pt x="5164" y="5071"/>
                    </a:lnTo>
                    <a:cubicBezTo>
                      <a:pt x="5164" y="4846"/>
                      <a:pt x="5139" y="4445"/>
                      <a:pt x="5089" y="4219"/>
                    </a:cubicBezTo>
                    <a:cubicBezTo>
                      <a:pt x="4963" y="3593"/>
                      <a:pt x="4888" y="2966"/>
                      <a:pt x="4713" y="2339"/>
                    </a:cubicBezTo>
                    <a:cubicBezTo>
                      <a:pt x="4637" y="2039"/>
                      <a:pt x="4587" y="1738"/>
                      <a:pt x="4612" y="1412"/>
                    </a:cubicBezTo>
                    <a:cubicBezTo>
                      <a:pt x="4637" y="1011"/>
                      <a:pt x="4838" y="685"/>
                      <a:pt x="5615" y="660"/>
                    </a:cubicBezTo>
                    <a:cubicBezTo>
                      <a:pt x="5891" y="660"/>
                      <a:pt x="6166" y="785"/>
                      <a:pt x="6342" y="986"/>
                    </a:cubicBezTo>
                    <a:cubicBezTo>
                      <a:pt x="6442" y="1086"/>
                      <a:pt x="6467" y="1161"/>
                      <a:pt x="6266" y="1212"/>
                    </a:cubicBezTo>
                    <a:cubicBezTo>
                      <a:pt x="6041" y="1287"/>
                      <a:pt x="5966" y="1462"/>
                      <a:pt x="5966" y="1688"/>
                    </a:cubicBezTo>
                    <a:cubicBezTo>
                      <a:pt x="5966" y="1913"/>
                      <a:pt x="6091" y="2064"/>
                      <a:pt x="6317" y="2139"/>
                    </a:cubicBezTo>
                    <a:cubicBezTo>
                      <a:pt x="6383" y="2164"/>
                      <a:pt x="6450" y="2176"/>
                      <a:pt x="6516" y="2176"/>
                    </a:cubicBezTo>
                    <a:cubicBezTo>
                      <a:pt x="6775" y="2176"/>
                      <a:pt x="7014" y="1992"/>
                      <a:pt x="7094" y="1713"/>
                    </a:cubicBezTo>
                    <a:cubicBezTo>
                      <a:pt x="7244" y="1262"/>
                      <a:pt x="7144" y="886"/>
                      <a:pt x="6818" y="560"/>
                    </a:cubicBezTo>
                    <a:cubicBezTo>
                      <a:pt x="6483" y="181"/>
                      <a:pt x="6070" y="0"/>
                      <a:pt x="55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256" name="Google Shape;256;p28"/>
              <p:cNvSpPr/>
              <p:nvPr/>
            </p:nvSpPr>
            <p:spPr>
              <a:xfrm>
                <a:off x="2050900" y="1333975"/>
                <a:ext cx="899150" cy="258550"/>
              </a:xfrm>
              <a:custGeom>
                <a:avLst/>
                <a:gdLst/>
                <a:ahLst/>
                <a:cxnLst/>
                <a:rect l="l" t="t" r="r" b="b"/>
                <a:pathLst>
                  <a:path w="35966" h="10342" extrusionOk="0">
                    <a:moveTo>
                      <a:pt x="9229" y="7144"/>
                    </a:moveTo>
                    <a:cubicBezTo>
                      <a:pt x="10143" y="7144"/>
                      <a:pt x="11049" y="7387"/>
                      <a:pt x="11955" y="7670"/>
                    </a:cubicBezTo>
                    <a:lnTo>
                      <a:pt x="7093" y="7670"/>
                    </a:lnTo>
                    <a:cubicBezTo>
                      <a:pt x="7813" y="7288"/>
                      <a:pt x="8523" y="7144"/>
                      <a:pt x="9229" y="7144"/>
                    </a:cubicBezTo>
                    <a:close/>
                    <a:moveTo>
                      <a:pt x="19351" y="4316"/>
                    </a:moveTo>
                    <a:cubicBezTo>
                      <a:pt x="19715" y="4316"/>
                      <a:pt x="20090" y="4381"/>
                      <a:pt x="20477" y="4487"/>
                    </a:cubicBezTo>
                    <a:cubicBezTo>
                      <a:pt x="21454" y="4763"/>
                      <a:pt x="22331" y="5239"/>
                      <a:pt x="23208" y="5715"/>
                    </a:cubicBezTo>
                    <a:cubicBezTo>
                      <a:pt x="24487" y="6442"/>
                      <a:pt x="25790" y="7119"/>
                      <a:pt x="27193" y="7620"/>
                    </a:cubicBezTo>
                    <a:cubicBezTo>
                      <a:pt x="27218" y="7620"/>
                      <a:pt x="27243" y="7645"/>
                      <a:pt x="27319" y="7670"/>
                    </a:cubicBezTo>
                    <a:lnTo>
                      <a:pt x="19675" y="7670"/>
                    </a:lnTo>
                    <a:cubicBezTo>
                      <a:pt x="19675" y="7570"/>
                      <a:pt x="19775" y="7520"/>
                      <a:pt x="19825" y="7470"/>
                    </a:cubicBezTo>
                    <a:cubicBezTo>
                      <a:pt x="20276" y="6968"/>
                      <a:pt x="20251" y="6216"/>
                      <a:pt x="19775" y="5765"/>
                    </a:cubicBezTo>
                    <a:cubicBezTo>
                      <a:pt x="19616" y="5638"/>
                      <a:pt x="19427" y="5572"/>
                      <a:pt x="19253" y="5572"/>
                    </a:cubicBezTo>
                    <a:cubicBezTo>
                      <a:pt x="19152" y="5572"/>
                      <a:pt x="19055" y="5594"/>
                      <a:pt x="18973" y="5640"/>
                    </a:cubicBezTo>
                    <a:cubicBezTo>
                      <a:pt x="18697" y="5815"/>
                      <a:pt x="18597" y="6091"/>
                      <a:pt x="18697" y="6417"/>
                    </a:cubicBezTo>
                    <a:cubicBezTo>
                      <a:pt x="18747" y="6668"/>
                      <a:pt x="18872" y="6893"/>
                      <a:pt x="19098" y="7043"/>
                    </a:cubicBezTo>
                    <a:cubicBezTo>
                      <a:pt x="19223" y="7119"/>
                      <a:pt x="19198" y="7169"/>
                      <a:pt x="19073" y="7219"/>
                    </a:cubicBezTo>
                    <a:cubicBezTo>
                      <a:pt x="18867" y="7319"/>
                      <a:pt x="18654" y="7365"/>
                      <a:pt x="18446" y="7365"/>
                    </a:cubicBezTo>
                    <a:cubicBezTo>
                      <a:pt x="17871" y="7365"/>
                      <a:pt x="17339" y="7006"/>
                      <a:pt x="17118" y="6417"/>
                    </a:cubicBezTo>
                    <a:cubicBezTo>
                      <a:pt x="16943" y="5941"/>
                      <a:pt x="17193" y="5339"/>
                      <a:pt x="17695" y="4913"/>
                    </a:cubicBezTo>
                    <a:cubicBezTo>
                      <a:pt x="18218" y="4482"/>
                      <a:pt x="18771" y="4316"/>
                      <a:pt x="19351" y="4316"/>
                    </a:cubicBezTo>
                    <a:close/>
                    <a:moveTo>
                      <a:pt x="32075" y="0"/>
                    </a:moveTo>
                    <a:cubicBezTo>
                      <a:pt x="31954" y="0"/>
                      <a:pt x="31830" y="9"/>
                      <a:pt x="31705" y="26"/>
                    </a:cubicBezTo>
                    <a:cubicBezTo>
                      <a:pt x="30903" y="126"/>
                      <a:pt x="30351" y="627"/>
                      <a:pt x="29875" y="1229"/>
                    </a:cubicBezTo>
                    <a:cubicBezTo>
                      <a:pt x="29549" y="1630"/>
                      <a:pt x="29474" y="2106"/>
                      <a:pt x="29574" y="2582"/>
                    </a:cubicBezTo>
                    <a:cubicBezTo>
                      <a:pt x="29750" y="3485"/>
                      <a:pt x="30552" y="4111"/>
                      <a:pt x="31454" y="4136"/>
                    </a:cubicBezTo>
                    <a:cubicBezTo>
                      <a:pt x="31955" y="4136"/>
                      <a:pt x="32406" y="3961"/>
                      <a:pt x="32757" y="3635"/>
                    </a:cubicBezTo>
                    <a:cubicBezTo>
                      <a:pt x="33334" y="3084"/>
                      <a:pt x="33208" y="2432"/>
                      <a:pt x="32707" y="1705"/>
                    </a:cubicBezTo>
                    <a:cubicBezTo>
                      <a:pt x="32582" y="1555"/>
                      <a:pt x="32381" y="1480"/>
                      <a:pt x="32206" y="1429"/>
                    </a:cubicBezTo>
                    <a:cubicBezTo>
                      <a:pt x="32139" y="1409"/>
                      <a:pt x="32071" y="1400"/>
                      <a:pt x="32005" y="1400"/>
                    </a:cubicBezTo>
                    <a:cubicBezTo>
                      <a:pt x="31580" y="1400"/>
                      <a:pt x="31210" y="1787"/>
                      <a:pt x="31254" y="2156"/>
                    </a:cubicBezTo>
                    <a:cubicBezTo>
                      <a:pt x="31304" y="2582"/>
                      <a:pt x="31429" y="2933"/>
                      <a:pt x="31705" y="3234"/>
                    </a:cubicBezTo>
                    <a:cubicBezTo>
                      <a:pt x="31755" y="3284"/>
                      <a:pt x="31830" y="3309"/>
                      <a:pt x="31805" y="3384"/>
                    </a:cubicBezTo>
                    <a:cubicBezTo>
                      <a:pt x="31755" y="3459"/>
                      <a:pt x="31680" y="3459"/>
                      <a:pt x="31604" y="3459"/>
                    </a:cubicBezTo>
                    <a:lnTo>
                      <a:pt x="31304" y="3459"/>
                    </a:lnTo>
                    <a:cubicBezTo>
                      <a:pt x="30827" y="3384"/>
                      <a:pt x="30502" y="3134"/>
                      <a:pt x="30301" y="2733"/>
                    </a:cubicBezTo>
                    <a:cubicBezTo>
                      <a:pt x="30126" y="2382"/>
                      <a:pt x="30126" y="2006"/>
                      <a:pt x="30351" y="1655"/>
                    </a:cubicBezTo>
                    <a:cubicBezTo>
                      <a:pt x="30577" y="1354"/>
                      <a:pt x="30853" y="1079"/>
                      <a:pt x="31178" y="878"/>
                    </a:cubicBezTo>
                    <a:cubicBezTo>
                      <a:pt x="31445" y="718"/>
                      <a:pt x="31711" y="634"/>
                      <a:pt x="31995" y="634"/>
                    </a:cubicBezTo>
                    <a:cubicBezTo>
                      <a:pt x="32112" y="634"/>
                      <a:pt x="32232" y="648"/>
                      <a:pt x="32356" y="678"/>
                    </a:cubicBezTo>
                    <a:cubicBezTo>
                      <a:pt x="33309" y="853"/>
                      <a:pt x="33960" y="1429"/>
                      <a:pt x="34512" y="2156"/>
                    </a:cubicBezTo>
                    <a:cubicBezTo>
                      <a:pt x="35239" y="3084"/>
                      <a:pt x="35389" y="4186"/>
                      <a:pt x="35414" y="5289"/>
                    </a:cubicBezTo>
                    <a:cubicBezTo>
                      <a:pt x="35414" y="5439"/>
                      <a:pt x="35364" y="5490"/>
                      <a:pt x="35213" y="5515"/>
                    </a:cubicBezTo>
                    <a:cubicBezTo>
                      <a:pt x="35088" y="5515"/>
                      <a:pt x="34963" y="5540"/>
                      <a:pt x="34863" y="5565"/>
                    </a:cubicBezTo>
                    <a:cubicBezTo>
                      <a:pt x="34436" y="5690"/>
                      <a:pt x="34311" y="6191"/>
                      <a:pt x="34612" y="6517"/>
                    </a:cubicBezTo>
                    <a:cubicBezTo>
                      <a:pt x="34762" y="6668"/>
                      <a:pt x="34913" y="6793"/>
                      <a:pt x="35088" y="6893"/>
                    </a:cubicBezTo>
                    <a:cubicBezTo>
                      <a:pt x="35264" y="7018"/>
                      <a:pt x="35364" y="7069"/>
                      <a:pt x="35113" y="7194"/>
                    </a:cubicBezTo>
                    <a:cubicBezTo>
                      <a:pt x="35063" y="7219"/>
                      <a:pt x="35013" y="7294"/>
                      <a:pt x="34988" y="7344"/>
                    </a:cubicBezTo>
                    <a:cubicBezTo>
                      <a:pt x="34925" y="7492"/>
                      <a:pt x="34826" y="7551"/>
                      <a:pt x="34691" y="7551"/>
                    </a:cubicBezTo>
                    <a:cubicBezTo>
                      <a:pt x="34666" y="7551"/>
                      <a:pt x="34640" y="7549"/>
                      <a:pt x="34612" y="7545"/>
                    </a:cubicBezTo>
                    <a:cubicBezTo>
                      <a:pt x="34361" y="7545"/>
                      <a:pt x="34111" y="7522"/>
                      <a:pt x="33860" y="7522"/>
                    </a:cubicBezTo>
                    <a:cubicBezTo>
                      <a:pt x="33735" y="7522"/>
                      <a:pt x="33609" y="7528"/>
                      <a:pt x="33484" y="7545"/>
                    </a:cubicBezTo>
                    <a:cubicBezTo>
                      <a:pt x="33183" y="7576"/>
                      <a:pt x="32882" y="7608"/>
                      <a:pt x="32574" y="7608"/>
                    </a:cubicBezTo>
                    <a:cubicBezTo>
                      <a:pt x="32396" y="7608"/>
                      <a:pt x="32215" y="7597"/>
                      <a:pt x="32030" y="7570"/>
                    </a:cubicBezTo>
                    <a:cubicBezTo>
                      <a:pt x="31429" y="7470"/>
                      <a:pt x="30827" y="7269"/>
                      <a:pt x="30226" y="7119"/>
                    </a:cubicBezTo>
                    <a:cubicBezTo>
                      <a:pt x="29198" y="6893"/>
                      <a:pt x="28421" y="6267"/>
                      <a:pt x="27745" y="5490"/>
                    </a:cubicBezTo>
                    <a:cubicBezTo>
                      <a:pt x="27193" y="4888"/>
                      <a:pt x="26717" y="4236"/>
                      <a:pt x="26091" y="3685"/>
                    </a:cubicBezTo>
                    <a:cubicBezTo>
                      <a:pt x="25865" y="3459"/>
                      <a:pt x="25639" y="3284"/>
                      <a:pt x="25339" y="3209"/>
                    </a:cubicBezTo>
                    <a:cubicBezTo>
                      <a:pt x="25264" y="3187"/>
                      <a:pt x="25194" y="3177"/>
                      <a:pt x="25130" y="3177"/>
                    </a:cubicBezTo>
                    <a:cubicBezTo>
                      <a:pt x="24824" y="3177"/>
                      <a:pt x="24633" y="3409"/>
                      <a:pt x="24612" y="3760"/>
                    </a:cubicBezTo>
                    <a:cubicBezTo>
                      <a:pt x="24612" y="3936"/>
                      <a:pt x="24662" y="4111"/>
                      <a:pt x="24737" y="4287"/>
                    </a:cubicBezTo>
                    <a:cubicBezTo>
                      <a:pt x="24963" y="4763"/>
                      <a:pt x="25289" y="5189"/>
                      <a:pt x="25715" y="5515"/>
                    </a:cubicBezTo>
                    <a:cubicBezTo>
                      <a:pt x="26642" y="6267"/>
                      <a:pt x="27695" y="6843"/>
                      <a:pt x="28772" y="7344"/>
                    </a:cubicBezTo>
                    <a:cubicBezTo>
                      <a:pt x="28923" y="7394"/>
                      <a:pt x="29073" y="7444"/>
                      <a:pt x="29248" y="7520"/>
                    </a:cubicBezTo>
                    <a:cubicBezTo>
                      <a:pt x="29223" y="7532"/>
                      <a:pt x="29198" y="7538"/>
                      <a:pt x="29176" y="7538"/>
                    </a:cubicBezTo>
                    <a:cubicBezTo>
                      <a:pt x="29155" y="7538"/>
                      <a:pt x="29136" y="7532"/>
                      <a:pt x="29123" y="7520"/>
                    </a:cubicBezTo>
                    <a:cubicBezTo>
                      <a:pt x="27243" y="7119"/>
                      <a:pt x="25539" y="6292"/>
                      <a:pt x="23885" y="5364"/>
                    </a:cubicBezTo>
                    <a:cubicBezTo>
                      <a:pt x="22958" y="4838"/>
                      <a:pt x="22030" y="4287"/>
                      <a:pt x="21003" y="3961"/>
                    </a:cubicBezTo>
                    <a:cubicBezTo>
                      <a:pt x="20469" y="3798"/>
                      <a:pt x="19935" y="3657"/>
                      <a:pt x="19401" y="3657"/>
                    </a:cubicBezTo>
                    <a:cubicBezTo>
                      <a:pt x="19359" y="3657"/>
                      <a:pt x="19316" y="3658"/>
                      <a:pt x="19274" y="3660"/>
                    </a:cubicBezTo>
                    <a:cubicBezTo>
                      <a:pt x="18497" y="3685"/>
                      <a:pt x="17820" y="3961"/>
                      <a:pt x="17218" y="4462"/>
                    </a:cubicBezTo>
                    <a:cubicBezTo>
                      <a:pt x="16191" y="5314"/>
                      <a:pt x="16141" y="6668"/>
                      <a:pt x="17068" y="7495"/>
                    </a:cubicBezTo>
                    <a:cubicBezTo>
                      <a:pt x="17118" y="7545"/>
                      <a:pt x="17193" y="7595"/>
                      <a:pt x="17218" y="7670"/>
                    </a:cubicBezTo>
                    <a:cubicBezTo>
                      <a:pt x="17076" y="7686"/>
                      <a:pt x="16937" y="7694"/>
                      <a:pt x="16800" y="7694"/>
                    </a:cubicBezTo>
                    <a:cubicBezTo>
                      <a:pt x="16090" y="7694"/>
                      <a:pt x="15442" y="7488"/>
                      <a:pt x="14812" y="7194"/>
                    </a:cubicBezTo>
                    <a:cubicBezTo>
                      <a:pt x="14111" y="6868"/>
                      <a:pt x="13860" y="6166"/>
                      <a:pt x="13885" y="5540"/>
                    </a:cubicBezTo>
                    <a:cubicBezTo>
                      <a:pt x="13885" y="5281"/>
                      <a:pt x="14043" y="5133"/>
                      <a:pt x="14258" y="5133"/>
                    </a:cubicBezTo>
                    <a:cubicBezTo>
                      <a:pt x="14314" y="5133"/>
                      <a:pt x="14374" y="5143"/>
                      <a:pt x="14436" y="5164"/>
                    </a:cubicBezTo>
                    <a:cubicBezTo>
                      <a:pt x="14411" y="5189"/>
                      <a:pt x="14386" y="5189"/>
                      <a:pt x="14361" y="5214"/>
                    </a:cubicBezTo>
                    <a:cubicBezTo>
                      <a:pt x="14211" y="5364"/>
                      <a:pt x="14136" y="5540"/>
                      <a:pt x="14236" y="5740"/>
                    </a:cubicBezTo>
                    <a:cubicBezTo>
                      <a:pt x="14336" y="5966"/>
                      <a:pt x="14512" y="6066"/>
                      <a:pt x="14737" y="6066"/>
                    </a:cubicBezTo>
                    <a:cubicBezTo>
                      <a:pt x="15088" y="6041"/>
                      <a:pt x="15364" y="5690"/>
                      <a:pt x="15314" y="5314"/>
                    </a:cubicBezTo>
                    <a:cubicBezTo>
                      <a:pt x="15238" y="4813"/>
                      <a:pt x="14862" y="4462"/>
                      <a:pt x="14386" y="4462"/>
                    </a:cubicBezTo>
                    <a:cubicBezTo>
                      <a:pt x="14370" y="4461"/>
                      <a:pt x="14353" y="4461"/>
                      <a:pt x="14336" y="4461"/>
                    </a:cubicBezTo>
                    <a:cubicBezTo>
                      <a:pt x="13829" y="4461"/>
                      <a:pt x="13356" y="4827"/>
                      <a:pt x="13283" y="5264"/>
                    </a:cubicBezTo>
                    <a:cubicBezTo>
                      <a:pt x="13158" y="5991"/>
                      <a:pt x="13359" y="6592"/>
                      <a:pt x="13785" y="7169"/>
                    </a:cubicBezTo>
                    <a:cubicBezTo>
                      <a:pt x="13910" y="7369"/>
                      <a:pt x="14136" y="7495"/>
                      <a:pt x="14286" y="7670"/>
                    </a:cubicBezTo>
                    <a:cubicBezTo>
                      <a:pt x="14186" y="7645"/>
                      <a:pt x="14111" y="7570"/>
                      <a:pt x="14010" y="7570"/>
                    </a:cubicBezTo>
                    <a:cubicBezTo>
                      <a:pt x="13459" y="7444"/>
                      <a:pt x="12908" y="7269"/>
                      <a:pt x="12381" y="7119"/>
                    </a:cubicBezTo>
                    <a:cubicBezTo>
                      <a:pt x="11349" y="6817"/>
                      <a:pt x="10316" y="6516"/>
                      <a:pt x="9252" y="6516"/>
                    </a:cubicBezTo>
                    <a:cubicBezTo>
                      <a:pt x="9076" y="6516"/>
                      <a:pt x="8900" y="6524"/>
                      <a:pt x="8722" y="6542"/>
                    </a:cubicBezTo>
                    <a:cubicBezTo>
                      <a:pt x="8221" y="6592"/>
                      <a:pt x="7745" y="6693"/>
                      <a:pt x="7268" y="6893"/>
                    </a:cubicBezTo>
                    <a:cubicBezTo>
                      <a:pt x="6767" y="7119"/>
                      <a:pt x="6241" y="7369"/>
                      <a:pt x="5689" y="7495"/>
                    </a:cubicBezTo>
                    <a:cubicBezTo>
                      <a:pt x="5564" y="7522"/>
                      <a:pt x="5438" y="7536"/>
                      <a:pt x="5314" y="7536"/>
                    </a:cubicBezTo>
                    <a:cubicBezTo>
                      <a:pt x="5093" y="7536"/>
                      <a:pt x="4880" y="7491"/>
                      <a:pt x="4687" y="7394"/>
                    </a:cubicBezTo>
                    <a:cubicBezTo>
                      <a:pt x="4161" y="7119"/>
                      <a:pt x="3810" y="6642"/>
                      <a:pt x="3659" y="6041"/>
                    </a:cubicBezTo>
                    <a:cubicBezTo>
                      <a:pt x="3471" y="5310"/>
                      <a:pt x="4059" y="4579"/>
                      <a:pt x="4756" y="4579"/>
                    </a:cubicBezTo>
                    <a:cubicBezTo>
                      <a:pt x="4799" y="4579"/>
                      <a:pt x="4843" y="4581"/>
                      <a:pt x="4887" y="4587"/>
                    </a:cubicBezTo>
                    <a:cubicBezTo>
                      <a:pt x="4687" y="4637"/>
                      <a:pt x="4562" y="4763"/>
                      <a:pt x="4537" y="4988"/>
                    </a:cubicBezTo>
                    <a:cubicBezTo>
                      <a:pt x="4512" y="5264"/>
                      <a:pt x="4637" y="5490"/>
                      <a:pt x="4887" y="5590"/>
                    </a:cubicBezTo>
                    <a:cubicBezTo>
                      <a:pt x="4983" y="5630"/>
                      <a:pt x="5084" y="5649"/>
                      <a:pt x="5184" y="5649"/>
                    </a:cubicBezTo>
                    <a:cubicBezTo>
                      <a:pt x="5397" y="5649"/>
                      <a:pt x="5603" y="5560"/>
                      <a:pt x="5740" y="5389"/>
                    </a:cubicBezTo>
                    <a:cubicBezTo>
                      <a:pt x="6141" y="4888"/>
                      <a:pt x="5840" y="4136"/>
                      <a:pt x="5188" y="3961"/>
                    </a:cubicBezTo>
                    <a:cubicBezTo>
                      <a:pt x="5068" y="3930"/>
                      <a:pt x="4943" y="3915"/>
                      <a:pt x="4816" y="3915"/>
                    </a:cubicBezTo>
                    <a:cubicBezTo>
                      <a:pt x="4124" y="3915"/>
                      <a:pt x="3383" y="4357"/>
                      <a:pt x="3108" y="5013"/>
                    </a:cubicBezTo>
                    <a:cubicBezTo>
                      <a:pt x="2832" y="5690"/>
                      <a:pt x="2983" y="6317"/>
                      <a:pt x="3334" y="6918"/>
                    </a:cubicBezTo>
                    <a:cubicBezTo>
                      <a:pt x="3459" y="7144"/>
                      <a:pt x="3634" y="7319"/>
                      <a:pt x="3810" y="7495"/>
                    </a:cubicBezTo>
                    <a:cubicBezTo>
                      <a:pt x="3785" y="7520"/>
                      <a:pt x="3766" y="7526"/>
                      <a:pt x="3750" y="7526"/>
                    </a:cubicBezTo>
                    <a:cubicBezTo>
                      <a:pt x="3735" y="7526"/>
                      <a:pt x="3722" y="7520"/>
                      <a:pt x="3710" y="7520"/>
                    </a:cubicBezTo>
                    <a:cubicBezTo>
                      <a:pt x="3233" y="7470"/>
                      <a:pt x="2782" y="7319"/>
                      <a:pt x="2306" y="7219"/>
                    </a:cubicBezTo>
                    <a:cubicBezTo>
                      <a:pt x="2110" y="7170"/>
                      <a:pt x="1914" y="7132"/>
                      <a:pt x="1711" y="7132"/>
                    </a:cubicBezTo>
                    <a:cubicBezTo>
                      <a:pt x="1603" y="7132"/>
                      <a:pt x="1492" y="7143"/>
                      <a:pt x="1379" y="7169"/>
                    </a:cubicBezTo>
                    <a:cubicBezTo>
                      <a:pt x="627" y="7294"/>
                      <a:pt x="301" y="7695"/>
                      <a:pt x="151" y="8572"/>
                    </a:cubicBezTo>
                    <a:cubicBezTo>
                      <a:pt x="0" y="9349"/>
                      <a:pt x="577" y="10176"/>
                      <a:pt x="1354" y="10327"/>
                    </a:cubicBezTo>
                    <a:cubicBezTo>
                      <a:pt x="1409" y="10336"/>
                      <a:pt x="1464" y="10341"/>
                      <a:pt x="1519" y="10341"/>
                    </a:cubicBezTo>
                    <a:cubicBezTo>
                      <a:pt x="1884" y="10341"/>
                      <a:pt x="2216" y="10131"/>
                      <a:pt x="2281" y="9825"/>
                    </a:cubicBezTo>
                    <a:cubicBezTo>
                      <a:pt x="2356" y="9550"/>
                      <a:pt x="2206" y="9249"/>
                      <a:pt x="1980" y="9174"/>
                    </a:cubicBezTo>
                    <a:cubicBezTo>
                      <a:pt x="1916" y="9151"/>
                      <a:pt x="1853" y="9140"/>
                      <a:pt x="1791" y="9140"/>
                    </a:cubicBezTo>
                    <a:cubicBezTo>
                      <a:pt x="1586" y="9140"/>
                      <a:pt x="1406" y="9263"/>
                      <a:pt x="1329" y="9475"/>
                    </a:cubicBezTo>
                    <a:cubicBezTo>
                      <a:pt x="1293" y="9558"/>
                      <a:pt x="1262" y="9591"/>
                      <a:pt x="1230" y="9591"/>
                    </a:cubicBezTo>
                    <a:cubicBezTo>
                      <a:pt x="1194" y="9591"/>
                      <a:pt x="1155" y="9552"/>
                      <a:pt x="1103" y="9500"/>
                    </a:cubicBezTo>
                    <a:cubicBezTo>
                      <a:pt x="777" y="9174"/>
                      <a:pt x="702" y="8798"/>
                      <a:pt x="852" y="8347"/>
                    </a:cubicBezTo>
                    <a:cubicBezTo>
                      <a:pt x="978" y="7946"/>
                      <a:pt x="1203" y="7795"/>
                      <a:pt x="1629" y="7795"/>
                    </a:cubicBezTo>
                    <a:cubicBezTo>
                      <a:pt x="1676" y="7792"/>
                      <a:pt x="1723" y="7790"/>
                      <a:pt x="1769" y="7790"/>
                    </a:cubicBezTo>
                    <a:cubicBezTo>
                      <a:pt x="2067" y="7790"/>
                      <a:pt x="2350" y="7856"/>
                      <a:pt x="2632" y="7921"/>
                    </a:cubicBezTo>
                    <a:cubicBezTo>
                      <a:pt x="3584" y="8146"/>
                      <a:pt x="4512" y="8347"/>
                      <a:pt x="5514" y="8347"/>
                    </a:cubicBezTo>
                    <a:cubicBezTo>
                      <a:pt x="8388" y="8338"/>
                      <a:pt x="11265" y="8336"/>
                      <a:pt x="14142" y="8336"/>
                    </a:cubicBezTo>
                    <a:cubicBezTo>
                      <a:pt x="19897" y="8336"/>
                      <a:pt x="25656" y="8347"/>
                      <a:pt x="31404" y="8347"/>
                    </a:cubicBezTo>
                    <a:lnTo>
                      <a:pt x="35965" y="8347"/>
                    </a:lnTo>
                    <a:lnTo>
                      <a:pt x="35965" y="4462"/>
                    </a:lnTo>
                    <a:cubicBezTo>
                      <a:pt x="35965" y="3685"/>
                      <a:pt x="35665" y="2908"/>
                      <a:pt x="35665" y="2908"/>
                    </a:cubicBezTo>
                    <a:cubicBezTo>
                      <a:pt x="35239" y="1906"/>
                      <a:pt x="34612" y="1079"/>
                      <a:pt x="33685" y="502"/>
                    </a:cubicBezTo>
                    <a:cubicBezTo>
                      <a:pt x="33187" y="191"/>
                      <a:pt x="32655" y="0"/>
                      <a:pt x="32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rgia" panose="02040502050405020303" pitchFamily="18" charset="0"/>
                </a:endParaRPr>
              </a:p>
            </p:txBody>
          </p:sp>
        </p:grpSp>
        <p:grpSp>
          <p:nvGrpSpPr>
            <p:cNvPr id="257" name="Google Shape;257;p28"/>
            <p:cNvGrpSpPr/>
            <p:nvPr/>
          </p:nvGrpSpPr>
          <p:grpSpPr>
            <a:xfrm rot="10800000" flipH="1">
              <a:off x="331764" y="3948540"/>
              <a:ext cx="900228" cy="831192"/>
              <a:chOff x="1936850" y="1333975"/>
              <a:chExt cx="1013200" cy="935500"/>
            </a:xfrm>
          </p:grpSpPr>
          <p:sp>
            <p:nvSpPr>
              <p:cNvPr id="258" name="Google Shape;258;p28"/>
              <p:cNvSpPr/>
              <p:nvPr/>
            </p:nvSpPr>
            <p:spPr>
              <a:xfrm>
                <a:off x="1936850" y="1530525"/>
                <a:ext cx="181100" cy="738950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29558" extrusionOk="0">
                    <a:moveTo>
                      <a:pt x="4512" y="6951"/>
                    </a:moveTo>
                    <a:lnTo>
                      <a:pt x="4512" y="11813"/>
                    </a:lnTo>
                    <a:cubicBezTo>
                      <a:pt x="4011" y="10209"/>
                      <a:pt x="3635" y="8605"/>
                      <a:pt x="4512" y="6951"/>
                    </a:cubicBezTo>
                    <a:close/>
                    <a:moveTo>
                      <a:pt x="2884" y="16942"/>
                    </a:moveTo>
                    <a:cubicBezTo>
                      <a:pt x="3364" y="16942"/>
                      <a:pt x="3834" y="17224"/>
                      <a:pt x="4061" y="17728"/>
                    </a:cubicBezTo>
                    <a:cubicBezTo>
                      <a:pt x="4211" y="18129"/>
                      <a:pt x="4236" y="18530"/>
                      <a:pt x="4036" y="18931"/>
                    </a:cubicBezTo>
                    <a:cubicBezTo>
                      <a:pt x="4006" y="19007"/>
                      <a:pt x="3984" y="19065"/>
                      <a:pt x="3950" y="19065"/>
                    </a:cubicBezTo>
                    <a:cubicBezTo>
                      <a:pt x="3928" y="19065"/>
                      <a:pt x="3900" y="19040"/>
                      <a:pt x="3860" y="18981"/>
                    </a:cubicBezTo>
                    <a:cubicBezTo>
                      <a:pt x="3710" y="18756"/>
                      <a:pt x="3485" y="18630"/>
                      <a:pt x="3234" y="18555"/>
                    </a:cubicBezTo>
                    <a:cubicBezTo>
                      <a:pt x="3163" y="18539"/>
                      <a:pt x="3094" y="18531"/>
                      <a:pt x="3029" y="18531"/>
                    </a:cubicBezTo>
                    <a:cubicBezTo>
                      <a:pt x="2794" y="18531"/>
                      <a:pt x="2600" y="18635"/>
                      <a:pt x="2482" y="18831"/>
                    </a:cubicBezTo>
                    <a:cubicBezTo>
                      <a:pt x="2332" y="19056"/>
                      <a:pt x="2382" y="19382"/>
                      <a:pt x="2582" y="19633"/>
                    </a:cubicBezTo>
                    <a:cubicBezTo>
                      <a:pt x="2810" y="19887"/>
                      <a:pt x="3137" y="20020"/>
                      <a:pt x="3469" y="20020"/>
                    </a:cubicBezTo>
                    <a:cubicBezTo>
                      <a:pt x="3759" y="20020"/>
                      <a:pt x="4053" y="19918"/>
                      <a:pt x="4287" y="19708"/>
                    </a:cubicBezTo>
                    <a:cubicBezTo>
                      <a:pt x="4337" y="19658"/>
                      <a:pt x="4387" y="19583"/>
                      <a:pt x="4487" y="19507"/>
                    </a:cubicBezTo>
                    <a:lnTo>
                      <a:pt x="4487" y="27177"/>
                    </a:lnTo>
                    <a:cubicBezTo>
                      <a:pt x="4337" y="26801"/>
                      <a:pt x="4211" y="26450"/>
                      <a:pt x="4086" y="26124"/>
                    </a:cubicBezTo>
                    <a:cubicBezTo>
                      <a:pt x="3535" y="24796"/>
                      <a:pt x="2833" y="23568"/>
                      <a:pt x="2131" y="22339"/>
                    </a:cubicBezTo>
                    <a:cubicBezTo>
                      <a:pt x="1655" y="21512"/>
                      <a:pt x="1304" y="20635"/>
                      <a:pt x="1179" y="19683"/>
                    </a:cubicBezTo>
                    <a:cubicBezTo>
                      <a:pt x="1028" y="18705"/>
                      <a:pt x="1304" y="17853"/>
                      <a:pt x="2131" y="17202"/>
                    </a:cubicBezTo>
                    <a:cubicBezTo>
                      <a:pt x="2360" y="17025"/>
                      <a:pt x="2624" y="16942"/>
                      <a:pt x="2884" y="16942"/>
                    </a:cubicBezTo>
                    <a:close/>
                    <a:moveTo>
                      <a:pt x="5594" y="0"/>
                    </a:moveTo>
                    <a:cubicBezTo>
                      <a:pt x="5535" y="0"/>
                      <a:pt x="5475" y="3"/>
                      <a:pt x="5414" y="9"/>
                    </a:cubicBezTo>
                    <a:cubicBezTo>
                      <a:pt x="4763" y="59"/>
                      <a:pt x="4161" y="485"/>
                      <a:pt x="4011" y="1136"/>
                    </a:cubicBezTo>
                    <a:cubicBezTo>
                      <a:pt x="3886" y="1638"/>
                      <a:pt x="4011" y="2139"/>
                      <a:pt x="4136" y="2640"/>
                    </a:cubicBezTo>
                    <a:cubicBezTo>
                      <a:pt x="4236" y="2966"/>
                      <a:pt x="4312" y="3317"/>
                      <a:pt x="4362" y="3668"/>
                    </a:cubicBezTo>
                    <a:cubicBezTo>
                      <a:pt x="4287" y="3668"/>
                      <a:pt x="4236" y="3618"/>
                      <a:pt x="4211" y="3567"/>
                    </a:cubicBezTo>
                    <a:cubicBezTo>
                      <a:pt x="3710" y="3091"/>
                      <a:pt x="3134" y="2841"/>
                      <a:pt x="2432" y="2841"/>
                    </a:cubicBezTo>
                    <a:cubicBezTo>
                      <a:pt x="1304" y="2866"/>
                      <a:pt x="502" y="4169"/>
                      <a:pt x="778" y="5096"/>
                    </a:cubicBezTo>
                    <a:cubicBezTo>
                      <a:pt x="910" y="5528"/>
                      <a:pt x="1307" y="5783"/>
                      <a:pt x="1698" y="5783"/>
                    </a:cubicBezTo>
                    <a:cubicBezTo>
                      <a:pt x="1897" y="5783"/>
                      <a:pt x="2095" y="5717"/>
                      <a:pt x="2256" y="5572"/>
                    </a:cubicBezTo>
                    <a:cubicBezTo>
                      <a:pt x="2482" y="5347"/>
                      <a:pt x="2532" y="5096"/>
                      <a:pt x="2432" y="4796"/>
                    </a:cubicBezTo>
                    <a:cubicBezTo>
                      <a:pt x="2332" y="4545"/>
                      <a:pt x="2156" y="4420"/>
                      <a:pt x="1931" y="4395"/>
                    </a:cubicBezTo>
                    <a:cubicBezTo>
                      <a:pt x="1911" y="4393"/>
                      <a:pt x="1892" y="4392"/>
                      <a:pt x="1873" y="4392"/>
                    </a:cubicBezTo>
                    <a:cubicBezTo>
                      <a:pt x="1630" y="4392"/>
                      <a:pt x="1472" y="4541"/>
                      <a:pt x="1379" y="4821"/>
                    </a:cubicBezTo>
                    <a:cubicBezTo>
                      <a:pt x="1379" y="4545"/>
                      <a:pt x="1429" y="4319"/>
                      <a:pt x="1530" y="4144"/>
                    </a:cubicBezTo>
                    <a:cubicBezTo>
                      <a:pt x="1746" y="3760"/>
                      <a:pt x="2031" y="3491"/>
                      <a:pt x="2495" y="3491"/>
                    </a:cubicBezTo>
                    <a:cubicBezTo>
                      <a:pt x="2515" y="3491"/>
                      <a:pt x="2536" y="3491"/>
                      <a:pt x="2557" y="3492"/>
                    </a:cubicBezTo>
                    <a:cubicBezTo>
                      <a:pt x="3209" y="3517"/>
                      <a:pt x="3660" y="3868"/>
                      <a:pt x="4061" y="4319"/>
                    </a:cubicBezTo>
                    <a:cubicBezTo>
                      <a:pt x="4287" y="4570"/>
                      <a:pt x="4337" y="4896"/>
                      <a:pt x="4337" y="5197"/>
                    </a:cubicBezTo>
                    <a:cubicBezTo>
                      <a:pt x="4362" y="5572"/>
                      <a:pt x="4236" y="5923"/>
                      <a:pt x="4086" y="6249"/>
                    </a:cubicBezTo>
                    <a:cubicBezTo>
                      <a:pt x="3911" y="6725"/>
                      <a:pt x="3635" y="7177"/>
                      <a:pt x="3510" y="7678"/>
                    </a:cubicBezTo>
                    <a:cubicBezTo>
                      <a:pt x="3259" y="8630"/>
                      <a:pt x="3309" y="9557"/>
                      <a:pt x="3485" y="10510"/>
                    </a:cubicBezTo>
                    <a:cubicBezTo>
                      <a:pt x="3735" y="11738"/>
                      <a:pt x="4186" y="12941"/>
                      <a:pt x="4462" y="14169"/>
                    </a:cubicBezTo>
                    <a:cubicBezTo>
                      <a:pt x="4437" y="14144"/>
                      <a:pt x="4412" y="14094"/>
                      <a:pt x="4387" y="14069"/>
                    </a:cubicBezTo>
                    <a:cubicBezTo>
                      <a:pt x="3886" y="13392"/>
                      <a:pt x="3209" y="13116"/>
                      <a:pt x="2382" y="13116"/>
                    </a:cubicBezTo>
                    <a:cubicBezTo>
                      <a:pt x="2360" y="13115"/>
                      <a:pt x="2338" y="13115"/>
                      <a:pt x="2317" y="13115"/>
                    </a:cubicBezTo>
                    <a:cubicBezTo>
                      <a:pt x="1876" y="13115"/>
                      <a:pt x="1571" y="13361"/>
                      <a:pt x="1379" y="13768"/>
                    </a:cubicBezTo>
                    <a:cubicBezTo>
                      <a:pt x="1204" y="14119"/>
                      <a:pt x="1229" y="14495"/>
                      <a:pt x="1479" y="14846"/>
                    </a:cubicBezTo>
                    <a:cubicBezTo>
                      <a:pt x="1653" y="15072"/>
                      <a:pt x="1918" y="15185"/>
                      <a:pt x="2177" y="15185"/>
                    </a:cubicBezTo>
                    <a:cubicBezTo>
                      <a:pt x="2406" y="15185"/>
                      <a:pt x="2630" y="15097"/>
                      <a:pt x="2783" y="14921"/>
                    </a:cubicBezTo>
                    <a:cubicBezTo>
                      <a:pt x="2958" y="14695"/>
                      <a:pt x="2908" y="14370"/>
                      <a:pt x="2708" y="14194"/>
                    </a:cubicBezTo>
                    <a:cubicBezTo>
                      <a:pt x="2614" y="14100"/>
                      <a:pt x="2514" y="14056"/>
                      <a:pt x="2412" y="14056"/>
                    </a:cubicBezTo>
                    <a:cubicBezTo>
                      <a:pt x="2296" y="14056"/>
                      <a:pt x="2176" y="14113"/>
                      <a:pt x="2056" y="14219"/>
                    </a:cubicBezTo>
                    <a:cubicBezTo>
                      <a:pt x="2036" y="14239"/>
                      <a:pt x="2015" y="14276"/>
                      <a:pt x="1982" y="14276"/>
                    </a:cubicBezTo>
                    <a:cubicBezTo>
                      <a:pt x="1974" y="14276"/>
                      <a:pt x="1965" y="14274"/>
                      <a:pt x="1956" y="14269"/>
                    </a:cubicBezTo>
                    <a:cubicBezTo>
                      <a:pt x="1906" y="13994"/>
                      <a:pt x="2056" y="13768"/>
                      <a:pt x="2307" y="13768"/>
                    </a:cubicBezTo>
                    <a:cubicBezTo>
                      <a:pt x="2372" y="13762"/>
                      <a:pt x="2437" y="13759"/>
                      <a:pt x="2501" y="13759"/>
                    </a:cubicBezTo>
                    <a:cubicBezTo>
                      <a:pt x="2950" y="13759"/>
                      <a:pt x="3356" y="13912"/>
                      <a:pt x="3685" y="14219"/>
                    </a:cubicBezTo>
                    <a:cubicBezTo>
                      <a:pt x="4036" y="14545"/>
                      <a:pt x="4161" y="14996"/>
                      <a:pt x="4312" y="15447"/>
                    </a:cubicBezTo>
                    <a:cubicBezTo>
                      <a:pt x="4487" y="15974"/>
                      <a:pt x="4562" y="16525"/>
                      <a:pt x="4487" y="17126"/>
                    </a:cubicBezTo>
                    <a:cubicBezTo>
                      <a:pt x="4387" y="17001"/>
                      <a:pt x="4312" y="16926"/>
                      <a:pt x="4211" y="16826"/>
                    </a:cubicBezTo>
                    <a:cubicBezTo>
                      <a:pt x="3817" y="16465"/>
                      <a:pt x="3387" y="16281"/>
                      <a:pt x="2914" y="16281"/>
                    </a:cubicBezTo>
                    <a:cubicBezTo>
                      <a:pt x="2696" y="16281"/>
                      <a:pt x="2469" y="16321"/>
                      <a:pt x="2231" y="16400"/>
                    </a:cubicBezTo>
                    <a:cubicBezTo>
                      <a:pt x="1780" y="16550"/>
                      <a:pt x="1454" y="16876"/>
                      <a:pt x="1179" y="17252"/>
                    </a:cubicBezTo>
                    <a:cubicBezTo>
                      <a:pt x="703" y="17828"/>
                      <a:pt x="452" y="18505"/>
                      <a:pt x="477" y="19257"/>
                    </a:cubicBezTo>
                    <a:cubicBezTo>
                      <a:pt x="502" y="20209"/>
                      <a:pt x="828" y="21111"/>
                      <a:pt x="1229" y="21964"/>
                    </a:cubicBezTo>
                    <a:cubicBezTo>
                      <a:pt x="1630" y="22841"/>
                      <a:pt x="2156" y="23643"/>
                      <a:pt x="2582" y="24470"/>
                    </a:cubicBezTo>
                    <a:cubicBezTo>
                      <a:pt x="3234" y="25748"/>
                      <a:pt x="3860" y="27026"/>
                      <a:pt x="4211" y="28430"/>
                    </a:cubicBezTo>
                    <a:cubicBezTo>
                      <a:pt x="4261" y="28655"/>
                      <a:pt x="4312" y="28881"/>
                      <a:pt x="4362" y="29106"/>
                    </a:cubicBezTo>
                    <a:cubicBezTo>
                      <a:pt x="4337" y="29081"/>
                      <a:pt x="4312" y="29056"/>
                      <a:pt x="4312" y="29031"/>
                    </a:cubicBezTo>
                    <a:cubicBezTo>
                      <a:pt x="3986" y="28104"/>
                      <a:pt x="3485" y="27277"/>
                      <a:pt x="2983" y="26475"/>
                    </a:cubicBezTo>
                    <a:cubicBezTo>
                      <a:pt x="2557" y="25798"/>
                      <a:pt x="2081" y="25172"/>
                      <a:pt x="1404" y="24771"/>
                    </a:cubicBezTo>
                    <a:cubicBezTo>
                      <a:pt x="1152" y="24610"/>
                      <a:pt x="900" y="24492"/>
                      <a:pt x="610" y="24492"/>
                    </a:cubicBezTo>
                    <a:cubicBezTo>
                      <a:pt x="583" y="24492"/>
                      <a:pt x="555" y="24493"/>
                      <a:pt x="527" y="24495"/>
                    </a:cubicBezTo>
                    <a:cubicBezTo>
                      <a:pt x="251" y="24495"/>
                      <a:pt x="1" y="24720"/>
                      <a:pt x="1" y="24996"/>
                    </a:cubicBezTo>
                    <a:cubicBezTo>
                      <a:pt x="1" y="25222"/>
                      <a:pt x="76" y="25397"/>
                      <a:pt x="201" y="25573"/>
                    </a:cubicBezTo>
                    <a:cubicBezTo>
                      <a:pt x="577" y="26149"/>
                      <a:pt x="1104" y="26600"/>
                      <a:pt x="1630" y="27026"/>
                    </a:cubicBezTo>
                    <a:cubicBezTo>
                      <a:pt x="2131" y="27427"/>
                      <a:pt x="2607" y="27828"/>
                      <a:pt x="3033" y="28329"/>
                    </a:cubicBezTo>
                    <a:cubicBezTo>
                      <a:pt x="3334" y="28655"/>
                      <a:pt x="3535" y="29031"/>
                      <a:pt x="3710" y="29432"/>
                    </a:cubicBezTo>
                    <a:cubicBezTo>
                      <a:pt x="3735" y="29507"/>
                      <a:pt x="3810" y="29558"/>
                      <a:pt x="3911" y="29558"/>
                    </a:cubicBezTo>
                    <a:lnTo>
                      <a:pt x="5013" y="29558"/>
                    </a:lnTo>
                    <a:cubicBezTo>
                      <a:pt x="5089" y="29558"/>
                      <a:pt x="5164" y="29507"/>
                      <a:pt x="5164" y="29407"/>
                    </a:cubicBezTo>
                    <a:lnTo>
                      <a:pt x="5164" y="5071"/>
                    </a:lnTo>
                    <a:cubicBezTo>
                      <a:pt x="5164" y="4846"/>
                      <a:pt x="5139" y="4445"/>
                      <a:pt x="5089" y="4219"/>
                    </a:cubicBezTo>
                    <a:cubicBezTo>
                      <a:pt x="4963" y="3593"/>
                      <a:pt x="4888" y="2966"/>
                      <a:pt x="4713" y="2339"/>
                    </a:cubicBezTo>
                    <a:cubicBezTo>
                      <a:pt x="4637" y="2039"/>
                      <a:pt x="4587" y="1738"/>
                      <a:pt x="4612" y="1412"/>
                    </a:cubicBezTo>
                    <a:cubicBezTo>
                      <a:pt x="4637" y="1011"/>
                      <a:pt x="4838" y="685"/>
                      <a:pt x="5615" y="660"/>
                    </a:cubicBezTo>
                    <a:cubicBezTo>
                      <a:pt x="5891" y="660"/>
                      <a:pt x="6166" y="785"/>
                      <a:pt x="6342" y="986"/>
                    </a:cubicBezTo>
                    <a:cubicBezTo>
                      <a:pt x="6442" y="1086"/>
                      <a:pt x="6467" y="1161"/>
                      <a:pt x="6266" y="1212"/>
                    </a:cubicBezTo>
                    <a:cubicBezTo>
                      <a:pt x="6041" y="1287"/>
                      <a:pt x="5966" y="1462"/>
                      <a:pt x="5966" y="1688"/>
                    </a:cubicBezTo>
                    <a:cubicBezTo>
                      <a:pt x="5966" y="1913"/>
                      <a:pt x="6091" y="2064"/>
                      <a:pt x="6317" y="2139"/>
                    </a:cubicBezTo>
                    <a:cubicBezTo>
                      <a:pt x="6383" y="2164"/>
                      <a:pt x="6450" y="2176"/>
                      <a:pt x="6516" y="2176"/>
                    </a:cubicBezTo>
                    <a:cubicBezTo>
                      <a:pt x="6775" y="2176"/>
                      <a:pt x="7014" y="1992"/>
                      <a:pt x="7094" y="1713"/>
                    </a:cubicBezTo>
                    <a:cubicBezTo>
                      <a:pt x="7244" y="1262"/>
                      <a:pt x="7144" y="886"/>
                      <a:pt x="6818" y="560"/>
                    </a:cubicBezTo>
                    <a:cubicBezTo>
                      <a:pt x="6483" y="181"/>
                      <a:pt x="6070" y="0"/>
                      <a:pt x="55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259" name="Google Shape;259;p28"/>
              <p:cNvSpPr/>
              <p:nvPr/>
            </p:nvSpPr>
            <p:spPr>
              <a:xfrm>
                <a:off x="2050900" y="1333975"/>
                <a:ext cx="899150" cy="258550"/>
              </a:xfrm>
              <a:custGeom>
                <a:avLst/>
                <a:gdLst/>
                <a:ahLst/>
                <a:cxnLst/>
                <a:rect l="l" t="t" r="r" b="b"/>
                <a:pathLst>
                  <a:path w="35966" h="10342" extrusionOk="0">
                    <a:moveTo>
                      <a:pt x="9229" y="7144"/>
                    </a:moveTo>
                    <a:cubicBezTo>
                      <a:pt x="10143" y="7144"/>
                      <a:pt x="11049" y="7387"/>
                      <a:pt x="11955" y="7670"/>
                    </a:cubicBezTo>
                    <a:lnTo>
                      <a:pt x="7093" y="7670"/>
                    </a:lnTo>
                    <a:cubicBezTo>
                      <a:pt x="7813" y="7288"/>
                      <a:pt x="8523" y="7144"/>
                      <a:pt x="9229" y="7144"/>
                    </a:cubicBezTo>
                    <a:close/>
                    <a:moveTo>
                      <a:pt x="19351" y="4316"/>
                    </a:moveTo>
                    <a:cubicBezTo>
                      <a:pt x="19715" y="4316"/>
                      <a:pt x="20090" y="4381"/>
                      <a:pt x="20477" y="4487"/>
                    </a:cubicBezTo>
                    <a:cubicBezTo>
                      <a:pt x="21454" y="4763"/>
                      <a:pt x="22331" y="5239"/>
                      <a:pt x="23208" y="5715"/>
                    </a:cubicBezTo>
                    <a:cubicBezTo>
                      <a:pt x="24487" y="6442"/>
                      <a:pt x="25790" y="7119"/>
                      <a:pt x="27193" y="7620"/>
                    </a:cubicBezTo>
                    <a:cubicBezTo>
                      <a:pt x="27218" y="7620"/>
                      <a:pt x="27243" y="7645"/>
                      <a:pt x="27319" y="7670"/>
                    </a:cubicBezTo>
                    <a:lnTo>
                      <a:pt x="19675" y="7670"/>
                    </a:lnTo>
                    <a:cubicBezTo>
                      <a:pt x="19675" y="7570"/>
                      <a:pt x="19775" y="7520"/>
                      <a:pt x="19825" y="7470"/>
                    </a:cubicBezTo>
                    <a:cubicBezTo>
                      <a:pt x="20276" y="6968"/>
                      <a:pt x="20251" y="6216"/>
                      <a:pt x="19775" y="5765"/>
                    </a:cubicBezTo>
                    <a:cubicBezTo>
                      <a:pt x="19616" y="5638"/>
                      <a:pt x="19427" y="5572"/>
                      <a:pt x="19253" y="5572"/>
                    </a:cubicBezTo>
                    <a:cubicBezTo>
                      <a:pt x="19152" y="5572"/>
                      <a:pt x="19055" y="5594"/>
                      <a:pt x="18973" y="5640"/>
                    </a:cubicBezTo>
                    <a:cubicBezTo>
                      <a:pt x="18697" y="5815"/>
                      <a:pt x="18597" y="6091"/>
                      <a:pt x="18697" y="6417"/>
                    </a:cubicBezTo>
                    <a:cubicBezTo>
                      <a:pt x="18747" y="6668"/>
                      <a:pt x="18872" y="6893"/>
                      <a:pt x="19098" y="7043"/>
                    </a:cubicBezTo>
                    <a:cubicBezTo>
                      <a:pt x="19223" y="7119"/>
                      <a:pt x="19198" y="7169"/>
                      <a:pt x="19073" y="7219"/>
                    </a:cubicBezTo>
                    <a:cubicBezTo>
                      <a:pt x="18867" y="7319"/>
                      <a:pt x="18654" y="7365"/>
                      <a:pt x="18446" y="7365"/>
                    </a:cubicBezTo>
                    <a:cubicBezTo>
                      <a:pt x="17871" y="7365"/>
                      <a:pt x="17339" y="7006"/>
                      <a:pt x="17118" y="6417"/>
                    </a:cubicBezTo>
                    <a:cubicBezTo>
                      <a:pt x="16943" y="5941"/>
                      <a:pt x="17193" y="5339"/>
                      <a:pt x="17695" y="4913"/>
                    </a:cubicBezTo>
                    <a:cubicBezTo>
                      <a:pt x="18218" y="4482"/>
                      <a:pt x="18771" y="4316"/>
                      <a:pt x="19351" y="4316"/>
                    </a:cubicBezTo>
                    <a:close/>
                    <a:moveTo>
                      <a:pt x="32075" y="0"/>
                    </a:moveTo>
                    <a:cubicBezTo>
                      <a:pt x="31954" y="0"/>
                      <a:pt x="31830" y="9"/>
                      <a:pt x="31705" y="26"/>
                    </a:cubicBezTo>
                    <a:cubicBezTo>
                      <a:pt x="30903" y="126"/>
                      <a:pt x="30351" y="627"/>
                      <a:pt x="29875" y="1229"/>
                    </a:cubicBezTo>
                    <a:cubicBezTo>
                      <a:pt x="29549" y="1630"/>
                      <a:pt x="29474" y="2106"/>
                      <a:pt x="29574" y="2582"/>
                    </a:cubicBezTo>
                    <a:cubicBezTo>
                      <a:pt x="29750" y="3485"/>
                      <a:pt x="30552" y="4111"/>
                      <a:pt x="31454" y="4136"/>
                    </a:cubicBezTo>
                    <a:cubicBezTo>
                      <a:pt x="31955" y="4136"/>
                      <a:pt x="32406" y="3961"/>
                      <a:pt x="32757" y="3635"/>
                    </a:cubicBezTo>
                    <a:cubicBezTo>
                      <a:pt x="33334" y="3084"/>
                      <a:pt x="33208" y="2432"/>
                      <a:pt x="32707" y="1705"/>
                    </a:cubicBezTo>
                    <a:cubicBezTo>
                      <a:pt x="32582" y="1555"/>
                      <a:pt x="32381" y="1480"/>
                      <a:pt x="32206" y="1429"/>
                    </a:cubicBezTo>
                    <a:cubicBezTo>
                      <a:pt x="32139" y="1409"/>
                      <a:pt x="32071" y="1400"/>
                      <a:pt x="32005" y="1400"/>
                    </a:cubicBezTo>
                    <a:cubicBezTo>
                      <a:pt x="31580" y="1400"/>
                      <a:pt x="31210" y="1787"/>
                      <a:pt x="31254" y="2156"/>
                    </a:cubicBezTo>
                    <a:cubicBezTo>
                      <a:pt x="31304" y="2582"/>
                      <a:pt x="31429" y="2933"/>
                      <a:pt x="31705" y="3234"/>
                    </a:cubicBezTo>
                    <a:cubicBezTo>
                      <a:pt x="31755" y="3284"/>
                      <a:pt x="31830" y="3309"/>
                      <a:pt x="31805" y="3384"/>
                    </a:cubicBezTo>
                    <a:cubicBezTo>
                      <a:pt x="31755" y="3459"/>
                      <a:pt x="31680" y="3459"/>
                      <a:pt x="31604" y="3459"/>
                    </a:cubicBezTo>
                    <a:lnTo>
                      <a:pt x="31304" y="3459"/>
                    </a:lnTo>
                    <a:cubicBezTo>
                      <a:pt x="30827" y="3384"/>
                      <a:pt x="30502" y="3134"/>
                      <a:pt x="30301" y="2733"/>
                    </a:cubicBezTo>
                    <a:cubicBezTo>
                      <a:pt x="30126" y="2382"/>
                      <a:pt x="30126" y="2006"/>
                      <a:pt x="30351" y="1655"/>
                    </a:cubicBezTo>
                    <a:cubicBezTo>
                      <a:pt x="30577" y="1354"/>
                      <a:pt x="30853" y="1079"/>
                      <a:pt x="31178" y="878"/>
                    </a:cubicBezTo>
                    <a:cubicBezTo>
                      <a:pt x="31445" y="718"/>
                      <a:pt x="31711" y="634"/>
                      <a:pt x="31995" y="634"/>
                    </a:cubicBezTo>
                    <a:cubicBezTo>
                      <a:pt x="32112" y="634"/>
                      <a:pt x="32232" y="648"/>
                      <a:pt x="32356" y="678"/>
                    </a:cubicBezTo>
                    <a:cubicBezTo>
                      <a:pt x="33309" y="853"/>
                      <a:pt x="33960" y="1429"/>
                      <a:pt x="34512" y="2156"/>
                    </a:cubicBezTo>
                    <a:cubicBezTo>
                      <a:pt x="35239" y="3084"/>
                      <a:pt x="35389" y="4186"/>
                      <a:pt x="35414" y="5289"/>
                    </a:cubicBezTo>
                    <a:cubicBezTo>
                      <a:pt x="35414" y="5439"/>
                      <a:pt x="35364" y="5490"/>
                      <a:pt x="35213" y="5515"/>
                    </a:cubicBezTo>
                    <a:cubicBezTo>
                      <a:pt x="35088" y="5515"/>
                      <a:pt x="34963" y="5540"/>
                      <a:pt x="34863" y="5565"/>
                    </a:cubicBezTo>
                    <a:cubicBezTo>
                      <a:pt x="34436" y="5690"/>
                      <a:pt x="34311" y="6191"/>
                      <a:pt x="34612" y="6517"/>
                    </a:cubicBezTo>
                    <a:cubicBezTo>
                      <a:pt x="34762" y="6668"/>
                      <a:pt x="34913" y="6793"/>
                      <a:pt x="35088" y="6893"/>
                    </a:cubicBezTo>
                    <a:cubicBezTo>
                      <a:pt x="35264" y="7018"/>
                      <a:pt x="35364" y="7069"/>
                      <a:pt x="35113" y="7194"/>
                    </a:cubicBezTo>
                    <a:cubicBezTo>
                      <a:pt x="35063" y="7219"/>
                      <a:pt x="35013" y="7294"/>
                      <a:pt x="34988" y="7344"/>
                    </a:cubicBezTo>
                    <a:cubicBezTo>
                      <a:pt x="34925" y="7492"/>
                      <a:pt x="34826" y="7551"/>
                      <a:pt x="34691" y="7551"/>
                    </a:cubicBezTo>
                    <a:cubicBezTo>
                      <a:pt x="34666" y="7551"/>
                      <a:pt x="34640" y="7549"/>
                      <a:pt x="34612" y="7545"/>
                    </a:cubicBezTo>
                    <a:cubicBezTo>
                      <a:pt x="34361" y="7545"/>
                      <a:pt x="34111" y="7522"/>
                      <a:pt x="33860" y="7522"/>
                    </a:cubicBezTo>
                    <a:cubicBezTo>
                      <a:pt x="33735" y="7522"/>
                      <a:pt x="33609" y="7528"/>
                      <a:pt x="33484" y="7545"/>
                    </a:cubicBezTo>
                    <a:cubicBezTo>
                      <a:pt x="33183" y="7576"/>
                      <a:pt x="32882" y="7608"/>
                      <a:pt x="32574" y="7608"/>
                    </a:cubicBezTo>
                    <a:cubicBezTo>
                      <a:pt x="32396" y="7608"/>
                      <a:pt x="32215" y="7597"/>
                      <a:pt x="32030" y="7570"/>
                    </a:cubicBezTo>
                    <a:cubicBezTo>
                      <a:pt x="31429" y="7470"/>
                      <a:pt x="30827" y="7269"/>
                      <a:pt x="30226" y="7119"/>
                    </a:cubicBezTo>
                    <a:cubicBezTo>
                      <a:pt x="29198" y="6893"/>
                      <a:pt x="28421" y="6267"/>
                      <a:pt x="27745" y="5490"/>
                    </a:cubicBezTo>
                    <a:cubicBezTo>
                      <a:pt x="27193" y="4888"/>
                      <a:pt x="26717" y="4236"/>
                      <a:pt x="26091" y="3685"/>
                    </a:cubicBezTo>
                    <a:cubicBezTo>
                      <a:pt x="25865" y="3459"/>
                      <a:pt x="25639" y="3284"/>
                      <a:pt x="25339" y="3209"/>
                    </a:cubicBezTo>
                    <a:cubicBezTo>
                      <a:pt x="25264" y="3187"/>
                      <a:pt x="25194" y="3177"/>
                      <a:pt x="25130" y="3177"/>
                    </a:cubicBezTo>
                    <a:cubicBezTo>
                      <a:pt x="24824" y="3177"/>
                      <a:pt x="24633" y="3409"/>
                      <a:pt x="24612" y="3760"/>
                    </a:cubicBezTo>
                    <a:cubicBezTo>
                      <a:pt x="24612" y="3936"/>
                      <a:pt x="24662" y="4111"/>
                      <a:pt x="24737" y="4287"/>
                    </a:cubicBezTo>
                    <a:cubicBezTo>
                      <a:pt x="24963" y="4763"/>
                      <a:pt x="25289" y="5189"/>
                      <a:pt x="25715" y="5515"/>
                    </a:cubicBezTo>
                    <a:cubicBezTo>
                      <a:pt x="26642" y="6267"/>
                      <a:pt x="27695" y="6843"/>
                      <a:pt x="28772" y="7344"/>
                    </a:cubicBezTo>
                    <a:cubicBezTo>
                      <a:pt x="28923" y="7394"/>
                      <a:pt x="29073" y="7444"/>
                      <a:pt x="29248" y="7520"/>
                    </a:cubicBezTo>
                    <a:cubicBezTo>
                      <a:pt x="29223" y="7532"/>
                      <a:pt x="29198" y="7538"/>
                      <a:pt x="29176" y="7538"/>
                    </a:cubicBezTo>
                    <a:cubicBezTo>
                      <a:pt x="29155" y="7538"/>
                      <a:pt x="29136" y="7532"/>
                      <a:pt x="29123" y="7520"/>
                    </a:cubicBezTo>
                    <a:cubicBezTo>
                      <a:pt x="27243" y="7119"/>
                      <a:pt x="25539" y="6292"/>
                      <a:pt x="23885" y="5364"/>
                    </a:cubicBezTo>
                    <a:cubicBezTo>
                      <a:pt x="22958" y="4838"/>
                      <a:pt x="22030" y="4287"/>
                      <a:pt x="21003" y="3961"/>
                    </a:cubicBezTo>
                    <a:cubicBezTo>
                      <a:pt x="20469" y="3798"/>
                      <a:pt x="19935" y="3657"/>
                      <a:pt x="19401" y="3657"/>
                    </a:cubicBezTo>
                    <a:cubicBezTo>
                      <a:pt x="19359" y="3657"/>
                      <a:pt x="19316" y="3658"/>
                      <a:pt x="19274" y="3660"/>
                    </a:cubicBezTo>
                    <a:cubicBezTo>
                      <a:pt x="18497" y="3685"/>
                      <a:pt x="17820" y="3961"/>
                      <a:pt x="17218" y="4462"/>
                    </a:cubicBezTo>
                    <a:cubicBezTo>
                      <a:pt x="16191" y="5314"/>
                      <a:pt x="16141" y="6668"/>
                      <a:pt x="17068" y="7495"/>
                    </a:cubicBezTo>
                    <a:cubicBezTo>
                      <a:pt x="17118" y="7545"/>
                      <a:pt x="17193" y="7595"/>
                      <a:pt x="17218" y="7670"/>
                    </a:cubicBezTo>
                    <a:cubicBezTo>
                      <a:pt x="17076" y="7686"/>
                      <a:pt x="16937" y="7694"/>
                      <a:pt x="16800" y="7694"/>
                    </a:cubicBezTo>
                    <a:cubicBezTo>
                      <a:pt x="16090" y="7694"/>
                      <a:pt x="15442" y="7488"/>
                      <a:pt x="14812" y="7194"/>
                    </a:cubicBezTo>
                    <a:cubicBezTo>
                      <a:pt x="14111" y="6868"/>
                      <a:pt x="13860" y="6166"/>
                      <a:pt x="13885" y="5540"/>
                    </a:cubicBezTo>
                    <a:cubicBezTo>
                      <a:pt x="13885" y="5281"/>
                      <a:pt x="14043" y="5133"/>
                      <a:pt x="14258" y="5133"/>
                    </a:cubicBezTo>
                    <a:cubicBezTo>
                      <a:pt x="14314" y="5133"/>
                      <a:pt x="14374" y="5143"/>
                      <a:pt x="14436" y="5164"/>
                    </a:cubicBezTo>
                    <a:cubicBezTo>
                      <a:pt x="14411" y="5189"/>
                      <a:pt x="14386" y="5189"/>
                      <a:pt x="14361" y="5214"/>
                    </a:cubicBezTo>
                    <a:cubicBezTo>
                      <a:pt x="14211" y="5364"/>
                      <a:pt x="14136" y="5540"/>
                      <a:pt x="14236" y="5740"/>
                    </a:cubicBezTo>
                    <a:cubicBezTo>
                      <a:pt x="14336" y="5966"/>
                      <a:pt x="14512" y="6066"/>
                      <a:pt x="14737" y="6066"/>
                    </a:cubicBezTo>
                    <a:cubicBezTo>
                      <a:pt x="15088" y="6041"/>
                      <a:pt x="15364" y="5690"/>
                      <a:pt x="15314" y="5314"/>
                    </a:cubicBezTo>
                    <a:cubicBezTo>
                      <a:pt x="15238" y="4813"/>
                      <a:pt x="14862" y="4462"/>
                      <a:pt x="14386" y="4462"/>
                    </a:cubicBezTo>
                    <a:cubicBezTo>
                      <a:pt x="14370" y="4461"/>
                      <a:pt x="14353" y="4461"/>
                      <a:pt x="14336" y="4461"/>
                    </a:cubicBezTo>
                    <a:cubicBezTo>
                      <a:pt x="13829" y="4461"/>
                      <a:pt x="13356" y="4827"/>
                      <a:pt x="13283" y="5264"/>
                    </a:cubicBezTo>
                    <a:cubicBezTo>
                      <a:pt x="13158" y="5991"/>
                      <a:pt x="13359" y="6592"/>
                      <a:pt x="13785" y="7169"/>
                    </a:cubicBezTo>
                    <a:cubicBezTo>
                      <a:pt x="13910" y="7369"/>
                      <a:pt x="14136" y="7495"/>
                      <a:pt x="14286" y="7670"/>
                    </a:cubicBezTo>
                    <a:cubicBezTo>
                      <a:pt x="14186" y="7645"/>
                      <a:pt x="14111" y="7570"/>
                      <a:pt x="14010" y="7570"/>
                    </a:cubicBezTo>
                    <a:cubicBezTo>
                      <a:pt x="13459" y="7444"/>
                      <a:pt x="12908" y="7269"/>
                      <a:pt x="12381" y="7119"/>
                    </a:cubicBezTo>
                    <a:cubicBezTo>
                      <a:pt x="11349" y="6817"/>
                      <a:pt x="10316" y="6516"/>
                      <a:pt x="9252" y="6516"/>
                    </a:cubicBezTo>
                    <a:cubicBezTo>
                      <a:pt x="9076" y="6516"/>
                      <a:pt x="8900" y="6524"/>
                      <a:pt x="8722" y="6542"/>
                    </a:cubicBezTo>
                    <a:cubicBezTo>
                      <a:pt x="8221" y="6592"/>
                      <a:pt x="7745" y="6693"/>
                      <a:pt x="7268" y="6893"/>
                    </a:cubicBezTo>
                    <a:cubicBezTo>
                      <a:pt x="6767" y="7119"/>
                      <a:pt x="6241" y="7369"/>
                      <a:pt x="5689" y="7495"/>
                    </a:cubicBezTo>
                    <a:cubicBezTo>
                      <a:pt x="5564" y="7522"/>
                      <a:pt x="5438" y="7536"/>
                      <a:pt x="5314" y="7536"/>
                    </a:cubicBezTo>
                    <a:cubicBezTo>
                      <a:pt x="5093" y="7536"/>
                      <a:pt x="4880" y="7491"/>
                      <a:pt x="4687" y="7394"/>
                    </a:cubicBezTo>
                    <a:cubicBezTo>
                      <a:pt x="4161" y="7119"/>
                      <a:pt x="3810" y="6642"/>
                      <a:pt x="3659" y="6041"/>
                    </a:cubicBezTo>
                    <a:cubicBezTo>
                      <a:pt x="3471" y="5310"/>
                      <a:pt x="4059" y="4579"/>
                      <a:pt x="4756" y="4579"/>
                    </a:cubicBezTo>
                    <a:cubicBezTo>
                      <a:pt x="4799" y="4579"/>
                      <a:pt x="4843" y="4581"/>
                      <a:pt x="4887" y="4587"/>
                    </a:cubicBezTo>
                    <a:cubicBezTo>
                      <a:pt x="4687" y="4637"/>
                      <a:pt x="4562" y="4763"/>
                      <a:pt x="4537" y="4988"/>
                    </a:cubicBezTo>
                    <a:cubicBezTo>
                      <a:pt x="4512" y="5264"/>
                      <a:pt x="4637" y="5490"/>
                      <a:pt x="4887" y="5590"/>
                    </a:cubicBezTo>
                    <a:cubicBezTo>
                      <a:pt x="4983" y="5630"/>
                      <a:pt x="5084" y="5649"/>
                      <a:pt x="5184" y="5649"/>
                    </a:cubicBezTo>
                    <a:cubicBezTo>
                      <a:pt x="5397" y="5649"/>
                      <a:pt x="5603" y="5560"/>
                      <a:pt x="5740" y="5389"/>
                    </a:cubicBezTo>
                    <a:cubicBezTo>
                      <a:pt x="6141" y="4888"/>
                      <a:pt x="5840" y="4136"/>
                      <a:pt x="5188" y="3961"/>
                    </a:cubicBezTo>
                    <a:cubicBezTo>
                      <a:pt x="5068" y="3930"/>
                      <a:pt x="4943" y="3915"/>
                      <a:pt x="4816" y="3915"/>
                    </a:cubicBezTo>
                    <a:cubicBezTo>
                      <a:pt x="4124" y="3915"/>
                      <a:pt x="3383" y="4357"/>
                      <a:pt x="3108" y="5013"/>
                    </a:cubicBezTo>
                    <a:cubicBezTo>
                      <a:pt x="2832" y="5690"/>
                      <a:pt x="2983" y="6317"/>
                      <a:pt x="3334" y="6918"/>
                    </a:cubicBezTo>
                    <a:cubicBezTo>
                      <a:pt x="3459" y="7144"/>
                      <a:pt x="3634" y="7319"/>
                      <a:pt x="3810" y="7495"/>
                    </a:cubicBezTo>
                    <a:cubicBezTo>
                      <a:pt x="3785" y="7520"/>
                      <a:pt x="3766" y="7526"/>
                      <a:pt x="3750" y="7526"/>
                    </a:cubicBezTo>
                    <a:cubicBezTo>
                      <a:pt x="3735" y="7526"/>
                      <a:pt x="3722" y="7520"/>
                      <a:pt x="3710" y="7520"/>
                    </a:cubicBezTo>
                    <a:cubicBezTo>
                      <a:pt x="3233" y="7470"/>
                      <a:pt x="2782" y="7319"/>
                      <a:pt x="2306" y="7219"/>
                    </a:cubicBezTo>
                    <a:cubicBezTo>
                      <a:pt x="2110" y="7170"/>
                      <a:pt x="1914" y="7132"/>
                      <a:pt x="1711" y="7132"/>
                    </a:cubicBezTo>
                    <a:cubicBezTo>
                      <a:pt x="1603" y="7132"/>
                      <a:pt x="1492" y="7143"/>
                      <a:pt x="1379" y="7169"/>
                    </a:cubicBezTo>
                    <a:cubicBezTo>
                      <a:pt x="627" y="7294"/>
                      <a:pt x="301" y="7695"/>
                      <a:pt x="151" y="8572"/>
                    </a:cubicBezTo>
                    <a:cubicBezTo>
                      <a:pt x="0" y="9349"/>
                      <a:pt x="577" y="10176"/>
                      <a:pt x="1354" y="10327"/>
                    </a:cubicBezTo>
                    <a:cubicBezTo>
                      <a:pt x="1409" y="10336"/>
                      <a:pt x="1464" y="10341"/>
                      <a:pt x="1519" y="10341"/>
                    </a:cubicBezTo>
                    <a:cubicBezTo>
                      <a:pt x="1884" y="10341"/>
                      <a:pt x="2216" y="10131"/>
                      <a:pt x="2281" y="9825"/>
                    </a:cubicBezTo>
                    <a:cubicBezTo>
                      <a:pt x="2356" y="9550"/>
                      <a:pt x="2206" y="9249"/>
                      <a:pt x="1980" y="9174"/>
                    </a:cubicBezTo>
                    <a:cubicBezTo>
                      <a:pt x="1916" y="9151"/>
                      <a:pt x="1853" y="9140"/>
                      <a:pt x="1791" y="9140"/>
                    </a:cubicBezTo>
                    <a:cubicBezTo>
                      <a:pt x="1586" y="9140"/>
                      <a:pt x="1406" y="9263"/>
                      <a:pt x="1329" y="9475"/>
                    </a:cubicBezTo>
                    <a:cubicBezTo>
                      <a:pt x="1293" y="9558"/>
                      <a:pt x="1262" y="9591"/>
                      <a:pt x="1230" y="9591"/>
                    </a:cubicBezTo>
                    <a:cubicBezTo>
                      <a:pt x="1194" y="9591"/>
                      <a:pt x="1155" y="9552"/>
                      <a:pt x="1103" y="9500"/>
                    </a:cubicBezTo>
                    <a:cubicBezTo>
                      <a:pt x="777" y="9174"/>
                      <a:pt x="702" y="8798"/>
                      <a:pt x="852" y="8347"/>
                    </a:cubicBezTo>
                    <a:cubicBezTo>
                      <a:pt x="978" y="7946"/>
                      <a:pt x="1203" y="7795"/>
                      <a:pt x="1629" y="7795"/>
                    </a:cubicBezTo>
                    <a:cubicBezTo>
                      <a:pt x="1676" y="7792"/>
                      <a:pt x="1723" y="7790"/>
                      <a:pt x="1769" y="7790"/>
                    </a:cubicBezTo>
                    <a:cubicBezTo>
                      <a:pt x="2067" y="7790"/>
                      <a:pt x="2350" y="7856"/>
                      <a:pt x="2632" y="7921"/>
                    </a:cubicBezTo>
                    <a:cubicBezTo>
                      <a:pt x="3584" y="8146"/>
                      <a:pt x="4512" y="8347"/>
                      <a:pt x="5514" y="8347"/>
                    </a:cubicBezTo>
                    <a:cubicBezTo>
                      <a:pt x="8388" y="8338"/>
                      <a:pt x="11265" y="8336"/>
                      <a:pt x="14142" y="8336"/>
                    </a:cubicBezTo>
                    <a:cubicBezTo>
                      <a:pt x="19897" y="8336"/>
                      <a:pt x="25656" y="8347"/>
                      <a:pt x="31404" y="8347"/>
                    </a:cubicBezTo>
                    <a:lnTo>
                      <a:pt x="35965" y="8347"/>
                    </a:lnTo>
                    <a:lnTo>
                      <a:pt x="35965" y="4462"/>
                    </a:lnTo>
                    <a:cubicBezTo>
                      <a:pt x="35965" y="3685"/>
                      <a:pt x="35665" y="2908"/>
                      <a:pt x="35665" y="2908"/>
                    </a:cubicBezTo>
                    <a:cubicBezTo>
                      <a:pt x="35239" y="1906"/>
                      <a:pt x="34612" y="1079"/>
                      <a:pt x="33685" y="502"/>
                    </a:cubicBezTo>
                    <a:cubicBezTo>
                      <a:pt x="33187" y="191"/>
                      <a:pt x="32655" y="0"/>
                      <a:pt x="32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260" name="Google Shape;260;p28"/>
            <p:cNvSpPr/>
            <p:nvPr/>
          </p:nvSpPr>
          <p:spPr>
            <a:xfrm>
              <a:off x="429421" y="1285161"/>
              <a:ext cx="18300" cy="2514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591908" y="3633720"/>
            <a:ext cx="1876776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ro-MD" dirty="0">
                <a:latin typeface="Georgia" panose="02040502050405020303" pitchFamily="18" charset="0"/>
              </a:rPr>
              <a:t>Babalici Ștefan</a:t>
            </a:r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ro-MD" dirty="0">
                <a:latin typeface="Georgia" panose="02040502050405020303" pitchFamily="18" charset="0"/>
              </a:rPr>
              <a:t>Bocșa Dumitru</a:t>
            </a:r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ro-MD" dirty="0">
                <a:latin typeface="Georgia" panose="02040502050405020303" pitchFamily="18" charset="0"/>
              </a:rPr>
              <a:t>Bocșa Aureliu</a:t>
            </a:r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ro-MD" dirty="0">
                <a:latin typeface="Georgia" panose="02040502050405020303" pitchFamily="18" charset="0"/>
              </a:rPr>
              <a:t>Condrea Mihail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"/>
          <p:cNvSpPr txBox="1">
            <a:spLocks noGrp="1"/>
          </p:cNvSpPr>
          <p:nvPr>
            <p:ph type="title"/>
          </p:nvPr>
        </p:nvSpPr>
        <p:spPr>
          <a:xfrm>
            <a:off x="2288911" y="327660"/>
            <a:ext cx="5658749" cy="14256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o-MD" sz="8000" dirty="0" smtClean="0">
                <a:latin typeface="Georgia" panose="02040502050405020303" pitchFamily="18" charset="0"/>
              </a:rPr>
              <a:t>Influența</a:t>
            </a:r>
            <a:endParaRPr sz="8000" dirty="0">
              <a:latin typeface="Georgia" panose="02040502050405020303" pitchFamily="18" charset="0"/>
            </a:endParaRPr>
          </a:p>
        </p:txBody>
      </p:sp>
      <p:sp>
        <p:nvSpPr>
          <p:cNvPr id="32" name="Google Shape;292;p31"/>
          <p:cNvSpPr txBox="1">
            <a:spLocks/>
          </p:cNvSpPr>
          <p:nvPr/>
        </p:nvSpPr>
        <p:spPr>
          <a:xfrm>
            <a:off x="825811" y="381722"/>
            <a:ext cx="1463100" cy="139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ro-MD" sz="8000" dirty="0" smtClean="0">
                <a:latin typeface="Georgia" panose="02040502050405020303" pitchFamily="18" charset="0"/>
              </a:rPr>
              <a:t>05</a:t>
            </a:r>
            <a:endParaRPr lang="en" sz="8000" dirty="0">
              <a:latin typeface="Georgia" panose="020405020504050203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5143" y="378920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o-MD" sz="1600" dirty="0" smtClean="0">
                <a:latin typeface="Georgia" panose="02040502050405020303" pitchFamily="18" charset="0"/>
              </a:rPr>
              <a:t>	</a:t>
            </a:r>
            <a:r>
              <a:rPr lang="en-US" sz="1600" dirty="0" err="1" smtClean="0">
                <a:latin typeface="Georgia" panose="02040502050405020303" pitchFamily="18" charset="0"/>
              </a:rPr>
              <a:t>Cronica</a:t>
            </a:r>
            <a:r>
              <a:rPr lang="en-US" sz="1600" dirty="0" smtClean="0">
                <a:latin typeface="Georgia" panose="02040502050405020303" pitchFamily="18" charset="0"/>
              </a:rPr>
              <a:t> </a:t>
            </a:r>
            <a:r>
              <a:rPr lang="ro-MD" sz="1600" dirty="0" smtClean="0">
                <a:latin typeface="Georgia" panose="02040502050405020303" pitchFamily="18" charset="0"/>
              </a:rPr>
              <a:t>sa</a:t>
            </a:r>
            <a:r>
              <a:rPr lang="en-US" sz="1600" dirty="0" smtClean="0">
                <a:latin typeface="Georgia" panose="02040502050405020303" pitchFamily="18" charset="0"/>
              </a:rPr>
              <a:t> </a:t>
            </a:r>
            <a:r>
              <a:rPr lang="en-US" sz="1600" dirty="0" err="1">
                <a:latin typeface="Georgia" panose="02040502050405020303" pitchFamily="18" charset="0"/>
              </a:rPr>
              <a:t>este</a:t>
            </a:r>
            <a:r>
              <a:rPr lang="en-US" sz="1600" dirty="0">
                <a:latin typeface="Georgia" panose="02040502050405020303" pitchFamily="18" charset="0"/>
              </a:rPr>
              <a:t> prima </a:t>
            </a:r>
            <a:r>
              <a:rPr lang="en-US" sz="1600" dirty="0" err="1">
                <a:latin typeface="Georgia" panose="02040502050405020303" pitchFamily="18" charset="0"/>
              </a:rPr>
              <a:t>scriere</a:t>
            </a:r>
            <a:r>
              <a:rPr lang="en-US" sz="1600" dirty="0">
                <a:latin typeface="Georgia" panose="02040502050405020303" pitchFamily="18" charset="0"/>
              </a:rPr>
              <a:t> din </a:t>
            </a:r>
            <a:r>
              <a:rPr lang="en-US" sz="1600" dirty="0" err="1">
                <a:latin typeface="Georgia" panose="02040502050405020303" pitchFamily="18" charset="0"/>
              </a:rPr>
              <a:t>literatura</a:t>
            </a:r>
            <a:r>
              <a:rPr lang="en-US" sz="1600" dirty="0">
                <a:latin typeface="Georgia" panose="02040502050405020303" pitchFamily="18" charset="0"/>
              </a:rPr>
              <a:t> </a:t>
            </a:r>
            <a:r>
              <a:rPr lang="en-US" sz="1600" dirty="0" err="1">
                <a:latin typeface="Georgia" panose="02040502050405020303" pitchFamily="18" charset="0"/>
              </a:rPr>
              <a:t>română</a:t>
            </a:r>
            <a:r>
              <a:rPr lang="en-US" sz="1600" dirty="0">
                <a:latin typeface="Georgia" panose="02040502050405020303" pitchFamily="18" charset="0"/>
              </a:rPr>
              <a:t> care se </a:t>
            </a:r>
            <a:r>
              <a:rPr lang="en-US" sz="1600" dirty="0" err="1">
                <a:latin typeface="Georgia" panose="02040502050405020303" pitchFamily="18" charset="0"/>
              </a:rPr>
              <a:t>depărtează</a:t>
            </a:r>
            <a:r>
              <a:rPr lang="en-US" sz="1600" dirty="0">
                <a:latin typeface="Georgia" panose="02040502050405020303" pitchFamily="18" charset="0"/>
              </a:rPr>
              <a:t> de </a:t>
            </a:r>
            <a:r>
              <a:rPr lang="en-US" sz="1600" dirty="0" err="1">
                <a:latin typeface="Georgia" panose="02040502050405020303" pitchFamily="18" charset="0"/>
              </a:rPr>
              <a:t>stilul</a:t>
            </a:r>
            <a:r>
              <a:rPr lang="en-US" sz="1600" dirty="0">
                <a:latin typeface="Georgia" panose="02040502050405020303" pitchFamily="18" charset="0"/>
              </a:rPr>
              <a:t> </a:t>
            </a:r>
            <a:r>
              <a:rPr lang="en-US" sz="1600" dirty="0" err="1" smtClean="0">
                <a:latin typeface="Georgia" panose="02040502050405020303" pitchFamily="18" charset="0"/>
              </a:rPr>
              <a:t>bisericesc</a:t>
            </a:r>
            <a:r>
              <a:rPr lang="ro-MD" sz="1600" dirty="0" smtClean="0">
                <a:latin typeface="Georgia" panose="02040502050405020303" pitchFamily="18" charset="0"/>
              </a:rPr>
              <a:t>.</a:t>
            </a:r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5811" y="1944536"/>
            <a:ext cx="74106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MD" sz="1600" dirty="0" smtClean="0">
                <a:latin typeface="Georgia" panose="02040502050405020303" pitchFamily="18" charset="0"/>
              </a:rPr>
              <a:t>	</a:t>
            </a:r>
            <a:r>
              <a:rPr lang="ro-MD" sz="1600" i="1" u="sng" dirty="0" smtClean="0">
                <a:latin typeface="Georgia" panose="02040502050405020303" pitchFamily="18" charset="0"/>
              </a:rPr>
              <a:t>„</a:t>
            </a:r>
            <a:r>
              <a:rPr lang="en-US" sz="1600" i="1" u="sng" dirty="0" err="1" smtClean="0">
                <a:latin typeface="Georgia" panose="02040502050405020303" pitchFamily="18" charset="0"/>
              </a:rPr>
              <a:t>Letopise</a:t>
            </a:r>
            <a:r>
              <a:rPr lang="ro-MD" sz="1600" i="1" u="sng" dirty="0">
                <a:latin typeface="Georgia" panose="02040502050405020303" pitchFamily="18" charset="0"/>
              </a:rPr>
              <a:t>ț</a:t>
            </a:r>
            <a:r>
              <a:rPr lang="en-US" sz="1600" i="1" u="sng" dirty="0" err="1" smtClean="0">
                <a:latin typeface="Georgia" panose="02040502050405020303" pitchFamily="18" charset="0"/>
              </a:rPr>
              <a:t>ul</a:t>
            </a:r>
            <a:r>
              <a:rPr lang="en-US" sz="1600" i="1" u="sng" dirty="0" smtClean="0">
                <a:latin typeface="Georgia" panose="02040502050405020303" pitchFamily="18" charset="0"/>
              </a:rPr>
              <a:t> </a:t>
            </a:r>
            <a:r>
              <a:rPr lang="ro-MD" sz="1600" i="1" u="sng" dirty="0" smtClean="0">
                <a:latin typeface="Georgia" panose="02040502050405020303" pitchFamily="18" charset="0"/>
              </a:rPr>
              <a:t>Ță</a:t>
            </a:r>
            <a:r>
              <a:rPr lang="en-US" sz="1600" i="1" u="sng" dirty="0" err="1" smtClean="0">
                <a:latin typeface="Georgia" panose="02040502050405020303" pitchFamily="18" charset="0"/>
              </a:rPr>
              <a:t>rii</a:t>
            </a:r>
            <a:r>
              <a:rPr lang="en-US" sz="1600" i="1" u="sng" dirty="0" smtClean="0">
                <a:latin typeface="Georgia" panose="02040502050405020303" pitchFamily="18" charset="0"/>
              </a:rPr>
              <a:t> </a:t>
            </a:r>
            <a:r>
              <a:rPr lang="en-US" sz="1600" i="1" u="sng" dirty="0" err="1" smtClean="0">
                <a:latin typeface="Georgia" panose="02040502050405020303" pitchFamily="18" charset="0"/>
              </a:rPr>
              <a:t>Moldovei</a:t>
            </a:r>
            <a:r>
              <a:rPr lang="ro-MD" sz="1600" i="1" u="sng" dirty="0" smtClean="0">
                <a:latin typeface="Georgia" panose="02040502050405020303" pitchFamily="18" charset="0"/>
              </a:rPr>
              <a:t>”</a:t>
            </a:r>
            <a:r>
              <a:rPr lang="ro-MD" sz="1600" dirty="0">
                <a:latin typeface="Georgia" panose="02040502050405020303" pitchFamily="18" charset="0"/>
              </a:rPr>
              <a:t> </a:t>
            </a:r>
            <a:r>
              <a:rPr lang="en-US" sz="1600" dirty="0" err="1" smtClean="0">
                <a:latin typeface="Georgia" panose="02040502050405020303" pitchFamily="18" charset="0"/>
              </a:rPr>
              <a:t>este</a:t>
            </a:r>
            <a:r>
              <a:rPr lang="ro-MD" sz="1600" dirty="0" smtClean="0">
                <a:latin typeface="Georgia" panose="02040502050405020303" pitchFamily="18" charset="0"/>
              </a:rPr>
              <a:t> </a:t>
            </a:r>
            <a:r>
              <a:rPr lang="en-US" sz="1600" dirty="0" smtClean="0">
                <a:latin typeface="Georgia" panose="02040502050405020303" pitchFamily="18" charset="0"/>
              </a:rPr>
              <a:t>prima </a:t>
            </a:r>
            <a:r>
              <a:rPr lang="en-US" sz="1600" dirty="0" err="1" smtClean="0">
                <a:latin typeface="Georgia" panose="02040502050405020303" pitchFamily="18" charset="0"/>
              </a:rPr>
              <a:t>cronic</a:t>
            </a:r>
            <a:r>
              <a:rPr lang="ro-MD" sz="1600" dirty="0">
                <a:latin typeface="Georgia" panose="02040502050405020303" pitchFamily="18" charset="0"/>
              </a:rPr>
              <a:t>ă</a:t>
            </a:r>
            <a:r>
              <a:rPr lang="en-US" sz="1600" dirty="0" smtClean="0">
                <a:latin typeface="Georgia" panose="02040502050405020303" pitchFamily="18" charset="0"/>
              </a:rPr>
              <a:t> </a:t>
            </a:r>
            <a:r>
              <a:rPr lang="en-US" sz="1600" dirty="0" err="1" smtClean="0">
                <a:latin typeface="Georgia" panose="02040502050405020303" pitchFamily="18" charset="0"/>
              </a:rPr>
              <a:t>scris</a:t>
            </a:r>
            <a:r>
              <a:rPr lang="ro-MD" sz="1600" dirty="0" smtClean="0">
                <a:latin typeface="Georgia" panose="02040502050405020303" pitchFamily="18" charset="0"/>
              </a:rPr>
              <a:t>ă</a:t>
            </a:r>
            <a:r>
              <a:rPr lang="en-US" sz="1600" dirty="0" smtClean="0">
                <a:latin typeface="Georgia" panose="02040502050405020303" pitchFamily="18" charset="0"/>
              </a:rPr>
              <a:t> </a:t>
            </a:r>
            <a:r>
              <a:rPr lang="en-US" sz="1600" dirty="0">
                <a:latin typeface="Georgia" panose="02040502050405020303" pitchFamily="18" charset="0"/>
              </a:rPr>
              <a:t>cu </a:t>
            </a:r>
            <a:r>
              <a:rPr lang="en-US" sz="1600" dirty="0" err="1" smtClean="0">
                <a:latin typeface="Georgia" panose="02040502050405020303" pitchFamily="18" charset="0"/>
              </a:rPr>
              <a:t>inten</a:t>
            </a:r>
            <a:r>
              <a:rPr lang="ro-MD" sz="1600" dirty="0">
                <a:latin typeface="Georgia" panose="02040502050405020303" pitchFamily="18" charset="0"/>
              </a:rPr>
              <a:t>ț</a:t>
            </a:r>
            <a:r>
              <a:rPr lang="en-US" sz="1600" dirty="0" smtClean="0">
                <a:latin typeface="Georgia" panose="02040502050405020303" pitchFamily="18" charset="0"/>
              </a:rPr>
              <a:t>ii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artistice</a:t>
            </a:r>
            <a:r>
              <a:rPr lang="ro-MD" sz="1600" dirty="0" smtClean="0">
                <a:latin typeface="Georgia" panose="02040502050405020303" pitchFamily="18" charset="0"/>
              </a:rPr>
              <a:t>. Î</a:t>
            </a:r>
            <a:r>
              <a:rPr lang="en-US" sz="1600" dirty="0" smtClean="0">
                <a:latin typeface="Georgia" panose="02040502050405020303" pitchFamily="18" charset="0"/>
              </a:rPr>
              <a:t>n </a:t>
            </a:r>
            <a:r>
              <a:rPr lang="en-US" sz="1600" dirty="0" smtClean="0">
                <a:latin typeface="Georgia" panose="02040502050405020303" pitchFamily="18" charset="0"/>
              </a:rPr>
              <a:t>opera</a:t>
            </a:r>
            <a:r>
              <a:rPr lang="ro-MD" sz="1600" dirty="0" smtClean="0">
                <a:latin typeface="Georgia" panose="02040502050405020303" pitchFamily="18" charset="0"/>
              </a:rPr>
              <a:t> sunt prezente figuri de stil ca</a:t>
            </a:r>
            <a:r>
              <a:rPr lang="en-US" sz="1600" dirty="0" smtClean="0">
                <a:latin typeface="Georgia" panose="02040502050405020303" pitchFamily="18" charset="0"/>
              </a:rPr>
              <a:t> </a:t>
            </a: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interoga</a:t>
            </a:r>
            <a:r>
              <a:rPr lang="ro-MD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ț</a:t>
            </a: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ia</a:t>
            </a:r>
            <a:r>
              <a:rPr lang="ro-MD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 retorică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ro-MD" sz="1600" dirty="0" err="1">
                <a:solidFill>
                  <a:schemeClr val="tx1"/>
                </a:solidFill>
                <a:latin typeface="Georgia" panose="02040502050405020303" pitchFamily="18" charset="0"/>
              </a:rPr>
              <a:t>ș</a:t>
            </a:r>
            <a:r>
              <a:rPr lang="en-US" sz="16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exclama</a:t>
            </a:r>
            <a:r>
              <a:rPr lang="ro-MD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ț</a:t>
            </a: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ia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retoric</a:t>
            </a:r>
            <a:r>
              <a:rPr lang="ro-MD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ă</a:t>
            </a:r>
            <a:r>
              <a:rPr lang="en-US" sz="1600" dirty="0" smtClean="0">
                <a:latin typeface="Georgia" panose="02040502050405020303" pitchFamily="18" charset="0"/>
              </a:rPr>
              <a:t>. </a:t>
            </a:r>
            <a:r>
              <a:rPr lang="en-US" sz="1600" b="1" dirty="0" err="1">
                <a:latin typeface="Georgia" panose="02040502050405020303" pitchFamily="18" charset="0"/>
              </a:rPr>
              <a:t>Grigore</a:t>
            </a:r>
            <a:r>
              <a:rPr lang="en-US" sz="1600" b="1" dirty="0">
                <a:latin typeface="Georgia" panose="02040502050405020303" pitchFamily="18" charset="0"/>
              </a:rPr>
              <a:t> </a:t>
            </a:r>
            <a:r>
              <a:rPr lang="en-US" sz="1600" b="1" dirty="0" err="1">
                <a:latin typeface="Georgia" panose="02040502050405020303" pitchFamily="18" charset="0"/>
              </a:rPr>
              <a:t>Ureche</a:t>
            </a:r>
            <a:r>
              <a:rPr lang="en-US" sz="1600" dirty="0">
                <a:latin typeface="Georgia" panose="02040502050405020303" pitchFamily="18" charset="0"/>
              </a:rPr>
              <a:t> </a:t>
            </a:r>
            <a:r>
              <a:rPr lang="ro-MD" sz="1600" dirty="0" smtClean="0">
                <a:latin typeface="Georgia" panose="02040502050405020303" pitchFamily="18" charset="0"/>
              </a:rPr>
              <a:t>î</a:t>
            </a:r>
            <a:r>
              <a:rPr lang="en-US" sz="1600" dirty="0" err="1" smtClean="0">
                <a:latin typeface="Georgia" panose="02040502050405020303" pitchFamily="18" charset="0"/>
              </a:rPr>
              <a:t>naugureaz</a:t>
            </a:r>
            <a:r>
              <a:rPr lang="ro-MD" sz="1600" dirty="0">
                <a:latin typeface="Georgia" panose="02040502050405020303" pitchFamily="18" charset="0"/>
              </a:rPr>
              <a:t>ă</a:t>
            </a:r>
            <a:r>
              <a:rPr lang="en-US" sz="1600" dirty="0" smtClean="0">
                <a:latin typeface="Georgia" panose="02040502050405020303" pitchFamily="18" charset="0"/>
              </a:rPr>
              <a:t> </a:t>
            </a:r>
            <a:r>
              <a:rPr lang="en-US" sz="1600" dirty="0">
                <a:latin typeface="Georgia" panose="02040502050405020303" pitchFamily="18" charset="0"/>
              </a:rPr>
              <a:t>forma </a:t>
            </a:r>
            <a:r>
              <a:rPr lang="en-US" sz="1600" dirty="0" err="1" smtClean="0">
                <a:latin typeface="Georgia" panose="02040502050405020303" pitchFamily="18" charset="0"/>
              </a:rPr>
              <a:t>simpl</a:t>
            </a:r>
            <a:r>
              <a:rPr lang="ro-MD" sz="1600" dirty="0">
                <a:latin typeface="Georgia" panose="02040502050405020303" pitchFamily="18" charset="0"/>
              </a:rPr>
              <a:t>ă</a:t>
            </a:r>
            <a:r>
              <a:rPr lang="en-US" sz="1600" dirty="0" smtClean="0">
                <a:latin typeface="Georgia" panose="02040502050405020303" pitchFamily="18" charset="0"/>
              </a:rPr>
              <a:t> a</a:t>
            </a:r>
            <a:r>
              <a:rPr lang="ro-MD" sz="1600" dirty="0" smtClean="0">
                <a:latin typeface="Georgia" panose="02040502050405020303" pitchFamily="18" charset="0"/>
              </a:rPr>
              <a:t> </a:t>
            </a:r>
            <a:r>
              <a:rPr lang="en-US" sz="1600" dirty="0" err="1" smtClean="0">
                <a:latin typeface="Georgia" panose="02040502050405020303" pitchFamily="18" charset="0"/>
              </a:rPr>
              <a:t>nara</a:t>
            </a:r>
            <a:r>
              <a:rPr lang="ro-MD" sz="1600" dirty="0">
                <a:latin typeface="Georgia" panose="02040502050405020303" pitchFamily="18" charset="0"/>
              </a:rPr>
              <a:t>ț</a:t>
            </a:r>
            <a:r>
              <a:rPr lang="en-US" sz="1600" dirty="0" err="1" smtClean="0">
                <a:latin typeface="Georgia" panose="02040502050405020303" pitchFamily="18" charset="0"/>
              </a:rPr>
              <a:t>iunii</a:t>
            </a:r>
            <a:r>
              <a:rPr lang="en-US" sz="1600" dirty="0" smtClean="0">
                <a:latin typeface="Georgia" panose="02040502050405020303" pitchFamily="18" charset="0"/>
              </a:rPr>
              <a:t> </a:t>
            </a:r>
            <a:r>
              <a:rPr lang="en-US" sz="1600" dirty="0" err="1" smtClean="0">
                <a:latin typeface="Georgia" panose="02040502050405020303" pitchFamily="18" charset="0"/>
              </a:rPr>
              <a:t>istorice</a:t>
            </a:r>
            <a:r>
              <a:rPr lang="ro-MD" sz="1600" dirty="0" smtClean="0">
                <a:latin typeface="Georgia" panose="02040502050405020303" pitchFamily="18" charset="0"/>
              </a:rPr>
              <a:t>,</a:t>
            </a:r>
            <a:r>
              <a:rPr lang="en-US" sz="1600" dirty="0" smtClean="0">
                <a:latin typeface="Georgia" panose="02040502050405020303" pitchFamily="18" charset="0"/>
              </a:rPr>
              <a:t> e</a:t>
            </a:r>
            <a:r>
              <a:rPr lang="ro-MD" sz="1600" dirty="0" smtClean="0">
                <a:latin typeface="Georgia" panose="02040502050405020303" pitchFamily="18" charset="0"/>
              </a:rPr>
              <a:t>xprimând</a:t>
            </a:r>
            <a:r>
              <a:rPr lang="en-US" sz="1600" dirty="0" smtClean="0">
                <a:latin typeface="Georgia" panose="02040502050405020303" pitchFamily="18" charset="0"/>
              </a:rPr>
              <a:t> </a:t>
            </a:r>
            <a:r>
              <a:rPr lang="en-US" sz="1600" dirty="0" err="1">
                <a:latin typeface="Georgia" panose="02040502050405020303" pitchFamily="18" charset="0"/>
              </a:rPr>
              <a:t>necesitatea</a:t>
            </a:r>
            <a:r>
              <a:rPr lang="en-US" sz="1600" dirty="0">
                <a:latin typeface="Georgia" panose="02040502050405020303" pitchFamily="18" charset="0"/>
              </a:rPr>
              <a:t> </a:t>
            </a:r>
            <a:r>
              <a:rPr lang="en-US" sz="1600" dirty="0" smtClean="0">
                <a:latin typeface="Georgia" panose="02040502050405020303" pitchFamily="18" charset="0"/>
              </a:rPr>
              <a:t>c</a:t>
            </a:r>
            <a:r>
              <a:rPr lang="ro-MD" sz="1600" dirty="0">
                <a:latin typeface="Georgia" panose="02040502050405020303" pitchFamily="18" charset="0"/>
              </a:rPr>
              <a:t>ă</a:t>
            </a:r>
            <a:r>
              <a:rPr lang="en-US" sz="1600" dirty="0" smtClean="0">
                <a:latin typeface="Georgia" panose="02040502050405020303" pitchFamily="18" charset="0"/>
              </a:rPr>
              <a:t>r</a:t>
            </a:r>
            <a:r>
              <a:rPr lang="ro-MD" sz="1600" dirty="0" smtClean="0">
                <a:latin typeface="Georgia" panose="02040502050405020303" pitchFamily="18" charset="0"/>
              </a:rPr>
              <a:t>ț</a:t>
            </a:r>
            <a:r>
              <a:rPr lang="en-US" sz="1600" dirty="0" smtClean="0">
                <a:latin typeface="Georgia" panose="02040502050405020303" pitchFamily="18" charset="0"/>
              </a:rPr>
              <a:t>ii </a:t>
            </a:r>
            <a:r>
              <a:rPr lang="en-US" sz="1600" dirty="0">
                <a:latin typeface="Georgia" panose="02040502050405020303" pitchFamily="18" charset="0"/>
              </a:rPr>
              <a:t>de </a:t>
            </a:r>
            <a:r>
              <a:rPr lang="en-US" sz="1600" dirty="0" err="1">
                <a:latin typeface="Georgia" panose="02040502050405020303" pitchFamily="18" charset="0"/>
              </a:rPr>
              <a:t>istorie</a:t>
            </a:r>
            <a:r>
              <a:rPr lang="en-US" sz="1600" dirty="0">
                <a:latin typeface="Georgia" panose="02040502050405020303" pitchFamily="18" charset="0"/>
              </a:rPr>
              <a:t> </a:t>
            </a:r>
            <a:r>
              <a:rPr lang="ro-MD" sz="1600" dirty="0" smtClean="0">
                <a:latin typeface="Georgia" panose="02040502050405020303" pitchFamily="18" charset="0"/>
              </a:rPr>
              <a:t>î</a:t>
            </a:r>
            <a:r>
              <a:rPr lang="en-US" sz="1600" dirty="0" smtClean="0">
                <a:latin typeface="Georgia" panose="02040502050405020303" pitchFamily="18" charset="0"/>
              </a:rPr>
              <a:t>n </a:t>
            </a:r>
            <a:r>
              <a:rPr lang="en-US" sz="1600" dirty="0" err="1">
                <a:latin typeface="Georgia" panose="02040502050405020303" pitchFamily="18" charset="0"/>
              </a:rPr>
              <a:t>limba</a:t>
            </a:r>
            <a:r>
              <a:rPr lang="en-US" sz="1600" dirty="0">
                <a:latin typeface="Georgia" panose="02040502050405020303" pitchFamily="18" charset="0"/>
              </a:rPr>
              <a:t> </a:t>
            </a:r>
            <a:r>
              <a:rPr lang="en-US" sz="1600" dirty="0" smtClean="0">
                <a:latin typeface="Georgia" panose="02040502050405020303" pitchFamily="18" charset="0"/>
              </a:rPr>
              <a:t>rom</a:t>
            </a:r>
            <a:r>
              <a:rPr lang="ro-MD" sz="1600" dirty="0" smtClean="0">
                <a:latin typeface="Georgia" panose="02040502050405020303" pitchFamily="18" charset="0"/>
              </a:rPr>
              <a:t>â</a:t>
            </a:r>
            <a:r>
              <a:rPr lang="en-US" sz="1600" dirty="0" smtClean="0">
                <a:latin typeface="Georgia" panose="02040502050405020303" pitchFamily="18" charset="0"/>
              </a:rPr>
              <a:t>n</a:t>
            </a:r>
            <a:r>
              <a:rPr lang="ro-MD" sz="1600" dirty="0" smtClean="0">
                <a:latin typeface="Georgia" panose="02040502050405020303" pitchFamily="18" charset="0"/>
              </a:rPr>
              <a:t>ă</a:t>
            </a:r>
            <a:r>
              <a:rPr lang="en-US" sz="1600" dirty="0" smtClean="0">
                <a:latin typeface="Georgia" panose="02040502050405020303" pitchFamily="18" charset="0"/>
              </a:rPr>
              <a:t> </a:t>
            </a:r>
            <a:r>
              <a:rPr lang="ro-MD" sz="1600" dirty="0" err="1" smtClean="0">
                <a:latin typeface="Georgia" panose="02040502050405020303" pitchFamily="18" charset="0"/>
              </a:rPr>
              <a:t>ș</a:t>
            </a:r>
            <a:r>
              <a:rPr lang="en-US" sz="1600" dirty="0" err="1" smtClean="0">
                <a:latin typeface="Georgia" panose="02040502050405020303" pitchFamily="18" charset="0"/>
              </a:rPr>
              <a:t>i</a:t>
            </a:r>
            <a:r>
              <a:rPr lang="en-US" sz="1600" dirty="0" smtClean="0">
                <a:latin typeface="Georgia" panose="02040502050405020303" pitchFamily="18" charset="0"/>
              </a:rPr>
              <a:t> </a:t>
            </a:r>
            <a:r>
              <a:rPr lang="en-US" sz="1600" dirty="0" err="1">
                <a:latin typeface="Georgia" panose="02040502050405020303" pitchFamily="18" charset="0"/>
              </a:rPr>
              <a:t>despre</a:t>
            </a:r>
            <a:r>
              <a:rPr lang="en-US" sz="1600" dirty="0">
                <a:latin typeface="Georgia" panose="02040502050405020303" pitchFamily="18" charset="0"/>
              </a:rPr>
              <a:t> </a:t>
            </a:r>
            <a:r>
              <a:rPr lang="en-US" sz="1600" dirty="0" smtClean="0">
                <a:latin typeface="Georgia" panose="02040502050405020303" pitchFamily="18" charset="0"/>
              </a:rPr>
              <a:t>rom</a:t>
            </a:r>
            <a:r>
              <a:rPr lang="ro-MD" sz="1600" dirty="0">
                <a:latin typeface="Georgia" panose="02040502050405020303" pitchFamily="18" charset="0"/>
              </a:rPr>
              <a:t>â</a:t>
            </a:r>
            <a:r>
              <a:rPr lang="en-US" sz="1600" dirty="0" err="1" smtClean="0">
                <a:latin typeface="Georgia" panose="02040502050405020303" pitchFamily="18" charset="0"/>
              </a:rPr>
              <a:t>ni</a:t>
            </a:r>
            <a:r>
              <a:rPr lang="en-US" sz="1600" dirty="0">
                <a:latin typeface="Georgia" panose="02040502050405020303" pitchFamily="18" charset="0"/>
              </a:rPr>
              <a:t>.</a:t>
            </a:r>
          </a:p>
        </p:txBody>
      </p:sp>
      <p:cxnSp>
        <p:nvCxnSpPr>
          <p:cNvPr id="3" name="Straight Connector 2"/>
          <p:cNvCxnSpPr>
            <a:stCxn id="11" idx="2"/>
            <a:endCxn id="9" idx="0"/>
          </p:cNvCxnSpPr>
          <p:nvPr/>
        </p:nvCxnSpPr>
        <p:spPr>
          <a:xfrm>
            <a:off x="4531143" y="3267975"/>
            <a:ext cx="0" cy="521232"/>
          </a:xfrm>
          <a:prstGeom prst="line">
            <a:avLst/>
          </a:prstGeom>
          <a:ln w="38100">
            <a:solidFill>
              <a:schemeClr val="bg1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26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38"/>
          <p:cNvGrpSpPr/>
          <p:nvPr/>
        </p:nvGrpSpPr>
        <p:grpSpPr>
          <a:xfrm flipH="1">
            <a:off x="3835192" y="456577"/>
            <a:ext cx="185432" cy="4230345"/>
            <a:chOff x="316867" y="664267"/>
            <a:chExt cx="185432" cy="4230345"/>
          </a:xfrm>
        </p:grpSpPr>
        <p:sp>
          <p:nvSpPr>
            <p:cNvPr id="391" name="Google Shape;391;p38"/>
            <p:cNvSpPr/>
            <p:nvPr/>
          </p:nvSpPr>
          <p:spPr>
            <a:xfrm rot="5400000" flipH="1">
              <a:off x="87148" y="4479461"/>
              <a:ext cx="644870" cy="185432"/>
            </a:xfrm>
            <a:custGeom>
              <a:avLst/>
              <a:gdLst/>
              <a:ahLst/>
              <a:cxnLst/>
              <a:rect l="l" t="t" r="r" b="b"/>
              <a:pathLst>
                <a:path w="35966" h="10342" extrusionOk="0">
                  <a:moveTo>
                    <a:pt x="9229" y="7144"/>
                  </a:moveTo>
                  <a:cubicBezTo>
                    <a:pt x="10143" y="7144"/>
                    <a:pt x="11049" y="7387"/>
                    <a:pt x="11955" y="7670"/>
                  </a:cubicBezTo>
                  <a:lnTo>
                    <a:pt x="7093" y="7670"/>
                  </a:lnTo>
                  <a:cubicBezTo>
                    <a:pt x="7813" y="7288"/>
                    <a:pt x="8523" y="7144"/>
                    <a:pt x="9229" y="7144"/>
                  </a:cubicBezTo>
                  <a:close/>
                  <a:moveTo>
                    <a:pt x="19351" y="4316"/>
                  </a:moveTo>
                  <a:cubicBezTo>
                    <a:pt x="19715" y="4316"/>
                    <a:pt x="20090" y="4381"/>
                    <a:pt x="20477" y="4487"/>
                  </a:cubicBezTo>
                  <a:cubicBezTo>
                    <a:pt x="21454" y="4763"/>
                    <a:pt x="22331" y="5239"/>
                    <a:pt x="23208" y="5715"/>
                  </a:cubicBezTo>
                  <a:cubicBezTo>
                    <a:pt x="24487" y="6442"/>
                    <a:pt x="25790" y="7119"/>
                    <a:pt x="27193" y="7620"/>
                  </a:cubicBezTo>
                  <a:cubicBezTo>
                    <a:pt x="27218" y="7620"/>
                    <a:pt x="27243" y="7645"/>
                    <a:pt x="27319" y="7670"/>
                  </a:cubicBezTo>
                  <a:lnTo>
                    <a:pt x="19675" y="7670"/>
                  </a:lnTo>
                  <a:cubicBezTo>
                    <a:pt x="19675" y="7570"/>
                    <a:pt x="19775" y="7520"/>
                    <a:pt x="19825" y="7470"/>
                  </a:cubicBezTo>
                  <a:cubicBezTo>
                    <a:pt x="20276" y="6968"/>
                    <a:pt x="20251" y="6216"/>
                    <a:pt x="19775" y="5765"/>
                  </a:cubicBezTo>
                  <a:cubicBezTo>
                    <a:pt x="19616" y="5638"/>
                    <a:pt x="19427" y="5572"/>
                    <a:pt x="19253" y="5572"/>
                  </a:cubicBezTo>
                  <a:cubicBezTo>
                    <a:pt x="19152" y="5572"/>
                    <a:pt x="19055" y="5594"/>
                    <a:pt x="18973" y="5640"/>
                  </a:cubicBezTo>
                  <a:cubicBezTo>
                    <a:pt x="18697" y="5815"/>
                    <a:pt x="18597" y="6091"/>
                    <a:pt x="18697" y="6417"/>
                  </a:cubicBezTo>
                  <a:cubicBezTo>
                    <a:pt x="18747" y="6668"/>
                    <a:pt x="18872" y="6893"/>
                    <a:pt x="19098" y="7043"/>
                  </a:cubicBezTo>
                  <a:cubicBezTo>
                    <a:pt x="19223" y="7119"/>
                    <a:pt x="19198" y="7169"/>
                    <a:pt x="19073" y="7219"/>
                  </a:cubicBezTo>
                  <a:cubicBezTo>
                    <a:pt x="18867" y="7319"/>
                    <a:pt x="18654" y="7365"/>
                    <a:pt x="18446" y="7365"/>
                  </a:cubicBezTo>
                  <a:cubicBezTo>
                    <a:pt x="17871" y="7365"/>
                    <a:pt x="17339" y="7006"/>
                    <a:pt x="17118" y="6417"/>
                  </a:cubicBezTo>
                  <a:cubicBezTo>
                    <a:pt x="16943" y="5941"/>
                    <a:pt x="17193" y="5339"/>
                    <a:pt x="17695" y="4913"/>
                  </a:cubicBezTo>
                  <a:cubicBezTo>
                    <a:pt x="18218" y="4482"/>
                    <a:pt x="18771" y="4316"/>
                    <a:pt x="19351" y="4316"/>
                  </a:cubicBezTo>
                  <a:close/>
                  <a:moveTo>
                    <a:pt x="32075" y="0"/>
                  </a:moveTo>
                  <a:cubicBezTo>
                    <a:pt x="31954" y="0"/>
                    <a:pt x="31830" y="9"/>
                    <a:pt x="31705" y="26"/>
                  </a:cubicBezTo>
                  <a:cubicBezTo>
                    <a:pt x="30903" y="126"/>
                    <a:pt x="30351" y="627"/>
                    <a:pt x="29875" y="1229"/>
                  </a:cubicBezTo>
                  <a:cubicBezTo>
                    <a:pt x="29549" y="1630"/>
                    <a:pt x="29474" y="2106"/>
                    <a:pt x="29574" y="2582"/>
                  </a:cubicBezTo>
                  <a:cubicBezTo>
                    <a:pt x="29750" y="3485"/>
                    <a:pt x="30552" y="4111"/>
                    <a:pt x="31454" y="4136"/>
                  </a:cubicBezTo>
                  <a:cubicBezTo>
                    <a:pt x="31955" y="4136"/>
                    <a:pt x="32406" y="3961"/>
                    <a:pt x="32757" y="3635"/>
                  </a:cubicBezTo>
                  <a:cubicBezTo>
                    <a:pt x="33334" y="3084"/>
                    <a:pt x="33208" y="2432"/>
                    <a:pt x="32707" y="1705"/>
                  </a:cubicBezTo>
                  <a:cubicBezTo>
                    <a:pt x="32582" y="1555"/>
                    <a:pt x="32381" y="1480"/>
                    <a:pt x="32206" y="1429"/>
                  </a:cubicBezTo>
                  <a:cubicBezTo>
                    <a:pt x="32139" y="1409"/>
                    <a:pt x="32071" y="1400"/>
                    <a:pt x="32005" y="1400"/>
                  </a:cubicBezTo>
                  <a:cubicBezTo>
                    <a:pt x="31580" y="1400"/>
                    <a:pt x="31210" y="1787"/>
                    <a:pt x="31254" y="2156"/>
                  </a:cubicBezTo>
                  <a:cubicBezTo>
                    <a:pt x="31304" y="2582"/>
                    <a:pt x="31429" y="2933"/>
                    <a:pt x="31705" y="3234"/>
                  </a:cubicBezTo>
                  <a:cubicBezTo>
                    <a:pt x="31755" y="3284"/>
                    <a:pt x="31830" y="3309"/>
                    <a:pt x="31805" y="3384"/>
                  </a:cubicBezTo>
                  <a:cubicBezTo>
                    <a:pt x="31755" y="3459"/>
                    <a:pt x="31680" y="3459"/>
                    <a:pt x="31604" y="3459"/>
                  </a:cubicBezTo>
                  <a:lnTo>
                    <a:pt x="31304" y="3459"/>
                  </a:lnTo>
                  <a:cubicBezTo>
                    <a:pt x="30827" y="3384"/>
                    <a:pt x="30502" y="3134"/>
                    <a:pt x="30301" y="2733"/>
                  </a:cubicBezTo>
                  <a:cubicBezTo>
                    <a:pt x="30126" y="2382"/>
                    <a:pt x="30126" y="2006"/>
                    <a:pt x="30351" y="1655"/>
                  </a:cubicBezTo>
                  <a:cubicBezTo>
                    <a:pt x="30577" y="1354"/>
                    <a:pt x="30853" y="1079"/>
                    <a:pt x="31178" y="878"/>
                  </a:cubicBezTo>
                  <a:cubicBezTo>
                    <a:pt x="31445" y="718"/>
                    <a:pt x="31711" y="634"/>
                    <a:pt x="31995" y="634"/>
                  </a:cubicBezTo>
                  <a:cubicBezTo>
                    <a:pt x="32112" y="634"/>
                    <a:pt x="32232" y="648"/>
                    <a:pt x="32356" y="678"/>
                  </a:cubicBezTo>
                  <a:cubicBezTo>
                    <a:pt x="33309" y="853"/>
                    <a:pt x="33960" y="1429"/>
                    <a:pt x="34512" y="2156"/>
                  </a:cubicBezTo>
                  <a:cubicBezTo>
                    <a:pt x="35239" y="3084"/>
                    <a:pt x="35389" y="4186"/>
                    <a:pt x="35414" y="5289"/>
                  </a:cubicBezTo>
                  <a:cubicBezTo>
                    <a:pt x="35414" y="5439"/>
                    <a:pt x="35364" y="5490"/>
                    <a:pt x="35213" y="5515"/>
                  </a:cubicBezTo>
                  <a:cubicBezTo>
                    <a:pt x="35088" y="5515"/>
                    <a:pt x="34963" y="5540"/>
                    <a:pt x="34863" y="5565"/>
                  </a:cubicBezTo>
                  <a:cubicBezTo>
                    <a:pt x="34436" y="5690"/>
                    <a:pt x="34311" y="6191"/>
                    <a:pt x="34612" y="6517"/>
                  </a:cubicBezTo>
                  <a:cubicBezTo>
                    <a:pt x="34762" y="6668"/>
                    <a:pt x="34913" y="6793"/>
                    <a:pt x="35088" y="6893"/>
                  </a:cubicBezTo>
                  <a:cubicBezTo>
                    <a:pt x="35264" y="7018"/>
                    <a:pt x="35364" y="7069"/>
                    <a:pt x="35113" y="7194"/>
                  </a:cubicBezTo>
                  <a:cubicBezTo>
                    <a:pt x="35063" y="7219"/>
                    <a:pt x="35013" y="7294"/>
                    <a:pt x="34988" y="7344"/>
                  </a:cubicBezTo>
                  <a:cubicBezTo>
                    <a:pt x="34925" y="7492"/>
                    <a:pt x="34826" y="7551"/>
                    <a:pt x="34691" y="7551"/>
                  </a:cubicBezTo>
                  <a:cubicBezTo>
                    <a:pt x="34666" y="7551"/>
                    <a:pt x="34640" y="7549"/>
                    <a:pt x="34612" y="7545"/>
                  </a:cubicBezTo>
                  <a:cubicBezTo>
                    <a:pt x="34361" y="7545"/>
                    <a:pt x="34111" y="7522"/>
                    <a:pt x="33860" y="7522"/>
                  </a:cubicBezTo>
                  <a:cubicBezTo>
                    <a:pt x="33735" y="7522"/>
                    <a:pt x="33609" y="7528"/>
                    <a:pt x="33484" y="7545"/>
                  </a:cubicBezTo>
                  <a:cubicBezTo>
                    <a:pt x="33183" y="7576"/>
                    <a:pt x="32882" y="7608"/>
                    <a:pt x="32574" y="7608"/>
                  </a:cubicBezTo>
                  <a:cubicBezTo>
                    <a:pt x="32396" y="7608"/>
                    <a:pt x="32215" y="7597"/>
                    <a:pt x="32030" y="7570"/>
                  </a:cubicBezTo>
                  <a:cubicBezTo>
                    <a:pt x="31429" y="7470"/>
                    <a:pt x="30827" y="7269"/>
                    <a:pt x="30226" y="7119"/>
                  </a:cubicBezTo>
                  <a:cubicBezTo>
                    <a:pt x="29198" y="6893"/>
                    <a:pt x="28421" y="6267"/>
                    <a:pt x="27745" y="5490"/>
                  </a:cubicBezTo>
                  <a:cubicBezTo>
                    <a:pt x="27193" y="4888"/>
                    <a:pt x="26717" y="4236"/>
                    <a:pt x="26091" y="3685"/>
                  </a:cubicBezTo>
                  <a:cubicBezTo>
                    <a:pt x="25865" y="3459"/>
                    <a:pt x="25639" y="3284"/>
                    <a:pt x="25339" y="3209"/>
                  </a:cubicBezTo>
                  <a:cubicBezTo>
                    <a:pt x="25264" y="3187"/>
                    <a:pt x="25194" y="3177"/>
                    <a:pt x="25130" y="3177"/>
                  </a:cubicBezTo>
                  <a:cubicBezTo>
                    <a:pt x="24824" y="3177"/>
                    <a:pt x="24633" y="3409"/>
                    <a:pt x="24612" y="3760"/>
                  </a:cubicBezTo>
                  <a:cubicBezTo>
                    <a:pt x="24612" y="3936"/>
                    <a:pt x="24662" y="4111"/>
                    <a:pt x="24737" y="4287"/>
                  </a:cubicBezTo>
                  <a:cubicBezTo>
                    <a:pt x="24963" y="4763"/>
                    <a:pt x="25289" y="5189"/>
                    <a:pt x="25715" y="5515"/>
                  </a:cubicBezTo>
                  <a:cubicBezTo>
                    <a:pt x="26642" y="6267"/>
                    <a:pt x="27695" y="6843"/>
                    <a:pt x="28772" y="7344"/>
                  </a:cubicBezTo>
                  <a:cubicBezTo>
                    <a:pt x="28923" y="7394"/>
                    <a:pt x="29073" y="7444"/>
                    <a:pt x="29248" y="7520"/>
                  </a:cubicBezTo>
                  <a:cubicBezTo>
                    <a:pt x="29223" y="7532"/>
                    <a:pt x="29198" y="7538"/>
                    <a:pt x="29176" y="7538"/>
                  </a:cubicBezTo>
                  <a:cubicBezTo>
                    <a:pt x="29155" y="7538"/>
                    <a:pt x="29136" y="7532"/>
                    <a:pt x="29123" y="7520"/>
                  </a:cubicBezTo>
                  <a:cubicBezTo>
                    <a:pt x="27243" y="7119"/>
                    <a:pt x="25539" y="6292"/>
                    <a:pt x="23885" y="5364"/>
                  </a:cubicBezTo>
                  <a:cubicBezTo>
                    <a:pt x="22958" y="4838"/>
                    <a:pt x="22030" y="4287"/>
                    <a:pt x="21003" y="3961"/>
                  </a:cubicBezTo>
                  <a:cubicBezTo>
                    <a:pt x="20469" y="3798"/>
                    <a:pt x="19935" y="3657"/>
                    <a:pt x="19401" y="3657"/>
                  </a:cubicBezTo>
                  <a:cubicBezTo>
                    <a:pt x="19359" y="3657"/>
                    <a:pt x="19316" y="3658"/>
                    <a:pt x="19274" y="3660"/>
                  </a:cubicBezTo>
                  <a:cubicBezTo>
                    <a:pt x="18497" y="3685"/>
                    <a:pt x="17820" y="3961"/>
                    <a:pt x="17218" y="4462"/>
                  </a:cubicBezTo>
                  <a:cubicBezTo>
                    <a:pt x="16191" y="5314"/>
                    <a:pt x="16141" y="6668"/>
                    <a:pt x="17068" y="7495"/>
                  </a:cubicBezTo>
                  <a:cubicBezTo>
                    <a:pt x="17118" y="7545"/>
                    <a:pt x="17193" y="7595"/>
                    <a:pt x="17218" y="7670"/>
                  </a:cubicBezTo>
                  <a:cubicBezTo>
                    <a:pt x="17076" y="7686"/>
                    <a:pt x="16937" y="7694"/>
                    <a:pt x="16800" y="7694"/>
                  </a:cubicBezTo>
                  <a:cubicBezTo>
                    <a:pt x="16090" y="7694"/>
                    <a:pt x="15442" y="7488"/>
                    <a:pt x="14812" y="7194"/>
                  </a:cubicBezTo>
                  <a:cubicBezTo>
                    <a:pt x="14111" y="6868"/>
                    <a:pt x="13860" y="6166"/>
                    <a:pt x="13885" y="5540"/>
                  </a:cubicBezTo>
                  <a:cubicBezTo>
                    <a:pt x="13885" y="5281"/>
                    <a:pt x="14043" y="5133"/>
                    <a:pt x="14258" y="5133"/>
                  </a:cubicBezTo>
                  <a:cubicBezTo>
                    <a:pt x="14314" y="5133"/>
                    <a:pt x="14374" y="5143"/>
                    <a:pt x="14436" y="5164"/>
                  </a:cubicBezTo>
                  <a:cubicBezTo>
                    <a:pt x="14411" y="5189"/>
                    <a:pt x="14386" y="5189"/>
                    <a:pt x="14361" y="5214"/>
                  </a:cubicBezTo>
                  <a:cubicBezTo>
                    <a:pt x="14211" y="5364"/>
                    <a:pt x="14136" y="5540"/>
                    <a:pt x="14236" y="5740"/>
                  </a:cubicBezTo>
                  <a:cubicBezTo>
                    <a:pt x="14336" y="5966"/>
                    <a:pt x="14512" y="6066"/>
                    <a:pt x="14737" y="6066"/>
                  </a:cubicBezTo>
                  <a:cubicBezTo>
                    <a:pt x="15088" y="6041"/>
                    <a:pt x="15364" y="5690"/>
                    <a:pt x="15314" y="5314"/>
                  </a:cubicBezTo>
                  <a:cubicBezTo>
                    <a:pt x="15238" y="4813"/>
                    <a:pt x="14862" y="4462"/>
                    <a:pt x="14386" y="4462"/>
                  </a:cubicBezTo>
                  <a:cubicBezTo>
                    <a:pt x="14370" y="4461"/>
                    <a:pt x="14353" y="4461"/>
                    <a:pt x="14336" y="4461"/>
                  </a:cubicBezTo>
                  <a:cubicBezTo>
                    <a:pt x="13829" y="4461"/>
                    <a:pt x="13356" y="4827"/>
                    <a:pt x="13283" y="5264"/>
                  </a:cubicBezTo>
                  <a:cubicBezTo>
                    <a:pt x="13158" y="5991"/>
                    <a:pt x="13359" y="6592"/>
                    <a:pt x="13785" y="7169"/>
                  </a:cubicBezTo>
                  <a:cubicBezTo>
                    <a:pt x="13910" y="7369"/>
                    <a:pt x="14136" y="7495"/>
                    <a:pt x="14286" y="7670"/>
                  </a:cubicBezTo>
                  <a:cubicBezTo>
                    <a:pt x="14186" y="7645"/>
                    <a:pt x="14111" y="7570"/>
                    <a:pt x="14010" y="7570"/>
                  </a:cubicBezTo>
                  <a:cubicBezTo>
                    <a:pt x="13459" y="7444"/>
                    <a:pt x="12908" y="7269"/>
                    <a:pt x="12381" y="7119"/>
                  </a:cubicBezTo>
                  <a:cubicBezTo>
                    <a:pt x="11349" y="6817"/>
                    <a:pt x="10316" y="6516"/>
                    <a:pt x="9252" y="6516"/>
                  </a:cubicBezTo>
                  <a:cubicBezTo>
                    <a:pt x="9076" y="6516"/>
                    <a:pt x="8900" y="6524"/>
                    <a:pt x="8722" y="6542"/>
                  </a:cubicBezTo>
                  <a:cubicBezTo>
                    <a:pt x="8221" y="6592"/>
                    <a:pt x="7745" y="6693"/>
                    <a:pt x="7268" y="6893"/>
                  </a:cubicBezTo>
                  <a:cubicBezTo>
                    <a:pt x="6767" y="7119"/>
                    <a:pt x="6241" y="7369"/>
                    <a:pt x="5689" y="7495"/>
                  </a:cubicBezTo>
                  <a:cubicBezTo>
                    <a:pt x="5564" y="7522"/>
                    <a:pt x="5438" y="7536"/>
                    <a:pt x="5314" y="7536"/>
                  </a:cubicBezTo>
                  <a:cubicBezTo>
                    <a:pt x="5093" y="7536"/>
                    <a:pt x="4880" y="7491"/>
                    <a:pt x="4687" y="7394"/>
                  </a:cubicBezTo>
                  <a:cubicBezTo>
                    <a:pt x="4161" y="7119"/>
                    <a:pt x="3810" y="6642"/>
                    <a:pt x="3659" y="6041"/>
                  </a:cubicBezTo>
                  <a:cubicBezTo>
                    <a:pt x="3471" y="5310"/>
                    <a:pt x="4059" y="4579"/>
                    <a:pt x="4756" y="4579"/>
                  </a:cubicBezTo>
                  <a:cubicBezTo>
                    <a:pt x="4799" y="4579"/>
                    <a:pt x="4843" y="4581"/>
                    <a:pt x="4887" y="4587"/>
                  </a:cubicBezTo>
                  <a:cubicBezTo>
                    <a:pt x="4687" y="4637"/>
                    <a:pt x="4562" y="4763"/>
                    <a:pt x="4537" y="4988"/>
                  </a:cubicBezTo>
                  <a:cubicBezTo>
                    <a:pt x="4512" y="5264"/>
                    <a:pt x="4637" y="5490"/>
                    <a:pt x="4887" y="5590"/>
                  </a:cubicBezTo>
                  <a:cubicBezTo>
                    <a:pt x="4983" y="5630"/>
                    <a:pt x="5084" y="5649"/>
                    <a:pt x="5184" y="5649"/>
                  </a:cubicBezTo>
                  <a:cubicBezTo>
                    <a:pt x="5397" y="5649"/>
                    <a:pt x="5603" y="5560"/>
                    <a:pt x="5740" y="5389"/>
                  </a:cubicBezTo>
                  <a:cubicBezTo>
                    <a:pt x="6141" y="4888"/>
                    <a:pt x="5840" y="4136"/>
                    <a:pt x="5188" y="3961"/>
                  </a:cubicBezTo>
                  <a:cubicBezTo>
                    <a:pt x="5068" y="3930"/>
                    <a:pt x="4943" y="3915"/>
                    <a:pt x="4816" y="3915"/>
                  </a:cubicBezTo>
                  <a:cubicBezTo>
                    <a:pt x="4124" y="3915"/>
                    <a:pt x="3383" y="4357"/>
                    <a:pt x="3108" y="5013"/>
                  </a:cubicBezTo>
                  <a:cubicBezTo>
                    <a:pt x="2832" y="5690"/>
                    <a:pt x="2983" y="6317"/>
                    <a:pt x="3334" y="6918"/>
                  </a:cubicBezTo>
                  <a:cubicBezTo>
                    <a:pt x="3459" y="7144"/>
                    <a:pt x="3634" y="7319"/>
                    <a:pt x="3810" y="7495"/>
                  </a:cubicBezTo>
                  <a:cubicBezTo>
                    <a:pt x="3785" y="7520"/>
                    <a:pt x="3766" y="7526"/>
                    <a:pt x="3750" y="7526"/>
                  </a:cubicBezTo>
                  <a:cubicBezTo>
                    <a:pt x="3735" y="7526"/>
                    <a:pt x="3722" y="7520"/>
                    <a:pt x="3710" y="7520"/>
                  </a:cubicBezTo>
                  <a:cubicBezTo>
                    <a:pt x="3233" y="7470"/>
                    <a:pt x="2782" y="7319"/>
                    <a:pt x="2306" y="7219"/>
                  </a:cubicBezTo>
                  <a:cubicBezTo>
                    <a:pt x="2110" y="7170"/>
                    <a:pt x="1914" y="7132"/>
                    <a:pt x="1711" y="7132"/>
                  </a:cubicBezTo>
                  <a:cubicBezTo>
                    <a:pt x="1603" y="7132"/>
                    <a:pt x="1492" y="7143"/>
                    <a:pt x="1379" y="7169"/>
                  </a:cubicBezTo>
                  <a:cubicBezTo>
                    <a:pt x="627" y="7294"/>
                    <a:pt x="301" y="7695"/>
                    <a:pt x="151" y="8572"/>
                  </a:cubicBezTo>
                  <a:cubicBezTo>
                    <a:pt x="0" y="9349"/>
                    <a:pt x="577" y="10176"/>
                    <a:pt x="1354" y="10327"/>
                  </a:cubicBezTo>
                  <a:cubicBezTo>
                    <a:pt x="1409" y="10336"/>
                    <a:pt x="1464" y="10341"/>
                    <a:pt x="1519" y="10341"/>
                  </a:cubicBezTo>
                  <a:cubicBezTo>
                    <a:pt x="1884" y="10341"/>
                    <a:pt x="2216" y="10131"/>
                    <a:pt x="2281" y="9825"/>
                  </a:cubicBezTo>
                  <a:cubicBezTo>
                    <a:pt x="2356" y="9550"/>
                    <a:pt x="2206" y="9249"/>
                    <a:pt x="1980" y="9174"/>
                  </a:cubicBezTo>
                  <a:cubicBezTo>
                    <a:pt x="1916" y="9151"/>
                    <a:pt x="1853" y="9140"/>
                    <a:pt x="1791" y="9140"/>
                  </a:cubicBezTo>
                  <a:cubicBezTo>
                    <a:pt x="1586" y="9140"/>
                    <a:pt x="1406" y="9263"/>
                    <a:pt x="1329" y="9475"/>
                  </a:cubicBezTo>
                  <a:cubicBezTo>
                    <a:pt x="1293" y="9558"/>
                    <a:pt x="1262" y="9591"/>
                    <a:pt x="1230" y="9591"/>
                  </a:cubicBezTo>
                  <a:cubicBezTo>
                    <a:pt x="1194" y="9591"/>
                    <a:pt x="1155" y="9552"/>
                    <a:pt x="1103" y="9500"/>
                  </a:cubicBezTo>
                  <a:cubicBezTo>
                    <a:pt x="777" y="9174"/>
                    <a:pt x="702" y="8798"/>
                    <a:pt x="852" y="8347"/>
                  </a:cubicBezTo>
                  <a:cubicBezTo>
                    <a:pt x="978" y="7946"/>
                    <a:pt x="1203" y="7795"/>
                    <a:pt x="1629" y="7795"/>
                  </a:cubicBezTo>
                  <a:cubicBezTo>
                    <a:pt x="1676" y="7792"/>
                    <a:pt x="1723" y="7790"/>
                    <a:pt x="1769" y="7790"/>
                  </a:cubicBezTo>
                  <a:cubicBezTo>
                    <a:pt x="2067" y="7790"/>
                    <a:pt x="2350" y="7856"/>
                    <a:pt x="2632" y="7921"/>
                  </a:cubicBezTo>
                  <a:cubicBezTo>
                    <a:pt x="3584" y="8146"/>
                    <a:pt x="4512" y="8347"/>
                    <a:pt x="5514" y="8347"/>
                  </a:cubicBezTo>
                  <a:cubicBezTo>
                    <a:pt x="8388" y="8338"/>
                    <a:pt x="11265" y="8336"/>
                    <a:pt x="14142" y="8336"/>
                  </a:cubicBezTo>
                  <a:cubicBezTo>
                    <a:pt x="19897" y="8336"/>
                    <a:pt x="25656" y="8347"/>
                    <a:pt x="31404" y="8347"/>
                  </a:cubicBezTo>
                  <a:lnTo>
                    <a:pt x="35965" y="8347"/>
                  </a:lnTo>
                  <a:lnTo>
                    <a:pt x="35965" y="4462"/>
                  </a:lnTo>
                  <a:cubicBezTo>
                    <a:pt x="35965" y="3685"/>
                    <a:pt x="35665" y="2908"/>
                    <a:pt x="35665" y="2908"/>
                  </a:cubicBezTo>
                  <a:cubicBezTo>
                    <a:pt x="35239" y="1906"/>
                    <a:pt x="34612" y="1079"/>
                    <a:pt x="33685" y="502"/>
                  </a:cubicBezTo>
                  <a:cubicBezTo>
                    <a:pt x="33187" y="191"/>
                    <a:pt x="32655" y="0"/>
                    <a:pt x="32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  <a:ea typeface="Gadugi" panose="020B0502040204020203" pitchFamily="34" charset="0"/>
              </a:endParaRPr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355375" y="1375014"/>
              <a:ext cx="18300" cy="281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  <a:ea typeface="Gadugi" panose="020B0502040204020203" pitchFamily="34" charset="0"/>
              </a:endParaRPr>
            </a:p>
          </p:txBody>
        </p:sp>
        <p:sp>
          <p:nvSpPr>
            <p:cNvPr id="393" name="Google Shape;393;p38"/>
            <p:cNvSpPr/>
            <p:nvPr/>
          </p:nvSpPr>
          <p:spPr>
            <a:xfrm rot="5400000">
              <a:off x="87148" y="893986"/>
              <a:ext cx="644870" cy="185432"/>
            </a:xfrm>
            <a:custGeom>
              <a:avLst/>
              <a:gdLst/>
              <a:ahLst/>
              <a:cxnLst/>
              <a:rect l="l" t="t" r="r" b="b"/>
              <a:pathLst>
                <a:path w="35966" h="10342" extrusionOk="0">
                  <a:moveTo>
                    <a:pt x="9229" y="7144"/>
                  </a:moveTo>
                  <a:cubicBezTo>
                    <a:pt x="10143" y="7144"/>
                    <a:pt x="11049" y="7387"/>
                    <a:pt x="11955" y="7670"/>
                  </a:cubicBezTo>
                  <a:lnTo>
                    <a:pt x="7093" y="7670"/>
                  </a:lnTo>
                  <a:cubicBezTo>
                    <a:pt x="7813" y="7288"/>
                    <a:pt x="8523" y="7144"/>
                    <a:pt x="9229" y="7144"/>
                  </a:cubicBezTo>
                  <a:close/>
                  <a:moveTo>
                    <a:pt x="19351" y="4316"/>
                  </a:moveTo>
                  <a:cubicBezTo>
                    <a:pt x="19715" y="4316"/>
                    <a:pt x="20090" y="4381"/>
                    <a:pt x="20477" y="4487"/>
                  </a:cubicBezTo>
                  <a:cubicBezTo>
                    <a:pt x="21454" y="4763"/>
                    <a:pt x="22331" y="5239"/>
                    <a:pt x="23208" y="5715"/>
                  </a:cubicBezTo>
                  <a:cubicBezTo>
                    <a:pt x="24487" y="6442"/>
                    <a:pt x="25790" y="7119"/>
                    <a:pt x="27193" y="7620"/>
                  </a:cubicBezTo>
                  <a:cubicBezTo>
                    <a:pt x="27218" y="7620"/>
                    <a:pt x="27243" y="7645"/>
                    <a:pt x="27319" y="7670"/>
                  </a:cubicBezTo>
                  <a:lnTo>
                    <a:pt x="19675" y="7670"/>
                  </a:lnTo>
                  <a:cubicBezTo>
                    <a:pt x="19675" y="7570"/>
                    <a:pt x="19775" y="7520"/>
                    <a:pt x="19825" y="7470"/>
                  </a:cubicBezTo>
                  <a:cubicBezTo>
                    <a:pt x="20276" y="6968"/>
                    <a:pt x="20251" y="6216"/>
                    <a:pt x="19775" y="5765"/>
                  </a:cubicBezTo>
                  <a:cubicBezTo>
                    <a:pt x="19616" y="5638"/>
                    <a:pt x="19427" y="5572"/>
                    <a:pt x="19253" y="5572"/>
                  </a:cubicBezTo>
                  <a:cubicBezTo>
                    <a:pt x="19152" y="5572"/>
                    <a:pt x="19055" y="5594"/>
                    <a:pt x="18973" y="5640"/>
                  </a:cubicBezTo>
                  <a:cubicBezTo>
                    <a:pt x="18697" y="5815"/>
                    <a:pt x="18597" y="6091"/>
                    <a:pt x="18697" y="6417"/>
                  </a:cubicBezTo>
                  <a:cubicBezTo>
                    <a:pt x="18747" y="6668"/>
                    <a:pt x="18872" y="6893"/>
                    <a:pt x="19098" y="7043"/>
                  </a:cubicBezTo>
                  <a:cubicBezTo>
                    <a:pt x="19223" y="7119"/>
                    <a:pt x="19198" y="7169"/>
                    <a:pt x="19073" y="7219"/>
                  </a:cubicBezTo>
                  <a:cubicBezTo>
                    <a:pt x="18867" y="7319"/>
                    <a:pt x="18654" y="7365"/>
                    <a:pt x="18446" y="7365"/>
                  </a:cubicBezTo>
                  <a:cubicBezTo>
                    <a:pt x="17871" y="7365"/>
                    <a:pt x="17339" y="7006"/>
                    <a:pt x="17118" y="6417"/>
                  </a:cubicBezTo>
                  <a:cubicBezTo>
                    <a:pt x="16943" y="5941"/>
                    <a:pt x="17193" y="5339"/>
                    <a:pt x="17695" y="4913"/>
                  </a:cubicBezTo>
                  <a:cubicBezTo>
                    <a:pt x="18218" y="4482"/>
                    <a:pt x="18771" y="4316"/>
                    <a:pt x="19351" y="4316"/>
                  </a:cubicBezTo>
                  <a:close/>
                  <a:moveTo>
                    <a:pt x="32075" y="0"/>
                  </a:moveTo>
                  <a:cubicBezTo>
                    <a:pt x="31954" y="0"/>
                    <a:pt x="31830" y="9"/>
                    <a:pt x="31705" y="26"/>
                  </a:cubicBezTo>
                  <a:cubicBezTo>
                    <a:pt x="30903" y="126"/>
                    <a:pt x="30351" y="627"/>
                    <a:pt x="29875" y="1229"/>
                  </a:cubicBezTo>
                  <a:cubicBezTo>
                    <a:pt x="29549" y="1630"/>
                    <a:pt x="29474" y="2106"/>
                    <a:pt x="29574" y="2582"/>
                  </a:cubicBezTo>
                  <a:cubicBezTo>
                    <a:pt x="29750" y="3485"/>
                    <a:pt x="30552" y="4111"/>
                    <a:pt x="31454" y="4136"/>
                  </a:cubicBezTo>
                  <a:cubicBezTo>
                    <a:pt x="31955" y="4136"/>
                    <a:pt x="32406" y="3961"/>
                    <a:pt x="32757" y="3635"/>
                  </a:cubicBezTo>
                  <a:cubicBezTo>
                    <a:pt x="33334" y="3084"/>
                    <a:pt x="33208" y="2432"/>
                    <a:pt x="32707" y="1705"/>
                  </a:cubicBezTo>
                  <a:cubicBezTo>
                    <a:pt x="32582" y="1555"/>
                    <a:pt x="32381" y="1480"/>
                    <a:pt x="32206" y="1429"/>
                  </a:cubicBezTo>
                  <a:cubicBezTo>
                    <a:pt x="32139" y="1409"/>
                    <a:pt x="32071" y="1400"/>
                    <a:pt x="32005" y="1400"/>
                  </a:cubicBezTo>
                  <a:cubicBezTo>
                    <a:pt x="31580" y="1400"/>
                    <a:pt x="31210" y="1787"/>
                    <a:pt x="31254" y="2156"/>
                  </a:cubicBezTo>
                  <a:cubicBezTo>
                    <a:pt x="31304" y="2582"/>
                    <a:pt x="31429" y="2933"/>
                    <a:pt x="31705" y="3234"/>
                  </a:cubicBezTo>
                  <a:cubicBezTo>
                    <a:pt x="31755" y="3284"/>
                    <a:pt x="31830" y="3309"/>
                    <a:pt x="31805" y="3384"/>
                  </a:cubicBezTo>
                  <a:cubicBezTo>
                    <a:pt x="31755" y="3459"/>
                    <a:pt x="31680" y="3459"/>
                    <a:pt x="31604" y="3459"/>
                  </a:cubicBezTo>
                  <a:lnTo>
                    <a:pt x="31304" y="3459"/>
                  </a:lnTo>
                  <a:cubicBezTo>
                    <a:pt x="30827" y="3384"/>
                    <a:pt x="30502" y="3134"/>
                    <a:pt x="30301" y="2733"/>
                  </a:cubicBezTo>
                  <a:cubicBezTo>
                    <a:pt x="30126" y="2382"/>
                    <a:pt x="30126" y="2006"/>
                    <a:pt x="30351" y="1655"/>
                  </a:cubicBezTo>
                  <a:cubicBezTo>
                    <a:pt x="30577" y="1354"/>
                    <a:pt x="30853" y="1079"/>
                    <a:pt x="31178" y="878"/>
                  </a:cubicBezTo>
                  <a:cubicBezTo>
                    <a:pt x="31445" y="718"/>
                    <a:pt x="31711" y="634"/>
                    <a:pt x="31995" y="634"/>
                  </a:cubicBezTo>
                  <a:cubicBezTo>
                    <a:pt x="32112" y="634"/>
                    <a:pt x="32232" y="648"/>
                    <a:pt x="32356" y="678"/>
                  </a:cubicBezTo>
                  <a:cubicBezTo>
                    <a:pt x="33309" y="853"/>
                    <a:pt x="33960" y="1429"/>
                    <a:pt x="34512" y="2156"/>
                  </a:cubicBezTo>
                  <a:cubicBezTo>
                    <a:pt x="35239" y="3084"/>
                    <a:pt x="35389" y="4186"/>
                    <a:pt x="35414" y="5289"/>
                  </a:cubicBezTo>
                  <a:cubicBezTo>
                    <a:pt x="35414" y="5439"/>
                    <a:pt x="35364" y="5490"/>
                    <a:pt x="35213" y="5515"/>
                  </a:cubicBezTo>
                  <a:cubicBezTo>
                    <a:pt x="35088" y="5515"/>
                    <a:pt x="34963" y="5540"/>
                    <a:pt x="34863" y="5565"/>
                  </a:cubicBezTo>
                  <a:cubicBezTo>
                    <a:pt x="34436" y="5690"/>
                    <a:pt x="34311" y="6191"/>
                    <a:pt x="34612" y="6517"/>
                  </a:cubicBezTo>
                  <a:cubicBezTo>
                    <a:pt x="34762" y="6668"/>
                    <a:pt x="34913" y="6793"/>
                    <a:pt x="35088" y="6893"/>
                  </a:cubicBezTo>
                  <a:cubicBezTo>
                    <a:pt x="35264" y="7018"/>
                    <a:pt x="35364" y="7069"/>
                    <a:pt x="35113" y="7194"/>
                  </a:cubicBezTo>
                  <a:cubicBezTo>
                    <a:pt x="35063" y="7219"/>
                    <a:pt x="35013" y="7294"/>
                    <a:pt x="34988" y="7344"/>
                  </a:cubicBezTo>
                  <a:cubicBezTo>
                    <a:pt x="34925" y="7492"/>
                    <a:pt x="34826" y="7551"/>
                    <a:pt x="34691" y="7551"/>
                  </a:cubicBezTo>
                  <a:cubicBezTo>
                    <a:pt x="34666" y="7551"/>
                    <a:pt x="34640" y="7549"/>
                    <a:pt x="34612" y="7545"/>
                  </a:cubicBezTo>
                  <a:cubicBezTo>
                    <a:pt x="34361" y="7545"/>
                    <a:pt x="34111" y="7522"/>
                    <a:pt x="33860" y="7522"/>
                  </a:cubicBezTo>
                  <a:cubicBezTo>
                    <a:pt x="33735" y="7522"/>
                    <a:pt x="33609" y="7528"/>
                    <a:pt x="33484" y="7545"/>
                  </a:cubicBezTo>
                  <a:cubicBezTo>
                    <a:pt x="33183" y="7576"/>
                    <a:pt x="32882" y="7608"/>
                    <a:pt x="32574" y="7608"/>
                  </a:cubicBezTo>
                  <a:cubicBezTo>
                    <a:pt x="32396" y="7608"/>
                    <a:pt x="32215" y="7597"/>
                    <a:pt x="32030" y="7570"/>
                  </a:cubicBezTo>
                  <a:cubicBezTo>
                    <a:pt x="31429" y="7470"/>
                    <a:pt x="30827" y="7269"/>
                    <a:pt x="30226" y="7119"/>
                  </a:cubicBezTo>
                  <a:cubicBezTo>
                    <a:pt x="29198" y="6893"/>
                    <a:pt x="28421" y="6267"/>
                    <a:pt x="27745" y="5490"/>
                  </a:cubicBezTo>
                  <a:cubicBezTo>
                    <a:pt x="27193" y="4888"/>
                    <a:pt x="26717" y="4236"/>
                    <a:pt x="26091" y="3685"/>
                  </a:cubicBezTo>
                  <a:cubicBezTo>
                    <a:pt x="25865" y="3459"/>
                    <a:pt x="25639" y="3284"/>
                    <a:pt x="25339" y="3209"/>
                  </a:cubicBezTo>
                  <a:cubicBezTo>
                    <a:pt x="25264" y="3187"/>
                    <a:pt x="25194" y="3177"/>
                    <a:pt x="25130" y="3177"/>
                  </a:cubicBezTo>
                  <a:cubicBezTo>
                    <a:pt x="24824" y="3177"/>
                    <a:pt x="24633" y="3409"/>
                    <a:pt x="24612" y="3760"/>
                  </a:cubicBezTo>
                  <a:cubicBezTo>
                    <a:pt x="24612" y="3936"/>
                    <a:pt x="24662" y="4111"/>
                    <a:pt x="24737" y="4287"/>
                  </a:cubicBezTo>
                  <a:cubicBezTo>
                    <a:pt x="24963" y="4763"/>
                    <a:pt x="25289" y="5189"/>
                    <a:pt x="25715" y="5515"/>
                  </a:cubicBezTo>
                  <a:cubicBezTo>
                    <a:pt x="26642" y="6267"/>
                    <a:pt x="27695" y="6843"/>
                    <a:pt x="28772" y="7344"/>
                  </a:cubicBezTo>
                  <a:cubicBezTo>
                    <a:pt x="28923" y="7394"/>
                    <a:pt x="29073" y="7444"/>
                    <a:pt x="29248" y="7520"/>
                  </a:cubicBezTo>
                  <a:cubicBezTo>
                    <a:pt x="29223" y="7532"/>
                    <a:pt x="29198" y="7538"/>
                    <a:pt x="29176" y="7538"/>
                  </a:cubicBezTo>
                  <a:cubicBezTo>
                    <a:pt x="29155" y="7538"/>
                    <a:pt x="29136" y="7532"/>
                    <a:pt x="29123" y="7520"/>
                  </a:cubicBezTo>
                  <a:cubicBezTo>
                    <a:pt x="27243" y="7119"/>
                    <a:pt x="25539" y="6292"/>
                    <a:pt x="23885" y="5364"/>
                  </a:cubicBezTo>
                  <a:cubicBezTo>
                    <a:pt x="22958" y="4838"/>
                    <a:pt x="22030" y="4287"/>
                    <a:pt x="21003" y="3961"/>
                  </a:cubicBezTo>
                  <a:cubicBezTo>
                    <a:pt x="20469" y="3798"/>
                    <a:pt x="19935" y="3657"/>
                    <a:pt x="19401" y="3657"/>
                  </a:cubicBezTo>
                  <a:cubicBezTo>
                    <a:pt x="19359" y="3657"/>
                    <a:pt x="19316" y="3658"/>
                    <a:pt x="19274" y="3660"/>
                  </a:cubicBezTo>
                  <a:cubicBezTo>
                    <a:pt x="18497" y="3685"/>
                    <a:pt x="17820" y="3961"/>
                    <a:pt x="17218" y="4462"/>
                  </a:cubicBezTo>
                  <a:cubicBezTo>
                    <a:pt x="16191" y="5314"/>
                    <a:pt x="16141" y="6668"/>
                    <a:pt x="17068" y="7495"/>
                  </a:cubicBezTo>
                  <a:cubicBezTo>
                    <a:pt x="17118" y="7545"/>
                    <a:pt x="17193" y="7595"/>
                    <a:pt x="17218" y="7670"/>
                  </a:cubicBezTo>
                  <a:cubicBezTo>
                    <a:pt x="17076" y="7686"/>
                    <a:pt x="16937" y="7694"/>
                    <a:pt x="16800" y="7694"/>
                  </a:cubicBezTo>
                  <a:cubicBezTo>
                    <a:pt x="16090" y="7694"/>
                    <a:pt x="15442" y="7488"/>
                    <a:pt x="14812" y="7194"/>
                  </a:cubicBezTo>
                  <a:cubicBezTo>
                    <a:pt x="14111" y="6868"/>
                    <a:pt x="13860" y="6166"/>
                    <a:pt x="13885" y="5540"/>
                  </a:cubicBezTo>
                  <a:cubicBezTo>
                    <a:pt x="13885" y="5281"/>
                    <a:pt x="14043" y="5133"/>
                    <a:pt x="14258" y="5133"/>
                  </a:cubicBezTo>
                  <a:cubicBezTo>
                    <a:pt x="14314" y="5133"/>
                    <a:pt x="14374" y="5143"/>
                    <a:pt x="14436" y="5164"/>
                  </a:cubicBezTo>
                  <a:cubicBezTo>
                    <a:pt x="14411" y="5189"/>
                    <a:pt x="14386" y="5189"/>
                    <a:pt x="14361" y="5214"/>
                  </a:cubicBezTo>
                  <a:cubicBezTo>
                    <a:pt x="14211" y="5364"/>
                    <a:pt x="14136" y="5540"/>
                    <a:pt x="14236" y="5740"/>
                  </a:cubicBezTo>
                  <a:cubicBezTo>
                    <a:pt x="14336" y="5966"/>
                    <a:pt x="14512" y="6066"/>
                    <a:pt x="14737" y="6066"/>
                  </a:cubicBezTo>
                  <a:cubicBezTo>
                    <a:pt x="15088" y="6041"/>
                    <a:pt x="15364" y="5690"/>
                    <a:pt x="15314" y="5314"/>
                  </a:cubicBezTo>
                  <a:cubicBezTo>
                    <a:pt x="15238" y="4813"/>
                    <a:pt x="14862" y="4462"/>
                    <a:pt x="14386" y="4462"/>
                  </a:cubicBezTo>
                  <a:cubicBezTo>
                    <a:pt x="14370" y="4461"/>
                    <a:pt x="14353" y="4461"/>
                    <a:pt x="14336" y="4461"/>
                  </a:cubicBezTo>
                  <a:cubicBezTo>
                    <a:pt x="13829" y="4461"/>
                    <a:pt x="13356" y="4827"/>
                    <a:pt x="13283" y="5264"/>
                  </a:cubicBezTo>
                  <a:cubicBezTo>
                    <a:pt x="13158" y="5991"/>
                    <a:pt x="13359" y="6592"/>
                    <a:pt x="13785" y="7169"/>
                  </a:cubicBezTo>
                  <a:cubicBezTo>
                    <a:pt x="13910" y="7369"/>
                    <a:pt x="14136" y="7495"/>
                    <a:pt x="14286" y="7670"/>
                  </a:cubicBezTo>
                  <a:cubicBezTo>
                    <a:pt x="14186" y="7645"/>
                    <a:pt x="14111" y="7570"/>
                    <a:pt x="14010" y="7570"/>
                  </a:cubicBezTo>
                  <a:cubicBezTo>
                    <a:pt x="13459" y="7444"/>
                    <a:pt x="12908" y="7269"/>
                    <a:pt x="12381" y="7119"/>
                  </a:cubicBezTo>
                  <a:cubicBezTo>
                    <a:pt x="11349" y="6817"/>
                    <a:pt x="10316" y="6516"/>
                    <a:pt x="9252" y="6516"/>
                  </a:cubicBezTo>
                  <a:cubicBezTo>
                    <a:pt x="9076" y="6516"/>
                    <a:pt x="8900" y="6524"/>
                    <a:pt x="8722" y="6542"/>
                  </a:cubicBezTo>
                  <a:cubicBezTo>
                    <a:pt x="8221" y="6592"/>
                    <a:pt x="7745" y="6693"/>
                    <a:pt x="7268" y="6893"/>
                  </a:cubicBezTo>
                  <a:cubicBezTo>
                    <a:pt x="6767" y="7119"/>
                    <a:pt x="6241" y="7369"/>
                    <a:pt x="5689" y="7495"/>
                  </a:cubicBezTo>
                  <a:cubicBezTo>
                    <a:pt x="5564" y="7522"/>
                    <a:pt x="5438" y="7536"/>
                    <a:pt x="5314" y="7536"/>
                  </a:cubicBezTo>
                  <a:cubicBezTo>
                    <a:pt x="5093" y="7536"/>
                    <a:pt x="4880" y="7491"/>
                    <a:pt x="4687" y="7394"/>
                  </a:cubicBezTo>
                  <a:cubicBezTo>
                    <a:pt x="4161" y="7119"/>
                    <a:pt x="3810" y="6642"/>
                    <a:pt x="3659" y="6041"/>
                  </a:cubicBezTo>
                  <a:cubicBezTo>
                    <a:pt x="3471" y="5310"/>
                    <a:pt x="4059" y="4579"/>
                    <a:pt x="4756" y="4579"/>
                  </a:cubicBezTo>
                  <a:cubicBezTo>
                    <a:pt x="4799" y="4579"/>
                    <a:pt x="4843" y="4581"/>
                    <a:pt x="4887" y="4587"/>
                  </a:cubicBezTo>
                  <a:cubicBezTo>
                    <a:pt x="4687" y="4637"/>
                    <a:pt x="4562" y="4763"/>
                    <a:pt x="4537" y="4988"/>
                  </a:cubicBezTo>
                  <a:cubicBezTo>
                    <a:pt x="4512" y="5264"/>
                    <a:pt x="4637" y="5490"/>
                    <a:pt x="4887" y="5590"/>
                  </a:cubicBezTo>
                  <a:cubicBezTo>
                    <a:pt x="4983" y="5630"/>
                    <a:pt x="5084" y="5649"/>
                    <a:pt x="5184" y="5649"/>
                  </a:cubicBezTo>
                  <a:cubicBezTo>
                    <a:pt x="5397" y="5649"/>
                    <a:pt x="5603" y="5560"/>
                    <a:pt x="5740" y="5389"/>
                  </a:cubicBezTo>
                  <a:cubicBezTo>
                    <a:pt x="6141" y="4888"/>
                    <a:pt x="5840" y="4136"/>
                    <a:pt x="5188" y="3961"/>
                  </a:cubicBezTo>
                  <a:cubicBezTo>
                    <a:pt x="5068" y="3930"/>
                    <a:pt x="4943" y="3915"/>
                    <a:pt x="4816" y="3915"/>
                  </a:cubicBezTo>
                  <a:cubicBezTo>
                    <a:pt x="4124" y="3915"/>
                    <a:pt x="3383" y="4357"/>
                    <a:pt x="3108" y="5013"/>
                  </a:cubicBezTo>
                  <a:cubicBezTo>
                    <a:pt x="2832" y="5690"/>
                    <a:pt x="2983" y="6317"/>
                    <a:pt x="3334" y="6918"/>
                  </a:cubicBezTo>
                  <a:cubicBezTo>
                    <a:pt x="3459" y="7144"/>
                    <a:pt x="3634" y="7319"/>
                    <a:pt x="3810" y="7495"/>
                  </a:cubicBezTo>
                  <a:cubicBezTo>
                    <a:pt x="3785" y="7520"/>
                    <a:pt x="3766" y="7526"/>
                    <a:pt x="3750" y="7526"/>
                  </a:cubicBezTo>
                  <a:cubicBezTo>
                    <a:pt x="3735" y="7526"/>
                    <a:pt x="3722" y="7520"/>
                    <a:pt x="3710" y="7520"/>
                  </a:cubicBezTo>
                  <a:cubicBezTo>
                    <a:pt x="3233" y="7470"/>
                    <a:pt x="2782" y="7319"/>
                    <a:pt x="2306" y="7219"/>
                  </a:cubicBezTo>
                  <a:cubicBezTo>
                    <a:pt x="2110" y="7170"/>
                    <a:pt x="1914" y="7132"/>
                    <a:pt x="1711" y="7132"/>
                  </a:cubicBezTo>
                  <a:cubicBezTo>
                    <a:pt x="1603" y="7132"/>
                    <a:pt x="1492" y="7143"/>
                    <a:pt x="1379" y="7169"/>
                  </a:cubicBezTo>
                  <a:cubicBezTo>
                    <a:pt x="627" y="7294"/>
                    <a:pt x="301" y="7695"/>
                    <a:pt x="151" y="8572"/>
                  </a:cubicBezTo>
                  <a:cubicBezTo>
                    <a:pt x="0" y="9349"/>
                    <a:pt x="577" y="10176"/>
                    <a:pt x="1354" y="10327"/>
                  </a:cubicBezTo>
                  <a:cubicBezTo>
                    <a:pt x="1409" y="10336"/>
                    <a:pt x="1464" y="10341"/>
                    <a:pt x="1519" y="10341"/>
                  </a:cubicBezTo>
                  <a:cubicBezTo>
                    <a:pt x="1884" y="10341"/>
                    <a:pt x="2216" y="10131"/>
                    <a:pt x="2281" y="9825"/>
                  </a:cubicBezTo>
                  <a:cubicBezTo>
                    <a:pt x="2356" y="9550"/>
                    <a:pt x="2206" y="9249"/>
                    <a:pt x="1980" y="9174"/>
                  </a:cubicBezTo>
                  <a:cubicBezTo>
                    <a:pt x="1916" y="9151"/>
                    <a:pt x="1853" y="9140"/>
                    <a:pt x="1791" y="9140"/>
                  </a:cubicBezTo>
                  <a:cubicBezTo>
                    <a:pt x="1586" y="9140"/>
                    <a:pt x="1406" y="9263"/>
                    <a:pt x="1329" y="9475"/>
                  </a:cubicBezTo>
                  <a:cubicBezTo>
                    <a:pt x="1293" y="9558"/>
                    <a:pt x="1262" y="9591"/>
                    <a:pt x="1230" y="9591"/>
                  </a:cubicBezTo>
                  <a:cubicBezTo>
                    <a:pt x="1194" y="9591"/>
                    <a:pt x="1155" y="9552"/>
                    <a:pt x="1103" y="9500"/>
                  </a:cubicBezTo>
                  <a:cubicBezTo>
                    <a:pt x="777" y="9174"/>
                    <a:pt x="702" y="8798"/>
                    <a:pt x="852" y="8347"/>
                  </a:cubicBezTo>
                  <a:cubicBezTo>
                    <a:pt x="978" y="7946"/>
                    <a:pt x="1203" y="7795"/>
                    <a:pt x="1629" y="7795"/>
                  </a:cubicBezTo>
                  <a:cubicBezTo>
                    <a:pt x="1676" y="7792"/>
                    <a:pt x="1723" y="7790"/>
                    <a:pt x="1769" y="7790"/>
                  </a:cubicBezTo>
                  <a:cubicBezTo>
                    <a:pt x="2067" y="7790"/>
                    <a:pt x="2350" y="7856"/>
                    <a:pt x="2632" y="7921"/>
                  </a:cubicBezTo>
                  <a:cubicBezTo>
                    <a:pt x="3584" y="8146"/>
                    <a:pt x="4512" y="8347"/>
                    <a:pt x="5514" y="8347"/>
                  </a:cubicBezTo>
                  <a:cubicBezTo>
                    <a:pt x="8388" y="8338"/>
                    <a:pt x="11265" y="8336"/>
                    <a:pt x="14142" y="8336"/>
                  </a:cubicBezTo>
                  <a:cubicBezTo>
                    <a:pt x="19897" y="8336"/>
                    <a:pt x="25656" y="8347"/>
                    <a:pt x="31404" y="8347"/>
                  </a:cubicBezTo>
                  <a:lnTo>
                    <a:pt x="35965" y="8347"/>
                  </a:lnTo>
                  <a:lnTo>
                    <a:pt x="35965" y="4462"/>
                  </a:lnTo>
                  <a:cubicBezTo>
                    <a:pt x="35965" y="3685"/>
                    <a:pt x="35665" y="2908"/>
                    <a:pt x="35665" y="2908"/>
                  </a:cubicBezTo>
                  <a:cubicBezTo>
                    <a:pt x="35239" y="1906"/>
                    <a:pt x="34612" y="1079"/>
                    <a:pt x="33685" y="502"/>
                  </a:cubicBezTo>
                  <a:cubicBezTo>
                    <a:pt x="33187" y="191"/>
                    <a:pt x="32655" y="0"/>
                    <a:pt x="32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  <a:ea typeface="Gadugi" panose="020B0502040204020203" pitchFamily="34" charset="0"/>
              </a:endParaRPr>
            </a:p>
          </p:txBody>
        </p:sp>
      </p:grpSp>
      <p:pic>
        <p:nvPicPr>
          <p:cNvPr id="394" name="Google Shape;394;p38"/>
          <p:cNvPicPr preferRelativeResize="0">
            <a:picLocks noGrp="1"/>
          </p:cNvPicPr>
          <p:nvPr>
            <p:ph type="pic" idx="6"/>
          </p:nvPr>
        </p:nvPicPr>
        <p:blipFill rotWithShape="1">
          <a:blip r:embed="rId3">
            <a:alphaModFix/>
          </a:blip>
          <a:srcRect l="7142" r="73584"/>
          <a:stretch/>
        </p:blipFill>
        <p:spPr>
          <a:xfrm>
            <a:off x="0" y="0"/>
            <a:ext cx="3482301" cy="51435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463632" y="892284"/>
            <a:ext cx="388972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MD" sz="2400" dirty="0">
                <a:latin typeface="Georgia" panose="02040502050405020303" pitchFamily="18" charset="0"/>
                <a:ea typeface="Gadugi" panose="020B0502040204020203" pitchFamily="34" charset="0"/>
              </a:rPr>
              <a:t>	</a:t>
            </a:r>
            <a:r>
              <a:rPr 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Gadugi" panose="020B0502040204020203" pitchFamily="34" charset="0"/>
              </a:rPr>
              <a:t>E 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Gadugi" panose="020B0502040204020203" pitchFamily="34" charset="0"/>
              </a:rPr>
              <a:t>de </a:t>
            </a:r>
            <a:r>
              <a:rPr lang="en-US" sz="2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Gadugi" panose="020B0502040204020203" pitchFamily="34" charset="0"/>
              </a:rPr>
              <a:t>accentuat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Gadug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Gadugi" panose="020B0502040204020203" pitchFamily="34" charset="0"/>
              </a:rPr>
              <a:t>importanța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Gadug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Gadugi" panose="020B0502040204020203" pitchFamily="34" charset="0"/>
              </a:rPr>
              <a:t>pe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Gadugi" panose="020B0502040204020203" pitchFamily="34" charset="0"/>
              </a:rPr>
              <a:t> care o </a:t>
            </a:r>
            <a:r>
              <a:rPr lang="en-US" sz="2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Gadugi" panose="020B0502040204020203" pitchFamily="34" charset="0"/>
              </a:rPr>
              <a:t>acordă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Gadug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Gadugi" panose="020B0502040204020203" pitchFamily="34" charset="0"/>
              </a:rPr>
              <a:t>cronicarul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Gadug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Gadugi" panose="020B0502040204020203" pitchFamily="34" charset="0"/>
              </a:rPr>
              <a:t>istoriei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Gadug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Gadugi" panose="020B0502040204020203" pitchFamily="34" charset="0"/>
              </a:rPr>
              <a:t>în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Gadug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Georgia" panose="02040502050405020303" pitchFamily="18" charset="0"/>
                <a:ea typeface="Gadugi" panose="020B0502040204020203" pitchFamily="34" charset="0"/>
              </a:rPr>
              <a:t>trezirea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  <a:ea typeface="Gadug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Georgia" panose="02040502050405020303" pitchFamily="18" charset="0"/>
                <a:ea typeface="Gadugi" panose="020B0502040204020203" pitchFamily="34" charset="0"/>
              </a:rPr>
              <a:t>și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  <a:ea typeface="Gadug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Georgia" panose="02040502050405020303" pitchFamily="18" charset="0"/>
                <a:ea typeface="Gadugi" panose="020B0502040204020203" pitchFamily="34" charset="0"/>
              </a:rPr>
              <a:t>creșterea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  <a:ea typeface="Gadug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Georgia" panose="02040502050405020303" pitchFamily="18" charset="0"/>
                <a:ea typeface="Gadugi" panose="020B0502040204020203" pitchFamily="34" charset="0"/>
              </a:rPr>
              <a:t>conștiinței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  <a:ea typeface="Gadug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Georgia" panose="02040502050405020303" pitchFamily="18" charset="0"/>
                <a:ea typeface="Gadugi" panose="020B0502040204020203" pitchFamily="34" charset="0"/>
              </a:rPr>
              <a:t>naționale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  <a:ea typeface="Gadugi" panose="020B0502040204020203" pitchFamily="34" charset="0"/>
              </a:rPr>
              <a:t> a </a:t>
            </a:r>
            <a:r>
              <a:rPr lang="en-US" sz="2400" dirty="0" err="1">
                <a:solidFill>
                  <a:schemeClr val="tx1"/>
                </a:solidFill>
                <a:latin typeface="Georgia" panose="02040502050405020303" pitchFamily="18" charset="0"/>
                <a:ea typeface="Gadugi" panose="020B0502040204020203" pitchFamily="34" charset="0"/>
              </a:rPr>
              <a:t>poporului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Gadugi" panose="020B0502040204020203" pitchFamily="34" charset="0"/>
              </a:rPr>
              <a:t>, </a:t>
            </a:r>
            <a:r>
              <a:rPr lang="ro-MD" sz="2400" i="1" u="sng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Gadugi" panose="020B0502040204020203" pitchFamily="34" charset="0"/>
              </a:rPr>
              <a:t>„</a:t>
            </a:r>
            <a:r>
              <a:rPr lang="en-US" sz="2400" i="1" u="sng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Gadugi" panose="020B0502040204020203" pitchFamily="34" charset="0"/>
              </a:rPr>
              <a:t>Letopisețul</a:t>
            </a:r>
            <a:r>
              <a:rPr lang="en-US" sz="2400" i="1" u="sng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Gadugi" panose="020B0502040204020203" pitchFamily="34" charset="0"/>
              </a:rPr>
              <a:t> </a:t>
            </a:r>
            <a:r>
              <a:rPr lang="en-US" sz="2400" i="1" u="sng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Gadugi" panose="020B0502040204020203" pitchFamily="34" charset="0"/>
              </a:rPr>
              <a:t>Țării</a:t>
            </a:r>
            <a:r>
              <a:rPr lang="en-US" sz="2400" i="1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Gadugi" panose="020B0502040204020203" pitchFamily="34" charset="0"/>
              </a:rPr>
              <a:t> </a:t>
            </a:r>
            <a:r>
              <a:rPr lang="en-US" sz="2400" i="1" u="sng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Gadugi" panose="020B0502040204020203" pitchFamily="34" charset="0"/>
              </a:rPr>
              <a:t>Moldovei</a:t>
            </a:r>
            <a:r>
              <a:rPr lang="ro-MD" sz="2400" i="1" u="sng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Gadugi" panose="020B0502040204020203" pitchFamily="34" charset="0"/>
              </a:rPr>
              <a:t>” </a:t>
            </a:r>
            <a:r>
              <a:rPr lang="en-US" sz="24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Gadugi" panose="020B0502040204020203" pitchFamily="34" charset="0"/>
              </a:rPr>
              <a:t>constituind</a:t>
            </a:r>
            <a:r>
              <a:rPr 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Gadug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Georgia" panose="02040502050405020303" pitchFamily="18" charset="0"/>
                <a:ea typeface="Gadugi" panose="020B0502040204020203" pitchFamily="34" charset="0"/>
              </a:rPr>
              <a:t>începutul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  <a:ea typeface="Gadug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Georgia" panose="02040502050405020303" pitchFamily="18" charset="0"/>
                <a:ea typeface="Gadugi" panose="020B0502040204020203" pitchFamily="34" charset="0"/>
              </a:rPr>
              <a:t>istoriografiei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  <a:ea typeface="Gadug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Georgia" panose="02040502050405020303" pitchFamily="18" charset="0"/>
                <a:ea typeface="Gadugi" panose="020B0502040204020203" pitchFamily="34" charset="0"/>
              </a:rPr>
              <a:t>în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  <a:ea typeface="Gadug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Georgia" panose="02040502050405020303" pitchFamily="18" charset="0"/>
                <a:ea typeface="Gadugi" panose="020B0502040204020203" pitchFamily="34" charset="0"/>
              </a:rPr>
              <a:t>limba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  <a:ea typeface="Gadug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Georgia" panose="02040502050405020303" pitchFamily="18" charset="0"/>
                <a:ea typeface="Gadugi" panose="020B0502040204020203" pitchFamily="34" charset="0"/>
              </a:rPr>
              <a:t>română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Gadugi" panose="020B0502040204020203" pitchFamily="3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10" y="191241"/>
            <a:ext cx="5410200" cy="1390200"/>
          </a:xfrm>
        </p:spPr>
        <p:txBody>
          <a:bodyPr anchor="b"/>
          <a:lstStyle/>
          <a:p>
            <a:r>
              <a:rPr lang="ro-MD" sz="8000" dirty="0" smtClean="0">
                <a:latin typeface="Georgia" panose="02040502050405020303" pitchFamily="18" charset="0"/>
              </a:rPr>
              <a:t>Concluzie</a:t>
            </a:r>
            <a:endParaRPr lang="en-US" sz="8000" dirty="0">
              <a:latin typeface="Georgia" panose="02040502050405020303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7711" y="1581441"/>
            <a:ext cx="61113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MD" sz="2000" dirty="0" smtClean="0">
                <a:latin typeface="Georgia" panose="02040502050405020303" pitchFamily="18" charset="0"/>
              </a:rPr>
              <a:t>	</a:t>
            </a:r>
            <a:r>
              <a:rPr lang="en-US" sz="2000" dirty="0" err="1" smtClean="0">
                <a:latin typeface="Georgia" panose="02040502050405020303" pitchFamily="18" charset="0"/>
              </a:rPr>
              <a:t>Prin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</a:rPr>
              <a:t>opera </a:t>
            </a:r>
            <a:r>
              <a:rPr lang="en-US" sz="2000" dirty="0" err="1">
                <a:latin typeface="Georgia" panose="02040502050405020303" pitchFamily="18" charset="0"/>
              </a:rPr>
              <a:t>sa</a:t>
            </a:r>
            <a:r>
              <a:rPr lang="en-US" sz="2000" dirty="0">
                <a:latin typeface="Georgia" panose="02040502050405020303" pitchFamily="18" charset="0"/>
              </a:rPr>
              <a:t>, </a:t>
            </a:r>
            <a:r>
              <a:rPr lang="en-US" sz="2000" dirty="0" err="1">
                <a:latin typeface="Georgia" panose="02040502050405020303" pitchFamily="18" charset="0"/>
              </a:rPr>
              <a:t>cronicarul</a:t>
            </a:r>
            <a:r>
              <a:rPr lang="en-US" sz="2000" dirty="0">
                <a:latin typeface="Georgia" panose="02040502050405020303" pitchFamily="18" charset="0"/>
              </a:rPr>
              <a:t> a </a:t>
            </a:r>
            <a:r>
              <a:rPr lang="en-US" sz="2000" dirty="0" err="1">
                <a:latin typeface="Georgia" panose="02040502050405020303" pitchFamily="18" charset="0"/>
              </a:rPr>
              <a:t>oferit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subiecte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unor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ro-MD" sz="2000" i="1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rPr>
              <a:t>MARI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scriitori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ce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aveau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smtClean="0">
                <a:latin typeface="Georgia" panose="02040502050405020303" pitchFamily="18" charset="0"/>
              </a:rPr>
              <a:t>s</a:t>
            </a:r>
            <a:r>
              <a:rPr lang="ro-MD" sz="2000" dirty="0" smtClean="0">
                <a:latin typeface="Georgia" panose="02040502050405020303" pitchFamily="18" charset="0"/>
              </a:rPr>
              <a:t>ă îl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urmeze</a:t>
            </a:r>
            <a:r>
              <a:rPr lang="en-US" sz="2000" dirty="0" smtClean="0">
                <a:latin typeface="Georgia" panose="02040502050405020303" pitchFamily="18" charset="0"/>
              </a:rPr>
              <a:t>:</a:t>
            </a:r>
            <a:endParaRPr lang="ro-MD" sz="2000" dirty="0" smtClean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410" y="2556142"/>
            <a:ext cx="82530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Costache</a:t>
            </a:r>
            <a:r>
              <a:rPr lang="en-US" sz="2000" b="1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000" b="1" dirty="0" err="1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Negruzii</a:t>
            </a:r>
            <a:r>
              <a:rPr lang="en-US" sz="2000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ro-MD" sz="2000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-</a:t>
            </a:r>
            <a:r>
              <a:rPr lang="en-US" sz="2000" dirty="0" smtClean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000" i="1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“</a:t>
            </a:r>
            <a:r>
              <a:rPr lang="en-US" sz="2000" i="1" dirty="0" err="1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Alexandru</a:t>
            </a:r>
            <a:r>
              <a:rPr lang="en-US" sz="2000" i="1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000" i="1" dirty="0" smtClean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L</a:t>
            </a:r>
            <a:r>
              <a:rPr lang="ro-MD" sz="2000" i="1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ă</a:t>
            </a:r>
            <a:r>
              <a:rPr lang="en-US" sz="2000" i="1" dirty="0" err="1" smtClean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pu</a:t>
            </a:r>
            <a:r>
              <a:rPr lang="ro-MD" sz="2000" i="1" dirty="0" smtClean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ș</a:t>
            </a:r>
            <a:r>
              <a:rPr lang="en-US" sz="2000" i="1" dirty="0" err="1" smtClean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neanu</a:t>
            </a:r>
            <a:r>
              <a:rPr lang="en-US" sz="2000" i="1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Vasile</a:t>
            </a:r>
            <a:r>
              <a:rPr lang="en-US" sz="2000" b="1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000" b="1" dirty="0" err="1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Alecsandri</a:t>
            </a:r>
            <a:r>
              <a:rPr lang="en-US" sz="2000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ro-MD" sz="2000" dirty="0" smtClean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-</a:t>
            </a:r>
            <a:r>
              <a:rPr lang="en-US" sz="2000" dirty="0" smtClean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000" i="1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“Despot </a:t>
            </a:r>
            <a:r>
              <a:rPr lang="en-US" sz="2000" i="1" dirty="0" err="1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Vodă</a:t>
            </a:r>
            <a:r>
              <a:rPr lang="en-US" sz="2000" i="1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Barbu</a:t>
            </a:r>
            <a:r>
              <a:rPr lang="en-US" sz="2000" b="1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000" b="1" dirty="0" err="1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Ștefănescu</a:t>
            </a:r>
            <a:r>
              <a:rPr lang="en-US" sz="2000" b="1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000" b="1" dirty="0" err="1" smtClean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Delavrancea</a:t>
            </a:r>
            <a:r>
              <a:rPr lang="ro-MD" sz="2000" b="1" dirty="0" smtClean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 - </a:t>
            </a:r>
            <a:r>
              <a:rPr lang="en-US" sz="2000" i="1" dirty="0" smtClean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“</a:t>
            </a:r>
            <a:r>
              <a:rPr lang="en-US" sz="2000" i="1" dirty="0" err="1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Trilogia</a:t>
            </a:r>
            <a:r>
              <a:rPr lang="en-US" sz="2000" i="1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000" i="1" dirty="0" err="1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Moldovei</a:t>
            </a:r>
            <a:r>
              <a:rPr lang="en-US" sz="2000" i="1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”, “Apus de </a:t>
            </a:r>
            <a:r>
              <a:rPr lang="en-US" sz="2000" i="1" dirty="0" err="1" smtClean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soare</a:t>
            </a:r>
            <a:r>
              <a:rPr lang="en-US" sz="2000" i="1" dirty="0" smtClean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”</a:t>
            </a:r>
            <a:endParaRPr lang="en-US" sz="2000" i="1" dirty="0">
              <a:solidFill>
                <a:schemeClr val="bg1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Mihail</a:t>
            </a:r>
            <a:r>
              <a:rPr lang="en-US" sz="2000" b="1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000" b="1" dirty="0" err="1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Sadoveanu</a:t>
            </a:r>
            <a:r>
              <a:rPr lang="en-US" sz="2000" b="1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000" dirty="0" smtClean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- </a:t>
            </a:r>
            <a:r>
              <a:rPr lang="en-US" sz="2000" i="1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“</a:t>
            </a:r>
            <a:r>
              <a:rPr lang="en-US" sz="2000" i="1" dirty="0" err="1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Frații</a:t>
            </a:r>
            <a:r>
              <a:rPr lang="en-US" sz="2000" i="1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000" i="1" dirty="0" err="1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Jderi</a:t>
            </a:r>
            <a:r>
              <a:rPr lang="en-US" sz="2000" i="1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”, “</a:t>
            </a:r>
            <a:r>
              <a:rPr lang="en-US" sz="2000" i="1" dirty="0" err="1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Șoimii</a:t>
            </a:r>
            <a:r>
              <a:rPr lang="en-US" sz="2000" i="1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”, “</a:t>
            </a:r>
            <a:r>
              <a:rPr lang="en-US" sz="2000" i="1" dirty="0" err="1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Nicoară</a:t>
            </a:r>
            <a:r>
              <a:rPr lang="en-US" sz="2000" i="1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000" i="1" dirty="0" err="1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Potcoavă</a:t>
            </a:r>
            <a:r>
              <a:rPr lang="en-US" sz="2000" i="1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” , etc.</a:t>
            </a:r>
          </a:p>
        </p:txBody>
      </p:sp>
      <p:sp>
        <p:nvSpPr>
          <p:cNvPr id="17" name="Google Shape;292;p31"/>
          <p:cNvSpPr txBox="1">
            <a:spLocks/>
          </p:cNvSpPr>
          <p:nvPr/>
        </p:nvSpPr>
        <p:spPr>
          <a:xfrm>
            <a:off x="5981610" y="191241"/>
            <a:ext cx="1463100" cy="139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ro-MD" sz="8000" dirty="0" smtClean="0">
                <a:latin typeface="Georgia" panose="02040502050405020303" pitchFamily="18" charset="0"/>
              </a:rPr>
              <a:t>06</a:t>
            </a:r>
            <a:endParaRPr lang="en" sz="8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7824" r="12082"/>
          <a:stretch/>
        </p:blipFill>
        <p:spPr>
          <a:xfrm>
            <a:off x="0" y="9525"/>
            <a:ext cx="9160801" cy="5143500"/>
          </a:xfrm>
          <a:prstGeom prst="rect">
            <a:avLst/>
          </a:prstGeom>
        </p:spPr>
      </p:pic>
      <p:sp>
        <p:nvSpPr>
          <p:cNvPr id="421" name="Google Shape;421;p41"/>
          <p:cNvSpPr txBox="1">
            <a:spLocks noGrp="1"/>
          </p:cNvSpPr>
          <p:nvPr>
            <p:ph type="title"/>
          </p:nvPr>
        </p:nvSpPr>
        <p:spPr>
          <a:xfrm>
            <a:off x="1878450" y="1534350"/>
            <a:ext cx="5387100" cy="20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 smtClean="0">
                <a:latin typeface="Georgia" panose="02040502050405020303" pitchFamily="18" charset="0"/>
              </a:rPr>
              <a:t>Mulțumim pentru atenție</a:t>
            </a:r>
            <a:endParaRPr dirty="0">
              <a:latin typeface="Georgia" panose="02040502050405020303" pitchFamily="18" charset="0"/>
            </a:endParaRPr>
          </a:p>
        </p:txBody>
      </p:sp>
      <p:grpSp>
        <p:nvGrpSpPr>
          <p:cNvPr id="422" name="Google Shape;422;p41"/>
          <p:cNvGrpSpPr/>
          <p:nvPr/>
        </p:nvGrpSpPr>
        <p:grpSpPr>
          <a:xfrm>
            <a:off x="638899" y="495732"/>
            <a:ext cx="835242" cy="4152037"/>
            <a:chOff x="331764" y="304590"/>
            <a:chExt cx="900239" cy="4475142"/>
          </a:xfrm>
        </p:grpSpPr>
        <p:grpSp>
          <p:nvGrpSpPr>
            <p:cNvPr id="423" name="Google Shape;423;p41"/>
            <p:cNvGrpSpPr/>
            <p:nvPr/>
          </p:nvGrpSpPr>
          <p:grpSpPr>
            <a:xfrm>
              <a:off x="331775" y="304590"/>
              <a:ext cx="900228" cy="831192"/>
              <a:chOff x="1936850" y="1333975"/>
              <a:chExt cx="1013200" cy="935500"/>
            </a:xfrm>
          </p:grpSpPr>
          <p:sp>
            <p:nvSpPr>
              <p:cNvPr id="424" name="Google Shape;424;p41"/>
              <p:cNvSpPr/>
              <p:nvPr/>
            </p:nvSpPr>
            <p:spPr>
              <a:xfrm>
                <a:off x="1936850" y="1530525"/>
                <a:ext cx="181100" cy="738950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29558" extrusionOk="0">
                    <a:moveTo>
                      <a:pt x="4512" y="6951"/>
                    </a:moveTo>
                    <a:lnTo>
                      <a:pt x="4512" y="11813"/>
                    </a:lnTo>
                    <a:cubicBezTo>
                      <a:pt x="4011" y="10209"/>
                      <a:pt x="3635" y="8605"/>
                      <a:pt x="4512" y="6951"/>
                    </a:cubicBezTo>
                    <a:close/>
                    <a:moveTo>
                      <a:pt x="2884" y="16942"/>
                    </a:moveTo>
                    <a:cubicBezTo>
                      <a:pt x="3364" y="16942"/>
                      <a:pt x="3834" y="17224"/>
                      <a:pt x="4061" y="17728"/>
                    </a:cubicBezTo>
                    <a:cubicBezTo>
                      <a:pt x="4211" y="18129"/>
                      <a:pt x="4236" y="18530"/>
                      <a:pt x="4036" y="18931"/>
                    </a:cubicBezTo>
                    <a:cubicBezTo>
                      <a:pt x="4006" y="19007"/>
                      <a:pt x="3984" y="19065"/>
                      <a:pt x="3950" y="19065"/>
                    </a:cubicBezTo>
                    <a:cubicBezTo>
                      <a:pt x="3928" y="19065"/>
                      <a:pt x="3900" y="19040"/>
                      <a:pt x="3860" y="18981"/>
                    </a:cubicBezTo>
                    <a:cubicBezTo>
                      <a:pt x="3710" y="18756"/>
                      <a:pt x="3485" y="18630"/>
                      <a:pt x="3234" y="18555"/>
                    </a:cubicBezTo>
                    <a:cubicBezTo>
                      <a:pt x="3163" y="18539"/>
                      <a:pt x="3094" y="18531"/>
                      <a:pt x="3029" y="18531"/>
                    </a:cubicBezTo>
                    <a:cubicBezTo>
                      <a:pt x="2794" y="18531"/>
                      <a:pt x="2600" y="18635"/>
                      <a:pt x="2482" y="18831"/>
                    </a:cubicBezTo>
                    <a:cubicBezTo>
                      <a:pt x="2332" y="19056"/>
                      <a:pt x="2382" y="19382"/>
                      <a:pt x="2582" y="19633"/>
                    </a:cubicBezTo>
                    <a:cubicBezTo>
                      <a:pt x="2810" y="19887"/>
                      <a:pt x="3137" y="20020"/>
                      <a:pt x="3469" y="20020"/>
                    </a:cubicBezTo>
                    <a:cubicBezTo>
                      <a:pt x="3759" y="20020"/>
                      <a:pt x="4053" y="19918"/>
                      <a:pt x="4287" y="19708"/>
                    </a:cubicBezTo>
                    <a:cubicBezTo>
                      <a:pt x="4337" y="19658"/>
                      <a:pt x="4387" y="19583"/>
                      <a:pt x="4487" y="19507"/>
                    </a:cubicBezTo>
                    <a:lnTo>
                      <a:pt x="4487" y="27177"/>
                    </a:lnTo>
                    <a:cubicBezTo>
                      <a:pt x="4337" y="26801"/>
                      <a:pt x="4211" y="26450"/>
                      <a:pt x="4086" y="26124"/>
                    </a:cubicBezTo>
                    <a:cubicBezTo>
                      <a:pt x="3535" y="24796"/>
                      <a:pt x="2833" y="23568"/>
                      <a:pt x="2131" y="22339"/>
                    </a:cubicBezTo>
                    <a:cubicBezTo>
                      <a:pt x="1655" y="21512"/>
                      <a:pt x="1304" y="20635"/>
                      <a:pt x="1179" y="19683"/>
                    </a:cubicBezTo>
                    <a:cubicBezTo>
                      <a:pt x="1028" y="18705"/>
                      <a:pt x="1304" y="17853"/>
                      <a:pt x="2131" y="17202"/>
                    </a:cubicBezTo>
                    <a:cubicBezTo>
                      <a:pt x="2360" y="17025"/>
                      <a:pt x="2624" y="16942"/>
                      <a:pt x="2884" y="16942"/>
                    </a:cubicBezTo>
                    <a:close/>
                    <a:moveTo>
                      <a:pt x="5594" y="0"/>
                    </a:moveTo>
                    <a:cubicBezTo>
                      <a:pt x="5535" y="0"/>
                      <a:pt x="5475" y="3"/>
                      <a:pt x="5414" y="9"/>
                    </a:cubicBezTo>
                    <a:cubicBezTo>
                      <a:pt x="4763" y="59"/>
                      <a:pt x="4161" y="485"/>
                      <a:pt x="4011" y="1136"/>
                    </a:cubicBezTo>
                    <a:cubicBezTo>
                      <a:pt x="3886" y="1638"/>
                      <a:pt x="4011" y="2139"/>
                      <a:pt x="4136" y="2640"/>
                    </a:cubicBezTo>
                    <a:cubicBezTo>
                      <a:pt x="4236" y="2966"/>
                      <a:pt x="4312" y="3317"/>
                      <a:pt x="4362" y="3668"/>
                    </a:cubicBezTo>
                    <a:cubicBezTo>
                      <a:pt x="4287" y="3668"/>
                      <a:pt x="4236" y="3618"/>
                      <a:pt x="4211" y="3567"/>
                    </a:cubicBezTo>
                    <a:cubicBezTo>
                      <a:pt x="3710" y="3091"/>
                      <a:pt x="3134" y="2841"/>
                      <a:pt x="2432" y="2841"/>
                    </a:cubicBezTo>
                    <a:cubicBezTo>
                      <a:pt x="1304" y="2866"/>
                      <a:pt x="502" y="4169"/>
                      <a:pt x="778" y="5096"/>
                    </a:cubicBezTo>
                    <a:cubicBezTo>
                      <a:pt x="910" y="5528"/>
                      <a:pt x="1307" y="5783"/>
                      <a:pt x="1698" y="5783"/>
                    </a:cubicBezTo>
                    <a:cubicBezTo>
                      <a:pt x="1897" y="5783"/>
                      <a:pt x="2095" y="5717"/>
                      <a:pt x="2256" y="5572"/>
                    </a:cubicBezTo>
                    <a:cubicBezTo>
                      <a:pt x="2482" y="5347"/>
                      <a:pt x="2532" y="5096"/>
                      <a:pt x="2432" y="4796"/>
                    </a:cubicBezTo>
                    <a:cubicBezTo>
                      <a:pt x="2332" y="4545"/>
                      <a:pt x="2156" y="4420"/>
                      <a:pt x="1931" y="4395"/>
                    </a:cubicBezTo>
                    <a:cubicBezTo>
                      <a:pt x="1911" y="4393"/>
                      <a:pt x="1892" y="4392"/>
                      <a:pt x="1873" y="4392"/>
                    </a:cubicBezTo>
                    <a:cubicBezTo>
                      <a:pt x="1630" y="4392"/>
                      <a:pt x="1472" y="4541"/>
                      <a:pt x="1379" y="4821"/>
                    </a:cubicBezTo>
                    <a:cubicBezTo>
                      <a:pt x="1379" y="4545"/>
                      <a:pt x="1429" y="4319"/>
                      <a:pt x="1530" y="4144"/>
                    </a:cubicBezTo>
                    <a:cubicBezTo>
                      <a:pt x="1746" y="3760"/>
                      <a:pt x="2031" y="3491"/>
                      <a:pt x="2495" y="3491"/>
                    </a:cubicBezTo>
                    <a:cubicBezTo>
                      <a:pt x="2515" y="3491"/>
                      <a:pt x="2536" y="3491"/>
                      <a:pt x="2557" y="3492"/>
                    </a:cubicBezTo>
                    <a:cubicBezTo>
                      <a:pt x="3209" y="3517"/>
                      <a:pt x="3660" y="3868"/>
                      <a:pt x="4061" y="4319"/>
                    </a:cubicBezTo>
                    <a:cubicBezTo>
                      <a:pt x="4287" y="4570"/>
                      <a:pt x="4337" y="4896"/>
                      <a:pt x="4337" y="5197"/>
                    </a:cubicBezTo>
                    <a:cubicBezTo>
                      <a:pt x="4362" y="5572"/>
                      <a:pt x="4236" y="5923"/>
                      <a:pt x="4086" y="6249"/>
                    </a:cubicBezTo>
                    <a:cubicBezTo>
                      <a:pt x="3911" y="6725"/>
                      <a:pt x="3635" y="7177"/>
                      <a:pt x="3510" y="7678"/>
                    </a:cubicBezTo>
                    <a:cubicBezTo>
                      <a:pt x="3259" y="8630"/>
                      <a:pt x="3309" y="9557"/>
                      <a:pt x="3485" y="10510"/>
                    </a:cubicBezTo>
                    <a:cubicBezTo>
                      <a:pt x="3735" y="11738"/>
                      <a:pt x="4186" y="12941"/>
                      <a:pt x="4462" y="14169"/>
                    </a:cubicBezTo>
                    <a:cubicBezTo>
                      <a:pt x="4437" y="14144"/>
                      <a:pt x="4412" y="14094"/>
                      <a:pt x="4387" y="14069"/>
                    </a:cubicBezTo>
                    <a:cubicBezTo>
                      <a:pt x="3886" y="13392"/>
                      <a:pt x="3209" y="13116"/>
                      <a:pt x="2382" y="13116"/>
                    </a:cubicBezTo>
                    <a:cubicBezTo>
                      <a:pt x="2360" y="13115"/>
                      <a:pt x="2338" y="13115"/>
                      <a:pt x="2317" y="13115"/>
                    </a:cubicBezTo>
                    <a:cubicBezTo>
                      <a:pt x="1876" y="13115"/>
                      <a:pt x="1571" y="13361"/>
                      <a:pt x="1379" y="13768"/>
                    </a:cubicBezTo>
                    <a:cubicBezTo>
                      <a:pt x="1204" y="14119"/>
                      <a:pt x="1229" y="14495"/>
                      <a:pt x="1479" y="14846"/>
                    </a:cubicBezTo>
                    <a:cubicBezTo>
                      <a:pt x="1653" y="15072"/>
                      <a:pt x="1918" y="15185"/>
                      <a:pt x="2177" y="15185"/>
                    </a:cubicBezTo>
                    <a:cubicBezTo>
                      <a:pt x="2406" y="15185"/>
                      <a:pt x="2630" y="15097"/>
                      <a:pt x="2783" y="14921"/>
                    </a:cubicBezTo>
                    <a:cubicBezTo>
                      <a:pt x="2958" y="14695"/>
                      <a:pt x="2908" y="14370"/>
                      <a:pt x="2708" y="14194"/>
                    </a:cubicBezTo>
                    <a:cubicBezTo>
                      <a:pt x="2614" y="14100"/>
                      <a:pt x="2514" y="14056"/>
                      <a:pt x="2412" y="14056"/>
                    </a:cubicBezTo>
                    <a:cubicBezTo>
                      <a:pt x="2296" y="14056"/>
                      <a:pt x="2176" y="14113"/>
                      <a:pt x="2056" y="14219"/>
                    </a:cubicBezTo>
                    <a:cubicBezTo>
                      <a:pt x="2036" y="14239"/>
                      <a:pt x="2015" y="14276"/>
                      <a:pt x="1982" y="14276"/>
                    </a:cubicBezTo>
                    <a:cubicBezTo>
                      <a:pt x="1974" y="14276"/>
                      <a:pt x="1965" y="14274"/>
                      <a:pt x="1956" y="14269"/>
                    </a:cubicBezTo>
                    <a:cubicBezTo>
                      <a:pt x="1906" y="13994"/>
                      <a:pt x="2056" y="13768"/>
                      <a:pt x="2307" y="13768"/>
                    </a:cubicBezTo>
                    <a:cubicBezTo>
                      <a:pt x="2372" y="13762"/>
                      <a:pt x="2437" y="13759"/>
                      <a:pt x="2501" y="13759"/>
                    </a:cubicBezTo>
                    <a:cubicBezTo>
                      <a:pt x="2950" y="13759"/>
                      <a:pt x="3356" y="13912"/>
                      <a:pt x="3685" y="14219"/>
                    </a:cubicBezTo>
                    <a:cubicBezTo>
                      <a:pt x="4036" y="14545"/>
                      <a:pt x="4161" y="14996"/>
                      <a:pt x="4312" y="15447"/>
                    </a:cubicBezTo>
                    <a:cubicBezTo>
                      <a:pt x="4487" y="15974"/>
                      <a:pt x="4562" y="16525"/>
                      <a:pt x="4487" y="17126"/>
                    </a:cubicBezTo>
                    <a:cubicBezTo>
                      <a:pt x="4387" y="17001"/>
                      <a:pt x="4312" y="16926"/>
                      <a:pt x="4211" y="16826"/>
                    </a:cubicBezTo>
                    <a:cubicBezTo>
                      <a:pt x="3817" y="16465"/>
                      <a:pt x="3387" y="16281"/>
                      <a:pt x="2914" y="16281"/>
                    </a:cubicBezTo>
                    <a:cubicBezTo>
                      <a:pt x="2696" y="16281"/>
                      <a:pt x="2469" y="16321"/>
                      <a:pt x="2231" y="16400"/>
                    </a:cubicBezTo>
                    <a:cubicBezTo>
                      <a:pt x="1780" y="16550"/>
                      <a:pt x="1454" y="16876"/>
                      <a:pt x="1179" y="17252"/>
                    </a:cubicBezTo>
                    <a:cubicBezTo>
                      <a:pt x="703" y="17828"/>
                      <a:pt x="452" y="18505"/>
                      <a:pt x="477" y="19257"/>
                    </a:cubicBezTo>
                    <a:cubicBezTo>
                      <a:pt x="502" y="20209"/>
                      <a:pt x="828" y="21111"/>
                      <a:pt x="1229" y="21964"/>
                    </a:cubicBezTo>
                    <a:cubicBezTo>
                      <a:pt x="1630" y="22841"/>
                      <a:pt x="2156" y="23643"/>
                      <a:pt x="2582" y="24470"/>
                    </a:cubicBezTo>
                    <a:cubicBezTo>
                      <a:pt x="3234" y="25748"/>
                      <a:pt x="3860" y="27026"/>
                      <a:pt x="4211" y="28430"/>
                    </a:cubicBezTo>
                    <a:cubicBezTo>
                      <a:pt x="4261" y="28655"/>
                      <a:pt x="4312" y="28881"/>
                      <a:pt x="4362" y="29106"/>
                    </a:cubicBezTo>
                    <a:cubicBezTo>
                      <a:pt x="4337" y="29081"/>
                      <a:pt x="4312" y="29056"/>
                      <a:pt x="4312" y="29031"/>
                    </a:cubicBezTo>
                    <a:cubicBezTo>
                      <a:pt x="3986" y="28104"/>
                      <a:pt x="3485" y="27277"/>
                      <a:pt x="2983" y="26475"/>
                    </a:cubicBezTo>
                    <a:cubicBezTo>
                      <a:pt x="2557" y="25798"/>
                      <a:pt x="2081" y="25172"/>
                      <a:pt x="1404" y="24771"/>
                    </a:cubicBezTo>
                    <a:cubicBezTo>
                      <a:pt x="1152" y="24610"/>
                      <a:pt x="900" y="24492"/>
                      <a:pt x="610" y="24492"/>
                    </a:cubicBezTo>
                    <a:cubicBezTo>
                      <a:pt x="583" y="24492"/>
                      <a:pt x="555" y="24493"/>
                      <a:pt x="527" y="24495"/>
                    </a:cubicBezTo>
                    <a:cubicBezTo>
                      <a:pt x="251" y="24495"/>
                      <a:pt x="1" y="24720"/>
                      <a:pt x="1" y="24996"/>
                    </a:cubicBezTo>
                    <a:cubicBezTo>
                      <a:pt x="1" y="25222"/>
                      <a:pt x="76" y="25397"/>
                      <a:pt x="201" y="25573"/>
                    </a:cubicBezTo>
                    <a:cubicBezTo>
                      <a:pt x="577" y="26149"/>
                      <a:pt x="1104" y="26600"/>
                      <a:pt x="1630" y="27026"/>
                    </a:cubicBezTo>
                    <a:cubicBezTo>
                      <a:pt x="2131" y="27427"/>
                      <a:pt x="2607" y="27828"/>
                      <a:pt x="3033" y="28329"/>
                    </a:cubicBezTo>
                    <a:cubicBezTo>
                      <a:pt x="3334" y="28655"/>
                      <a:pt x="3535" y="29031"/>
                      <a:pt x="3710" y="29432"/>
                    </a:cubicBezTo>
                    <a:cubicBezTo>
                      <a:pt x="3735" y="29507"/>
                      <a:pt x="3810" y="29558"/>
                      <a:pt x="3911" y="29558"/>
                    </a:cubicBezTo>
                    <a:lnTo>
                      <a:pt x="5013" y="29558"/>
                    </a:lnTo>
                    <a:cubicBezTo>
                      <a:pt x="5089" y="29558"/>
                      <a:pt x="5164" y="29507"/>
                      <a:pt x="5164" y="29407"/>
                    </a:cubicBezTo>
                    <a:lnTo>
                      <a:pt x="5164" y="5071"/>
                    </a:lnTo>
                    <a:cubicBezTo>
                      <a:pt x="5164" y="4846"/>
                      <a:pt x="5139" y="4445"/>
                      <a:pt x="5089" y="4219"/>
                    </a:cubicBezTo>
                    <a:cubicBezTo>
                      <a:pt x="4963" y="3593"/>
                      <a:pt x="4888" y="2966"/>
                      <a:pt x="4713" y="2339"/>
                    </a:cubicBezTo>
                    <a:cubicBezTo>
                      <a:pt x="4637" y="2039"/>
                      <a:pt x="4587" y="1738"/>
                      <a:pt x="4612" y="1412"/>
                    </a:cubicBezTo>
                    <a:cubicBezTo>
                      <a:pt x="4637" y="1011"/>
                      <a:pt x="4838" y="685"/>
                      <a:pt x="5615" y="660"/>
                    </a:cubicBezTo>
                    <a:cubicBezTo>
                      <a:pt x="5891" y="660"/>
                      <a:pt x="6166" y="785"/>
                      <a:pt x="6342" y="986"/>
                    </a:cubicBezTo>
                    <a:cubicBezTo>
                      <a:pt x="6442" y="1086"/>
                      <a:pt x="6467" y="1161"/>
                      <a:pt x="6266" y="1212"/>
                    </a:cubicBezTo>
                    <a:cubicBezTo>
                      <a:pt x="6041" y="1287"/>
                      <a:pt x="5966" y="1462"/>
                      <a:pt x="5966" y="1688"/>
                    </a:cubicBezTo>
                    <a:cubicBezTo>
                      <a:pt x="5966" y="1913"/>
                      <a:pt x="6091" y="2064"/>
                      <a:pt x="6317" y="2139"/>
                    </a:cubicBezTo>
                    <a:cubicBezTo>
                      <a:pt x="6383" y="2164"/>
                      <a:pt x="6450" y="2176"/>
                      <a:pt x="6516" y="2176"/>
                    </a:cubicBezTo>
                    <a:cubicBezTo>
                      <a:pt x="6775" y="2176"/>
                      <a:pt x="7014" y="1992"/>
                      <a:pt x="7094" y="1713"/>
                    </a:cubicBezTo>
                    <a:cubicBezTo>
                      <a:pt x="7244" y="1262"/>
                      <a:pt x="7144" y="886"/>
                      <a:pt x="6818" y="560"/>
                    </a:cubicBezTo>
                    <a:cubicBezTo>
                      <a:pt x="6483" y="181"/>
                      <a:pt x="6070" y="0"/>
                      <a:pt x="55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425" name="Google Shape;425;p41"/>
              <p:cNvSpPr/>
              <p:nvPr/>
            </p:nvSpPr>
            <p:spPr>
              <a:xfrm>
                <a:off x="2050900" y="1333975"/>
                <a:ext cx="899150" cy="258550"/>
              </a:xfrm>
              <a:custGeom>
                <a:avLst/>
                <a:gdLst/>
                <a:ahLst/>
                <a:cxnLst/>
                <a:rect l="l" t="t" r="r" b="b"/>
                <a:pathLst>
                  <a:path w="35966" h="10342" extrusionOk="0">
                    <a:moveTo>
                      <a:pt x="9229" y="7144"/>
                    </a:moveTo>
                    <a:cubicBezTo>
                      <a:pt x="10143" y="7144"/>
                      <a:pt x="11049" y="7387"/>
                      <a:pt x="11955" y="7670"/>
                    </a:cubicBezTo>
                    <a:lnTo>
                      <a:pt x="7093" y="7670"/>
                    </a:lnTo>
                    <a:cubicBezTo>
                      <a:pt x="7813" y="7288"/>
                      <a:pt x="8523" y="7144"/>
                      <a:pt x="9229" y="7144"/>
                    </a:cubicBezTo>
                    <a:close/>
                    <a:moveTo>
                      <a:pt x="19351" y="4316"/>
                    </a:moveTo>
                    <a:cubicBezTo>
                      <a:pt x="19715" y="4316"/>
                      <a:pt x="20090" y="4381"/>
                      <a:pt x="20477" y="4487"/>
                    </a:cubicBezTo>
                    <a:cubicBezTo>
                      <a:pt x="21454" y="4763"/>
                      <a:pt x="22331" y="5239"/>
                      <a:pt x="23208" y="5715"/>
                    </a:cubicBezTo>
                    <a:cubicBezTo>
                      <a:pt x="24487" y="6442"/>
                      <a:pt x="25790" y="7119"/>
                      <a:pt x="27193" y="7620"/>
                    </a:cubicBezTo>
                    <a:cubicBezTo>
                      <a:pt x="27218" y="7620"/>
                      <a:pt x="27243" y="7645"/>
                      <a:pt x="27319" y="7670"/>
                    </a:cubicBezTo>
                    <a:lnTo>
                      <a:pt x="19675" y="7670"/>
                    </a:lnTo>
                    <a:cubicBezTo>
                      <a:pt x="19675" y="7570"/>
                      <a:pt x="19775" y="7520"/>
                      <a:pt x="19825" y="7470"/>
                    </a:cubicBezTo>
                    <a:cubicBezTo>
                      <a:pt x="20276" y="6968"/>
                      <a:pt x="20251" y="6216"/>
                      <a:pt x="19775" y="5765"/>
                    </a:cubicBezTo>
                    <a:cubicBezTo>
                      <a:pt x="19616" y="5638"/>
                      <a:pt x="19427" y="5572"/>
                      <a:pt x="19253" y="5572"/>
                    </a:cubicBezTo>
                    <a:cubicBezTo>
                      <a:pt x="19152" y="5572"/>
                      <a:pt x="19055" y="5594"/>
                      <a:pt x="18973" y="5640"/>
                    </a:cubicBezTo>
                    <a:cubicBezTo>
                      <a:pt x="18697" y="5815"/>
                      <a:pt x="18597" y="6091"/>
                      <a:pt x="18697" y="6417"/>
                    </a:cubicBezTo>
                    <a:cubicBezTo>
                      <a:pt x="18747" y="6668"/>
                      <a:pt x="18872" y="6893"/>
                      <a:pt x="19098" y="7043"/>
                    </a:cubicBezTo>
                    <a:cubicBezTo>
                      <a:pt x="19223" y="7119"/>
                      <a:pt x="19198" y="7169"/>
                      <a:pt x="19073" y="7219"/>
                    </a:cubicBezTo>
                    <a:cubicBezTo>
                      <a:pt x="18867" y="7319"/>
                      <a:pt x="18654" y="7365"/>
                      <a:pt x="18446" y="7365"/>
                    </a:cubicBezTo>
                    <a:cubicBezTo>
                      <a:pt x="17871" y="7365"/>
                      <a:pt x="17339" y="7006"/>
                      <a:pt x="17118" y="6417"/>
                    </a:cubicBezTo>
                    <a:cubicBezTo>
                      <a:pt x="16943" y="5941"/>
                      <a:pt x="17193" y="5339"/>
                      <a:pt x="17695" y="4913"/>
                    </a:cubicBezTo>
                    <a:cubicBezTo>
                      <a:pt x="18218" y="4482"/>
                      <a:pt x="18771" y="4316"/>
                      <a:pt x="19351" y="4316"/>
                    </a:cubicBezTo>
                    <a:close/>
                    <a:moveTo>
                      <a:pt x="32075" y="0"/>
                    </a:moveTo>
                    <a:cubicBezTo>
                      <a:pt x="31954" y="0"/>
                      <a:pt x="31830" y="9"/>
                      <a:pt x="31705" y="26"/>
                    </a:cubicBezTo>
                    <a:cubicBezTo>
                      <a:pt x="30903" y="126"/>
                      <a:pt x="30351" y="627"/>
                      <a:pt x="29875" y="1229"/>
                    </a:cubicBezTo>
                    <a:cubicBezTo>
                      <a:pt x="29549" y="1630"/>
                      <a:pt x="29474" y="2106"/>
                      <a:pt x="29574" y="2582"/>
                    </a:cubicBezTo>
                    <a:cubicBezTo>
                      <a:pt x="29750" y="3485"/>
                      <a:pt x="30552" y="4111"/>
                      <a:pt x="31454" y="4136"/>
                    </a:cubicBezTo>
                    <a:cubicBezTo>
                      <a:pt x="31955" y="4136"/>
                      <a:pt x="32406" y="3961"/>
                      <a:pt x="32757" y="3635"/>
                    </a:cubicBezTo>
                    <a:cubicBezTo>
                      <a:pt x="33334" y="3084"/>
                      <a:pt x="33208" y="2432"/>
                      <a:pt x="32707" y="1705"/>
                    </a:cubicBezTo>
                    <a:cubicBezTo>
                      <a:pt x="32582" y="1555"/>
                      <a:pt x="32381" y="1480"/>
                      <a:pt x="32206" y="1429"/>
                    </a:cubicBezTo>
                    <a:cubicBezTo>
                      <a:pt x="32139" y="1409"/>
                      <a:pt x="32071" y="1400"/>
                      <a:pt x="32005" y="1400"/>
                    </a:cubicBezTo>
                    <a:cubicBezTo>
                      <a:pt x="31580" y="1400"/>
                      <a:pt x="31210" y="1787"/>
                      <a:pt x="31254" y="2156"/>
                    </a:cubicBezTo>
                    <a:cubicBezTo>
                      <a:pt x="31304" y="2582"/>
                      <a:pt x="31429" y="2933"/>
                      <a:pt x="31705" y="3234"/>
                    </a:cubicBezTo>
                    <a:cubicBezTo>
                      <a:pt x="31755" y="3284"/>
                      <a:pt x="31830" y="3309"/>
                      <a:pt x="31805" y="3384"/>
                    </a:cubicBezTo>
                    <a:cubicBezTo>
                      <a:pt x="31755" y="3459"/>
                      <a:pt x="31680" y="3459"/>
                      <a:pt x="31604" y="3459"/>
                    </a:cubicBezTo>
                    <a:lnTo>
                      <a:pt x="31304" y="3459"/>
                    </a:lnTo>
                    <a:cubicBezTo>
                      <a:pt x="30827" y="3384"/>
                      <a:pt x="30502" y="3134"/>
                      <a:pt x="30301" y="2733"/>
                    </a:cubicBezTo>
                    <a:cubicBezTo>
                      <a:pt x="30126" y="2382"/>
                      <a:pt x="30126" y="2006"/>
                      <a:pt x="30351" y="1655"/>
                    </a:cubicBezTo>
                    <a:cubicBezTo>
                      <a:pt x="30577" y="1354"/>
                      <a:pt x="30853" y="1079"/>
                      <a:pt x="31178" y="878"/>
                    </a:cubicBezTo>
                    <a:cubicBezTo>
                      <a:pt x="31445" y="718"/>
                      <a:pt x="31711" y="634"/>
                      <a:pt x="31995" y="634"/>
                    </a:cubicBezTo>
                    <a:cubicBezTo>
                      <a:pt x="32112" y="634"/>
                      <a:pt x="32232" y="648"/>
                      <a:pt x="32356" y="678"/>
                    </a:cubicBezTo>
                    <a:cubicBezTo>
                      <a:pt x="33309" y="853"/>
                      <a:pt x="33960" y="1429"/>
                      <a:pt x="34512" y="2156"/>
                    </a:cubicBezTo>
                    <a:cubicBezTo>
                      <a:pt x="35239" y="3084"/>
                      <a:pt x="35389" y="4186"/>
                      <a:pt x="35414" y="5289"/>
                    </a:cubicBezTo>
                    <a:cubicBezTo>
                      <a:pt x="35414" y="5439"/>
                      <a:pt x="35364" y="5490"/>
                      <a:pt x="35213" y="5515"/>
                    </a:cubicBezTo>
                    <a:cubicBezTo>
                      <a:pt x="35088" y="5515"/>
                      <a:pt x="34963" y="5540"/>
                      <a:pt x="34863" y="5565"/>
                    </a:cubicBezTo>
                    <a:cubicBezTo>
                      <a:pt x="34436" y="5690"/>
                      <a:pt x="34311" y="6191"/>
                      <a:pt x="34612" y="6517"/>
                    </a:cubicBezTo>
                    <a:cubicBezTo>
                      <a:pt x="34762" y="6668"/>
                      <a:pt x="34913" y="6793"/>
                      <a:pt x="35088" y="6893"/>
                    </a:cubicBezTo>
                    <a:cubicBezTo>
                      <a:pt x="35264" y="7018"/>
                      <a:pt x="35364" y="7069"/>
                      <a:pt x="35113" y="7194"/>
                    </a:cubicBezTo>
                    <a:cubicBezTo>
                      <a:pt x="35063" y="7219"/>
                      <a:pt x="35013" y="7294"/>
                      <a:pt x="34988" y="7344"/>
                    </a:cubicBezTo>
                    <a:cubicBezTo>
                      <a:pt x="34925" y="7492"/>
                      <a:pt x="34826" y="7551"/>
                      <a:pt x="34691" y="7551"/>
                    </a:cubicBezTo>
                    <a:cubicBezTo>
                      <a:pt x="34666" y="7551"/>
                      <a:pt x="34640" y="7549"/>
                      <a:pt x="34612" y="7545"/>
                    </a:cubicBezTo>
                    <a:cubicBezTo>
                      <a:pt x="34361" y="7545"/>
                      <a:pt x="34111" y="7522"/>
                      <a:pt x="33860" y="7522"/>
                    </a:cubicBezTo>
                    <a:cubicBezTo>
                      <a:pt x="33735" y="7522"/>
                      <a:pt x="33609" y="7528"/>
                      <a:pt x="33484" y="7545"/>
                    </a:cubicBezTo>
                    <a:cubicBezTo>
                      <a:pt x="33183" y="7576"/>
                      <a:pt x="32882" y="7608"/>
                      <a:pt x="32574" y="7608"/>
                    </a:cubicBezTo>
                    <a:cubicBezTo>
                      <a:pt x="32396" y="7608"/>
                      <a:pt x="32215" y="7597"/>
                      <a:pt x="32030" y="7570"/>
                    </a:cubicBezTo>
                    <a:cubicBezTo>
                      <a:pt x="31429" y="7470"/>
                      <a:pt x="30827" y="7269"/>
                      <a:pt x="30226" y="7119"/>
                    </a:cubicBezTo>
                    <a:cubicBezTo>
                      <a:pt x="29198" y="6893"/>
                      <a:pt x="28421" y="6267"/>
                      <a:pt x="27745" y="5490"/>
                    </a:cubicBezTo>
                    <a:cubicBezTo>
                      <a:pt x="27193" y="4888"/>
                      <a:pt x="26717" y="4236"/>
                      <a:pt x="26091" y="3685"/>
                    </a:cubicBezTo>
                    <a:cubicBezTo>
                      <a:pt x="25865" y="3459"/>
                      <a:pt x="25639" y="3284"/>
                      <a:pt x="25339" y="3209"/>
                    </a:cubicBezTo>
                    <a:cubicBezTo>
                      <a:pt x="25264" y="3187"/>
                      <a:pt x="25194" y="3177"/>
                      <a:pt x="25130" y="3177"/>
                    </a:cubicBezTo>
                    <a:cubicBezTo>
                      <a:pt x="24824" y="3177"/>
                      <a:pt x="24633" y="3409"/>
                      <a:pt x="24612" y="3760"/>
                    </a:cubicBezTo>
                    <a:cubicBezTo>
                      <a:pt x="24612" y="3936"/>
                      <a:pt x="24662" y="4111"/>
                      <a:pt x="24737" y="4287"/>
                    </a:cubicBezTo>
                    <a:cubicBezTo>
                      <a:pt x="24963" y="4763"/>
                      <a:pt x="25289" y="5189"/>
                      <a:pt x="25715" y="5515"/>
                    </a:cubicBezTo>
                    <a:cubicBezTo>
                      <a:pt x="26642" y="6267"/>
                      <a:pt x="27695" y="6843"/>
                      <a:pt x="28772" y="7344"/>
                    </a:cubicBezTo>
                    <a:cubicBezTo>
                      <a:pt x="28923" y="7394"/>
                      <a:pt x="29073" y="7444"/>
                      <a:pt x="29248" y="7520"/>
                    </a:cubicBezTo>
                    <a:cubicBezTo>
                      <a:pt x="29223" y="7532"/>
                      <a:pt x="29198" y="7538"/>
                      <a:pt x="29176" y="7538"/>
                    </a:cubicBezTo>
                    <a:cubicBezTo>
                      <a:pt x="29155" y="7538"/>
                      <a:pt x="29136" y="7532"/>
                      <a:pt x="29123" y="7520"/>
                    </a:cubicBezTo>
                    <a:cubicBezTo>
                      <a:pt x="27243" y="7119"/>
                      <a:pt x="25539" y="6292"/>
                      <a:pt x="23885" y="5364"/>
                    </a:cubicBezTo>
                    <a:cubicBezTo>
                      <a:pt x="22958" y="4838"/>
                      <a:pt x="22030" y="4287"/>
                      <a:pt x="21003" y="3961"/>
                    </a:cubicBezTo>
                    <a:cubicBezTo>
                      <a:pt x="20469" y="3798"/>
                      <a:pt x="19935" y="3657"/>
                      <a:pt x="19401" y="3657"/>
                    </a:cubicBezTo>
                    <a:cubicBezTo>
                      <a:pt x="19359" y="3657"/>
                      <a:pt x="19316" y="3658"/>
                      <a:pt x="19274" y="3660"/>
                    </a:cubicBezTo>
                    <a:cubicBezTo>
                      <a:pt x="18497" y="3685"/>
                      <a:pt x="17820" y="3961"/>
                      <a:pt x="17218" y="4462"/>
                    </a:cubicBezTo>
                    <a:cubicBezTo>
                      <a:pt x="16191" y="5314"/>
                      <a:pt x="16141" y="6668"/>
                      <a:pt x="17068" y="7495"/>
                    </a:cubicBezTo>
                    <a:cubicBezTo>
                      <a:pt x="17118" y="7545"/>
                      <a:pt x="17193" y="7595"/>
                      <a:pt x="17218" y="7670"/>
                    </a:cubicBezTo>
                    <a:cubicBezTo>
                      <a:pt x="17076" y="7686"/>
                      <a:pt x="16937" y="7694"/>
                      <a:pt x="16800" y="7694"/>
                    </a:cubicBezTo>
                    <a:cubicBezTo>
                      <a:pt x="16090" y="7694"/>
                      <a:pt x="15442" y="7488"/>
                      <a:pt x="14812" y="7194"/>
                    </a:cubicBezTo>
                    <a:cubicBezTo>
                      <a:pt x="14111" y="6868"/>
                      <a:pt x="13860" y="6166"/>
                      <a:pt x="13885" y="5540"/>
                    </a:cubicBezTo>
                    <a:cubicBezTo>
                      <a:pt x="13885" y="5281"/>
                      <a:pt x="14043" y="5133"/>
                      <a:pt x="14258" y="5133"/>
                    </a:cubicBezTo>
                    <a:cubicBezTo>
                      <a:pt x="14314" y="5133"/>
                      <a:pt x="14374" y="5143"/>
                      <a:pt x="14436" y="5164"/>
                    </a:cubicBezTo>
                    <a:cubicBezTo>
                      <a:pt x="14411" y="5189"/>
                      <a:pt x="14386" y="5189"/>
                      <a:pt x="14361" y="5214"/>
                    </a:cubicBezTo>
                    <a:cubicBezTo>
                      <a:pt x="14211" y="5364"/>
                      <a:pt x="14136" y="5540"/>
                      <a:pt x="14236" y="5740"/>
                    </a:cubicBezTo>
                    <a:cubicBezTo>
                      <a:pt x="14336" y="5966"/>
                      <a:pt x="14512" y="6066"/>
                      <a:pt x="14737" y="6066"/>
                    </a:cubicBezTo>
                    <a:cubicBezTo>
                      <a:pt x="15088" y="6041"/>
                      <a:pt x="15364" y="5690"/>
                      <a:pt x="15314" y="5314"/>
                    </a:cubicBezTo>
                    <a:cubicBezTo>
                      <a:pt x="15238" y="4813"/>
                      <a:pt x="14862" y="4462"/>
                      <a:pt x="14386" y="4462"/>
                    </a:cubicBezTo>
                    <a:cubicBezTo>
                      <a:pt x="14370" y="4461"/>
                      <a:pt x="14353" y="4461"/>
                      <a:pt x="14336" y="4461"/>
                    </a:cubicBezTo>
                    <a:cubicBezTo>
                      <a:pt x="13829" y="4461"/>
                      <a:pt x="13356" y="4827"/>
                      <a:pt x="13283" y="5264"/>
                    </a:cubicBezTo>
                    <a:cubicBezTo>
                      <a:pt x="13158" y="5991"/>
                      <a:pt x="13359" y="6592"/>
                      <a:pt x="13785" y="7169"/>
                    </a:cubicBezTo>
                    <a:cubicBezTo>
                      <a:pt x="13910" y="7369"/>
                      <a:pt x="14136" y="7495"/>
                      <a:pt x="14286" y="7670"/>
                    </a:cubicBezTo>
                    <a:cubicBezTo>
                      <a:pt x="14186" y="7645"/>
                      <a:pt x="14111" y="7570"/>
                      <a:pt x="14010" y="7570"/>
                    </a:cubicBezTo>
                    <a:cubicBezTo>
                      <a:pt x="13459" y="7444"/>
                      <a:pt x="12908" y="7269"/>
                      <a:pt x="12381" y="7119"/>
                    </a:cubicBezTo>
                    <a:cubicBezTo>
                      <a:pt x="11349" y="6817"/>
                      <a:pt x="10316" y="6516"/>
                      <a:pt x="9252" y="6516"/>
                    </a:cubicBezTo>
                    <a:cubicBezTo>
                      <a:pt x="9076" y="6516"/>
                      <a:pt x="8900" y="6524"/>
                      <a:pt x="8722" y="6542"/>
                    </a:cubicBezTo>
                    <a:cubicBezTo>
                      <a:pt x="8221" y="6592"/>
                      <a:pt x="7745" y="6693"/>
                      <a:pt x="7268" y="6893"/>
                    </a:cubicBezTo>
                    <a:cubicBezTo>
                      <a:pt x="6767" y="7119"/>
                      <a:pt x="6241" y="7369"/>
                      <a:pt x="5689" y="7495"/>
                    </a:cubicBezTo>
                    <a:cubicBezTo>
                      <a:pt x="5564" y="7522"/>
                      <a:pt x="5438" y="7536"/>
                      <a:pt x="5314" y="7536"/>
                    </a:cubicBezTo>
                    <a:cubicBezTo>
                      <a:pt x="5093" y="7536"/>
                      <a:pt x="4880" y="7491"/>
                      <a:pt x="4687" y="7394"/>
                    </a:cubicBezTo>
                    <a:cubicBezTo>
                      <a:pt x="4161" y="7119"/>
                      <a:pt x="3810" y="6642"/>
                      <a:pt x="3659" y="6041"/>
                    </a:cubicBezTo>
                    <a:cubicBezTo>
                      <a:pt x="3471" y="5310"/>
                      <a:pt x="4059" y="4579"/>
                      <a:pt x="4756" y="4579"/>
                    </a:cubicBezTo>
                    <a:cubicBezTo>
                      <a:pt x="4799" y="4579"/>
                      <a:pt x="4843" y="4581"/>
                      <a:pt x="4887" y="4587"/>
                    </a:cubicBezTo>
                    <a:cubicBezTo>
                      <a:pt x="4687" y="4637"/>
                      <a:pt x="4562" y="4763"/>
                      <a:pt x="4537" y="4988"/>
                    </a:cubicBezTo>
                    <a:cubicBezTo>
                      <a:pt x="4512" y="5264"/>
                      <a:pt x="4637" y="5490"/>
                      <a:pt x="4887" y="5590"/>
                    </a:cubicBezTo>
                    <a:cubicBezTo>
                      <a:pt x="4983" y="5630"/>
                      <a:pt x="5084" y="5649"/>
                      <a:pt x="5184" y="5649"/>
                    </a:cubicBezTo>
                    <a:cubicBezTo>
                      <a:pt x="5397" y="5649"/>
                      <a:pt x="5603" y="5560"/>
                      <a:pt x="5740" y="5389"/>
                    </a:cubicBezTo>
                    <a:cubicBezTo>
                      <a:pt x="6141" y="4888"/>
                      <a:pt x="5840" y="4136"/>
                      <a:pt x="5188" y="3961"/>
                    </a:cubicBezTo>
                    <a:cubicBezTo>
                      <a:pt x="5068" y="3930"/>
                      <a:pt x="4943" y="3915"/>
                      <a:pt x="4816" y="3915"/>
                    </a:cubicBezTo>
                    <a:cubicBezTo>
                      <a:pt x="4124" y="3915"/>
                      <a:pt x="3383" y="4357"/>
                      <a:pt x="3108" y="5013"/>
                    </a:cubicBezTo>
                    <a:cubicBezTo>
                      <a:pt x="2832" y="5690"/>
                      <a:pt x="2983" y="6317"/>
                      <a:pt x="3334" y="6918"/>
                    </a:cubicBezTo>
                    <a:cubicBezTo>
                      <a:pt x="3459" y="7144"/>
                      <a:pt x="3634" y="7319"/>
                      <a:pt x="3810" y="7495"/>
                    </a:cubicBezTo>
                    <a:cubicBezTo>
                      <a:pt x="3785" y="7520"/>
                      <a:pt x="3766" y="7526"/>
                      <a:pt x="3750" y="7526"/>
                    </a:cubicBezTo>
                    <a:cubicBezTo>
                      <a:pt x="3735" y="7526"/>
                      <a:pt x="3722" y="7520"/>
                      <a:pt x="3710" y="7520"/>
                    </a:cubicBezTo>
                    <a:cubicBezTo>
                      <a:pt x="3233" y="7470"/>
                      <a:pt x="2782" y="7319"/>
                      <a:pt x="2306" y="7219"/>
                    </a:cubicBezTo>
                    <a:cubicBezTo>
                      <a:pt x="2110" y="7170"/>
                      <a:pt x="1914" y="7132"/>
                      <a:pt x="1711" y="7132"/>
                    </a:cubicBezTo>
                    <a:cubicBezTo>
                      <a:pt x="1603" y="7132"/>
                      <a:pt x="1492" y="7143"/>
                      <a:pt x="1379" y="7169"/>
                    </a:cubicBezTo>
                    <a:cubicBezTo>
                      <a:pt x="627" y="7294"/>
                      <a:pt x="301" y="7695"/>
                      <a:pt x="151" y="8572"/>
                    </a:cubicBezTo>
                    <a:cubicBezTo>
                      <a:pt x="0" y="9349"/>
                      <a:pt x="577" y="10176"/>
                      <a:pt x="1354" y="10327"/>
                    </a:cubicBezTo>
                    <a:cubicBezTo>
                      <a:pt x="1409" y="10336"/>
                      <a:pt x="1464" y="10341"/>
                      <a:pt x="1519" y="10341"/>
                    </a:cubicBezTo>
                    <a:cubicBezTo>
                      <a:pt x="1884" y="10341"/>
                      <a:pt x="2216" y="10131"/>
                      <a:pt x="2281" y="9825"/>
                    </a:cubicBezTo>
                    <a:cubicBezTo>
                      <a:pt x="2356" y="9550"/>
                      <a:pt x="2206" y="9249"/>
                      <a:pt x="1980" y="9174"/>
                    </a:cubicBezTo>
                    <a:cubicBezTo>
                      <a:pt x="1916" y="9151"/>
                      <a:pt x="1853" y="9140"/>
                      <a:pt x="1791" y="9140"/>
                    </a:cubicBezTo>
                    <a:cubicBezTo>
                      <a:pt x="1586" y="9140"/>
                      <a:pt x="1406" y="9263"/>
                      <a:pt x="1329" y="9475"/>
                    </a:cubicBezTo>
                    <a:cubicBezTo>
                      <a:pt x="1293" y="9558"/>
                      <a:pt x="1262" y="9591"/>
                      <a:pt x="1230" y="9591"/>
                    </a:cubicBezTo>
                    <a:cubicBezTo>
                      <a:pt x="1194" y="9591"/>
                      <a:pt x="1155" y="9552"/>
                      <a:pt x="1103" y="9500"/>
                    </a:cubicBezTo>
                    <a:cubicBezTo>
                      <a:pt x="777" y="9174"/>
                      <a:pt x="702" y="8798"/>
                      <a:pt x="852" y="8347"/>
                    </a:cubicBezTo>
                    <a:cubicBezTo>
                      <a:pt x="978" y="7946"/>
                      <a:pt x="1203" y="7795"/>
                      <a:pt x="1629" y="7795"/>
                    </a:cubicBezTo>
                    <a:cubicBezTo>
                      <a:pt x="1676" y="7792"/>
                      <a:pt x="1723" y="7790"/>
                      <a:pt x="1769" y="7790"/>
                    </a:cubicBezTo>
                    <a:cubicBezTo>
                      <a:pt x="2067" y="7790"/>
                      <a:pt x="2350" y="7856"/>
                      <a:pt x="2632" y="7921"/>
                    </a:cubicBezTo>
                    <a:cubicBezTo>
                      <a:pt x="3584" y="8146"/>
                      <a:pt x="4512" y="8347"/>
                      <a:pt x="5514" y="8347"/>
                    </a:cubicBezTo>
                    <a:cubicBezTo>
                      <a:pt x="8388" y="8338"/>
                      <a:pt x="11265" y="8336"/>
                      <a:pt x="14142" y="8336"/>
                    </a:cubicBezTo>
                    <a:cubicBezTo>
                      <a:pt x="19897" y="8336"/>
                      <a:pt x="25656" y="8347"/>
                      <a:pt x="31404" y="8347"/>
                    </a:cubicBezTo>
                    <a:lnTo>
                      <a:pt x="35965" y="8347"/>
                    </a:lnTo>
                    <a:lnTo>
                      <a:pt x="35965" y="4462"/>
                    </a:lnTo>
                    <a:cubicBezTo>
                      <a:pt x="35965" y="3685"/>
                      <a:pt x="35665" y="2908"/>
                      <a:pt x="35665" y="2908"/>
                    </a:cubicBezTo>
                    <a:cubicBezTo>
                      <a:pt x="35239" y="1906"/>
                      <a:pt x="34612" y="1079"/>
                      <a:pt x="33685" y="502"/>
                    </a:cubicBezTo>
                    <a:cubicBezTo>
                      <a:pt x="33187" y="191"/>
                      <a:pt x="32655" y="0"/>
                      <a:pt x="32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rgia" panose="02040502050405020303" pitchFamily="18" charset="0"/>
                </a:endParaRPr>
              </a:p>
            </p:txBody>
          </p:sp>
        </p:grpSp>
        <p:grpSp>
          <p:nvGrpSpPr>
            <p:cNvPr id="426" name="Google Shape;426;p41"/>
            <p:cNvGrpSpPr/>
            <p:nvPr/>
          </p:nvGrpSpPr>
          <p:grpSpPr>
            <a:xfrm rot="10800000" flipH="1">
              <a:off x="331764" y="3948540"/>
              <a:ext cx="900228" cy="831192"/>
              <a:chOff x="1936850" y="1333975"/>
              <a:chExt cx="1013200" cy="935500"/>
            </a:xfrm>
          </p:grpSpPr>
          <p:sp>
            <p:nvSpPr>
              <p:cNvPr id="427" name="Google Shape;427;p41"/>
              <p:cNvSpPr/>
              <p:nvPr/>
            </p:nvSpPr>
            <p:spPr>
              <a:xfrm>
                <a:off x="1936850" y="1530525"/>
                <a:ext cx="181100" cy="738950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29558" extrusionOk="0">
                    <a:moveTo>
                      <a:pt x="4512" y="6951"/>
                    </a:moveTo>
                    <a:lnTo>
                      <a:pt x="4512" y="11813"/>
                    </a:lnTo>
                    <a:cubicBezTo>
                      <a:pt x="4011" y="10209"/>
                      <a:pt x="3635" y="8605"/>
                      <a:pt x="4512" y="6951"/>
                    </a:cubicBezTo>
                    <a:close/>
                    <a:moveTo>
                      <a:pt x="2884" y="16942"/>
                    </a:moveTo>
                    <a:cubicBezTo>
                      <a:pt x="3364" y="16942"/>
                      <a:pt x="3834" y="17224"/>
                      <a:pt x="4061" y="17728"/>
                    </a:cubicBezTo>
                    <a:cubicBezTo>
                      <a:pt x="4211" y="18129"/>
                      <a:pt x="4236" y="18530"/>
                      <a:pt x="4036" y="18931"/>
                    </a:cubicBezTo>
                    <a:cubicBezTo>
                      <a:pt x="4006" y="19007"/>
                      <a:pt x="3984" y="19065"/>
                      <a:pt x="3950" y="19065"/>
                    </a:cubicBezTo>
                    <a:cubicBezTo>
                      <a:pt x="3928" y="19065"/>
                      <a:pt x="3900" y="19040"/>
                      <a:pt x="3860" y="18981"/>
                    </a:cubicBezTo>
                    <a:cubicBezTo>
                      <a:pt x="3710" y="18756"/>
                      <a:pt x="3485" y="18630"/>
                      <a:pt x="3234" y="18555"/>
                    </a:cubicBezTo>
                    <a:cubicBezTo>
                      <a:pt x="3163" y="18539"/>
                      <a:pt x="3094" y="18531"/>
                      <a:pt x="3029" y="18531"/>
                    </a:cubicBezTo>
                    <a:cubicBezTo>
                      <a:pt x="2794" y="18531"/>
                      <a:pt x="2600" y="18635"/>
                      <a:pt x="2482" y="18831"/>
                    </a:cubicBezTo>
                    <a:cubicBezTo>
                      <a:pt x="2332" y="19056"/>
                      <a:pt x="2382" y="19382"/>
                      <a:pt x="2582" y="19633"/>
                    </a:cubicBezTo>
                    <a:cubicBezTo>
                      <a:pt x="2810" y="19887"/>
                      <a:pt x="3137" y="20020"/>
                      <a:pt x="3469" y="20020"/>
                    </a:cubicBezTo>
                    <a:cubicBezTo>
                      <a:pt x="3759" y="20020"/>
                      <a:pt x="4053" y="19918"/>
                      <a:pt x="4287" y="19708"/>
                    </a:cubicBezTo>
                    <a:cubicBezTo>
                      <a:pt x="4337" y="19658"/>
                      <a:pt x="4387" y="19583"/>
                      <a:pt x="4487" y="19507"/>
                    </a:cubicBezTo>
                    <a:lnTo>
                      <a:pt x="4487" y="27177"/>
                    </a:lnTo>
                    <a:cubicBezTo>
                      <a:pt x="4337" y="26801"/>
                      <a:pt x="4211" y="26450"/>
                      <a:pt x="4086" y="26124"/>
                    </a:cubicBezTo>
                    <a:cubicBezTo>
                      <a:pt x="3535" y="24796"/>
                      <a:pt x="2833" y="23568"/>
                      <a:pt x="2131" y="22339"/>
                    </a:cubicBezTo>
                    <a:cubicBezTo>
                      <a:pt x="1655" y="21512"/>
                      <a:pt x="1304" y="20635"/>
                      <a:pt x="1179" y="19683"/>
                    </a:cubicBezTo>
                    <a:cubicBezTo>
                      <a:pt x="1028" y="18705"/>
                      <a:pt x="1304" y="17853"/>
                      <a:pt x="2131" y="17202"/>
                    </a:cubicBezTo>
                    <a:cubicBezTo>
                      <a:pt x="2360" y="17025"/>
                      <a:pt x="2624" y="16942"/>
                      <a:pt x="2884" y="16942"/>
                    </a:cubicBezTo>
                    <a:close/>
                    <a:moveTo>
                      <a:pt x="5594" y="0"/>
                    </a:moveTo>
                    <a:cubicBezTo>
                      <a:pt x="5535" y="0"/>
                      <a:pt x="5475" y="3"/>
                      <a:pt x="5414" y="9"/>
                    </a:cubicBezTo>
                    <a:cubicBezTo>
                      <a:pt x="4763" y="59"/>
                      <a:pt x="4161" y="485"/>
                      <a:pt x="4011" y="1136"/>
                    </a:cubicBezTo>
                    <a:cubicBezTo>
                      <a:pt x="3886" y="1638"/>
                      <a:pt x="4011" y="2139"/>
                      <a:pt x="4136" y="2640"/>
                    </a:cubicBezTo>
                    <a:cubicBezTo>
                      <a:pt x="4236" y="2966"/>
                      <a:pt x="4312" y="3317"/>
                      <a:pt x="4362" y="3668"/>
                    </a:cubicBezTo>
                    <a:cubicBezTo>
                      <a:pt x="4287" y="3668"/>
                      <a:pt x="4236" y="3618"/>
                      <a:pt x="4211" y="3567"/>
                    </a:cubicBezTo>
                    <a:cubicBezTo>
                      <a:pt x="3710" y="3091"/>
                      <a:pt x="3134" y="2841"/>
                      <a:pt x="2432" y="2841"/>
                    </a:cubicBezTo>
                    <a:cubicBezTo>
                      <a:pt x="1304" y="2866"/>
                      <a:pt x="502" y="4169"/>
                      <a:pt x="778" y="5096"/>
                    </a:cubicBezTo>
                    <a:cubicBezTo>
                      <a:pt x="910" y="5528"/>
                      <a:pt x="1307" y="5783"/>
                      <a:pt x="1698" y="5783"/>
                    </a:cubicBezTo>
                    <a:cubicBezTo>
                      <a:pt x="1897" y="5783"/>
                      <a:pt x="2095" y="5717"/>
                      <a:pt x="2256" y="5572"/>
                    </a:cubicBezTo>
                    <a:cubicBezTo>
                      <a:pt x="2482" y="5347"/>
                      <a:pt x="2532" y="5096"/>
                      <a:pt x="2432" y="4796"/>
                    </a:cubicBezTo>
                    <a:cubicBezTo>
                      <a:pt x="2332" y="4545"/>
                      <a:pt x="2156" y="4420"/>
                      <a:pt x="1931" y="4395"/>
                    </a:cubicBezTo>
                    <a:cubicBezTo>
                      <a:pt x="1911" y="4393"/>
                      <a:pt x="1892" y="4392"/>
                      <a:pt x="1873" y="4392"/>
                    </a:cubicBezTo>
                    <a:cubicBezTo>
                      <a:pt x="1630" y="4392"/>
                      <a:pt x="1472" y="4541"/>
                      <a:pt x="1379" y="4821"/>
                    </a:cubicBezTo>
                    <a:cubicBezTo>
                      <a:pt x="1379" y="4545"/>
                      <a:pt x="1429" y="4319"/>
                      <a:pt x="1530" y="4144"/>
                    </a:cubicBezTo>
                    <a:cubicBezTo>
                      <a:pt x="1746" y="3760"/>
                      <a:pt x="2031" y="3491"/>
                      <a:pt x="2495" y="3491"/>
                    </a:cubicBezTo>
                    <a:cubicBezTo>
                      <a:pt x="2515" y="3491"/>
                      <a:pt x="2536" y="3491"/>
                      <a:pt x="2557" y="3492"/>
                    </a:cubicBezTo>
                    <a:cubicBezTo>
                      <a:pt x="3209" y="3517"/>
                      <a:pt x="3660" y="3868"/>
                      <a:pt x="4061" y="4319"/>
                    </a:cubicBezTo>
                    <a:cubicBezTo>
                      <a:pt x="4287" y="4570"/>
                      <a:pt x="4337" y="4896"/>
                      <a:pt x="4337" y="5197"/>
                    </a:cubicBezTo>
                    <a:cubicBezTo>
                      <a:pt x="4362" y="5572"/>
                      <a:pt x="4236" y="5923"/>
                      <a:pt x="4086" y="6249"/>
                    </a:cubicBezTo>
                    <a:cubicBezTo>
                      <a:pt x="3911" y="6725"/>
                      <a:pt x="3635" y="7177"/>
                      <a:pt x="3510" y="7678"/>
                    </a:cubicBezTo>
                    <a:cubicBezTo>
                      <a:pt x="3259" y="8630"/>
                      <a:pt x="3309" y="9557"/>
                      <a:pt x="3485" y="10510"/>
                    </a:cubicBezTo>
                    <a:cubicBezTo>
                      <a:pt x="3735" y="11738"/>
                      <a:pt x="4186" y="12941"/>
                      <a:pt x="4462" y="14169"/>
                    </a:cubicBezTo>
                    <a:cubicBezTo>
                      <a:pt x="4437" y="14144"/>
                      <a:pt x="4412" y="14094"/>
                      <a:pt x="4387" y="14069"/>
                    </a:cubicBezTo>
                    <a:cubicBezTo>
                      <a:pt x="3886" y="13392"/>
                      <a:pt x="3209" y="13116"/>
                      <a:pt x="2382" y="13116"/>
                    </a:cubicBezTo>
                    <a:cubicBezTo>
                      <a:pt x="2360" y="13115"/>
                      <a:pt x="2338" y="13115"/>
                      <a:pt x="2317" y="13115"/>
                    </a:cubicBezTo>
                    <a:cubicBezTo>
                      <a:pt x="1876" y="13115"/>
                      <a:pt x="1571" y="13361"/>
                      <a:pt x="1379" y="13768"/>
                    </a:cubicBezTo>
                    <a:cubicBezTo>
                      <a:pt x="1204" y="14119"/>
                      <a:pt x="1229" y="14495"/>
                      <a:pt x="1479" y="14846"/>
                    </a:cubicBezTo>
                    <a:cubicBezTo>
                      <a:pt x="1653" y="15072"/>
                      <a:pt x="1918" y="15185"/>
                      <a:pt x="2177" y="15185"/>
                    </a:cubicBezTo>
                    <a:cubicBezTo>
                      <a:pt x="2406" y="15185"/>
                      <a:pt x="2630" y="15097"/>
                      <a:pt x="2783" y="14921"/>
                    </a:cubicBezTo>
                    <a:cubicBezTo>
                      <a:pt x="2958" y="14695"/>
                      <a:pt x="2908" y="14370"/>
                      <a:pt x="2708" y="14194"/>
                    </a:cubicBezTo>
                    <a:cubicBezTo>
                      <a:pt x="2614" y="14100"/>
                      <a:pt x="2514" y="14056"/>
                      <a:pt x="2412" y="14056"/>
                    </a:cubicBezTo>
                    <a:cubicBezTo>
                      <a:pt x="2296" y="14056"/>
                      <a:pt x="2176" y="14113"/>
                      <a:pt x="2056" y="14219"/>
                    </a:cubicBezTo>
                    <a:cubicBezTo>
                      <a:pt x="2036" y="14239"/>
                      <a:pt x="2015" y="14276"/>
                      <a:pt x="1982" y="14276"/>
                    </a:cubicBezTo>
                    <a:cubicBezTo>
                      <a:pt x="1974" y="14276"/>
                      <a:pt x="1965" y="14274"/>
                      <a:pt x="1956" y="14269"/>
                    </a:cubicBezTo>
                    <a:cubicBezTo>
                      <a:pt x="1906" y="13994"/>
                      <a:pt x="2056" y="13768"/>
                      <a:pt x="2307" y="13768"/>
                    </a:cubicBezTo>
                    <a:cubicBezTo>
                      <a:pt x="2372" y="13762"/>
                      <a:pt x="2437" y="13759"/>
                      <a:pt x="2501" y="13759"/>
                    </a:cubicBezTo>
                    <a:cubicBezTo>
                      <a:pt x="2950" y="13759"/>
                      <a:pt x="3356" y="13912"/>
                      <a:pt x="3685" y="14219"/>
                    </a:cubicBezTo>
                    <a:cubicBezTo>
                      <a:pt x="4036" y="14545"/>
                      <a:pt x="4161" y="14996"/>
                      <a:pt x="4312" y="15447"/>
                    </a:cubicBezTo>
                    <a:cubicBezTo>
                      <a:pt x="4487" y="15974"/>
                      <a:pt x="4562" y="16525"/>
                      <a:pt x="4487" y="17126"/>
                    </a:cubicBezTo>
                    <a:cubicBezTo>
                      <a:pt x="4387" y="17001"/>
                      <a:pt x="4312" y="16926"/>
                      <a:pt x="4211" y="16826"/>
                    </a:cubicBezTo>
                    <a:cubicBezTo>
                      <a:pt x="3817" y="16465"/>
                      <a:pt x="3387" y="16281"/>
                      <a:pt x="2914" y="16281"/>
                    </a:cubicBezTo>
                    <a:cubicBezTo>
                      <a:pt x="2696" y="16281"/>
                      <a:pt x="2469" y="16321"/>
                      <a:pt x="2231" y="16400"/>
                    </a:cubicBezTo>
                    <a:cubicBezTo>
                      <a:pt x="1780" y="16550"/>
                      <a:pt x="1454" y="16876"/>
                      <a:pt x="1179" y="17252"/>
                    </a:cubicBezTo>
                    <a:cubicBezTo>
                      <a:pt x="703" y="17828"/>
                      <a:pt x="452" y="18505"/>
                      <a:pt x="477" y="19257"/>
                    </a:cubicBezTo>
                    <a:cubicBezTo>
                      <a:pt x="502" y="20209"/>
                      <a:pt x="828" y="21111"/>
                      <a:pt x="1229" y="21964"/>
                    </a:cubicBezTo>
                    <a:cubicBezTo>
                      <a:pt x="1630" y="22841"/>
                      <a:pt x="2156" y="23643"/>
                      <a:pt x="2582" y="24470"/>
                    </a:cubicBezTo>
                    <a:cubicBezTo>
                      <a:pt x="3234" y="25748"/>
                      <a:pt x="3860" y="27026"/>
                      <a:pt x="4211" y="28430"/>
                    </a:cubicBezTo>
                    <a:cubicBezTo>
                      <a:pt x="4261" y="28655"/>
                      <a:pt x="4312" y="28881"/>
                      <a:pt x="4362" y="29106"/>
                    </a:cubicBezTo>
                    <a:cubicBezTo>
                      <a:pt x="4337" y="29081"/>
                      <a:pt x="4312" y="29056"/>
                      <a:pt x="4312" y="29031"/>
                    </a:cubicBezTo>
                    <a:cubicBezTo>
                      <a:pt x="3986" y="28104"/>
                      <a:pt x="3485" y="27277"/>
                      <a:pt x="2983" y="26475"/>
                    </a:cubicBezTo>
                    <a:cubicBezTo>
                      <a:pt x="2557" y="25798"/>
                      <a:pt x="2081" y="25172"/>
                      <a:pt x="1404" y="24771"/>
                    </a:cubicBezTo>
                    <a:cubicBezTo>
                      <a:pt x="1152" y="24610"/>
                      <a:pt x="900" y="24492"/>
                      <a:pt x="610" y="24492"/>
                    </a:cubicBezTo>
                    <a:cubicBezTo>
                      <a:pt x="583" y="24492"/>
                      <a:pt x="555" y="24493"/>
                      <a:pt x="527" y="24495"/>
                    </a:cubicBezTo>
                    <a:cubicBezTo>
                      <a:pt x="251" y="24495"/>
                      <a:pt x="1" y="24720"/>
                      <a:pt x="1" y="24996"/>
                    </a:cubicBezTo>
                    <a:cubicBezTo>
                      <a:pt x="1" y="25222"/>
                      <a:pt x="76" y="25397"/>
                      <a:pt x="201" y="25573"/>
                    </a:cubicBezTo>
                    <a:cubicBezTo>
                      <a:pt x="577" y="26149"/>
                      <a:pt x="1104" y="26600"/>
                      <a:pt x="1630" y="27026"/>
                    </a:cubicBezTo>
                    <a:cubicBezTo>
                      <a:pt x="2131" y="27427"/>
                      <a:pt x="2607" y="27828"/>
                      <a:pt x="3033" y="28329"/>
                    </a:cubicBezTo>
                    <a:cubicBezTo>
                      <a:pt x="3334" y="28655"/>
                      <a:pt x="3535" y="29031"/>
                      <a:pt x="3710" y="29432"/>
                    </a:cubicBezTo>
                    <a:cubicBezTo>
                      <a:pt x="3735" y="29507"/>
                      <a:pt x="3810" y="29558"/>
                      <a:pt x="3911" y="29558"/>
                    </a:cubicBezTo>
                    <a:lnTo>
                      <a:pt x="5013" y="29558"/>
                    </a:lnTo>
                    <a:cubicBezTo>
                      <a:pt x="5089" y="29558"/>
                      <a:pt x="5164" y="29507"/>
                      <a:pt x="5164" y="29407"/>
                    </a:cubicBezTo>
                    <a:lnTo>
                      <a:pt x="5164" y="5071"/>
                    </a:lnTo>
                    <a:cubicBezTo>
                      <a:pt x="5164" y="4846"/>
                      <a:pt x="5139" y="4445"/>
                      <a:pt x="5089" y="4219"/>
                    </a:cubicBezTo>
                    <a:cubicBezTo>
                      <a:pt x="4963" y="3593"/>
                      <a:pt x="4888" y="2966"/>
                      <a:pt x="4713" y="2339"/>
                    </a:cubicBezTo>
                    <a:cubicBezTo>
                      <a:pt x="4637" y="2039"/>
                      <a:pt x="4587" y="1738"/>
                      <a:pt x="4612" y="1412"/>
                    </a:cubicBezTo>
                    <a:cubicBezTo>
                      <a:pt x="4637" y="1011"/>
                      <a:pt x="4838" y="685"/>
                      <a:pt x="5615" y="660"/>
                    </a:cubicBezTo>
                    <a:cubicBezTo>
                      <a:pt x="5891" y="660"/>
                      <a:pt x="6166" y="785"/>
                      <a:pt x="6342" y="986"/>
                    </a:cubicBezTo>
                    <a:cubicBezTo>
                      <a:pt x="6442" y="1086"/>
                      <a:pt x="6467" y="1161"/>
                      <a:pt x="6266" y="1212"/>
                    </a:cubicBezTo>
                    <a:cubicBezTo>
                      <a:pt x="6041" y="1287"/>
                      <a:pt x="5966" y="1462"/>
                      <a:pt x="5966" y="1688"/>
                    </a:cubicBezTo>
                    <a:cubicBezTo>
                      <a:pt x="5966" y="1913"/>
                      <a:pt x="6091" y="2064"/>
                      <a:pt x="6317" y="2139"/>
                    </a:cubicBezTo>
                    <a:cubicBezTo>
                      <a:pt x="6383" y="2164"/>
                      <a:pt x="6450" y="2176"/>
                      <a:pt x="6516" y="2176"/>
                    </a:cubicBezTo>
                    <a:cubicBezTo>
                      <a:pt x="6775" y="2176"/>
                      <a:pt x="7014" y="1992"/>
                      <a:pt x="7094" y="1713"/>
                    </a:cubicBezTo>
                    <a:cubicBezTo>
                      <a:pt x="7244" y="1262"/>
                      <a:pt x="7144" y="886"/>
                      <a:pt x="6818" y="560"/>
                    </a:cubicBezTo>
                    <a:cubicBezTo>
                      <a:pt x="6483" y="181"/>
                      <a:pt x="6070" y="0"/>
                      <a:pt x="55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428" name="Google Shape;428;p41"/>
              <p:cNvSpPr/>
              <p:nvPr/>
            </p:nvSpPr>
            <p:spPr>
              <a:xfrm>
                <a:off x="2050900" y="1333975"/>
                <a:ext cx="899150" cy="258550"/>
              </a:xfrm>
              <a:custGeom>
                <a:avLst/>
                <a:gdLst/>
                <a:ahLst/>
                <a:cxnLst/>
                <a:rect l="l" t="t" r="r" b="b"/>
                <a:pathLst>
                  <a:path w="35966" h="10342" extrusionOk="0">
                    <a:moveTo>
                      <a:pt x="9229" y="7144"/>
                    </a:moveTo>
                    <a:cubicBezTo>
                      <a:pt x="10143" y="7144"/>
                      <a:pt x="11049" y="7387"/>
                      <a:pt x="11955" y="7670"/>
                    </a:cubicBezTo>
                    <a:lnTo>
                      <a:pt x="7093" y="7670"/>
                    </a:lnTo>
                    <a:cubicBezTo>
                      <a:pt x="7813" y="7288"/>
                      <a:pt x="8523" y="7144"/>
                      <a:pt x="9229" y="7144"/>
                    </a:cubicBezTo>
                    <a:close/>
                    <a:moveTo>
                      <a:pt x="19351" y="4316"/>
                    </a:moveTo>
                    <a:cubicBezTo>
                      <a:pt x="19715" y="4316"/>
                      <a:pt x="20090" y="4381"/>
                      <a:pt x="20477" y="4487"/>
                    </a:cubicBezTo>
                    <a:cubicBezTo>
                      <a:pt x="21454" y="4763"/>
                      <a:pt x="22331" y="5239"/>
                      <a:pt x="23208" y="5715"/>
                    </a:cubicBezTo>
                    <a:cubicBezTo>
                      <a:pt x="24487" y="6442"/>
                      <a:pt x="25790" y="7119"/>
                      <a:pt x="27193" y="7620"/>
                    </a:cubicBezTo>
                    <a:cubicBezTo>
                      <a:pt x="27218" y="7620"/>
                      <a:pt x="27243" y="7645"/>
                      <a:pt x="27319" y="7670"/>
                    </a:cubicBezTo>
                    <a:lnTo>
                      <a:pt x="19675" y="7670"/>
                    </a:lnTo>
                    <a:cubicBezTo>
                      <a:pt x="19675" y="7570"/>
                      <a:pt x="19775" y="7520"/>
                      <a:pt x="19825" y="7470"/>
                    </a:cubicBezTo>
                    <a:cubicBezTo>
                      <a:pt x="20276" y="6968"/>
                      <a:pt x="20251" y="6216"/>
                      <a:pt x="19775" y="5765"/>
                    </a:cubicBezTo>
                    <a:cubicBezTo>
                      <a:pt x="19616" y="5638"/>
                      <a:pt x="19427" y="5572"/>
                      <a:pt x="19253" y="5572"/>
                    </a:cubicBezTo>
                    <a:cubicBezTo>
                      <a:pt x="19152" y="5572"/>
                      <a:pt x="19055" y="5594"/>
                      <a:pt x="18973" y="5640"/>
                    </a:cubicBezTo>
                    <a:cubicBezTo>
                      <a:pt x="18697" y="5815"/>
                      <a:pt x="18597" y="6091"/>
                      <a:pt x="18697" y="6417"/>
                    </a:cubicBezTo>
                    <a:cubicBezTo>
                      <a:pt x="18747" y="6668"/>
                      <a:pt x="18872" y="6893"/>
                      <a:pt x="19098" y="7043"/>
                    </a:cubicBezTo>
                    <a:cubicBezTo>
                      <a:pt x="19223" y="7119"/>
                      <a:pt x="19198" y="7169"/>
                      <a:pt x="19073" y="7219"/>
                    </a:cubicBezTo>
                    <a:cubicBezTo>
                      <a:pt x="18867" y="7319"/>
                      <a:pt x="18654" y="7365"/>
                      <a:pt x="18446" y="7365"/>
                    </a:cubicBezTo>
                    <a:cubicBezTo>
                      <a:pt x="17871" y="7365"/>
                      <a:pt x="17339" y="7006"/>
                      <a:pt x="17118" y="6417"/>
                    </a:cubicBezTo>
                    <a:cubicBezTo>
                      <a:pt x="16943" y="5941"/>
                      <a:pt x="17193" y="5339"/>
                      <a:pt x="17695" y="4913"/>
                    </a:cubicBezTo>
                    <a:cubicBezTo>
                      <a:pt x="18218" y="4482"/>
                      <a:pt x="18771" y="4316"/>
                      <a:pt x="19351" y="4316"/>
                    </a:cubicBezTo>
                    <a:close/>
                    <a:moveTo>
                      <a:pt x="32075" y="0"/>
                    </a:moveTo>
                    <a:cubicBezTo>
                      <a:pt x="31954" y="0"/>
                      <a:pt x="31830" y="9"/>
                      <a:pt x="31705" y="26"/>
                    </a:cubicBezTo>
                    <a:cubicBezTo>
                      <a:pt x="30903" y="126"/>
                      <a:pt x="30351" y="627"/>
                      <a:pt x="29875" y="1229"/>
                    </a:cubicBezTo>
                    <a:cubicBezTo>
                      <a:pt x="29549" y="1630"/>
                      <a:pt x="29474" y="2106"/>
                      <a:pt x="29574" y="2582"/>
                    </a:cubicBezTo>
                    <a:cubicBezTo>
                      <a:pt x="29750" y="3485"/>
                      <a:pt x="30552" y="4111"/>
                      <a:pt x="31454" y="4136"/>
                    </a:cubicBezTo>
                    <a:cubicBezTo>
                      <a:pt x="31955" y="4136"/>
                      <a:pt x="32406" y="3961"/>
                      <a:pt x="32757" y="3635"/>
                    </a:cubicBezTo>
                    <a:cubicBezTo>
                      <a:pt x="33334" y="3084"/>
                      <a:pt x="33208" y="2432"/>
                      <a:pt x="32707" y="1705"/>
                    </a:cubicBezTo>
                    <a:cubicBezTo>
                      <a:pt x="32582" y="1555"/>
                      <a:pt x="32381" y="1480"/>
                      <a:pt x="32206" y="1429"/>
                    </a:cubicBezTo>
                    <a:cubicBezTo>
                      <a:pt x="32139" y="1409"/>
                      <a:pt x="32071" y="1400"/>
                      <a:pt x="32005" y="1400"/>
                    </a:cubicBezTo>
                    <a:cubicBezTo>
                      <a:pt x="31580" y="1400"/>
                      <a:pt x="31210" y="1787"/>
                      <a:pt x="31254" y="2156"/>
                    </a:cubicBezTo>
                    <a:cubicBezTo>
                      <a:pt x="31304" y="2582"/>
                      <a:pt x="31429" y="2933"/>
                      <a:pt x="31705" y="3234"/>
                    </a:cubicBezTo>
                    <a:cubicBezTo>
                      <a:pt x="31755" y="3284"/>
                      <a:pt x="31830" y="3309"/>
                      <a:pt x="31805" y="3384"/>
                    </a:cubicBezTo>
                    <a:cubicBezTo>
                      <a:pt x="31755" y="3459"/>
                      <a:pt x="31680" y="3459"/>
                      <a:pt x="31604" y="3459"/>
                    </a:cubicBezTo>
                    <a:lnTo>
                      <a:pt x="31304" y="3459"/>
                    </a:lnTo>
                    <a:cubicBezTo>
                      <a:pt x="30827" y="3384"/>
                      <a:pt x="30502" y="3134"/>
                      <a:pt x="30301" y="2733"/>
                    </a:cubicBezTo>
                    <a:cubicBezTo>
                      <a:pt x="30126" y="2382"/>
                      <a:pt x="30126" y="2006"/>
                      <a:pt x="30351" y="1655"/>
                    </a:cubicBezTo>
                    <a:cubicBezTo>
                      <a:pt x="30577" y="1354"/>
                      <a:pt x="30853" y="1079"/>
                      <a:pt x="31178" y="878"/>
                    </a:cubicBezTo>
                    <a:cubicBezTo>
                      <a:pt x="31445" y="718"/>
                      <a:pt x="31711" y="634"/>
                      <a:pt x="31995" y="634"/>
                    </a:cubicBezTo>
                    <a:cubicBezTo>
                      <a:pt x="32112" y="634"/>
                      <a:pt x="32232" y="648"/>
                      <a:pt x="32356" y="678"/>
                    </a:cubicBezTo>
                    <a:cubicBezTo>
                      <a:pt x="33309" y="853"/>
                      <a:pt x="33960" y="1429"/>
                      <a:pt x="34512" y="2156"/>
                    </a:cubicBezTo>
                    <a:cubicBezTo>
                      <a:pt x="35239" y="3084"/>
                      <a:pt x="35389" y="4186"/>
                      <a:pt x="35414" y="5289"/>
                    </a:cubicBezTo>
                    <a:cubicBezTo>
                      <a:pt x="35414" y="5439"/>
                      <a:pt x="35364" y="5490"/>
                      <a:pt x="35213" y="5515"/>
                    </a:cubicBezTo>
                    <a:cubicBezTo>
                      <a:pt x="35088" y="5515"/>
                      <a:pt x="34963" y="5540"/>
                      <a:pt x="34863" y="5565"/>
                    </a:cubicBezTo>
                    <a:cubicBezTo>
                      <a:pt x="34436" y="5690"/>
                      <a:pt x="34311" y="6191"/>
                      <a:pt x="34612" y="6517"/>
                    </a:cubicBezTo>
                    <a:cubicBezTo>
                      <a:pt x="34762" y="6668"/>
                      <a:pt x="34913" y="6793"/>
                      <a:pt x="35088" y="6893"/>
                    </a:cubicBezTo>
                    <a:cubicBezTo>
                      <a:pt x="35264" y="7018"/>
                      <a:pt x="35364" y="7069"/>
                      <a:pt x="35113" y="7194"/>
                    </a:cubicBezTo>
                    <a:cubicBezTo>
                      <a:pt x="35063" y="7219"/>
                      <a:pt x="35013" y="7294"/>
                      <a:pt x="34988" y="7344"/>
                    </a:cubicBezTo>
                    <a:cubicBezTo>
                      <a:pt x="34925" y="7492"/>
                      <a:pt x="34826" y="7551"/>
                      <a:pt x="34691" y="7551"/>
                    </a:cubicBezTo>
                    <a:cubicBezTo>
                      <a:pt x="34666" y="7551"/>
                      <a:pt x="34640" y="7549"/>
                      <a:pt x="34612" y="7545"/>
                    </a:cubicBezTo>
                    <a:cubicBezTo>
                      <a:pt x="34361" y="7545"/>
                      <a:pt x="34111" y="7522"/>
                      <a:pt x="33860" y="7522"/>
                    </a:cubicBezTo>
                    <a:cubicBezTo>
                      <a:pt x="33735" y="7522"/>
                      <a:pt x="33609" y="7528"/>
                      <a:pt x="33484" y="7545"/>
                    </a:cubicBezTo>
                    <a:cubicBezTo>
                      <a:pt x="33183" y="7576"/>
                      <a:pt x="32882" y="7608"/>
                      <a:pt x="32574" y="7608"/>
                    </a:cubicBezTo>
                    <a:cubicBezTo>
                      <a:pt x="32396" y="7608"/>
                      <a:pt x="32215" y="7597"/>
                      <a:pt x="32030" y="7570"/>
                    </a:cubicBezTo>
                    <a:cubicBezTo>
                      <a:pt x="31429" y="7470"/>
                      <a:pt x="30827" y="7269"/>
                      <a:pt x="30226" y="7119"/>
                    </a:cubicBezTo>
                    <a:cubicBezTo>
                      <a:pt x="29198" y="6893"/>
                      <a:pt x="28421" y="6267"/>
                      <a:pt x="27745" y="5490"/>
                    </a:cubicBezTo>
                    <a:cubicBezTo>
                      <a:pt x="27193" y="4888"/>
                      <a:pt x="26717" y="4236"/>
                      <a:pt x="26091" y="3685"/>
                    </a:cubicBezTo>
                    <a:cubicBezTo>
                      <a:pt x="25865" y="3459"/>
                      <a:pt x="25639" y="3284"/>
                      <a:pt x="25339" y="3209"/>
                    </a:cubicBezTo>
                    <a:cubicBezTo>
                      <a:pt x="25264" y="3187"/>
                      <a:pt x="25194" y="3177"/>
                      <a:pt x="25130" y="3177"/>
                    </a:cubicBezTo>
                    <a:cubicBezTo>
                      <a:pt x="24824" y="3177"/>
                      <a:pt x="24633" y="3409"/>
                      <a:pt x="24612" y="3760"/>
                    </a:cubicBezTo>
                    <a:cubicBezTo>
                      <a:pt x="24612" y="3936"/>
                      <a:pt x="24662" y="4111"/>
                      <a:pt x="24737" y="4287"/>
                    </a:cubicBezTo>
                    <a:cubicBezTo>
                      <a:pt x="24963" y="4763"/>
                      <a:pt x="25289" y="5189"/>
                      <a:pt x="25715" y="5515"/>
                    </a:cubicBezTo>
                    <a:cubicBezTo>
                      <a:pt x="26642" y="6267"/>
                      <a:pt x="27695" y="6843"/>
                      <a:pt x="28772" y="7344"/>
                    </a:cubicBezTo>
                    <a:cubicBezTo>
                      <a:pt x="28923" y="7394"/>
                      <a:pt x="29073" y="7444"/>
                      <a:pt x="29248" y="7520"/>
                    </a:cubicBezTo>
                    <a:cubicBezTo>
                      <a:pt x="29223" y="7532"/>
                      <a:pt x="29198" y="7538"/>
                      <a:pt x="29176" y="7538"/>
                    </a:cubicBezTo>
                    <a:cubicBezTo>
                      <a:pt x="29155" y="7538"/>
                      <a:pt x="29136" y="7532"/>
                      <a:pt x="29123" y="7520"/>
                    </a:cubicBezTo>
                    <a:cubicBezTo>
                      <a:pt x="27243" y="7119"/>
                      <a:pt x="25539" y="6292"/>
                      <a:pt x="23885" y="5364"/>
                    </a:cubicBezTo>
                    <a:cubicBezTo>
                      <a:pt x="22958" y="4838"/>
                      <a:pt x="22030" y="4287"/>
                      <a:pt x="21003" y="3961"/>
                    </a:cubicBezTo>
                    <a:cubicBezTo>
                      <a:pt x="20469" y="3798"/>
                      <a:pt x="19935" y="3657"/>
                      <a:pt x="19401" y="3657"/>
                    </a:cubicBezTo>
                    <a:cubicBezTo>
                      <a:pt x="19359" y="3657"/>
                      <a:pt x="19316" y="3658"/>
                      <a:pt x="19274" y="3660"/>
                    </a:cubicBezTo>
                    <a:cubicBezTo>
                      <a:pt x="18497" y="3685"/>
                      <a:pt x="17820" y="3961"/>
                      <a:pt x="17218" y="4462"/>
                    </a:cubicBezTo>
                    <a:cubicBezTo>
                      <a:pt x="16191" y="5314"/>
                      <a:pt x="16141" y="6668"/>
                      <a:pt x="17068" y="7495"/>
                    </a:cubicBezTo>
                    <a:cubicBezTo>
                      <a:pt x="17118" y="7545"/>
                      <a:pt x="17193" y="7595"/>
                      <a:pt x="17218" y="7670"/>
                    </a:cubicBezTo>
                    <a:cubicBezTo>
                      <a:pt x="17076" y="7686"/>
                      <a:pt x="16937" y="7694"/>
                      <a:pt x="16800" y="7694"/>
                    </a:cubicBezTo>
                    <a:cubicBezTo>
                      <a:pt x="16090" y="7694"/>
                      <a:pt x="15442" y="7488"/>
                      <a:pt x="14812" y="7194"/>
                    </a:cubicBezTo>
                    <a:cubicBezTo>
                      <a:pt x="14111" y="6868"/>
                      <a:pt x="13860" y="6166"/>
                      <a:pt x="13885" y="5540"/>
                    </a:cubicBezTo>
                    <a:cubicBezTo>
                      <a:pt x="13885" y="5281"/>
                      <a:pt x="14043" y="5133"/>
                      <a:pt x="14258" y="5133"/>
                    </a:cubicBezTo>
                    <a:cubicBezTo>
                      <a:pt x="14314" y="5133"/>
                      <a:pt x="14374" y="5143"/>
                      <a:pt x="14436" y="5164"/>
                    </a:cubicBezTo>
                    <a:cubicBezTo>
                      <a:pt x="14411" y="5189"/>
                      <a:pt x="14386" y="5189"/>
                      <a:pt x="14361" y="5214"/>
                    </a:cubicBezTo>
                    <a:cubicBezTo>
                      <a:pt x="14211" y="5364"/>
                      <a:pt x="14136" y="5540"/>
                      <a:pt x="14236" y="5740"/>
                    </a:cubicBezTo>
                    <a:cubicBezTo>
                      <a:pt x="14336" y="5966"/>
                      <a:pt x="14512" y="6066"/>
                      <a:pt x="14737" y="6066"/>
                    </a:cubicBezTo>
                    <a:cubicBezTo>
                      <a:pt x="15088" y="6041"/>
                      <a:pt x="15364" y="5690"/>
                      <a:pt x="15314" y="5314"/>
                    </a:cubicBezTo>
                    <a:cubicBezTo>
                      <a:pt x="15238" y="4813"/>
                      <a:pt x="14862" y="4462"/>
                      <a:pt x="14386" y="4462"/>
                    </a:cubicBezTo>
                    <a:cubicBezTo>
                      <a:pt x="14370" y="4461"/>
                      <a:pt x="14353" y="4461"/>
                      <a:pt x="14336" y="4461"/>
                    </a:cubicBezTo>
                    <a:cubicBezTo>
                      <a:pt x="13829" y="4461"/>
                      <a:pt x="13356" y="4827"/>
                      <a:pt x="13283" y="5264"/>
                    </a:cubicBezTo>
                    <a:cubicBezTo>
                      <a:pt x="13158" y="5991"/>
                      <a:pt x="13359" y="6592"/>
                      <a:pt x="13785" y="7169"/>
                    </a:cubicBezTo>
                    <a:cubicBezTo>
                      <a:pt x="13910" y="7369"/>
                      <a:pt x="14136" y="7495"/>
                      <a:pt x="14286" y="7670"/>
                    </a:cubicBezTo>
                    <a:cubicBezTo>
                      <a:pt x="14186" y="7645"/>
                      <a:pt x="14111" y="7570"/>
                      <a:pt x="14010" y="7570"/>
                    </a:cubicBezTo>
                    <a:cubicBezTo>
                      <a:pt x="13459" y="7444"/>
                      <a:pt x="12908" y="7269"/>
                      <a:pt x="12381" y="7119"/>
                    </a:cubicBezTo>
                    <a:cubicBezTo>
                      <a:pt x="11349" y="6817"/>
                      <a:pt x="10316" y="6516"/>
                      <a:pt x="9252" y="6516"/>
                    </a:cubicBezTo>
                    <a:cubicBezTo>
                      <a:pt x="9076" y="6516"/>
                      <a:pt x="8900" y="6524"/>
                      <a:pt x="8722" y="6542"/>
                    </a:cubicBezTo>
                    <a:cubicBezTo>
                      <a:pt x="8221" y="6592"/>
                      <a:pt x="7745" y="6693"/>
                      <a:pt x="7268" y="6893"/>
                    </a:cubicBezTo>
                    <a:cubicBezTo>
                      <a:pt x="6767" y="7119"/>
                      <a:pt x="6241" y="7369"/>
                      <a:pt x="5689" y="7495"/>
                    </a:cubicBezTo>
                    <a:cubicBezTo>
                      <a:pt x="5564" y="7522"/>
                      <a:pt x="5438" y="7536"/>
                      <a:pt x="5314" y="7536"/>
                    </a:cubicBezTo>
                    <a:cubicBezTo>
                      <a:pt x="5093" y="7536"/>
                      <a:pt x="4880" y="7491"/>
                      <a:pt x="4687" y="7394"/>
                    </a:cubicBezTo>
                    <a:cubicBezTo>
                      <a:pt x="4161" y="7119"/>
                      <a:pt x="3810" y="6642"/>
                      <a:pt x="3659" y="6041"/>
                    </a:cubicBezTo>
                    <a:cubicBezTo>
                      <a:pt x="3471" y="5310"/>
                      <a:pt x="4059" y="4579"/>
                      <a:pt x="4756" y="4579"/>
                    </a:cubicBezTo>
                    <a:cubicBezTo>
                      <a:pt x="4799" y="4579"/>
                      <a:pt x="4843" y="4581"/>
                      <a:pt x="4887" y="4587"/>
                    </a:cubicBezTo>
                    <a:cubicBezTo>
                      <a:pt x="4687" y="4637"/>
                      <a:pt x="4562" y="4763"/>
                      <a:pt x="4537" y="4988"/>
                    </a:cubicBezTo>
                    <a:cubicBezTo>
                      <a:pt x="4512" y="5264"/>
                      <a:pt x="4637" y="5490"/>
                      <a:pt x="4887" y="5590"/>
                    </a:cubicBezTo>
                    <a:cubicBezTo>
                      <a:pt x="4983" y="5630"/>
                      <a:pt x="5084" y="5649"/>
                      <a:pt x="5184" y="5649"/>
                    </a:cubicBezTo>
                    <a:cubicBezTo>
                      <a:pt x="5397" y="5649"/>
                      <a:pt x="5603" y="5560"/>
                      <a:pt x="5740" y="5389"/>
                    </a:cubicBezTo>
                    <a:cubicBezTo>
                      <a:pt x="6141" y="4888"/>
                      <a:pt x="5840" y="4136"/>
                      <a:pt x="5188" y="3961"/>
                    </a:cubicBezTo>
                    <a:cubicBezTo>
                      <a:pt x="5068" y="3930"/>
                      <a:pt x="4943" y="3915"/>
                      <a:pt x="4816" y="3915"/>
                    </a:cubicBezTo>
                    <a:cubicBezTo>
                      <a:pt x="4124" y="3915"/>
                      <a:pt x="3383" y="4357"/>
                      <a:pt x="3108" y="5013"/>
                    </a:cubicBezTo>
                    <a:cubicBezTo>
                      <a:pt x="2832" y="5690"/>
                      <a:pt x="2983" y="6317"/>
                      <a:pt x="3334" y="6918"/>
                    </a:cubicBezTo>
                    <a:cubicBezTo>
                      <a:pt x="3459" y="7144"/>
                      <a:pt x="3634" y="7319"/>
                      <a:pt x="3810" y="7495"/>
                    </a:cubicBezTo>
                    <a:cubicBezTo>
                      <a:pt x="3785" y="7520"/>
                      <a:pt x="3766" y="7526"/>
                      <a:pt x="3750" y="7526"/>
                    </a:cubicBezTo>
                    <a:cubicBezTo>
                      <a:pt x="3735" y="7526"/>
                      <a:pt x="3722" y="7520"/>
                      <a:pt x="3710" y="7520"/>
                    </a:cubicBezTo>
                    <a:cubicBezTo>
                      <a:pt x="3233" y="7470"/>
                      <a:pt x="2782" y="7319"/>
                      <a:pt x="2306" y="7219"/>
                    </a:cubicBezTo>
                    <a:cubicBezTo>
                      <a:pt x="2110" y="7170"/>
                      <a:pt x="1914" y="7132"/>
                      <a:pt x="1711" y="7132"/>
                    </a:cubicBezTo>
                    <a:cubicBezTo>
                      <a:pt x="1603" y="7132"/>
                      <a:pt x="1492" y="7143"/>
                      <a:pt x="1379" y="7169"/>
                    </a:cubicBezTo>
                    <a:cubicBezTo>
                      <a:pt x="627" y="7294"/>
                      <a:pt x="301" y="7695"/>
                      <a:pt x="151" y="8572"/>
                    </a:cubicBezTo>
                    <a:cubicBezTo>
                      <a:pt x="0" y="9349"/>
                      <a:pt x="577" y="10176"/>
                      <a:pt x="1354" y="10327"/>
                    </a:cubicBezTo>
                    <a:cubicBezTo>
                      <a:pt x="1409" y="10336"/>
                      <a:pt x="1464" y="10341"/>
                      <a:pt x="1519" y="10341"/>
                    </a:cubicBezTo>
                    <a:cubicBezTo>
                      <a:pt x="1884" y="10341"/>
                      <a:pt x="2216" y="10131"/>
                      <a:pt x="2281" y="9825"/>
                    </a:cubicBezTo>
                    <a:cubicBezTo>
                      <a:pt x="2356" y="9550"/>
                      <a:pt x="2206" y="9249"/>
                      <a:pt x="1980" y="9174"/>
                    </a:cubicBezTo>
                    <a:cubicBezTo>
                      <a:pt x="1916" y="9151"/>
                      <a:pt x="1853" y="9140"/>
                      <a:pt x="1791" y="9140"/>
                    </a:cubicBezTo>
                    <a:cubicBezTo>
                      <a:pt x="1586" y="9140"/>
                      <a:pt x="1406" y="9263"/>
                      <a:pt x="1329" y="9475"/>
                    </a:cubicBezTo>
                    <a:cubicBezTo>
                      <a:pt x="1293" y="9558"/>
                      <a:pt x="1262" y="9591"/>
                      <a:pt x="1230" y="9591"/>
                    </a:cubicBezTo>
                    <a:cubicBezTo>
                      <a:pt x="1194" y="9591"/>
                      <a:pt x="1155" y="9552"/>
                      <a:pt x="1103" y="9500"/>
                    </a:cubicBezTo>
                    <a:cubicBezTo>
                      <a:pt x="777" y="9174"/>
                      <a:pt x="702" y="8798"/>
                      <a:pt x="852" y="8347"/>
                    </a:cubicBezTo>
                    <a:cubicBezTo>
                      <a:pt x="978" y="7946"/>
                      <a:pt x="1203" y="7795"/>
                      <a:pt x="1629" y="7795"/>
                    </a:cubicBezTo>
                    <a:cubicBezTo>
                      <a:pt x="1676" y="7792"/>
                      <a:pt x="1723" y="7790"/>
                      <a:pt x="1769" y="7790"/>
                    </a:cubicBezTo>
                    <a:cubicBezTo>
                      <a:pt x="2067" y="7790"/>
                      <a:pt x="2350" y="7856"/>
                      <a:pt x="2632" y="7921"/>
                    </a:cubicBezTo>
                    <a:cubicBezTo>
                      <a:pt x="3584" y="8146"/>
                      <a:pt x="4512" y="8347"/>
                      <a:pt x="5514" y="8347"/>
                    </a:cubicBezTo>
                    <a:cubicBezTo>
                      <a:pt x="8388" y="8338"/>
                      <a:pt x="11265" y="8336"/>
                      <a:pt x="14142" y="8336"/>
                    </a:cubicBezTo>
                    <a:cubicBezTo>
                      <a:pt x="19897" y="8336"/>
                      <a:pt x="25656" y="8347"/>
                      <a:pt x="31404" y="8347"/>
                    </a:cubicBezTo>
                    <a:lnTo>
                      <a:pt x="35965" y="8347"/>
                    </a:lnTo>
                    <a:lnTo>
                      <a:pt x="35965" y="4462"/>
                    </a:lnTo>
                    <a:cubicBezTo>
                      <a:pt x="35965" y="3685"/>
                      <a:pt x="35665" y="2908"/>
                      <a:pt x="35665" y="2908"/>
                    </a:cubicBezTo>
                    <a:cubicBezTo>
                      <a:pt x="35239" y="1906"/>
                      <a:pt x="34612" y="1079"/>
                      <a:pt x="33685" y="502"/>
                    </a:cubicBezTo>
                    <a:cubicBezTo>
                      <a:pt x="33187" y="191"/>
                      <a:pt x="32655" y="0"/>
                      <a:pt x="32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429" name="Google Shape;429;p41"/>
            <p:cNvSpPr/>
            <p:nvPr/>
          </p:nvSpPr>
          <p:spPr>
            <a:xfrm>
              <a:off x="429421" y="1285161"/>
              <a:ext cx="18300" cy="2514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grpSp>
        <p:nvGrpSpPr>
          <p:cNvPr id="430" name="Google Shape;430;p41"/>
          <p:cNvGrpSpPr/>
          <p:nvPr/>
        </p:nvGrpSpPr>
        <p:grpSpPr>
          <a:xfrm flipH="1">
            <a:off x="7669860" y="495732"/>
            <a:ext cx="835242" cy="4152037"/>
            <a:chOff x="331764" y="304590"/>
            <a:chExt cx="900239" cy="4475142"/>
          </a:xfrm>
        </p:grpSpPr>
        <p:grpSp>
          <p:nvGrpSpPr>
            <p:cNvPr id="431" name="Google Shape;431;p41"/>
            <p:cNvGrpSpPr/>
            <p:nvPr/>
          </p:nvGrpSpPr>
          <p:grpSpPr>
            <a:xfrm>
              <a:off x="331775" y="304590"/>
              <a:ext cx="900228" cy="831192"/>
              <a:chOff x="1936850" y="1333975"/>
              <a:chExt cx="1013200" cy="935500"/>
            </a:xfrm>
          </p:grpSpPr>
          <p:sp>
            <p:nvSpPr>
              <p:cNvPr id="432" name="Google Shape;432;p41"/>
              <p:cNvSpPr/>
              <p:nvPr/>
            </p:nvSpPr>
            <p:spPr>
              <a:xfrm>
                <a:off x="1936850" y="1530525"/>
                <a:ext cx="181100" cy="738950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29558" extrusionOk="0">
                    <a:moveTo>
                      <a:pt x="4512" y="6951"/>
                    </a:moveTo>
                    <a:lnTo>
                      <a:pt x="4512" y="11813"/>
                    </a:lnTo>
                    <a:cubicBezTo>
                      <a:pt x="4011" y="10209"/>
                      <a:pt x="3635" y="8605"/>
                      <a:pt x="4512" y="6951"/>
                    </a:cubicBezTo>
                    <a:close/>
                    <a:moveTo>
                      <a:pt x="2884" y="16942"/>
                    </a:moveTo>
                    <a:cubicBezTo>
                      <a:pt x="3364" y="16942"/>
                      <a:pt x="3834" y="17224"/>
                      <a:pt x="4061" y="17728"/>
                    </a:cubicBezTo>
                    <a:cubicBezTo>
                      <a:pt x="4211" y="18129"/>
                      <a:pt x="4236" y="18530"/>
                      <a:pt x="4036" y="18931"/>
                    </a:cubicBezTo>
                    <a:cubicBezTo>
                      <a:pt x="4006" y="19007"/>
                      <a:pt x="3984" y="19065"/>
                      <a:pt x="3950" y="19065"/>
                    </a:cubicBezTo>
                    <a:cubicBezTo>
                      <a:pt x="3928" y="19065"/>
                      <a:pt x="3900" y="19040"/>
                      <a:pt x="3860" y="18981"/>
                    </a:cubicBezTo>
                    <a:cubicBezTo>
                      <a:pt x="3710" y="18756"/>
                      <a:pt x="3485" y="18630"/>
                      <a:pt x="3234" y="18555"/>
                    </a:cubicBezTo>
                    <a:cubicBezTo>
                      <a:pt x="3163" y="18539"/>
                      <a:pt x="3094" y="18531"/>
                      <a:pt x="3029" y="18531"/>
                    </a:cubicBezTo>
                    <a:cubicBezTo>
                      <a:pt x="2794" y="18531"/>
                      <a:pt x="2600" y="18635"/>
                      <a:pt x="2482" y="18831"/>
                    </a:cubicBezTo>
                    <a:cubicBezTo>
                      <a:pt x="2332" y="19056"/>
                      <a:pt x="2382" y="19382"/>
                      <a:pt x="2582" y="19633"/>
                    </a:cubicBezTo>
                    <a:cubicBezTo>
                      <a:pt x="2810" y="19887"/>
                      <a:pt x="3137" y="20020"/>
                      <a:pt x="3469" y="20020"/>
                    </a:cubicBezTo>
                    <a:cubicBezTo>
                      <a:pt x="3759" y="20020"/>
                      <a:pt x="4053" y="19918"/>
                      <a:pt x="4287" y="19708"/>
                    </a:cubicBezTo>
                    <a:cubicBezTo>
                      <a:pt x="4337" y="19658"/>
                      <a:pt x="4387" y="19583"/>
                      <a:pt x="4487" y="19507"/>
                    </a:cubicBezTo>
                    <a:lnTo>
                      <a:pt x="4487" y="27177"/>
                    </a:lnTo>
                    <a:cubicBezTo>
                      <a:pt x="4337" y="26801"/>
                      <a:pt x="4211" y="26450"/>
                      <a:pt x="4086" y="26124"/>
                    </a:cubicBezTo>
                    <a:cubicBezTo>
                      <a:pt x="3535" y="24796"/>
                      <a:pt x="2833" y="23568"/>
                      <a:pt x="2131" y="22339"/>
                    </a:cubicBezTo>
                    <a:cubicBezTo>
                      <a:pt x="1655" y="21512"/>
                      <a:pt x="1304" y="20635"/>
                      <a:pt x="1179" y="19683"/>
                    </a:cubicBezTo>
                    <a:cubicBezTo>
                      <a:pt x="1028" y="18705"/>
                      <a:pt x="1304" y="17853"/>
                      <a:pt x="2131" y="17202"/>
                    </a:cubicBezTo>
                    <a:cubicBezTo>
                      <a:pt x="2360" y="17025"/>
                      <a:pt x="2624" y="16942"/>
                      <a:pt x="2884" y="16942"/>
                    </a:cubicBezTo>
                    <a:close/>
                    <a:moveTo>
                      <a:pt x="5594" y="0"/>
                    </a:moveTo>
                    <a:cubicBezTo>
                      <a:pt x="5535" y="0"/>
                      <a:pt x="5475" y="3"/>
                      <a:pt x="5414" y="9"/>
                    </a:cubicBezTo>
                    <a:cubicBezTo>
                      <a:pt x="4763" y="59"/>
                      <a:pt x="4161" y="485"/>
                      <a:pt x="4011" y="1136"/>
                    </a:cubicBezTo>
                    <a:cubicBezTo>
                      <a:pt x="3886" y="1638"/>
                      <a:pt x="4011" y="2139"/>
                      <a:pt x="4136" y="2640"/>
                    </a:cubicBezTo>
                    <a:cubicBezTo>
                      <a:pt x="4236" y="2966"/>
                      <a:pt x="4312" y="3317"/>
                      <a:pt x="4362" y="3668"/>
                    </a:cubicBezTo>
                    <a:cubicBezTo>
                      <a:pt x="4287" y="3668"/>
                      <a:pt x="4236" y="3618"/>
                      <a:pt x="4211" y="3567"/>
                    </a:cubicBezTo>
                    <a:cubicBezTo>
                      <a:pt x="3710" y="3091"/>
                      <a:pt x="3134" y="2841"/>
                      <a:pt x="2432" y="2841"/>
                    </a:cubicBezTo>
                    <a:cubicBezTo>
                      <a:pt x="1304" y="2866"/>
                      <a:pt x="502" y="4169"/>
                      <a:pt x="778" y="5096"/>
                    </a:cubicBezTo>
                    <a:cubicBezTo>
                      <a:pt x="910" y="5528"/>
                      <a:pt x="1307" y="5783"/>
                      <a:pt x="1698" y="5783"/>
                    </a:cubicBezTo>
                    <a:cubicBezTo>
                      <a:pt x="1897" y="5783"/>
                      <a:pt x="2095" y="5717"/>
                      <a:pt x="2256" y="5572"/>
                    </a:cubicBezTo>
                    <a:cubicBezTo>
                      <a:pt x="2482" y="5347"/>
                      <a:pt x="2532" y="5096"/>
                      <a:pt x="2432" y="4796"/>
                    </a:cubicBezTo>
                    <a:cubicBezTo>
                      <a:pt x="2332" y="4545"/>
                      <a:pt x="2156" y="4420"/>
                      <a:pt x="1931" y="4395"/>
                    </a:cubicBezTo>
                    <a:cubicBezTo>
                      <a:pt x="1911" y="4393"/>
                      <a:pt x="1892" y="4392"/>
                      <a:pt x="1873" y="4392"/>
                    </a:cubicBezTo>
                    <a:cubicBezTo>
                      <a:pt x="1630" y="4392"/>
                      <a:pt x="1472" y="4541"/>
                      <a:pt x="1379" y="4821"/>
                    </a:cubicBezTo>
                    <a:cubicBezTo>
                      <a:pt x="1379" y="4545"/>
                      <a:pt x="1429" y="4319"/>
                      <a:pt x="1530" y="4144"/>
                    </a:cubicBezTo>
                    <a:cubicBezTo>
                      <a:pt x="1746" y="3760"/>
                      <a:pt x="2031" y="3491"/>
                      <a:pt x="2495" y="3491"/>
                    </a:cubicBezTo>
                    <a:cubicBezTo>
                      <a:pt x="2515" y="3491"/>
                      <a:pt x="2536" y="3491"/>
                      <a:pt x="2557" y="3492"/>
                    </a:cubicBezTo>
                    <a:cubicBezTo>
                      <a:pt x="3209" y="3517"/>
                      <a:pt x="3660" y="3868"/>
                      <a:pt x="4061" y="4319"/>
                    </a:cubicBezTo>
                    <a:cubicBezTo>
                      <a:pt x="4287" y="4570"/>
                      <a:pt x="4337" y="4896"/>
                      <a:pt x="4337" y="5197"/>
                    </a:cubicBezTo>
                    <a:cubicBezTo>
                      <a:pt x="4362" y="5572"/>
                      <a:pt x="4236" y="5923"/>
                      <a:pt x="4086" y="6249"/>
                    </a:cubicBezTo>
                    <a:cubicBezTo>
                      <a:pt x="3911" y="6725"/>
                      <a:pt x="3635" y="7177"/>
                      <a:pt x="3510" y="7678"/>
                    </a:cubicBezTo>
                    <a:cubicBezTo>
                      <a:pt x="3259" y="8630"/>
                      <a:pt x="3309" y="9557"/>
                      <a:pt x="3485" y="10510"/>
                    </a:cubicBezTo>
                    <a:cubicBezTo>
                      <a:pt x="3735" y="11738"/>
                      <a:pt x="4186" y="12941"/>
                      <a:pt x="4462" y="14169"/>
                    </a:cubicBezTo>
                    <a:cubicBezTo>
                      <a:pt x="4437" y="14144"/>
                      <a:pt x="4412" y="14094"/>
                      <a:pt x="4387" y="14069"/>
                    </a:cubicBezTo>
                    <a:cubicBezTo>
                      <a:pt x="3886" y="13392"/>
                      <a:pt x="3209" y="13116"/>
                      <a:pt x="2382" y="13116"/>
                    </a:cubicBezTo>
                    <a:cubicBezTo>
                      <a:pt x="2360" y="13115"/>
                      <a:pt x="2338" y="13115"/>
                      <a:pt x="2317" y="13115"/>
                    </a:cubicBezTo>
                    <a:cubicBezTo>
                      <a:pt x="1876" y="13115"/>
                      <a:pt x="1571" y="13361"/>
                      <a:pt x="1379" y="13768"/>
                    </a:cubicBezTo>
                    <a:cubicBezTo>
                      <a:pt x="1204" y="14119"/>
                      <a:pt x="1229" y="14495"/>
                      <a:pt x="1479" y="14846"/>
                    </a:cubicBezTo>
                    <a:cubicBezTo>
                      <a:pt x="1653" y="15072"/>
                      <a:pt x="1918" y="15185"/>
                      <a:pt x="2177" y="15185"/>
                    </a:cubicBezTo>
                    <a:cubicBezTo>
                      <a:pt x="2406" y="15185"/>
                      <a:pt x="2630" y="15097"/>
                      <a:pt x="2783" y="14921"/>
                    </a:cubicBezTo>
                    <a:cubicBezTo>
                      <a:pt x="2958" y="14695"/>
                      <a:pt x="2908" y="14370"/>
                      <a:pt x="2708" y="14194"/>
                    </a:cubicBezTo>
                    <a:cubicBezTo>
                      <a:pt x="2614" y="14100"/>
                      <a:pt x="2514" y="14056"/>
                      <a:pt x="2412" y="14056"/>
                    </a:cubicBezTo>
                    <a:cubicBezTo>
                      <a:pt x="2296" y="14056"/>
                      <a:pt x="2176" y="14113"/>
                      <a:pt x="2056" y="14219"/>
                    </a:cubicBezTo>
                    <a:cubicBezTo>
                      <a:pt x="2036" y="14239"/>
                      <a:pt x="2015" y="14276"/>
                      <a:pt x="1982" y="14276"/>
                    </a:cubicBezTo>
                    <a:cubicBezTo>
                      <a:pt x="1974" y="14276"/>
                      <a:pt x="1965" y="14274"/>
                      <a:pt x="1956" y="14269"/>
                    </a:cubicBezTo>
                    <a:cubicBezTo>
                      <a:pt x="1906" y="13994"/>
                      <a:pt x="2056" y="13768"/>
                      <a:pt x="2307" y="13768"/>
                    </a:cubicBezTo>
                    <a:cubicBezTo>
                      <a:pt x="2372" y="13762"/>
                      <a:pt x="2437" y="13759"/>
                      <a:pt x="2501" y="13759"/>
                    </a:cubicBezTo>
                    <a:cubicBezTo>
                      <a:pt x="2950" y="13759"/>
                      <a:pt x="3356" y="13912"/>
                      <a:pt x="3685" y="14219"/>
                    </a:cubicBezTo>
                    <a:cubicBezTo>
                      <a:pt x="4036" y="14545"/>
                      <a:pt x="4161" y="14996"/>
                      <a:pt x="4312" y="15447"/>
                    </a:cubicBezTo>
                    <a:cubicBezTo>
                      <a:pt x="4487" y="15974"/>
                      <a:pt x="4562" y="16525"/>
                      <a:pt x="4487" y="17126"/>
                    </a:cubicBezTo>
                    <a:cubicBezTo>
                      <a:pt x="4387" y="17001"/>
                      <a:pt x="4312" y="16926"/>
                      <a:pt x="4211" y="16826"/>
                    </a:cubicBezTo>
                    <a:cubicBezTo>
                      <a:pt x="3817" y="16465"/>
                      <a:pt x="3387" y="16281"/>
                      <a:pt x="2914" y="16281"/>
                    </a:cubicBezTo>
                    <a:cubicBezTo>
                      <a:pt x="2696" y="16281"/>
                      <a:pt x="2469" y="16321"/>
                      <a:pt x="2231" y="16400"/>
                    </a:cubicBezTo>
                    <a:cubicBezTo>
                      <a:pt x="1780" y="16550"/>
                      <a:pt x="1454" y="16876"/>
                      <a:pt x="1179" y="17252"/>
                    </a:cubicBezTo>
                    <a:cubicBezTo>
                      <a:pt x="703" y="17828"/>
                      <a:pt x="452" y="18505"/>
                      <a:pt x="477" y="19257"/>
                    </a:cubicBezTo>
                    <a:cubicBezTo>
                      <a:pt x="502" y="20209"/>
                      <a:pt x="828" y="21111"/>
                      <a:pt x="1229" y="21964"/>
                    </a:cubicBezTo>
                    <a:cubicBezTo>
                      <a:pt x="1630" y="22841"/>
                      <a:pt x="2156" y="23643"/>
                      <a:pt x="2582" y="24470"/>
                    </a:cubicBezTo>
                    <a:cubicBezTo>
                      <a:pt x="3234" y="25748"/>
                      <a:pt x="3860" y="27026"/>
                      <a:pt x="4211" y="28430"/>
                    </a:cubicBezTo>
                    <a:cubicBezTo>
                      <a:pt x="4261" y="28655"/>
                      <a:pt x="4312" y="28881"/>
                      <a:pt x="4362" y="29106"/>
                    </a:cubicBezTo>
                    <a:cubicBezTo>
                      <a:pt x="4337" y="29081"/>
                      <a:pt x="4312" y="29056"/>
                      <a:pt x="4312" y="29031"/>
                    </a:cubicBezTo>
                    <a:cubicBezTo>
                      <a:pt x="3986" y="28104"/>
                      <a:pt x="3485" y="27277"/>
                      <a:pt x="2983" y="26475"/>
                    </a:cubicBezTo>
                    <a:cubicBezTo>
                      <a:pt x="2557" y="25798"/>
                      <a:pt x="2081" y="25172"/>
                      <a:pt x="1404" y="24771"/>
                    </a:cubicBezTo>
                    <a:cubicBezTo>
                      <a:pt x="1152" y="24610"/>
                      <a:pt x="900" y="24492"/>
                      <a:pt x="610" y="24492"/>
                    </a:cubicBezTo>
                    <a:cubicBezTo>
                      <a:pt x="583" y="24492"/>
                      <a:pt x="555" y="24493"/>
                      <a:pt x="527" y="24495"/>
                    </a:cubicBezTo>
                    <a:cubicBezTo>
                      <a:pt x="251" y="24495"/>
                      <a:pt x="1" y="24720"/>
                      <a:pt x="1" y="24996"/>
                    </a:cubicBezTo>
                    <a:cubicBezTo>
                      <a:pt x="1" y="25222"/>
                      <a:pt x="76" y="25397"/>
                      <a:pt x="201" y="25573"/>
                    </a:cubicBezTo>
                    <a:cubicBezTo>
                      <a:pt x="577" y="26149"/>
                      <a:pt x="1104" y="26600"/>
                      <a:pt x="1630" y="27026"/>
                    </a:cubicBezTo>
                    <a:cubicBezTo>
                      <a:pt x="2131" y="27427"/>
                      <a:pt x="2607" y="27828"/>
                      <a:pt x="3033" y="28329"/>
                    </a:cubicBezTo>
                    <a:cubicBezTo>
                      <a:pt x="3334" y="28655"/>
                      <a:pt x="3535" y="29031"/>
                      <a:pt x="3710" y="29432"/>
                    </a:cubicBezTo>
                    <a:cubicBezTo>
                      <a:pt x="3735" y="29507"/>
                      <a:pt x="3810" y="29558"/>
                      <a:pt x="3911" y="29558"/>
                    </a:cubicBezTo>
                    <a:lnTo>
                      <a:pt x="5013" y="29558"/>
                    </a:lnTo>
                    <a:cubicBezTo>
                      <a:pt x="5089" y="29558"/>
                      <a:pt x="5164" y="29507"/>
                      <a:pt x="5164" y="29407"/>
                    </a:cubicBezTo>
                    <a:lnTo>
                      <a:pt x="5164" y="5071"/>
                    </a:lnTo>
                    <a:cubicBezTo>
                      <a:pt x="5164" y="4846"/>
                      <a:pt x="5139" y="4445"/>
                      <a:pt x="5089" y="4219"/>
                    </a:cubicBezTo>
                    <a:cubicBezTo>
                      <a:pt x="4963" y="3593"/>
                      <a:pt x="4888" y="2966"/>
                      <a:pt x="4713" y="2339"/>
                    </a:cubicBezTo>
                    <a:cubicBezTo>
                      <a:pt x="4637" y="2039"/>
                      <a:pt x="4587" y="1738"/>
                      <a:pt x="4612" y="1412"/>
                    </a:cubicBezTo>
                    <a:cubicBezTo>
                      <a:pt x="4637" y="1011"/>
                      <a:pt x="4838" y="685"/>
                      <a:pt x="5615" y="660"/>
                    </a:cubicBezTo>
                    <a:cubicBezTo>
                      <a:pt x="5891" y="660"/>
                      <a:pt x="6166" y="785"/>
                      <a:pt x="6342" y="986"/>
                    </a:cubicBezTo>
                    <a:cubicBezTo>
                      <a:pt x="6442" y="1086"/>
                      <a:pt x="6467" y="1161"/>
                      <a:pt x="6266" y="1212"/>
                    </a:cubicBezTo>
                    <a:cubicBezTo>
                      <a:pt x="6041" y="1287"/>
                      <a:pt x="5966" y="1462"/>
                      <a:pt x="5966" y="1688"/>
                    </a:cubicBezTo>
                    <a:cubicBezTo>
                      <a:pt x="5966" y="1913"/>
                      <a:pt x="6091" y="2064"/>
                      <a:pt x="6317" y="2139"/>
                    </a:cubicBezTo>
                    <a:cubicBezTo>
                      <a:pt x="6383" y="2164"/>
                      <a:pt x="6450" y="2176"/>
                      <a:pt x="6516" y="2176"/>
                    </a:cubicBezTo>
                    <a:cubicBezTo>
                      <a:pt x="6775" y="2176"/>
                      <a:pt x="7014" y="1992"/>
                      <a:pt x="7094" y="1713"/>
                    </a:cubicBezTo>
                    <a:cubicBezTo>
                      <a:pt x="7244" y="1262"/>
                      <a:pt x="7144" y="886"/>
                      <a:pt x="6818" y="560"/>
                    </a:cubicBezTo>
                    <a:cubicBezTo>
                      <a:pt x="6483" y="181"/>
                      <a:pt x="6070" y="0"/>
                      <a:pt x="55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433" name="Google Shape;433;p41"/>
              <p:cNvSpPr/>
              <p:nvPr/>
            </p:nvSpPr>
            <p:spPr>
              <a:xfrm>
                <a:off x="2050900" y="1333975"/>
                <a:ext cx="899150" cy="258550"/>
              </a:xfrm>
              <a:custGeom>
                <a:avLst/>
                <a:gdLst/>
                <a:ahLst/>
                <a:cxnLst/>
                <a:rect l="l" t="t" r="r" b="b"/>
                <a:pathLst>
                  <a:path w="35966" h="10342" extrusionOk="0">
                    <a:moveTo>
                      <a:pt x="9229" y="7144"/>
                    </a:moveTo>
                    <a:cubicBezTo>
                      <a:pt x="10143" y="7144"/>
                      <a:pt x="11049" y="7387"/>
                      <a:pt x="11955" y="7670"/>
                    </a:cubicBezTo>
                    <a:lnTo>
                      <a:pt x="7093" y="7670"/>
                    </a:lnTo>
                    <a:cubicBezTo>
                      <a:pt x="7813" y="7288"/>
                      <a:pt x="8523" y="7144"/>
                      <a:pt x="9229" y="7144"/>
                    </a:cubicBezTo>
                    <a:close/>
                    <a:moveTo>
                      <a:pt x="19351" y="4316"/>
                    </a:moveTo>
                    <a:cubicBezTo>
                      <a:pt x="19715" y="4316"/>
                      <a:pt x="20090" y="4381"/>
                      <a:pt x="20477" y="4487"/>
                    </a:cubicBezTo>
                    <a:cubicBezTo>
                      <a:pt x="21454" y="4763"/>
                      <a:pt x="22331" y="5239"/>
                      <a:pt x="23208" y="5715"/>
                    </a:cubicBezTo>
                    <a:cubicBezTo>
                      <a:pt x="24487" y="6442"/>
                      <a:pt x="25790" y="7119"/>
                      <a:pt x="27193" y="7620"/>
                    </a:cubicBezTo>
                    <a:cubicBezTo>
                      <a:pt x="27218" y="7620"/>
                      <a:pt x="27243" y="7645"/>
                      <a:pt x="27319" y="7670"/>
                    </a:cubicBezTo>
                    <a:lnTo>
                      <a:pt x="19675" y="7670"/>
                    </a:lnTo>
                    <a:cubicBezTo>
                      <a:pt x="19675" y="7570"/>
                      <a:pt x="19775" y="7520"/>
                      <a:pt x="19825" y="7470"/>
                    </a:cubicBezTo>
                    <a:cubicBezTo>
                      <a:pt x="20276" y="6968"/>
                      <a:pt x="20251" y="6216"/>
                      <a:pt x="19775" y="5765"/>
                    </a:cubicBezTo>
                    <a:cubicBezTo>
                      <a:pt x="19616" y="5638"/>
                      <a:pt x="19427" y="5572"/>
                      <a:pt x="19253" y="5572"/>
                    </a:cubicBezTo>
                    <a:cubicBezTo>
                      <a:pt x="19152" y="5572"/>
                      <a:pt x="19055" y="5594"/>
                      <a:pt x="18973" y="5640"/>
                    </a:cubicBezTo>
                    <a:cubicBezTo>
                      <a:pt x="18697" y="5815"/>
                      <a:pt x="18597" y="6091"/>
                      <a:pt x="18697" y="6417"/>
                    </a:cubicBezTo>
                    <a:cubicBezTo>
                      <a:pt x="18747" y="6668"/>
                      <a:pt x="18872" y="6893"/>
                      <a:pt x="19098" y="7043"/>
                    </a:cubicBezTo>
                    <a:cubicBezTo>
                      <a:pt x="19223" y="7119"/>
                      <a:pt x="19198" y="7169"/>
                      <a:pt x="19073" y="7219"/>
                    </a:cubicBezTo>
                    <a:cubicBezTo>
                      <a:pt x="18867" y="7319"/>
                      <a:pt x="18654" y="7365"/>
                      <a:pt x="18446" y="7365"/>
                    </a:cubicBezTo>
                    <a:cubicBezTo>
                      <a:pt x="17871" y="7365"/>
                      <a:pt x="17339" y="7006"/>
                      <a:pt x="17118" y="6417"/>
                    </a:cubicBezTo>
                    <a:cubicBezTo>
                      <a:pt x="16943" y="5941"/>
                      <a:pt x="17193" y="5339"/>
                      <a:pt x="17695" y="4913"/>
                    </a:cubicBezTo>
                    <a:cubicBezTo>
                      <a:pt x="18218" y="4482"/>
                      <a:pt x="18771" y="4316"/>
                      <a:pt x="19351" y="4316"/>
                    </a:cubicBezTo>
                    <a:close/>
                    <a:moveTo>
                      <a:pt x="32075" y="0"/>
                    </a:moveTo>
                    <a:cubicBezTo>
                      <a:pt x="31954" y="0"/>
                      <a:pt x="31830" y="9"/>
                      <a:pt x="31705" y="26"/>
                    </a:cubicBezTo>
                    <a:cubicBezTo>
                      <a:pt x="30903" y="126"/>
                      <a:pt x="30351" y="627"/>
                      <a:pt x="29875" y="1229"/>
                    </a:cubicBezTo>
                    <a:cubicBezTo>
                      <a:pt x="29549" y="1630"/>
                      <a:pt x="29474" y="2106"/>
                      <a:pt x="29574" y="2582"/>
                    </a:cubicBezTo>
                    <a:cubicBezTo>
                      <a:pt x="29750" y="3485"/>
                      <a:pt x="30552" y="4111"/>
                      <a:pt x="31454" y="4136"/>
                    </a:cubicBezTo>
                    <a:cubicBezTo>
                      <a:pt x="31955" y="4136"/>
                      <a:pt x="32406" y="3961"/>
                      <a:pt x="32757" y="3635"/>
                    </a:cubicBezTo>
                    <a:cubicBezTo>
                      <a:pt x="33334" y="3084"/>
                      <a:pt x="33208" y="2432"/>
                      <a:pt x="32707" y="1705"/>
                    </a:cubicBezTo>
                    <a:cubicBezTo>
                      <a:pt x="32582" y="1555"/>
                      <a:pt x="32381" y="1480"/>
                      <a:pt x="32206" y="1429"/>
                    </a:cubicBezTo>
                    <a:cubicBezTo>
                      <a:pt x="32139" y="1409"/>
                      <a:pt x="32071" y="1400"/>
                      <a:pt x="32005" y="1400"/>
                    </a:cubicBezTo>
                    <a:cubicBezTo>
                      <a:pt x="31580" y="1400"/>
                      <a:pt x="31210" y="1787"/>
                      <a:pt x="31254" y="2156"/>
                    </a:cubicBezTo>
                    <a:cubicBezTo>
                      <a:pt x="31304" y="2582"/>
                      <a:pt x="31429" y="2933"/>
                      <a:pt x="31705" y="3234"/>
                    </a:cubicBezTo>
                    <a:cubicBezTo>
                      <a:pt x="31755" y="3284"/>
                      <a:pt x="31830" y="3309"/>
                      <a:pt x="31805" y="3384"/>
                    </a:cubicBezTo>
                    <a:cubicBezTo>
                      <a:pt x="31755" y="3459"/>
                      <a:pt x="31680" y="3459"/>
                      <a:pt x="31604" y="3459"/>
                    </a:cubicBezTo>
                    <a:lnTo>
                      <a:pt x="31304" y="3459"/>
                    </a:lnTo>
                    <a:cubicBezTo>
                      <a:pt x="30827" y="3384"/>
                      <a:pt x="30502" y="3134"/>
                      <a:pt x="30301" y="2733"/>
                    </a:cubicBezTo>
                    <a:cubicBezTo>
                      <a:pt x="30126" y="2382"/>
                      <a:pt x="30126" y="2006"/>
                      <a:pt x="30351" y="1655"/>
                    </a:cubicBezTo>
                    <a:cubicBezTo>
                      <a:pt x="30577" y="1354"/>
                      <a:pt x="30853" y="1079"/>
                      <a:pt x="31178" y="878"/>
                    </a:cubicBezTo>
                    <a:cubicBezTo>
                      <a:pt x="31445" y="718"/>
                      <a:pt x="31711" y="634"/>
                      <a:pt x="31995" y="634"/>
                    </a:cubicBezTo>
                    <a:cubicBezTo>
                      <a:pt x="32112" y="634"/>
                      <a:pt x="32232" y="648"/>
                      <a:pt x="32356" y="678"/>
                    </a:cubicBezTo>
                    <a:cubicBezTo>
                      <a:pt x="33309" y="853"/>
                      <a:pt x="33960" y="1429"/>
                      <a:pt x="34512" y="2156"/>
                    </a:cubicBezTo>
                    <a:cubicBezTo>
                      <a:pt x="35239" y="3084"/>
                      <a:pt x="35389" y="4186"/>
                      <a:pt x="35414" y="5289"/>
                    </a:cubicBezTo>
                    <a:cubicBezTo>
                      <a:pt x="35414" y="5439"/>
                      <a:pt x="35364" y="5490"/>
                      <a:pt x="35213" y="5515"/>
                    </a:cubicBezTo>
                    <a:cubicBezTo>
                      <a:pt x="35088" y="5515"/>
                      <a:pt x="34963" y="5540"/>
                      <a:pt x="34863" y="5565"/>
                    </a:cubicBezTo>
                    <a:cubicBezTo>
                      <a:pt x="34436" y="5690"/>
                      <a:pt x="34311" y="6191"/>
                      <a:pt x="34612" y="6517"/>
                    </a:cubicBezTo>
                    <a:cubicBezTo>
                      <a:pt x="34762" y="6668"/>
                      <a:pt x="34913" y="6793"/>
                      <a:pt x="35088" y="6893"/>
                    </a:cubicBezTo>
                    <a:cubicBezTo>
                      <a:pt x="35264" y="7018"/>
                      <a:pt x="35364" y="7069"/>
                      <a:pt x="35113" y="7194"/>
                    </a:cubicBezTo>
                    <a:cubicBezTo>
                      <a:pt x="35063" y="7219"/>
                      <a:pt x="35013" y="7294"/>
                      <a:pt x="34988" y="7344"/>
                    </a:cubicBezTo>
                    <a:cubicBezTo>
                      <a:pt x="34925" y="7492"/>
                      <a:pt x="34826" y="7551"/>
                      <a:pt x="34691" y="7551"/>
                    </a:cubicBezTo>
                    <a:cubicBezTo>
                      <a:pt x="34666" y="7551"/>
                      <a:pt x="34640" y="7549"/>
                      <a:pt x="34612" y="7545"/>
                    </a:cubicBezTo>
                    <a:cubicBezTo>
                      <a:pt x="34361" y="7545"/>
                      <a:pt x="34111" y="7522"/>
                      <a:pt x="33860" y="7522"/>
                    </a:cubicBezTo>
                    <a:cubicBezTo>
                      <a:pt x="33735" y="7522"/>
                      <a:pt x="33609" y="7528"/>
                      <a:pt x="33484" y="7545"/>
                    </a:cubicBezTo>
                    <a:cubicBezTo>
                      <a:pt x="33183" y="7576"/>
                      <a:pt x="32882" y="7608"/>
                      <a:pt x="32574" y="7608"/>
                    </a:cubicBezTo>
                    <a:cubicBezTo>
                      <a:pt x="32396" y="7608"/>
                      <a:pt x="32215" y="7597"/>
                      <a:pt x="32030" y="7570"/>
                    </a:cubicBezTo>
                    <a:cubicBezTo>
                      <a:pt x="31429" y="7470"/>
                      <a:pt x="30827" y="7269"/>
                      <a:pt x="30226" y="7119"/>
                    </a:cubicBezTo>
                    <a:cubicBezTo>
                      <a:pt x="29198" y="6893"/>
                      <a:pt x="28421" y="6267"/>
                      <a:pt x="27745" y="5490"/>
                    </a:cubicBezTo>
                    <a:cubicBezTo>
                      <a:pt x="27193" y="4888"/>
                      <a:pt x="26717" y="4236"/>
                      <a:pt x="26091" y="3685"/>
                    </a:cubicBezTo>
                    <a:cubicBezTo>
                      <a:pt x="25865" y="3459"/>
                      <a:pt x="25639" y="3284"/>
                      <a:pt x="25339" y="3209"/>
                    </a:cubicBezTo>
                    <a:cubicBezTo>
                      <a:pt x="25264" y="3187"/>
                      <a:pt x="25194" y="3177"/>
                      <a:pt x="25130" y="3177"/>
                    </a:cubicBezTo>
                    <a:cubicBezTo>
                      <a:pt x="24824" y="3177"/>
                      <a:pt x="24633" y="3409"/>
                      <a:pt x="24612" y="3760"/>
                    </a:cubicBezTo>
                    <a:cubicBezTo>
                      <a:pt x="24612" y="3936"/>
                      <a:pt x="24662" y="4111"/>
                      <a:pt x="24737" y="4287"/>
                    </a:cubicBezTo>
                    <a:cubicBezTo>
                      <a:pt x="24963" y="4763"/>
                      <a:pt x="25289" y="5189"/>
                      <a:pt x="25715" y="5515"/>
                    </a:cubicBezTo>
                    <a:cubicBezTo>
                      <a:pt x="26642" y="6267"/>
                      <a:pt x="27695" y="6843"/>
                      <a:pt x="28772" y="7344"/>
                    </a:cubicBezTo>
                    <a:cubicBezTo>
                      <a:pt x="28923" y="7394"/>
                      <a:pt x="29073" y="7444"/>
                      <a:pt x="29248" y="7520"/>
                    </a:cubicBezTo>
                    <a:cubicBezTo>
                      <a:pt x="29223" y="7532"/>
                      <a:pt x="29198" y="7538"/>
                      <a:pt x="29176" y="7538"/>
                    </a:cubicBezTo>
                    <a:cubicBezTo>
                      <a:pt x="29155" y="7538"/>
                      <a:pt x="29136" y="7532"/>
                      <a:pt x="29123" y="7520"/>
                    </a:cubicBezTo>
                    <a:cubicBezTo>
                      <a:pt x="27243" y="7119"/>
                      <a:pt x="25539" y="6292"/>
                      <a:pt x="23885" y="5364"/>
                    </a:cubicBezTo>
                    <a:cubicBezTo>
                      <a:pt x="22958" y="4838"/>
                      <a:pt x="22030" y="4287"/>
                      <a:pt x="21003" y="3961"/>
                    </a:cubicBezTo>
                    <a:cubicBezTo>
                      <a:pt x="20469" y="3798"/>
                      <a:pt x="19935" y="3657"/>
                      <a:pt x="19401" y="3657"/>
                    </a:cubicBezTo>
                    <a:cubicBezTo>
                      <a:pt x="19359" y="3657"/>
                      <a:pt x="19316" y="3658"/>
                      <a:pt x="19274" y="3660"/>
                    </a:cubicBezTo>
                    <a:cubicBezTo>
                      <a:pt x="18497" y="3685"/>
                      <a:pt x="17820" y="3961"/>
                      <a:pt x="17218" y="4462"/>
                    </a:cubicBezTo>
                    <a:cubicBezTo>
                      <a:pt x="16191" y="5314"/>
                      <a:pt x="16141" y="6668"/>
                      <a:pt x="17068" y="7495"/>
                    </a:cubicBezTo>
                    <a:cubicBezTo>
                      <a:pt x="17118" y="7545"/>
                      <a:pt x="17193" y="7595"/>
                      <a:pt x="17218" y="7670"/>
                    </a:cubicBezTo>
                    <a:cubicBezTo>
                      <a:pt x="17076" y="7686"/>
                      <a:pt x="16937" y="7694"/>
                      <a:pt x="16800" y="7694"/>
                    </a:cubicBezTo>
                    <a:cubicBezTo>
                      <a:pt x="16090" y="7694"/>
                      <a:pt x="15442" y="7488"/>
                      <a:pt x="14812" y="7194"/>
                    </a:cubicBezTo>
                    <a:cubicBezTo>
                      <a:pt x="14111" y="6868"/>
                      <a:pt x="13860" y="6166"/>
                      <a:pt x="13885" y="5540"/>
                    </a:cubicBezTo>
                    <a:cubicBezTo>
                      <a:pt x="13885" y="5281"/>
                      <a:pt x="14043" y="5133"/>
                      <a:pt x="14258" y="5133"/>
                    </a:cubicBezTo>
                    <a:cubicBezTo>
                      <a:pt x="14314" y="5133"/>
                      <a:pt x="14374" y="5143"/>
                      <a:pt x="14436" y="5164"/>
                    </a:cubicBezTo>
                    <a:cubicBezTo>
                      <a:pt x="14411" y="5189"/>
                      <a:pt x="14386" y="5189"/>
                      <a:pt x="14361" y="5214"/>
                    </a:cubicBezTo>
                    <a:cubicBezTo>
                      <a:pt x="14211" y="5364"/>
                      <a:pt x="14136" y="5540"/>
                      <a:pt x="14236" y="5740"/>
                    </a:cubicBezTo>
                    <a:cubicBezTo>
                      <a:pt x="14336" y="5966"/>
                      <a:pt x="14512" y="6066"/>
                      <a:pt x="14737" y="6066"/>
                    </a:cubicBezTo>
                    <a:cubicBezTo>
                      <a:pt x="15088" y="6041"/>
                      <a:pt x="15364" y="5690"/>
                      <a:pt x="15314" y="5314"/>
                    </a:cubicBezTo>
                    <a:cubicBezTo>
                      <a:pt x="15238" y="4813"/>
                      <a:pt x="14862" y="4462"/>
                      <a:pt x="14386" y="4462"/>
                    </a:cubicBezTo>
                    <a:cubicBezTo>
                      <a:pt x="14370" y="4461"/>
                      <a:pt x="14353" y="4461"/>
                      <a:pt x="14336" y="4461"/>
                    </a:cubicBezTo>
                    <a:cubicBezTo>
                      <a:pt x="13829" y="4461"/>
                      <a:pt x="13356" y="4827"/>
                      <a:pt x="13283" y="5264"/>
                    </a:cubicBezTo>
                    <a:cubicBezTo>
                      <a:pt x="13158" y="5991"/>
                      <a:pt x="13359" y="6592"/>
                      <a:pt x="13785" y="7169"/>
                    </a:cubicBezTo>
                    <a:cubicBezTo>
                      <a:pt x="13910" y="7369"/>
                      <a:pt x="14136" y="7495"/>
                      <a:pt x="14286" y="7670"/>
                    </a:cubicBezTo>
                    <a:cubicBezTo>
                      <a:pt x="14186" y="7645"/>
                      <a:pt x="14111" y="7570"/>
                      <a:pt x="14010" y="7570"/>
                    </a:cubicBezTo>
                    <a:cubicBezTo>
                      <a:pt x="13459" y="7444"/>
                      <a:pt x="12908" y="7269"/>
                      <a:pt x="12381" y="7119"/>
                    </a:cubicBezTo>
                    <a:cubicBezTo>
                      <a:pt x="11349" y="6817"/>
                      <a:pt x="10316" y="6516"/>
                      <a:pt x="9252" y="6516"/>
                    </a:cubicBezTo>
                    <a:cubicBezTo>
                      <a:pt x="9076" y="6516"/>
                      <a:pt x="8900" y="6524"/>
                      <a:pt x="8722" y="6542"/>
                    </a:cubicBezTo>
                    <a:cubicBezTo>
                      <a:pt x="8221" y="6592"/>
                      <a:pt x="7745" y="6693"/>
                      <a:pt x="7268" y="6893"/>
                    </a:cubicBezTo>
                    <a:cubicBezTo>
                      <a:pt x="6767" y="7119"/>
                      <a:pt x="6241" y="7369"/>
                      <a:pt x="5689" y="7495"/>
                    </a:cubicBezTo>
                    <a:cubicBezTo>
                      <a:pt x="5564" y="7522"/>
                      <a:pt x="5438" y="7536"/>
                      <a:pt x="5314" y="7536"/>
                    </a:cubicBezTo>
                    <a:cubicBezTo>
                      <a:pt x="5093" y="7536"/>
                      <a:pt x="4880" y="7491"/>
                      <a:pt x="4687" y="7394"/>
                    </a:cubicBezTo>
                    <a:cubicBezTo>
                      <a:pt x="4161" y="7119"/>
                      <a:pt x="3810" y="6642"/>
                      <a:pt x="3659" y="6041"/>
                    </a:cubicBezTo>
                    <a:cubicBezTo>
                      <a:pt x="3471" y="5310"/>
                      <a:pt x="4059" y="4579"/>
                      <a:pt x="4756" y="4579"/>
                    </a:cubicBezTo>
                    <a:cubicBezTo>
                      <a:pt x="4799" y="4579"/>
                      <a:pt x="4843" y="4581"/>
                      <a:pt x="4887" y="4587"/>
                    </a:cubicBezTo>
                    <a:cubicBezTo>
                      <a:pt x="4687" y="4637"/>
                      <a:pt x="4562" y="4763"/>
                      <a:pt x="4537" y="4988"/>
                    </a:cubicBezTo>
                    <a:cubicBezTo>
                      <a:pt x="4512" y="5264"/>
                      <a:pt x="4637" y="5490"/>
                      <a:pt x="4887" y="5590"/>
                    </a:cubicBezTo>
                    <a:cubicBezTo>
                      <a:pt x="4983" y="5630"/>
                      <a:pt x="5084" y="5649"/>
                      <a:pt x="5184" y="5649"/>
                    </a:cubicBezTo>
                    <a:cubicBezTo>
                      <a:pt x="5397" y="5649"/>
                      <a:pt x="5603" y="5560"/>
                      <a:pt x="5740" y="5389"/>
                    </a:cubicBezTo>
                    <a:cubicBezTo>
                      <a:pt x="6141" y="4888"/>
                      <a:pt x="5840" y="4136"/>
                      <a:pt x="5188" y="3961"/>
                    </a:cubicBezTo>
                    <a:cubicBezTo>
                      <a:pt x="5068" y="3930"/>
                      <a:pt x="4943" y="3915"/>
                      <a:pt x="4816" y="3915"/>
                    </a:cubicBezTo>
                    <a:cubicBezTo>
                      <a:pt x="4124" y="3915"/>
                      <a:pt x="3383" y="4357"/>
                      <a:pt x="3108" y="5013"/>
                    </a:cubicBezTo>
                    <a:cubicBezTo>
                      <a:pt x="2832" y="5690"/>
                      <a:pt x="2983" y="6317"/>
                      <a:pt x="3334" y="6918"/>
                    </a:cubicBezTo>
                    <a:cubicBezTo>
                      <a:pt x="3459" y="7144"/>
                      <a:pt x="3634" y="7319"/>
                      <a:pt x="3810" y="7495"/>
                    </a:cubicBezTo>
                    <a:cubicBezTo>
                      <a:pt x="3785" y="7520"/>
                      <a:pt x="3766" y="7526"/>
                      <a:pt x="3750" y="7526"/>
                    </a:cubicBezTo>
                    <a:cubicBezTo>
                      <a:pt x="3735" y="7526"/>
                      <a:pt x="3722" y="7520"/>
                      <a:pt x="3710" y="7520"/>
                    </a:cubicBezTo>
                    <a:cubicBezTo>
                      <a:pt x="3233" y="7470"/>
                      <a:pt x="2782" y="7319"/>
                      <a:pt x="2306" y="7219"/>
                    </a:cubicBezTo>
                    <a:cubicBezTo>
                      <a:pt x="2110" y="7170"/>
                      <a:pt x="1914" y="7132"/>
                      <a:pt x="1711" y="7132"/>
                    </a:cubicBezTo>
                    <a:cubicBezTo>
                      <a:pt x="1603" y="7132"/>
                      <a:pt x="1492" y="7143"/>
                      <a:pt x="1379" y="7169"/>
                    </a:cubicBezTo>
                    <a:cubicBezTo>
                      <a:pt x="627" y="7294"/>
                      <a:pt x="301" y="7695"/>
                      <a:pt x="151" y="8572"/>
                    </a:cubicBezTo>
                    <a:cubicBezTo>
                      <a:pt x="0" y="9349"/>
                      <a:pt x="577" y="10176"/>
                      <a:pt x="1354" y="10327"/>
                    </a:cubicBezTo>
                    <a:cubicBezTo>
                      <a:pt x="1409" y="10336"/>
                      <a:pt x="1464" y="10341"/>
                      <a:pt x="1519" y="10341"/>
                    </a:cubicBezTo>
                    <a:cubicBezTo>
                      <a:pt x="1884" y="10341"/>
                      <a:pt x="2216" y="10131"/>
                      <a:pt x="2281" y="9825"/>
                    </a:cubicBezTo>
                    <a:cubicBezTo>
                      <a:pt x="2356" y="9550"/>
                      <a:pt x="2206" y="9249"/>
                      <a:pt x="1980" y="9174"/>
                    </a:cubicBezTo>
                    <a:cubicBezTo>
                      <a:pt x="1916" y="9151"/>
                      <a:pt x="1853" y="9140"/>
                      <a:pt x="1791" y="9140"/>
                    </a:cubicBezTo>
                    <a:cubicBezTo>
                      <a:pt x="1586" y="9140"/>
                      <a:pt x="1406" y="9263"/>
                      <a:pt x="1329" y="9475"/>
                    </a:cubicBezTo>
                    <a:cubicBezTo>
                      <a:pt x="1293" y="9558"/>
                      <a:pt x="1262" y="9591"/>
                      <a:pt x="1230" y="9591"/>
                    </a:cubicBezTo>
                    <a:cubicBezTo>
                      <a:pt x="1194" y="9591"/>
                      <a:pt x="1155" y="9552"/>
                      <a:pt x="1103" y="9500"/>
                    </a:cubicBezTo>
                    <a:cubicBezTo>
                      <a:pt x="777" y="9174"/>
                      <a:pt x="702" y="8798"/>
                      <a:pt x="852" y="8347"/>
                    </a:cubicBezTo>
                    <a:cubicBezTo>
                      <a:pt x="978" y="7946"/>
                      <a:pt x="1203" y="7795"/>
                      <a:pt x="1629" y="7795"/>
                    </a:cubicBezTo>
                    <a:cubicBezTo>
                      <a:pt x="1676" y="7792"/>
                      <a:pt x="1723" y="7790"/>
                      <a:pt x="1769" y="7790"/>
                    </a:cubicBezTo>
                    <a:cubicBezTo>
                      <a:pt x="2067" y="7790"/>
                      <a:pt x="2350" y="7856"/>
                      <a:pt x="2632" y="7921"/>
                    </a:cubicBezTo>
                    <a:cubicBezTo>
                      <a:pt x="3584" y="8146"/>
                      <a:pt x="4512" y="8347"/>
                      <a:pt x="5514" y="8347"/>
                    </a:cubicBezTo>
                    <a:cubicBezTo>
                      <a:pt x="8388" y="8338"/>
                      <a:pt x="11265" y="8336"/>
                      <a:pt x="14142" y="8336"/>
                    </a:cubicBezTo>
                    <a:cubicBezTo>
                      <a:pt x="19897" y="8336"/>
                      <a:pt x="25656" y="8347"/>
                      <a:pt x="31404" y="8347"/>
                    </a:cubicBezTo>
                    <a:lnTo>
                      <a:pt x="35965" y="8347"/>
                    </a:lnTo>
                    <a:lnTo>
                      <a:pt x="35965" y="4462"/>
                    </a:lnTo>
                    <a:cubicBezTo>
                      <a:pt x="35965" y="3685"/>
                      <a:pt x="35665" y="2908"/>
                      <a:pt x="35665" y="2908"/>
                    </a:cubicBezTo>
                    <a:cubicBezTo>
                      <a:pt x="35239" y="1906"/>
                      <a:pt x="34612" y="1079"/>
                      <a:pt x="33685" y="502"/>
                    </a:cubicBezTo>
                    <a:cubicBezTo>
                      <a:pt x="33187" y="191"/>
                      <a:pt x="32655" y="0"/>
                      <a:pt x="32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rgia" panose="02040502050405020303" pitchFamily="18" charset="0"/>
                </a:endParaRPr>
              </a:p>
            </p:txBody>
          </p:sp>
        </p:grpSp>
        <p:grpSp>
          <p:nvGrpSpPr>
            <p:cNvPr id="434" name="Google Shape;434;p41"/>
            <p:cNvGrpSpPr/>
            <p:nvPr/>
          </p:nvGrpSpPr>
          <p:grpSpPr>
            <a:xfrm rot="10800000" flipH="1">
              <a:off x="331764" y="3948540"/>
              <a:ext cx="900228" cy="831192"/>
              <a:chOff x="1936850" y="1333975"/>
              <a:chExt cx="1013200" cy="935500"/>
            </a:xfrm>
          </p:grpSpPr>
          <p:sp>
            <p:nvSpPr>
              <p:cNvPr id="435" name="Google Shape;435;p41"/>
              <p:cNvSpPr/>
              <p:nvPr/>
            </p:nvSpPr>
            <p:spPr>
              <a:xfrm>
                <a:off x="1936850" y="1530525"/>
                <a:ext cx="181100" cy="738950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29558" extrusionOk="0">
                    <a:moveTo>
                      <a:pt x="4512" y="6951"/>
                    </a:moveTo>
                    <a:lnTo>
                      <a:pt x="4512" y="11813"/>
                    </a:lnTo>
                    <a:cubicBezTo>
                      <a:pt x="4011" y="10209"/>
                      <a:pt x="3635" y="8605"/>
                      <a:pt x="4512" y="6951"/>
                    </a:cubicBezTo>
                    <a:close/>
                    <a:moveTo>
                      <a:pt x="2884" y="16942"/>
                    </a:moveTo>
                    <a:cubicBezTo>
                      <a:pt x="3364" y="16942"/>
                      <a:pt x="3834" y="17224"/>
                      <a:pt x="4061" y="17728"/>
                    </a:cubicBezTo>
                    <a:cubicBezTo>
                      <a:pt x="4211" y="18129"/>
                      <a:pt x="4236" y="18530"/>
                      <a:pt x="4036" y="18931"/>
                    </a:cubicBezTo>
                    <a:cubicBezTo>
                      <a:pt x="4006" y="19007"/>
                      <a:pt x="3984" y="19065"/>
                      <a:pt x="3950" y="19065"/>
                    </a:cubicBezTo>
                    <a:cubicBezTo>
                      <a:pt x="3928" y="19065"/>
                      <a:pt x="3900" y="19040"/>
                      <a:pt x="3860" y="18981"/>
                    </a:cubicBezTo>
                    <a:cubicBezTo>
                      <a:pt x="3710" y="18756"/>
                      <a:pt x="3485" y="18630"/>
                      <a:pt x="3234" y="18555"/>
                    </a:cubicBezTo>
                    <a:cubicBezTo>
                      <a:pt x="3163" y="18539"/>
                      <a:pt x="3094" y="18531"/>
                      <a:pt x="3029" y="18531"/>
                    </a:cubicBezTo>
                    <a:cubicBezTo>
                      <a:pt x="2794" y="18531"/>
                      <a:pt x="2600" y="18635"/>
                      <a:pt x="2482" y="18831"/>
                    </a:cubicBezTo>
                    <a:cubicBezTo>
                      <a:pt x="2332" y="19056"/>
                      <a:pt x="2382" y="19382"/>
                      <a:pt x="2582" y="19633"/>
                    </a:cubicBezTo>
                    <a:cubicBezTo>
                      <a:pt x="2810" y="19887"/>
                      <a:pt x="3137" y="20020"/>
                      <a:pt x="3469" y="20020"/>
                    </a:cubicBezTo>
                    <a:cubicBezTo>
                      <a:pt x="3759" y="20020"/>
                      <a:pt x="4053" y="19918"/>
                      <a:pt x="4287" y="19708"/>
                    </a:cubicBezTo>
                    <a:cubicBezTo>
                      <a:pt x="4337" y="19658"/>
                      <a:pt x="4387" y="19583"/>
                      <a:pt x="4487" y="19507"/>
                    </a:cubicBezTo>
                    <a:lnTo>
                      <a:pt x="4487" y="27177"/>
                    </a:lnTo>
                    <a:cubicBezTo>
                      <a:pt x="4337" y="26801"/>
                      <a:pt x="4211" y="26450"/>
                      <a:pt x="4086" y="26124"/>
                    </a:cubicBezTo>
                    <a:cubicBezTo>
                      <a:pt x="3535" y="24796"/>
                      <a:pt x="2833" y="23568"/>
                      <a:pt x="2131" y="22339"/>
                    </a:cubicBezTo>
                    <a:cubicBezTo>
                      <a:pt x="1655" y="21512"/>
                      <a:pt x="1304" y="20635"/>
                      <a:pt x="1179" y="19683"/>
                    </a:cubicBezTo>
                    <a:cubicBezTo>
                      <a:pt x="1028" y="18705"/>
                      <a:pt x="1304" y="17853"/>
                      <a:pt x="2131" y="17202"/>
                    </a:cubicBezTo>
                    <a:cubicBezTo>
                      <a:pt x="2360" y="17025"/>
                      <a:pt x="2624" y="16942"/>
                      <a:pt x="2884" y="16942"/>
                    </a:cubicBezTo>
                    <a:close/>
                    <a:moveTo>
                      <a:pt x="5594" y="0"/>
                    </a:moveTo>
                    <a:cubicBezTo>
                      <a:pt x="5535" y="0"/>
                      <a:pt x="5475" y="3"/>
                      <a:pt x="5414" y="9"/>
                    </a:cubicBezTo>
                    <a:cubicBezTo>
                      <a:pt x="4763" y="59"/>
                      <a:pt x="4161" y="485"/>
                      <a:pt x="4011" y="1136"/>
                    </a:cubicBezTo>
                    <a:cubicBezTo>
                      <a:pt x="3886" y="1638"/>
                      <a:pt x="4011" y="2139"/>
                      <a:pt x="4136" y="2640"/>
                    </a:cubicBezTo>
                    <a:cubicBezTo>
                      <a:pt x="4236" y="2966"/>
                      <a:pt x="4312" y="3317"/>
                      <a:pt x="4362" y="3668"/>
                    </a:cubicBezTo>
                    <a:cubicBezTo>
                      <a:pt x="4287" y="3668"/>
                      <a:pt x="4236" y="3618"/>
                      <a:pt x="4211" y="3567"/>
                    </a:cubicBezTo>
                    <a:cubicBezTo>
                      <a:pt x="3710" y="3091"/>
                      <a:pt x="3134" y="2841"/>
                      <a:pt x="2432" y="2841"/>
                    </a:cubicBezTo>
                    <a:cubicBezTo>
                      <a:pt x="1304" y="2866"/>
                      <a:pt x="502" y="4169"/>
                      <a:pt x="778" y="5096"/>
                    </a:cubicBezTo>
                    <a:cubicBezTo>
                      <a:pt x="910" y="5528"/>
                      <a:pt x="1307" y="5783"/>
                      <a:pt x="1698" y="5783"/>
                    </a:cubicBezTo>
                    <a:cubicBezTo>
                      <a:pt x="1897" y="5783"/>
                      <a:pt x="2095" y="5717"/>
                      <a:pt x="2256" y="5572"/>
                    </a:cubicBezTo>
                    <a:cubicBezTo>
                      <a:pt x="2482" y="5347"/>
                      <a:pt x="2532" y="5096"/>
                      <a:pt x="2432" y="4796"/>
                    </a:cubicBezTo>
                    <a:cubicBezTo>
                      <a:pt x="2332" y="4545"/>
                      <a:pt x="2156" y="4420"/>
                      <a:pt x="1931" y="4395"/>
                    </a:cubicBezTo>
                    <a:cubicBezTo>
                      <a:pt x="1911" y="4393"/>
                      <a:pt x="1892" y="4392"/>
                      <a:pt x="1873" y="4392"/>
                    </a:cubicBezTo>
                    <a:cubicBezTo>
                      <a:pt x="1630" y="4392"/>
                      <a:pt x="1472" y="4541"/>
                      <a:pt x="1379" y="4821"/>
                    </a:cubicBezTo>
                    <a:cubicBezTo>
                      <a:pt x="1379" y="4545"/>
                      <a:pt x="1429" y="4319"/>
                      <a:pt x="1530" y="4144"/>
                    </a:cubicBezTo>
                    <a:cubicBezTo>
                      <a:pt x="1746" y="3760"/>
                      <a:pt x="2031" y="3491"/>
                      <a:pt x="2495" y="3491"/>
                    </a:cubicBezTo>
                    <a:cubicBezTo>
                      <a:pt x="2515" y="3491"/>
                      <a:pt x="2536" y="3491"/>
                      <a:pt x="2557" y="3492"/>
                    </a:cubicBezTo>
                    <a:cubicBezTo>
                      <a:pt x="3209" y="3517"/>
                      <a:pt x="3660" y="3868"/>
                      <a:pt x="4061" y="4319"/>
                    </a:cubicBezTo>
                    <a:cubicBezTo>
                      <a:pt x="4287" y="4570"/>
                      <a:pt x="4337" y="4896"/>
                      <a:pt x="4337" y="5197"/>
                    </a:cubicBezTo>
                    <a:cubicBezTo>
                      <a:pt x="4362" y="5572"/>
                      <a:pt x="4236" y="5923"/>
                      <a:pt x="4086" y="6249"/>
                    </a:cubicBezTo>
                    <a:cubicBezTo>
                      <a:pt x="3911" y="6725"/>
                      <a:pt x="3635" y="7177"/>
                      <a:pt x="3510" y="7678"/>
                    </a:cubicBezTo>
                    <a:cubicBezTo>
                      <a:pt x="3259" y="8630"/>
                      <a:pt x="3309" y="9557"/>
                      <a:pt x="3485" y="10510"/>
                    </a:cubicBezTo>
                    <a:cubicBezTo>
                      <a:pt x="3735" y="11738"/>
                      <a:pt x="4186" y="12941"/>
                      <a:pt x="4462" y="14169"/>
                    </a:cubicBezTo>
                    <a:cubicBezTo>
                      <a:pt x="4437" y="14144"/>
                      <a:pt x="4412" y="14094"/>
                      <a:pt x="4387" y="14069"/>
                    </a:cubicBezTo>
                    <a:cubicBezTo>
                      <a:pt x="3886" y="13392"/>
                      <a:pt x="3209" y="13116"/>
                      <a:pt x="2382" y="13116"/>
                    </a:cubicBezTo>
                    <a:cubicBezTo>
                      <a:pt x="2360" y="13115"/>
                      <a:pt x="2338" y="13115"/>
                      <a:pt x="2317" y="13115"/>
                    </a:cubicBezTo>
                    <a:cubicBezTo>
                      <a:pt x="1876" y="13115"/>
                      <a:pt x="1571" y="13361"/>
                      <a:pt x="1379" y="13768"/>
                    </a:cubicBezTo>
                    <a:cubicBezTo>
                      <a:pt x="1204" y="14119"/>
                      <a:pt x="1229" y="14495"/>
                      <a:pt x="1479" y="14846"/>
                    </a:cubicBezTo>
                    <a:cubicBezTo>
                      <a:pt x="1653" y="15072"/>
                      <a:pt x="1918" y="15185"/>
                      <a:pt x="2177" y="15185"/>
                    </a:cubicBezTo>
                    <a:cubicBezTo>
                      <a:pt x="2406" y="15185"/>
                      <a:pt x="2630" y="15097"/>
                      <a:pt x="2783" y="14921"/>
                    </a:cubicBezTo>
                    <a:cubicBezTo>
                      <a:pt x="2958" y="14695"/>
                      <a:pt x="2908" y="14370"/>
                      <a:pt x="2708" y="14194"/>
                    </a:cubicBezTo>
                    <a:cubicBezTo>
                      <a:pt x="2614" y="14100"/>
                      <a:pt x="2514" y="14056"/>
                      <a:pt x="2412" y="14056"/>
                    </a:cubicBezTo>
                    <a:cubicBezTo>
                      <a:pt x="2296" y="14056"/>
                      <a:pt x="2176" y="14113"/>
                      <a:pt x="2056" y="14219"/>
                    </a:cubicBezTo>
                    <a:cubicBezTo>
                      <a:pt x="2036" y="14239"/>
                      <a:pt x="2015" y="14276"/>
                      <a:pt x="1982" y="14276"/>
                    </a:cubicBezTo>
                    <a:cubicBezTo>
                      <a:pt x="1974" y="14276"/>
                      <a:pt x="1965" y="14274"/>
                      <a:pt x="1956" y="14269"/>
                    </a:cubicBezTo>
                    <a:cubicBezTo>
                      <a:pt x="1906" y="13994"/>
                      <a:pt x="2056" y="13768"/>
                      <a:pt x="2307" y="13768"/>
                    </a:cubicBezTo>
                    <a:cubicBezTo>
                      <a:pt x="2372" y="13762"/>
                      <a:pt x="2437" y="13759"/>
                      <a:pt x="2501" y="13759"/>
                    </a:cubicBezTo>
                    <a:cubicBezTo>
                      <a:pt x="2950" y="13759"/>
                      <a:pt x="3356" y="13912"/>
                      <a:pt x="3685" y="14219"/>
                    </a:cubicBezTo>
                    <a:cubicBezTo>
                      <a:pt x="4036" y="14545"/>
                      <a:pt x="4161" y="14996"/>
                      <a:pt x="4312" y="15447"/>
                    </a:cubicBezTo>
                    <a:cubicBezTo>
                      <a:pt x="4487" y="15974"/>
                      <a:pt x="4562" y="16525"/>
                      <a:pt x="4487" y="17126"/>
                    </a:cubicBezTo>
                    <a:cubicBezTo>
                      <a:pt x="4387" y="17001"/>
                      <a:pt x="4312" y="16926"/>
                      <a:pt x="4211" y="16826"/>
                    </a:cubicBezTo>
                    <a:cubicBezTo>
                      <a:pt x="3817" y="16465"/>
                      <a:pt x="3387" y="16281"/>
                      <a:pt x="2914" y="16281"/>
                    </a:cubicBezTo>
                    <a:cubicBezTo>
                      <a:pt x="2696" y="16281"/>
                      <a:pt x="2469" y="16321"/>
                      <a:pt x="2231" y="16400"/>
                    </a:cubicBezTo>
                    <a:cubicBezTo>
                      <a:pt x="1780" y="16550"/>
                      <a:pt x="1454" y="16876"/>
                      <a:pt x="1179" y="17252"/>
                    </a:cubicBezTo>
                    <a:cubicBezTo>
                      <a:pt x="703" y="17828"/>
                      <a:pt x="452" y="18505"/>
                      <a:pt x="477" y="19257"/>
                    </a:cubicBezTo>
                    <a:cubicBezTo>
                      <a:pt x="502" y="20209"/>
                      <a:pt x="828" y="21111"/>
                      <a:pt x="1229" y="21964"/>
                    </a:cubicBezTo>
                    <a:cubicBezTo>
                      <a:pt x="1630" y="22841"/>
                      <a:pt x="2156" y="23643"/>
                      <a:pt x="2582" y="24470"/>
                    </a:cubicBezTo>
                    <a:cubicBezTo>
                      <a:pt x="3234" y="25748"/>
                      <a:pt x="3860" y="27026"/>
                      <a:pt x="4211" y="28430"/>
                    </a:cubicBezTo>
                    <a:cubicBezTo>
                      <a:pt x="4261" y="28655"/>
                      <a:pt x="4312" y="28881"/>
                      <a:pt x="4362" y="29106"/>
                    </a:cubicBezTo>
                    <a:cubicBezTo>
                      <a:pt x="4337" y="29081"/>
                      <a:pt x="4312" y="29056"/>
                      <a:pt x="4312" y="29031"/>
                    </a:cubicBezTo>
                    <a:cubicBezTo>
                      <a:pt x="3986" y="28104"/>
                      <a:pt x="3485" y="27277"/>
                      <a:pt x="2983" y="26475"/>
                    </a:cubicBezTo>
                    <a:cubicBezTo>
                      <a:pt x="2557" y="25798"/>
                      <a:pt x="2081" y="25172"/>
                      <a:pt x="1404" y="24771"/>
                    </a:cubicBezTo>
                    <a:cubicBezTo>
                      <a:pt x="1152" y="24610"/>
                      <a:pt x="900" y="24492"/>
                      <a:pt x="610" y="24492"/>
                    </a:cubicBezTo>
                    <a:cubicBezTo>
                      <a:pt x="583" y="24492"/>
                      <a:pt x="555" y="24493"/>
                      <a:pt x="527" y="24495"/>
                    </a:cubicBezTo>
                    <a:cubicBezTo>
                      <a:pt x="251" y="24495"/>
                      <a:pt x="1" y="24720"/>
                      <a:pt x="1" y="24996"/>
                    </a:cubicBezTo>
                    <a:cubicBezTo>
                      <a:pt x="1" y="25222"/>
                      <a:pt x="76" y="25397"/>
                      <a:pt x="201" y="25573"/>
                    </a:cubicBezTo>
                    <a:cubicBezTo>
                      <a:pt x="577" y="26149"/>
                      <a:pt x="1104" y="26600"/>
                      <a:pt x="1630" y="27026"/>
                    </a:cubicBezTo>
                    <a:cubicBezTo>
                      <a:pt x="2131" y="27427"/>
                      <a:pt x="2607" y="27828"/>
                      <a:pt x="3033" y="28329"/>
                    </a:cubicBezTo>
                    <a:cubicBezTo>
                      <a:pt x="3334" y="28655"/>
                      <a:pt x="3535" y="29031"/>
                      <a:pt x="3710" y="29432"/>
                    </a:cubicBezTo>
                    <a:cubicBezTo>
                      <a:pt x="3735" y="29507"/>
                      <a:pt x="3810" y="29558"/>
                      <a:pt x="3911" y="29558"/>
                    </a:cubicBezTo>
                    <a:lnTo>
                      <a:pt x="5013" y="29558"/>
                    </a:lnTo>
                    <a:cubicBezTo>
                      <a:pt x="5089" y="29558"/>
                      <a:pt x="5164" y="29507"/>
                      <a:pt x="5164" y="29407"/>
                    </a:cubicBezTo>
                    <a:lnTo>
                      <a:pt x="5164" y="5071"/>
                    </a:lnTo>
                    <a:cubicBezTo>
                      <a:pt x="5164" y="4846"/>
                      <a:pt x="5139" y="4445"/>
                      <a:pt x="5089" y="4219"/>
                    </a:cubicBezTo>
                    <a:cubicBezTo>
                      <a:pt x="4963" y="3593"/>
                      <a:pt x="4888" y="2966"/>
                      <a:pt x="4713" y="2339"/>
                    </a:cubicBezTo>
                    <a:cubicBezTo>
                      <a:pt x="4637" y="2039"/>
                      <a:pt x="4587" y="1738"/>
                      <a:pt x="4612" y="1412"/>
                    </a:cubicBezTo>
                    <a:cubicBezTo>
                      <a:pt x="4637" y="1011"/>
                      <a:pt x="4838" y="685"/>
                      <a:pt x="5615" y="660"/>
                    </a:cubicBezTo>
                    <a:cubicBezTo>
                      <a:pt x="5891" y="660"/>
                      <a:pt x="6166" y="785"/>
                      <a:pt x="6342" y="986"/>
                    </a:cubicBezTo>
                    <a:cubicBezTo>
                      <a:pt x="6442" y="1086"/>
                      <a:pt x="6467" y="1161"/>
                      <a:pt x="6266" y="1212"/>
                    </a:cubicBezTo>
                    <a:cubicBezTo>
                      <a:pt x="6041" y="1287"/>
                      <a:pt x="5966" y="1462"/>
                      <a:pt x="5966" y="1688"/>
                    </a:cubicBezTo>
                    <a:cubicBezTo>
                      <a:pt x="5966" y="1913"/>
                      <a:pt x="6091" y="2064"/>
                      <a:pt x="6317" y="2139"/>
                    </a:cubicBezTo>
                    <a:cubicBezTo>
                      <a:pt x="6383" y="2164"/>
                      <a:pt x="6450" y="2176"/>
                      <a:pt x="6516" y="2176"/>
                    </a:cubicBezTo>
                    <a:cubicBezTo>
                      <a:pt x="6775" y="2176"/>
                      <a:pt x="7014" y="1992"/>
                      <a:pt x="7094" y="1713"/>
                    </a:cubicBezTo>
                    <a:cubicBezTo>
                      <a:pt x="7244" y="1262"/>
                      <a:pt x="7144" y="886"/>
                      <a:pt x="6818" y="560"/>
                    </a:cubicBezTo>
                    <a:cubicBezTo>
                      <a:pt x="6483" y="181"/>
                      <a:pt x="6070" y="0"/>
                      <a:pt x="55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436" name="Google Shape;436;p41"/>
              <p:cNvSpPr/>
              <p:nvPr/>
            </p:nvSpPr>
            <p:spPr>
              <a:xfrm>
                <a:off x="2050900" y="1333975"/>
                <a:ext cx="899150" cy="258550"/>
              </a:xfrm>
              <a:custGeom>
                <a:avLst/>
                <a:gdLst/>
                <a:ahLst/>
                <a:cxnLst/>
                <a:rect l="l" t="t" r="r" b="b"/>
                <a:pathLst>
                  <a:path w="35966" h="10342" extrusionOk="0">
                    <a:moveTo>
                      <a:pt x="9229" y="7144"/>
                    </a:moveTo>
                    <a:cubicBezTo>
                      <a:pt x="10143" y="7144"/>
                      <a:pt x="11049" y="7387"/>
                      <a:pt x="11955" y="7670"/>
                    </a:cubicBezTo>
                    <a:lnTo>
                      <a:pt x="7093" y="7670"/>
                    </a:lnTo>
                    <a:cubicBezTo>
                      <a:pt x="7813" y="7288"/>
                      <a:pt x="8523" y="7144"/>
                      <a:pt x="9229" y="7144"/>
                    </a:cubicBezTo>
                    <a:close/>
                    <a:moveTo>
                      <a:pt x="19351" y="4316"/>
                    </a:moveTo>
                    <a:cubicBezTo>
                      <a:pt x="19715" y="4316"/>
                      <a:pt x="20090" y="4381"/>
                      <a:pt x="20477" y="4487"/>
                    </a:cubicBezTo>
                    <a:cubicBezTo>
                      <a:pt x="21454" y="4763"/>
                      <a:pt x="22331" y="5239"/>
                      <a:pt x="23208" y="5715"/>
                    </a:cubicBezTo>
                    <a:cubicBezTo>
                      <a:pt x="24487" y="6442"/>
                      <a:pt x="25790" y="7119"/>
                      <a:pt x="27193" y="7620"/>
                    </a:cubicBezTo>
                    <a:cubicBezTo>
                      <a:pt x="27218" y="7620"/>
                      <a:pt x="27243" y="7645"/>
                      <a:pt x="27319" y="7670"/>
                    </a:cubicBezTo>
                    <a:lnTo>
                      <a:pt x="19675" y="7670"/>
                    </a:lnTo>
                    <a:cubicBezTo>
                      <a:pt x="19675" y="7570"/>
                      <a:pt x="19775" y="7520"/>
                      <a:pt x="19825" y="7470"/>
                    </a:cubicBezTo>
                    <a:cubicBezTo>
                      <a:pt x="20276" y="6968"/>
                      <a:pt x="20251" y="6216"/>
                      <a:pt x="19775" y="5765"/>
                    </a:cubicBezTo>
                    <a:cubicBezTo>
                      <a:pt x="19616" y="5638"/>
                      <a:pt x="19427" y="5572"/>
                      <a:pt x="19253" y="5572"/>
                    </a:cubicBezTo>
                    <a:cubicBezTo>
                      <a:pt x="19152" y="5572"/>
                      <a:pt x="19055" y="5594"/>
                      <a:pt x="18973" y="5640"/>
                    </a:cubicBezTo>
                    <a:cubicBezTo>
                      <a:pt x="18697" y="5815"/>
                      <a:pt x="18597" y="6091"/>
                      <a:pt x="18697" y="6417"/>
                    </a:cubicBezTo>
                    <a:cubicBezTo>
                      <a:pt x="18747" y="6668"/>
                      <a:pt x="18872" y="6893"/>
                      <a:pt x="19098" y="7043"/>
                    </a:cubicBezTo>
                    <a:cubicBezTo>
                      <a:pt x="19223" y="7119"/>
                      <a:pt x="19198" y="7169"/>
                      <a:pt x="19073" y="7219"/>
                    </a:cubicBezTo>
                    <a:cubicBezTo>
                      <a:pt x="18867" y="7319"/>
                      <a:pt x="18654" y="7365"/>
                      <a:pt x="18446" y="7365"/>
                    </a:cubicBezTo>
                    <a:cubicBezTo>
                      <a:pt x="17871" y="7365"/>
                      <a:pt x="17339" y="7006"/>
                      <a:pt x="17118" y="6417"/>
                    </a:cubicBezTo>
                    <a:cubicBezTo>
                      <a:pt x="16943" y="5941"/>
                      <a:pt x="17193" y="5339"/>
                      <a:pt x="17695" y="4913"/>
                    </a:cubicBezTo>
                    <a:cubicBezTo>
                      <a:pt x="18218" y="4482"/>
                      <a:pt x="18771" y="4316"/>
                      <a:pt x="19351" y="4316"/>
                    </a:cubicBezTo>
                    <a:close/>
                    <a:moveTo>
                      <a:pt x="32075" y="0"/>
                    </a:moveTo>
                    <a:cubicBezTo>
                      <a:pt x="31954" y="0"/>
                      <a:pt x="31830" y="9"/>
                      <a:pt x="31705" y="26"/>
                    </a:cubicBezTo>
                    <a:cubicBezTo>
                      <a:pt x="30903" y="126"/>
                      <a:pt x="30351" y="627"/>
                      <a:pt x="29875" y="1229"/>
                    </a:cubicBezTo>
                    <a:cubicBezTo>
                      <a:pt x="29549" y="1630"/>
                      <a:pt x="29474" y="2106"/>
                      <a:pt x="29574" y="2582"/>
                    </a:cubicBezTo>
                    <a:cubicBezTo>
                      <a:pt x="29750" y="3485"/>
                      <a:pt x="30552" y="4111"/>
                      <a:pt x="31454" y="4136"/>
                    </a:cubicBezTo>
                    <a:cubicBezTo>
                      <a:pt x="31955" y="4136"/>
                      <a:pt x="32406" y="3961"/>
                      <a:pt x="32757" y="3635"/>
                    </a:cubicBezTo>
                    <a:cubicBezTo>
                      <a:pt x="33334" y="3084"/>
                      <a:pt x="33208" y="2432"/>
                      <a:pt x="32707" y="1705"/>
                    </a:cubicBezTo>
                    <a:cubicBezTo>
                      <a:pt x="32582" y="1555"/>
                      <a:pt x="32381" y="1480"/>
                      <a:pt x="32206" y="1429"/>
                    </a:cubicBezTo>
                    <a:cubicBezTo>
                      <a:pt x="32139" y="1409"/>
                      <a:pt x="32071" y="1400"/>
                      <a:pt x="32005" y="1400"/>
                    </a:cubicBezTo>
                    <a:cubicBezTo>
                      <a:pt x="31580" y="1400"/>
                      <a:pt x="31210" y="1787"/>
                      <a:pt x="31254" y="2156"/>
                    </a:cubicBezTo>
                    <a:cubicBezTo>
                      <a:pt x="31304" y="2582"/>
                      <a:pt x="31429" y="2933"/>
                      <a:pt x="31705" y="3234"/>
                    </a:cubicBezTo>
                    <a:cubicBezTo>
                      <a:pt x="31755" y="3284"/>
                      <a:pt x="31830" y="3309"/>
                      <a:pt x="31805" y="3384"/>
                    </a:cubicBezTo>
                    <a:cubicBezTo>
                      <a:pt x="31755" y="3459"/>
                      <a:pt x="31680" y="3459"/>
                      <a:pt x="31604" y="3459"/>
                    </a:cubicBezTo>
                    <a:lnTo>
                      <a:pt x="31304" y="3459"/>
                    </a:lnTo>
                    <a:cubicBezTo>
                      <a:pt x="30827" y="3384"/>
                      <a:pt x="30502" y="3134"/>
                      <a:pt x="30301" y="2733"/>
                    </a:cubicBezTo>
                    <a:cubicBezTo>
                      <a:pt x="30126" y="2382"/>
                      <a:pt x="30126" y="2006"/>
                      <a:pt x="30351" y="1655"/>
                    </a:cubicBezTo>
                    <a:cubicBezTo>
                      <a:pt x="30577" y="1354"/>
                      <a:pt x="30853" y="1079"/>
                      <a:pt x="31178" y="878"/>
                    </a:cubicBezTo>
                    <a:cubicBezTo>
                      <a:pt x="31445" y="718"/>
                      <a:pt x="31711" y="634"/>
                      <a:pt x="31995" y="634"/>
                    </a:cubicBezTo>
                    <a:cubicBezTo>
                      <a:pt x="32112" y="634"/>
                      <a:pt x="32232" y="648"/>
                      <a:pt x="32356" y="678"/>
                    </a:cubicBezTo>
                    <a:cubicBezTo>
                      <a:pt x="33309" y="853"/>
                      <a:pt x="33960" y="1429"/>
                      <a:pt x="34512" y="2156"/>
                    </a:cubicBezTo>
                    <a:cubicBezTo>
                      <a:pt x="35239" y="3084"/>
                      <a:pt x="35389" y="4186"/>
                      <a:pt x="35414" y="5289"/>
                    </a:cubicBezTo>
                    <a:cubicBezTo>
                      <a:pt x="35414" y="5439"/>
                      <a:pt x="35364" y="5490"/>
                      <a:pt x="35213" y="5515"/>
                    </a:cubicBezTo>
                    <a:cubicBezTo>
                      <a:pt x="35088" y="5515"/>
                      <a:pt x="34963" y="5540"/>
                      <a:pt x="34863" y="5565"/>
                    </a:cubicBezTo>
                    <a:cubicBezTo>
                      <a:pt x="34436" y="5690"/>
                      <a:pt x="34311" y="6191"/>
                      <a:pt x="34612" y="6517"/>
                    </a:cubicBezTo>
                    <a:cubicBezTo>
                      <a:pt x="34762" y="6668"/>
                      <a:pt x="34913" y="6793"/>
                      <a:pt x="35088" y="6893"/>
                    </a:cubicBezTo>
                    <a:cubicBezTo>
                      <a:pt x="35264" y="7018"/>
                      <a:pt x="35364" y="7069"/>
                      <a:pt x="35113" y="7194"/>
                    </a:cubicBezTo>
                    <a:cubicBezTo>
                      <a:pt x="35063" y="7219"/>
                      <a:pt x="35013" y="7294"/>
                      <a:pt x="34988" y="7344"/>
                    </a:cubicBezTo>
                    <a:cubicBezTo>
                      <a:pt x="34925" y="7492"/>
                      <a:pt x="34826" y="7551"/>
                      <a:pt x="34691" y="7551"/>
                    </a:cubicBezTo>
                    <a:cubicBezTo>
                      <a:pt x="34666" y="7551"/>
                      <a:pt x="34640" y="7549"/>
                      <a:pt x="34612" y="7545"/>
                    </a:cubicBezTo>
                    <a:cubicBezTo>
                      <a:pt x="34361" y="7545"/>
                      <a:pt x="34111" y="7522"/>
                      <a:pt x="33860" y="7522"/>
                    </a:cubicBezTo>
                    <a:cubicBezTo>
                      <a:pt x="33735" y="7522"/>
                      <a:pt x="33609" y="7528"/>
                      <a:pt x="33484" y="7545"/>
                    </a:cubicBezTo>
                    <a:cubicBezTo>
                      <a:pt x="33183" y="7576"/>
                      <a:pt x="32882" y="7608"/>
                      <a:pt x="32574" y="7608"/>
                    </a:cubicBezTo>
                    <a:cubicBezTo>
                      <a:pt x="32396" y="7608"/>
                      <a:pt x="32215" y="7597"/>
                      <a:pt x="32030" y="7570"/>
                    </a:cubicBezTo>
                    <a:cubicBezTo>
                      <a:pt x="31429" y="7470"/>
                      <a:pt x="30827" y="7269"/>
                      <a:pt x="30226" y="7119"/>
                    </a:cubicBezTo>
                    <a:cubicBezTo>
                      <a:pt x="29198" y="6893"/>
                      <a:pt x="28421" y="6267"/>
                      <a:pt x="27745" y="5490"/>
                    </a:cubicBezTo>
                    <a:cubicBezTo>
                      <a:pt x="27193" y="4888"/>
                      <a:pt x="26717" y="4236"/>
                      <a:pt x="26091" y="3685"/>
                    </a:cubicBezTo>
                    <a:cubicBezTo>
                      <a:pt x="25865" y="3459"/>
                      <a:pt x="25639" y="3284"/>
                      <a:pt x="25339" y="3209"/>
                    </a:cubicBezTo>
                    <a:cubicBezTo>
                      <a:pt x="25264" y="3187"/>
                      <a:pt x="25194" y="3177"/>
                      <a:pt x="25130" y="3177"/>
                    </a:cubicBezTo>
                    <a:cubicBezTo>
                      <a:pt x="24824" y="3177"/>
                      <a:pt x="24633" y="3409"/>
                      <a:pt x="24612" y="3760"/>
                    </a:cubicBezTo>
                    <a:cubicBezTo>
                      <a:pt x="24612" y="3936"/>
                      <a:pt x="24662" y="4111"/>
                      <a:pt x="24737" y="4287"/>
                    </a:cubicBezTo>
                    <a:cubicBezTo>
                      <a:pt x="24963" y="4763"/>
                      <a:pt x="25289" y="5189"/>
                      <a:pt x="25715" y="5515"/>
                    </a:cubicBezTo>
                    <a:cubicBezTo>
                      <a:pt x="26642" y="6267"/>
                      <a:pt x="27695" y="6843"/>
                      <a:pt x="28772" y="7344"/>
                    </a:cubicBezTo>
                    <a:cubicBezTo>
                      <a:pt x="28923" y="7394"/>
                      <a:pt x="29073" y="7444"/>
                      <a:pt x="29248" y="7520"/>
                    </a:cubicBezTo>
                    <a:cubicBezTo>
                      <a:pt x="29223" y="7532"/>
                      <a:pt x="29198" y="7538"/>
                      <a:pt x="29176" y="7538"/>
                    </a:cubicBezTo>
                    <a:cubicBezTo>
                      <a:pt x="29155" y="7538"/>
                      <a:pt x="29136" y="7532"/>
                      <a:pt x="29123" y="7520"/>
                    </a:cubicBezTo>
                    <a:cubicBezTo>
                      <a:pt x="27243" y="7119"/>
                      <a:pt x="25539" y="6292"/>
                      <a:pt x="23885" y="5364"/>
                    </a:cubicBezTo>
                    <a:cubicBezTo>
                      <a:pt x="22958" y="4838"/>
                      <a:pt x="22030" y="4287"/>
                      <a:pt x="21003" y="3961"/>
                    </a:cubicBezTo>
                    <a:cubicBezTo>
                      <a:pt x="20469" y="3798"/>
                      <a:pt x="19935" y="3657"/>
                      <a:pt x="19401" y="3657"/>
                    </a:cubicBezTo>
                    <a:cubicBezTo>
                      <a:pt x="19359" y="3657"/>
                      <a:pt x="19316" y="3658"/>
                      <a:pt x="19274" y="3660"/>
                    </a:cubicBezTo>
                    <a:cubicBezTo>
                      <a:pt x="18497" y="3685"/>
                      <a:pt x="17820" y="3961"/>
                      <a:pt x="17218" y="4462"/>
                    </a:cubicBezTo>
                    <a:cubicBezTo>
                      <a:pt x="16191" y="5314"/>
                      <a:pt x="16141" y="6668"/>
                      <a:pt x="17068" y="7495"/>
                    </a:cubicBezTo>
                    <a:cubicBezTo>
                      <a:pt x="17118" y="7545"/>
                      <a:pt x="17193" y="7595"/>
                      <a:pt x="17218" y="7670"/>
                    </a:cubicBezTo>
                    <a:cubicBezTo>
                      <a:pt x="17076" y="7686"/>
                      <a:pt x="16937" y="7694"/>
                      <a:pt x="16800" y="7694"/>
                    </a:cubicBezTo>
                    <a:cubicBezTo>
                      <a:pt x="16090" y="7694"/>
                      <a:pt x="15442" y="7488"/>
                      <a:pt x="14812" y="7194"/>
                    </a:cubicBezTo>
                    <a:cubicBezTo>
                      <a:pt x="14111" y="6868"/>
                      <a:pt x="13860" y="6166"/>
                      <a:pt x="13885" y="5540"/>
                    </a:cubicBezTo>
                    <a:cubicBezTo>
                      <a:pt x="13885" y="5281"/>
                      <a:pt x="14043" y="5133"/>
                      <a:pt x="14258" y="5133"/>
                    </a:cubicBezTo>
                    <a:cubicBezTo>
                      <a:pt x="14314" y="5133"/>
                      <a:pt x="14374" y="5143"/>
                      <a:pt x="14436" y="5164"/>
                    </a:cubicBezTo>
                    <a:cubicBezTo>
                      <a:pt x="14411" y="5189"/>
                      <a:pt x="14386" y="5189"/>
                      <a:pt x="14361" y="5214"/>
                    </a:cubicBezTo>
                    <a:cubicBezTo>
                      <a:pt x="14211" y="5364"/>
                      <a:pt x="14136" y="5540"/>
                      <a:pt x="14236" y="5740"/>
                    </a:cubicBezTo>
                    <a:cubicBezTo>
                      <a:pt x="14336" y="5966"/>
                      <a:pt x="14512" y="6066"/>
                      <a:pt x="14737" y="6066"/>
                    </a:cubicBezTo>
                    <a:cubicBezTo>
                      <a:pt x="15088" y="6041"/>
                      <a:pt x="15364" y="5690"/>
                      <a:pt x="15314" y="5314"/>
                    </a:cubicBezTo>
                    <a:cubicBezTo>
                      <a:pt x="15238" y="4813"/>
                      <a:pt x="14862" y="4462"/>
                      <a:pt x="14386" y="4462"/>
                    </a:cubicBezTo>
                    <a:cubicBezTo>
                      <a:pt x="14370" y="4461"/>
                      <a:pt x="14353" y="4461"/>
                      <a:pt x="14336" y="4461"/>
                    </a:cubicBezTo>
                    <a:cubicBezTo>
                      <a:pt x="13829" y="4461"/>
                      <a:pt x="13356" y="4827"/>
                      <a:pt x="13283" y="5264"/>
                    </a:cubicBezTo>
                    <a:cubicBezTo>
                      <a:pt x="13158" y="5991"/>
                      <a:pt x="13359" y="6592"/>
                      <a:pt x="13785" y="7169"/>
                    </a:cubicBezTo>
                    <a:cubicBezTo>
                      <a:pt x="13910" y="7369"/>
                      <a:pt x="14136" y="7495"/>
                      <a:pt x="14286" y="7670"/>
                    </a:cubicBezTo>
                    <a:cubicBezTo>
                      <a:pt x="14186" y="7645"/>
                      <a:pt x="14111" y="7570"/>
                      <a:pt x="14010" y="7570"/>
                    </a:cubicBezTo>
                    <a:cubicBezTo>
                      <a:pt x="13459" y="7444"/>
                      <a:pt x="12908" y="7269"/>
                      <a:pt x="12381" y="7119"/>
                    </a:cubicBezTo>
                    <a:cubicBezTo>
                      <a:pt x="11349" y="6817"/>
                      <a:pt x="10316" y="6516"/>
                      <a:pt x="9252" y="6516"/>
                    </a:cubicBezTo>
                    <a:cubicBezTo>
                      <a:pt x="9076" y="6516"/>
                      <a:pt x="8900" y="6524"/>
                      <a:pt x="8722" y="6542"/>
                    </a:cubicBezTo>
                    <a:cubicBezTo>
                      <a:pt x="8221" y="6592"/>
                      <a:pt x="7745" y="6693"/>
                      <a:pt x="7268" y="6893"/>
                    </a:cubicBezTo>
                    <a:cubicBezTo>
                      <a:pt x="6767" y="7119"/>
                      <a:pt x="6241" y="7369"/>
                      <a:pt x="5689" y="7495"/>
                    </a:cubicBezTo>
                    <a:cubicBezTo>
                      <a:pt x="5564" y="7522"/>
                      <a:pt x="5438" y="7536"/>
                      <a:pt x="5314" y="7536"/>
                    </a:cubicBezTo>
                    <a:cubicBezTo>
                      <a:pt x="5093" y="7536"/>
                      <a:pt x="4880" y="7491"/>
                      <a:pt x="4687" y="7394"/>
                    </a:cubicBezTo>
                    <a:cubicBezTo>
                      <a:pt x="4161" y="7119"/>
                      <a:pt x="3810" y="6642"/>
                      <a:pt x="3659" y="6041"/>
                    </a:cubicBezTo>
                    <a:cubicBezTo>
                      <a:pt x="3471" y="5310"/>
                      <a:pt x="4059" y="4579"/>
                      <a:pt x="4756" y="4579"/>
                    </a:cubicBezTo>
                    <a:cubicBezTo>
                      <a:pt x="4799" y="4579"/>
                      <a:pt x="4843" y="4581"/>
                      <a:pt x="4887" y="4587"/>
                    </a:cubicBezTo>
                    <a:cubicBezTo>
                      <a:pt x="4687" y="4637"/>
                      <a:pt x="4562" y="4763"/>
                      <a:pt x="4537" y="4988"/>
                    </a:cubicBezTo>
                    <a:cubicBezTo>
                      <a:pt x="4512" y="5264"/>
                      <a:pt x="4637" y="5490"/>
                      <a:pt x="4887" y="5590"/>
                    </a:cubicBezTo>
                    <a:cubicBezTo>
                      <a:pt x="4983" y="5630"/>
                      <a:pt x="5084" y="5649"/>
                      <a:pt x="5184" y="5649"/>
                    </a:cubicBezTo>
                    <a:cubicBezTo>
                      <a:pt x="5397" y="5649"/>
                      <a:pt x="5603" y="5560"/>
                      <a:pt x="5740" y="5389"/>
                    </a:cubicBezTo>
                    <a:cubicBezTo>
                      <a:pt x="6141" y="4888"/>
                      <a:pt x="5840" y="4136"/>
                      <a:pt x="5188" y="3961"/>
                    </a:cubicBezTo>
                    <a:cubicBezTo>
                      <a:pt x="5068" y="3930"/>
                      <a:pt x="4943" y="3915"/>
                      <a:pt x="4816" y="3915"/>
                    </a:cubicBezTo>
                    <a:cubicBezTo>
                      <a:pt x="4124" y="3915"/>
                      <a:pt x="3383" y="4357"/>
                      <a:pt x="3108" y="5013"/>
                    </a:cubicBezTo>
                    <a:cubicBezTo>
                      <a:pt x="2832" y="5690"/>
                      <a:pt x="2983" y="6317"/>
                      <a:pt x="3334" y="6918"/>
                    </a:cubicBezTo>
                    <a:cubicBezTo>
                      <a:pt x="3459" y="7144"/>
                      <a:pt x="3634" y="7319"/>
                      <a:pt x="3810" y="7495"/>
                    </a:cubicBezTo>
                    <a:cubicBezTo>
                      <a:pt x="3785" y="7520"/>
                      <a:pt x="3766" y="7526"/>
                      <a:pt x="3750" y="7526"/>
                    </a:cubicBezTo>
                    <a:cubicBezTo>
                      <a:pt x="3735" y="7526"/>
                      <a:pt x="3722" y="7520"/>
                      <a:pt x="3710" y="7520"/>
                    </a:cubicBezTo>
                    <a:cubicBezTo>
                      <a:pt x="3233" y="7470"/>
                      <a:pt x="2782" y="7319"/>
                      <a:pt x="2306" y="7219"/>
                    </a:cubicBezTo>
                    <a:cubicBezTo>
                      <a:pt x="2110" y="7170"/>
                      <a:pt x="1914" y="7132"/>
                      <a:pt x="1711" y="7132"/>
                    </a:cubicBezTo>
                    <a:cubicBezTo>
                      <a:pt x="1603" y="7132"/>
                      <a:pt x="1492" y="7143"/>
                      <a:pt x="1379" y="7169"/>
                    </a:cubicBezTo>
                    <a:cubicBezTo>
                      <a:pt x="627" y="7294"/>
                      <a:pt x="301" y="7695"/>
                      <a:pt x="151" y="8572"/>
                    </a:cubicBezTo>
                    <a:cubicBezTo>
                      <a:pt x="0" y="9349"/>
                      <a:pt x="577" y="10176"/>
                      <a:pt x="1354" y="10327"/>
                    </a:cubicBezTo>
                    <a:cubicBezTo>
                      <a:pt x="1409" y="10336"/>
                      <a:pt x="1464" y="10341"/>
                      <a:pt x="1519" y="10341"/>
                    </a:cubicBezTo>
                    <a:cubicBezTo>
                      <a:pt x="1884" y="10341"/>
                      <a:pt x="2216" y="10131"/>
                      <a:pt x="2281" y="9825"/>
                    </a:cubicBezTo>
                    <a:cubicBezTo>
                      <a:pt x="2356" y="9550"/>
                      <a:pt x="2206" y="9249"/>
                      <a:pt x="1980" y="9174"/>
                    </a:cubicBezTo>
                    <a:cubicBezTo>
                      <a:pt x="1916" y="9151"/>
                      <a:pt x="1853" y="9140"/>
                      <a:pt x="1791" y="9140"/>
                    </a:cubicBezTo>
                    <a:cubicBezTo>
                      <a:pt x="1586" y="9140"/>
                      <a:pt x="1406" y="9263"/>
                      <a:pt x="1329" y="9475"/>
                    </a:cubicBezTo>
                    <a:cubicBezTo>
                      <a:pt x="1293" y="9558"/>
                      <a:pt x="1262" y="9591"/>
                      <a:pt x="1230" y="9591"/>
                    </a:cubicBezTo>
                    <a:cubicBezTo>
                      <a:pt x="1194" y="9591"/>
                      <a:pt x="1155" y="9552"/>
                      <a:pt x="1103" y="9500"/>
                    </a:cubicBezTo>
                    <a:cubicBezTo>
                      <a:pt x="777" y="9174"/>
                      <a:pt x="702" y="8798"/>
                      <a:pt x="852" y="8347"/>
                    </a:cubicBezTo>
                    <a:cubicBezTo>
                      <a:pt x="978" y="7946"/>
                      <a:pt x="1203" y="7795"/>
                      <a:pt x="1629" y="7795"/>
                    </a:cubicBezTo>
                    <a:cubicBezTo>
                      <a:pt x="1676" y="7792"/>
                      <a:pt x="1723" y="7790"/>
                      <a:pt x="1769" y="7790"/>
                    </a:cubicBezTo>
                    <a:cubicBezTo>
                      <a:pt x="2067" y="7790"/>
                      <a:pt x="2350" y="7856"/>
                      <a:pt x="2632" y="7921"/>
                    </a:cubicBezTo>
                    <a:cubicBezTo>
                      <a:pt x="3584" y="8146"/>
                      <a:pt x="4512" y="8347"/>
                      <a:pt x="5514" y="8347"/>
                    </a:cubicBezTo>
                    <a:cubicBezTo>
                      <a:pt x="8388" y="8338"/>
                      <a:pt x="11265" y="8336"/>
                      <a:pt x="14142" y="8336"/>
                    </a:cubicBezTo>
                    <a:cubicBezTo>
                      <a:pt x="19897" y="8336"/>
                      <a:pt x="25656" y="8347"/>
                      <a:pt x="31404" y="8347"/>
                    </a:cubicBezTo>
                    <a:lnTo>
                      <a:pt x="35965" y="8347"/>
                    </a:lnTo>
                    <a:lnTo>
                      <a:pt x="35965" y="4462"/>
                    </a:lnTo>
                    <a:cubicBezTo>
                      <a:pt x="35965" y="3685"/>
                      <a:pt x="35665" y="2908"/>
                      <a:pt x="35665" y="2908"/>
                    </a:cubicBezTo>
                    <a:cubicBezTo>
                      <a:pt x="35239" y="1906"/>
                      <a:pt x="34612" y="1079"/>
                      <a:pt x="33685" y="502"/>
                    </a:cubicBezTo>
                    <a:cubicBezTo>
                      <a:pt x="33187" y="191"/>
                      <a:pt x="32655" y="0"/>
                      <a:pt x="32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437" name="Google Shape;437;p41"/>
            <p:cNvSpPr/>
            <p:nvPr/>
          </p:nvSpPr>
          <p:spPr>
            <a:xfrm>
              <a:off x="429421" y="1285161"/>
              <a:ext cx="18300" cy="2514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 smtClean="0">
                <a:latin typeface="Georgia" panose="02040502050405020303" pitchFamily="18" charset="0"/>
              </a:rPr>
              <a:t>Cuprins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275" name="Google Shape;275;p30"/>
          <p:cNvSpPr txBox="1">
            <a:spLocks noGrp="1"/>
          </p:cNvSpPr>
          <p:nvPr>
            <p:ph type="title" idx="2"/>
          </p:nvPr>
        </p:nvSpPr>
        <p:spPr>
          <a:xfrm>
            <a:off x="719950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eorgia" panose="02040502050405020303" pitchFamily="18" charset="0"/>
              </a:rPr>
              <a:t>01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276" name="Google Shape;276;p30"/>
          <p:cNvSpPr txBox="1">
            <a:spLocks noGrp="1"/>
          </p:cNvSpPr>
          <p:nvPr>
            <p:ph type="title" idx="3"/>
          </p:nvPr>
        </p:nvSpPr>
        <p:spPr>
          <a:xfrm>
            <a:off x="719950" y="29142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 panose="02040502050405020303" pitchFamily="18" charset="0"/>
              </a:rPr>
              <a:t>04</a:t>
            </a:r>
            <a:endParaRPr>
              <a:latin typeface="Georgia" panose="02040502050405020303" pitchFamily="18" charset="0"/>
            </a:endParaRPr>
          </a:p>
        </p:txBody>
      </p:sp>
      <p:sp>
        <p:nvSpPr>
          <p:cNvPr id="277" name="Google Shape;277;p30"/>
          <p:cNvSpPr txBox="1">
            <a:spLocks noGrp="1"/>
          </p:cNvSpPr>
          <p:nvPr>
            <p:ph type="title" idx="4"/>
          </p:nvPr>
        </p:nvSpPr>
        <p:spPr>
          <a:xfrm>
            <a:off x="3419200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eorgia" panose="02040502050405020303" pitchFamily="18" charset="0"/>
              </a:rPr>
              <a:t>02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278" name="Google Shape;278;p30"/>
          <p:cNvSpPr txBox="1">
            <a:spLocks noGrp="1"/>
          </p:cNvSpPr>
          <p:nvPr>
            <p:ph type="title" idx="5"/>
          </p:nvPr>
        </p:nvSpPr>
        <p:spPr>
          <a:xfrm>
            <a:off x="3419200" y="29142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 panose="02040502050405020303" pitchFamily="18" charset="0"/>
              </a:rPr>
              <a:t>05</a:t>
            </a:r>
            <a:endParaRPr>
              <a:latin typeface="Georgia" panose="02040502050405020303" pitchFamily="18" charset="0"/>
            </a:endParaRPr>
          </a:p>
        </p:txBody>
      </p:sp>
      <p:sp>
        <p:nvSpPr>
          <p:cNvPr id="279" name="Google Shape;279;p30"/>
          <p:cNvSpPr txBox="1">
            <a:spLocks noGrp="1"/>
          </p:cNvSpPr>
          <p:nvPr>
            <p:ph type="title" idx="6"/>
          </p:nvPr>
        </p:nvSpPr>
        <p:spPr>
          <a:xfrm>
            <a:off x="6118500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eorgia" panose="02040502050405020303" pitchFamily="18" charset="0"/>
              </a:rPr>
              <a:t>03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280" name="Google Shape;280;p30"/>
          <p:cNvSpPr txBox="1">
            <a:spLocks noGrp="1"/>
          </p:cNvSpPr>
          <p:nvPr>
            <p:ph type="title" idx="7"/>
          </p:nvPr>
        </p:nvSpPr>
        <p:spPr>
          <a:xfrm>
            <a:off x="6118500" y="29142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 panose="02040502050405020303" pitchFamily="18" charset="0"/>
              </a:rPr>
              <a:t>06</a:t>
            </a:r>
            <a:endParaRPr>
              <a:latin typeface="Georgia" panose="02040502050405020303" pitchFamily="18" charset="0"/>
            </a:endParaRPr>
          </a:p>
        </p:txBody>
      </p:sp>
      <p:sp>
        <p:nvSpPr>
          <p:cNvPr id="281" name="Google Shape;281;p30"/>
          <p:cNvSpPr txBox="1">
            <a:spLocks noGrp="1"/>
          </p:cNvSpPr>
          <p:nvPr>
            <p:ph type="subTitle" idx="1"/>
          </p:nvPr>
        </p:nvSpPr>
        <p:spPr>
          <a:xfrm>
            <a:off x="719974" y="2010425"/>
            <a:ext cx="2493677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 smtClean="0">
                <a:latin typeface="Georgia" panose="02040502050405020303" pitchFamily="18" charset="0"/>
              </a:rPr>
              <a:t>Prezentare Generală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282" name="Google Shape;282;p30"/>
          <p:cNvSpPr txBox="1">
            <a:spLocks noGrp="1"/>
          </p:cNvSpPr>
          <p:nvPr>
            <p:ph type="subTitle" idx="8"/>
          </p:nvPr>
        </p:nvSpPr>
        <p:spPr>
          <a:xfrm>
            <a:off x="3419200" y="2010425"/>
            <a:ext cx="23055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o-MD" dirty="0">
                <a:latin typeface="Georgia" panose="02040502050405020303" pitchFamily="18" charset="0"/>
              </a:rPr>
              <a:t>Opera</a:t>
            </a:r>
          </a:p>
        </p:txBody>
      </p:sp>
      <p:sp>
        <p:nvSpPr>
          <p:cNvPr id="283" name="Google Shape;283;p30"/>
          <p:cNvSpPr txBox="1">
            <a:spLocks noGrp="1"/>
          </p:cNvSpPr>
          <p:nvPr>
            <p:ph type="subTitle" idx="9"/>
          </p:nvPr>
        </p:nvSpPr>
        <p:spPr>
          <a:xfrm>
            <a:off x="6118500" y="2010425"/>
            <a:ext cx="23055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o-MD" dirty="0">
                <a:latin typeface="Georgia" panose="02040502050405020303" pitchFamily="18" charset="0"/>
              </a:rPr>
              <a:t>Motivația</a:t>
            </a:r>
          </a:p>
        </p:txBody>
      </p:sp>
      <p:sp>
        <p:nvSpPr>
          <p:cNvPr id="284" name="Google Shape;284;p30"/>
          <p:cNvSpPr txBox="1">
            <a:spLocks noGrp="1"/>
          </p:cNvSpPr>
          <p:nvPr>
            <p:ph type="subTitle" idx="13"/>
          </p:nvPr>
        </p:nvSpPr>
        <p:spPr>
          <a:xfrm>
            <a:off x="719975" y="3443900"/>
            <a:ext cx="23055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 smtClean="0">
                <a:latin typeface="Georgia" panose="02040502050405020303" pitchFamily="18" charset="0"/>
              </a:rPr>
              <a:t>Studii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285" name="Google Shape;285;p30"/>
          <p:cNvSpPr txBox="1">
            <a:spLocks noGrp="1"/>
          </p:cNvSpPr>
          <p:nvPr>
            <p:ph type="subTitle" idx="14"/>
          </p:nvPr>
        </p:nvSpPr>
        <p:spPr>
          <a:xfrm>
            <a:off x="3419199" y="3443900"/>
            <a:ext cx="2544253" cy="6576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 smtClean="0">
                <a:latin typeface="Georgia" panose="02040502050405020303" pitchFamily="18" charset="0"/>
              </a:rPr>
              <a:t>Influența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286" name="Google Shape;286;p30"/>
          <p:cNvSpPr txBox="1">
            <a:spLocks noGrp="1"/>
          </p:cNvSpPr>
          <p:nvPr>
            <p:ph type="subTitle" idx="15"/>
          </p:nvPr>
        </p:nvSpPr>
        <p:spPr>
          <a:xfrm>
            <a:off x="6118500" y="3443900"/>
            <a:ext cx="23055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 smtClean="0">
                <a:latin typeface="Georgia" panose="02040502050405020303" pitchFamily="18" charset="0"/>
              </a:rPr>
              <a:t>Concluzie</a:t>
            </a:r>
            <a:endParaRPr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 txBox="1">
            <a:spLocks noGrp="1"/>
          </p:cNvSpPr>
          <p:nvPr>
            <p:ph type="title"/>
          </p:nvPr>
        </p:nvSpPr>
        <p:spPr>
          <a:xfrm>
            <a:off x="1474131" y="2761850"/>
            <a:ext cx="6543434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o-MD" dirty="0">
                <a:latin typeface="Georgia" panose="02040502050405020303" pitchFamily="18" charset="0"/>
              </a:rPr>
              <a:t>Prezentare Generală</a:t>
            </a:r>
          </a:p>
        </p:txBody>
      </p:sp>
      <p:sp>
        <p:nvSpPr>
          <p:cNvPr id="292" name="Google Shape;292;p31"/>
          <p:cNvSpPr txBox="1">
            <a:spLocks noGrp="1"/>
          </p:cNvSpPr>
          <p:nvPr>
            <p:ph type="title" idx="2"/>
          </p:nvPr>
        </p:nvSpPr>
        <p:spPr>
          <a:xfrm>
            <a:off x="1474131" y="1235767"/>
            <a:ext cx="1463100" cy="13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eorgia" panose="02040502050405020303" pitchFamily="18" charset="0"/>
              </a:rPr>
              <a:t>01</a:t>
            </a:r>
            <a:endParaRPr dirty="0">
              <a:latin typeface="Georgia" panose="02040502050405020303" pitchFamily="18" charset="0"/>
            </a:endParaRPr>
          </a:p>
        </p:txBody>
      </p:sp>
      <p:grpSp>
        <p:nvGrpSpPr>
          <p:cNvPr id="293" name="Google Shape;293;p31"/>
          <p:cNvGrpSpPr/>
          <p:nvPr/>
        </p:nvGrpSpPr>
        <p:grpSpPr>
          <a:xfrm>
            <a:off x="638899" y="495732"/>
            <a:ext cx="835242" cy="4152037"/>
            <a:chOff x="331764" y="304590"/>
            <a:chExt cx="900239" cy="4475142"/>
          </a:xfrm>
        </p:grpSpPr>
        <p:grpSp>
          <p:nvGrpSpPr>
            <p:cNvPr id="294" name="Google Shape;294;p31"/>
            <p:cNvGrpSpPr/>
            <p:nvPr/>
          </p:nvGrpSpPr>
          <p:grpSpPr>
            <a:xfrm>
              <a:off x="331775" y="304590"/>
              <a:ext cx="900228" cy="831192"/>
              <a:chOff x="1936850" y="1333975"/>
              <a:chExt cx="1013200" cy="935500"/>
            </a:xfrm>
          </p:grpSpPr>
          <p:sp>
            <p:nvSpPr>
              <p:cNvPr id="295" name="Google Shape;295;p31"/>
              <p:cNvSpPr/>
              <p:nvPr/>
            </p:nvSpPr>
            <p:spPr>
              <a:xfrm>
                <a:off x="1936850" y="1530525"/>
                <a:ext cx="181100" cy="738950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29558" extrusionOk="0">
                    <a:moveTo>
                      <a:pt x="4512" y="6951"/>
                    </a:moveTo>
                    <a:lnTo>
                      <a:pt x="4512" y="11813"/>
                    </a:lnTo>
                    <a:cubicBezTo>
                      <a:pt x="4011" y="10209"/>
                      <a:pt x="3635" y="8605"/>
                      <a:pt x="4512" y="6951"/>
                    </a:cubicBezTo>
                    <a:close/>
                    <a:moveTo>
                      <a:pt x="2884" y="16942"/>
                    </a:moveTo>
                    <a:cubicBezTo>
                      <a:pt x="3364" y="16942"/>
                      <a:pt x="3834" y="17224"/>
                      <a:pt x="4061" y="17728"/>
                    </a:cubicBezTo>
                    <a:cubicBezTo>
                      <a:pt x="4211" y="18129"/>
                      <a:pt x="4236" y="18530"/>
                      <a:pt x="4036" y="18931"/>
                    </a:cubicBezTo>
                    <a:cubicBezTo>
                      <a:pt x="4006" y="19007"/>
                      <a:pt x="3984" y="19065"/>
                      <a:pt x="3950" y="19065"/>
                    </a:cubicBezTo>
                    <a:cubicBezTo>
                      <a:pt x="3928" y="19065"/>
                      <a:pt x="3900" y="19040"/>
                      <a:pt x="3860" y="18981"/>
                    </a:cubicBezTo>
                    <a:cubicBezTo>
                      <a:pt x="3710" y="18756"/>
                      <a:pt x="3485" y="18630"/>
                      <a:pt x="3234" y="18555"/>
                    </a:cubicBezTo>
                    <a:cubicBezTo>
                      <a:pt x="3163" y="18539"/>
                      <a:pt x="3094" y="18531"/>
                      <a:pt x="3029" y="18531"/>
                    </a:cubicBezTo>
                    <a:cubicBezTo>
                      <a:pt x="2794" y="18531"/>
                      <a:pt x="2600" y="18635"/>
                      <a:pt x="2482" y="18831"/>
                    </a:cubicBezTo>
                    <a:cubicBezTo>
                      <a:pt x="2332" y="19056"/>
                      <a:pt x="2382" y="19382"/>
                      <a:pt x="2582" y="19633"/>
                    </a:cubicBezTo>
                    <a:cubicBezTo>
                      <a:pt x="2810" y="19887"/>
                      <a:pt x="3137" y="20020"/>
                      <a:pt x="3469" y="20020"/>
                    </a:cubicBezTo>
                    <a:cubicBezTo>
                      <a:pt x="3759" y="20020"/>
                      <a:pt x="4053" y="19918"/>
                      <a:pt x="4287" y="19708"/>
                    </a:cubicBezTo>
                    <a:cubicBezTo>
                      <a:pt x="4337" y="19658"/>
                      <a:pt x="4387" y="19583"/>
                      <a:pt x="4487" y="19507"/>
                    </a:cubicBezTo>
                    <a:lnTo>
                      <a:pt x="4487" y="27177"/>
                    </a:lnTo>
                    <a:cubicBezTo>
                      <a:pt x="4337" y="26801"/>
                      <a:pt x="4211" y="26450"/>
                      <a:pt x="4086" y="26124"/>
                    </a:cubicBezTo>
                    <a:cubicBezTo>
                      <a:pt x="3535" y="24796"/>
                      <a:pt x="2833" y="23568"/>
                      <a:pt x="2131" y="22339"/>
                    </a:cubicBezTo>
                    <a:cubicBezTo>
                      <a:pt x="1655" y="21512"/>
                      <a:pt x="1304" y="20635"/>
                      <a:pt x="1179" y="19683"/>
                    </a:cubicBezTo>
                    <a:cubicBezTo>
                      <a:pt x="1028" y="18705"/>
                      <a:pt x="1304" y="17853"/>
                      <a:pt x="2131" y="17202"/>
                    </a:cubicBezTo>
                    <a:cubicBezTo>
                      <a:pt x="2360" y="17025"/>
                      <a:pt x="2624" y="16942"/>
                      <a:pt x="2884" y="16942"/>
                    </a:cubicBezTo>
                    <a:close/>
                    <a:moveTo>
                      <a:pt x="5594" y="0"/>
                    </a:moveTo>
                    <a:cubicBezTo>
                      <a:pt x="5535" y="0"/>
                      <a:pt x="5475" y="3"/>
                      <a:pt x="5414" y="9"/>
                    </a:cubicBezTo>
                    <a:cubicBezTo>
                      <a:pt x="4763" y="59"/>
                      <a:pt x="4161" y="485"/>
                      <a:pt x="4011" y="1136"/>
                    </a:cubicBezTo>
                    <a:cubicBezTo>
                      <a:pt x="3886" y="1638"/>
                      <a:pt x="4011" y="2139"/>
                      <a:pt x="4136" y="2640"/>
                    </a:cubicBezTo>
                    <a:cubicBezTo>
                      <a:pt x="4236" y="2966"/>
                      <a:pt x="4312" y="3317"/>
                      <a:pt x="4362" y="3668"/>
                    </a:cubicBezTo>
                    <a:cubicBezTo>
                      <a:pt x="4287" y="3668"/>
                      <a:pt x="4236" y="3618"/>
                      <a:pt x="4211" y="3567"/>
                    </a:cubicBezTo>
                    <a:cubicBezTo>
                      <a:pt x="3710" y="3091"/>
                      <a:pt x="3134" y="2841"/>
                      <a:pt x="2432" y="2841"/>
                    </a:cubicBezTo>
                    <a:cubicBezTo>
                      <a:pt x="1304" y="2866"/>
                      <a:pt x="502" y="4169"/>
                      <a:pt x="778" y="5096"/>
                    </a:cubicBezTo>
                    <a:cubicBezTo>
                      <a:pt x="910" y="5528"/>
                      <a:pt x="1307" y="5783"/>
                      <a:pt x="1698" y="5783"/>
                    </a:cubicBezTo>
                    <a:cubicBezTo>
                      <a:pt x="1897" y="5783"/>
                      <a:pt x="2095" y="5717"/>
                      <a:pt x="2256" y="5572"/>
                    </a:cubicBezTo>
                    <a:cubicBezTo>
                      <a:pt x="2482" y="5347"/>
                      <a:pt x="2532" y="5096"/>
                      <a:pt x="2432" y="4796"/>
                    </a:cubicBezTo>
                    <a:cubicBezTo>
                      <a:pt x="2332" y="4545"/>
                      <a:pt x="2156" y="4420"/>
                      <a:pt x="1931" y="4395"/>
                    </a:cubicBezTo>
                    <a:cubicBezTo>
                      <a:pt x="1911" y="4393"/>
                      <a:pt x="1892" y="4392"/>
                      <a:pt x="1873" y="4392"/>
                    </a:cubicBezTo>
                    <a:cubicBezTo>
                      <a:pt x="1630" y="4392"/>
                      <a:pt x="1472" y="4541"/>
                      <a:pt x="1379" y="4821"/>
                    </a:cubicBezTo>
                    <a:cubicBezTo>
                      <a:pt x="1379" y="4545"/>
                      <a:pt x="1429" y="4319"/>
                      <a:pt x="1530" y="4144"/>
                    </a:cubicBezTo>
                    <a:cubicBezTo>
                      <a:pt x="1746" y="3760"/>
                      <a:pt x="2031" y="3491"/>
                      <a:pt x="2495" y="3491"/>
                    </a:cubicBezTo>
                    <a:cubicBezTo>
                      <a:pt x="2515" y="3491"/>
                      <a:pt x="2536" y="3491"/>
                      <a:pt x="2557" y="3492"/>
                    </a:cubicBezTo>
                    <a:cubicBezTo>
                      <a:pt x="3209" y="3517"/>
                      <a:pt x="3660" y="3868"/>
                      <a:pt x="4061" y="4319"/>
                    </a:cubicBezTo>
                    <a:cubicBezTo>
                      <a:pt x="4287" y="4570"/>
                      <a:pt x="4337" y="4896"/>
                      <a:pt x="4337" y="5197"/>
                    </a:cubicBezTo>
                    <a:cubicBezTo>
                      <a:pt x="4362" y="5572"/>
                      <a:pt x="4236" y="5923"/>
                      <a:pt x="4086" y="6249"/>
                    </a:cubicBezTo>
                    <a:cubicBezTo>
                      <a:pt x="3911" y="6725"/>
                      <a:pt x="3635" y="7177"/>
                      <a:pt x="3510" y="7678"/>
                    </a:cubicBezTo>
                    <a:cubicBezTo>
                      <a:pt x="3259" y="8630"/>
                      <a:pt x="3309" y="9557"/>
                      <a:pt x="3485" y="10510"/>
                    </a:cubicBezTo>
                    <a:cubicBezTo>
                      <a:pt x="3735" y="11738"/>
                      <a:pt x="4186" y="12941"/>
                      <a:pt x="4462" y="14169"/>
                    </a:cubicBezTo>
                    <a:cubicBezTo>
                      <a:pt x="4437" y="14144"/>
                      <a:pt x="4412" y="14094"/>
                      <a:pt x="4387" y="14069"/>
                    </a:cubicBezTo>
                    <a:cubicBezTo>
                      <a:pt x="3886" y="13392"/>
                      <a:pt x="3209" y="13116"/>
                      <a:pt x="2382" y="13116"/>
                    </a:cubicBezTo>
                    <a:cubicBezTo>
                      <a:pt x="2360" y="13115"/>
                      <a:pt x="2338" y="13115"/>
                      <a:pt x="2317" y="13115"/>
                    </a:cubicBezTo>
                    <a:cubicBezTo>
                      <a:pt x="1876" y="13115"/>
                      <a:pt x="1571" y="13361"/>
                      <a:pt x="1379" y="13768"/>
                    </a:cubicBezTo>
                    <a:cubicBezTo>
                      <a:pt x="1204" y="14119"/>
                      <a:pt x="1229" y="14495"/>
                      <a:pt x="1479" y="14846"/>
                    </a:cubicBezTo>
                    <a:cubicBezTo>
                      <a:pt x="1653" y="15072"/>
                      <a:pt x="1918" y="15185"/>
                      <a:pt x="2177" y="15185"/>
                    </a:cubicBezTo>
                    <a:cubicBezTo>
                      <a:pt x="2406" y="15185"/>
                      <a:pt x="2630" y="15097"/>
                      <a:pt x="2783" y="14921"/>
                    </a:cubicBezTo>
                    <a:cubicBezTo>
                      <a:pt x="2958" y="14695"/>
                      <a:pt x="2908" y="14370"/>
                      <a:pt x="2708" y="14194"/>
                    </a:cubicBezTo>
                    <a:cubicBezTo>
                      <a:pt x="2614" y="14100"/>
                      <a:pt x="2514" y="14056"/>
                      <a:pt x="2412" y="14056"/>
                    </a:cubicBezTo>
                    <a:cubicBezTo>
                      <a:pt x="2296" y="14056"/>
                      <a:pt x="2176" y="14113"/>
                      <a:pt x="2056" y="14219"/>
                    </a:cubicBezTo>
                    <a:cubicBezTo>
                      <a:pt x="2036" y="14239"/>
                      <a:pt x="2015" y="14276"/>
                      <a:pt x="1982" y="14276"/>
                    </a:cubicBezTo>
                    <a:cubicBezTo>
                      <a:pt x="1974" y="14276"/>
                      <a:pt x="1965" y="14274"/>
                      <a:pt x="1956" y="14269"/>
                    </a:cubicBezTo>
                    <a:cubicBezTo>
                      <a:pt x="1906" y="13994"/>
                      <a:pt x="2056" y="13768"/>
                      <a:pt x="2307" y="13768"/>
                    </a:cubicBezTo>
                    <a:cubicBezTo>
                      <a:pt x="2372" y="13762"/>
                      <a:pt x="2437" y="13759"/>
                      <a:pt x="2501" y="13759"/>
                    </a:cubicBezTo>
                    <a:cubicBezTo>
                      <a:pt x="2950" y="13759"/>
                      <a:pt x="3356" y="13912"/>
                      <a:pt x="3685" y="14219"/>
                    </a:cubicBezTo>
                    <a:cubicBezTo>
                      <a:pt x="4036" y="14545"/>
                      <a:pt x="4161" y="14996"/>
                      <a:pt x="4312" y="15447"/>
                    </a:cubicBezTo>
                    <a:cubicBezTo>
                      <a:pt x="4487" y="15974"/>
                      <a:pt x="4562" y="16525"/>
                      <a:pt x="4487" y="17126"/>
                    </a:cubicBezTo>
                    <a:cubicBezTo>
                      <a:pt x="4387" y="17001"/>
                      <a:pt x="4312" y="16926"/>
                      <a:pt x="4211" y="16826"/>
                    </a:cubicBezTo>
                    <a:cubicBezTo>
                      <a:pt x="3817" y="16465"/>
                      <a:pt x="3387" y="16281"/>
                      <a:pt x="2914" y="16281"/>
                    </a:cubicBezTo>
                    <a:cubicBezTo>
                      <a:pt x="2696" y="16281"/>
                      <a:pt x="2469" y="16321"/>
                      <a:pt x="2231" y="16400"/>
                    </a:cubicBezTo>
                    <a:cubicBezTo>
                      <a:pt x="1780" y="16550"/>
                      <a:pt x="1454" y="16876"/>
                      <a:pt x="1179" y="17252"/>
                    </a:cubicBezTo>
                    <a:cubicBezTo>
                      <a:pt x="703" y="17828"/>
                      <a:pt x="452" y="18505"/>
                      <a:pt x="477" y="19257"/>
                    </a:cubicBezTo>
                    <a:cubicBezTo>
                      <a:pt x="502" y="20209"/>
                      <a:pt x="828" y="21111"/>
                      <a:pt x="1229" y="21964"/>
                    </a:cubicBezTo>
                    <a:cubicBezTo>
                      <a:pt x="1630" y="22841"/>
                      <a:pt x="2156" y="23643"/>
                      <a:pt x="2582" y="24470"/>
                    </a:cubicBezTo>
                    <a:cubicBezTo>
                      <a:pt x="3234" y="25748"/>
                      <a:pt x="3860" y="27026"/>
                      <a:pt x="4211" y="28430"/>
                    </a:cubicBezTo>
                    <a:cubicBezTo>
                      <a:pt x="4261" y="28655"/>
                      <a:pt x="4312" y="28881"/>
                      <a:pt x="4362" y="29106"/>
                    </a:cubicBezTo>
                    <a:cubicBezTo>
                      <a:pt x="4337" y="29081"/>
                      <a:pt x="4312" y="29056"/>
                      <a:pt x="4312" y="29031"/>
                    </a:cubicBezTo>
                    <a:cubicBezTo>
                      <a:pt x="3986" y="28104"/>
                      <a:pt x="3485" y="27277"/>
                      <a:pt x="2983" y="26475"/>
                    </a:cubicBezTo>
                    <a:cubicBezTo>
                      <a:pt x="2557" y="25798"/>
                      <a:pt x="2081" y="25172"/>
                      <a:pt x="1404" y="24771"/>
                    </a:cubicBezTo>
                    <a:cubicBezTo>
                      <a:pt x="1152" y="24610"/>
                      <a:pt x="900" y="24492"/>
                      <a:pt x="610" y="24492"/>
                    </a:cubicBezTo>
                    <a:cubicBezTo>
                      <a:pt x="583" y="24492"/>
                      <a:pt x="555" y="24493"/>
                      <a:pt x="527" y="24495"/>
                    </a:cubicBezTo>
                    <a:cubicBezTo>
                      <a:pt x="251" y="24495"/>
                      <a:pt x="1" y="24720"/>
                      <a:pt x="1" y="24996"/>
                    </a:cubicBezTo>
                    <a:cubicBezTo>
                      <a:pt x="1" y="25222"/>
                      <a:pt x="76" y="25397"/>
                      <a:pt x="201" y="25573"/>
                    </a:cubicBezTo>
                    <a:cubicBezTo>
                      <a:pt x="577" y="26149"/>
                      <a:pt x="1104" y="26600"/>
                      <a:pt x="1630" y="27026"/>
                    </a:cubicBezTo>
                    <a:cubicBezTo>
                      <a:pt x="2131" y="27427"/>
                      <a:pt x="2607" y="27828"/>
                      <a:pt x="3033" y="28329"/>
                    </a:cubicBezTo>
                    <a:cubicBezTo>
                      <a:pt x="3334" y="28655"/>
                      <a:pt x="3535" y="29031"/>
                      <a:pt x="3710" y="29432"/>
                    </a:cubicBezTo>
                    <a:cubicBezTo>
                      <a:pt x="3735" y="29507"/>
                      <a:pt x="3810" y="29558"/>
                      <a:pt x="3911" y="29558"/>
                    </a:cubicBezTo>
                    <a:lnTo>
                      <a:pt x="5013" y="29558"/>
                    </a:lnTo>
                    <a:cubicBezTo>
                      <a:pt x="5089" y="29558"/>
                      <a:pt x="5164" y="29507"/>
                      <a:pt x="5164" y="29407"/>
                    </a:cubicBezTo>
                    <a:lnTo>
                      <a:pt x="5164" y="5071"/>
                    </a:lnTo>
                    <a:cubicBezTo>
                      <a:pt x="5164" y="4846"/>
                      <a:pt x="5139" y="4445"/>
                      <a:pt x="5089" y="4219"/>
                    </a:cubicBezTo>
                    <a:cubicBezTo>
                      <a:pt x="4963" y="3593"/>
                      <a:pt x="4888" y="2966"/>
                      <a:pt x="4713" y="2339"/>
                    </a:cubicBezTo>
                    <a:cubicBezTo>
                      <a:pt x="4637" y="2039"/>
                      <a:pt x="4587" y="1738"/>
                      <a:pt x="4612" y="1412"/>
                    </a:cubicBezTo>
                    <a:cubicBezTo>
                      <a:pt x="4637" y="1011"/>
                      <a:pt x="4838" y="685"/>
                      <a:pt x="5615" y="660"/>
                    </a:cubicBezTo>
                    <a:cubicBezTo>
                      <a:pt x="5891" y="660"/>
                      <a:pt x="6166" y="785"/>
                      <a:pt x="6342" y="986"/>
                    </a:cubicBezTo>
                    <a:cubicBezTo>
                      <a:pt x="6442" y="1086"/>
                      <a:pt x="6467" y="1161"/>
                      <a:pt x="6266" y="1212"/>
                    </a:cubicBezTo>
                    <a:cubicBezTo>
                      <a:pt x="6041" y="1287"/>
                      <a:pt x="5966" y="1462"/>
                      <a:pt x="5966" y="1688"/>
                    </a:cubicBezTo>
                    <a:cubicBezTo>
                      <a:pt x="5966" y="1913"/>
                      <a:pt x="6091" y="2064"/>
                      <a:pt x="6317" y="2139"/>
                    </a:cubicBezTo>
                    <a:cubicBezTo>
                      <a:pt x="6383" y="2164"/>
                      <a:pt x="6450" y="2176"/>
                      <a:pt x="6516" y="2176"/>
                    </a:cubicBezTo>
                    <a:cubicBezTo>
                      <a:pt x="6775" y="2176"/>
                      <a:pt x="7014" y="1992"/>
                      <a:pt x="7094" y="1713"/>
                    </a:cubicBezTo>
                    <a:cubicBezTo>
                      <a:pt x="7244" y="1262"/>
                      <a:pt x="7144" y="886"/>
                      <a:pt x="6818" y="560"/>
                    </a:cubicBezTo>
                    <a:cubicBezTo>
                      <a:pt x="6483" y="181"/>
                      <a:pt x="6070" y="0"/>
                      <a:pt x="55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296" name="Google Shape;296;p31"/>
              <p:cNvSpPr/>
              <p:nvPr/>
            </p:nvSpPr>
            <p:spPr>
              <a:xfrm>
                <a:off x="2050900" y="1333975"/>
                <a:ext cx="899150" cy="258550"/>
              </a:xfrm>
              <a:custGeom>
                <a:avLst/>
                <a:gdLst/>
                <a:ahLst/>
                <a:cxnLst/>
                <a:rect l="l" t="t" r="r" b="b"/>
                <a:pathLst>
                  <a:path w="35966" h="10342" extrusionOk="0">
                    <a:moveTo>
                      <a:pt x="9229" y="7144"/>
                    </a:moveTo>
                    <a:cubicBezTo>
                      <a:pt x="10143" y="7144"/>
                      <a:pt x="11049" y="7387"/>
                      <a:pt x="11955" y="7670"/>
                    </a:cubicBezTo>
                    <a:lnTo>
                      <a:pt x="7093" y="7670"/>
                    </a:lnTo>
                    <a:cubicBezTo>
                      <a:pt x="7813" y="7288"/>
                      <a:pt x="8523" y="7144"/>
                      <a:pt x="9229" y="7144"/>
                    </a:cubicBezTo>
                    <a:close/>
                    <a:moveTo>
                      <a:pt x="19351" y="4316"/>
                    </a:moveTo>
                    <a:cubicBezTo>
                      <a:pt x="19715" y="4316"/>
                      <a:pt x="20090" y="4381"/>
                      <a:pt x="20477" y="4487"/>
                    </a:cubicBezTo>
                    <a:cubicBezTo>
                      <a:pt x="21454" y="4763"/>
                      <a:pt x="22331" y="5239"/>
                      <a:pt x="23208" y="5715"/>
                    </a:cubicBezTo>
                    <a:cubicBezTo>
                      <a:pt x="24487" y="6442"/>
                      <a:pt x="25790" y="7119"/>
                      <a:pt x="27193" y="7620"/>
                    </a:cubicBezTo>
                    <a:cubicBezTo>
                      <a:pt x="27218" y="7620"/>
                      <a:pt x="27243" y="7645"/>
                      <a:pt x="27319" y="7670"/>
                    </a:cubicBezTo>
                    <a:lnTo>
                      <a:pt x="19675" y="7670"/>
                    </a:lnTo>
                    <a:cubicBezTo>
                      <a:pt x="19675" y="7570"/>
                      <a:pt x="19775" y="7520"/>
                      <a:pt x="19825" y="7470"/>
                    </a:cubicBezTo>
                    <a:cubicBezTo>
                      <a:pt x="20276" y="6968"/>
                      <a:pt x="20251" y="6216"/>
                      <a:pt x="19775" y="5765"/>
                    </a:cubicBezTo>
                    <a:cubicBezTo>
                      <a:pt x="19616" y="5638"/>
                      <a:pt x="19427" y="5572"/>
                      <a:pt x="19253" y="5572"/>
                    </a:cubicBezTo>
                    <a:cubicBezTo>
                      <a:pt x="19152" y="5572"/>
                      <a:pt x="19055" y="5594"/>
                      <a:pt x="18973" y="5640"/>
                    </a:cubicBezTo>
                    <a:cubicBezTo>
                      <a:pt x="18697" y="5815"/>
                      <a:pt x="18597" y="6091"/>
                      <a:pt x="18697" y="6417"/>
                    </a:cubicBezTo>
                    <a:cubicBezTo>
                      <a:pt x="18747" y="6668"/>
                      <a:pt x="18872" y="6893"/>
                      <a:pt x="19098" y="7043"/>
                    </a:cubicBezTo>
                    <a:cubicBezTo>
                      <a:pt x="19223" y="7119"/>
                      <a:pt x="19198" y="7169"/>
                      <a:pt x="19073" y="7219"/>
                    </a:cubicBezTo>
                    <a:cubicBezTo>
                      <a:pt x="18867" y="7319"/>
                      <a:pt x="18654" y="7365"/>
                      <a:pt x="18446" y="7365"/>
                    </a:cubicBezTo>
                    <a:cubicBezTo>
                      <a:pt x="17871" y="7365"/>
                      <a:pt x="17339" y="7006"/>
                      <a:pt x="17118" y="6417"/>
                    </a:cubicBezTo>
                    <a:cubicBezTo>
                      <a:pt x="16943" y="5941"/>
                      <a:pt x="17193" y="5339"/>
                      <a:pt x="17695" y="4913"/>
                    </a:cubicBezTo>
                    <a:cubicBezTo>
                      <a:pt x="18218" y="4482"/>
                      <a:pt x="18771" y="4316"/>
                      <a:pt x="19351" y="4316"/>
                    </a:cubicBezTo>
                    <a:close/>
                    <a:moveTo>
                      <a:pt x="32075" y="0"/>
                    </a:moveTo>
                    <a:cubicBezTo>
                      <a:pt x="31954" y="0"/>
                      <a:pt x="31830" y="9"/>
                      <a:pt x="31705" y="26"/>
                    </a:cubicBezTo>
                    <a:cubicBezTo>
                      <a:pt x="30903" y="126"/>
                      <a:pt x="30351" y="627"/>
                      <a:pt x="29875" y="1229"/>
                    </a:cubicBezTo>
                    <a:cubicBezTo>
                      <a:pt x="29549" y="1630"/>
                      <a:pt x="29474" y="2106"/>
                      <a:pt x="29574" y="2582"/>
                    </a:cubicBezTo>
                    <a:cubicBezTo>
                      <a:pt x="29750" y="3485"/>
                      <a:pt x="30552" y="4111"/>
                      <a:pt x="31454" y="4136"/>
                    </a:cubicBezTo>
                    <a:cubicBezTo>
                      <a:pt x="31955" y="4136"/>
                      <a:pt x="32406" y="3961"/>
                      <a:pt x="32757" y="3635"/>
                    </a:cubicBezTo>
                    <a:cubicBezTo>
                      <a:pt x="33334" y="3084"/>
                      <a:pt x="33208" y="2432"/>
                      <a:pt x="32707" y="1705"/>
                    </a:cubicBezTo>
                    <a:cubicBezTo>
                      <a:pt x="32582" y="1555"/>
                      <a:pt x="32381" y="1480"/>
                      <a:pt x="32206" y="1429"/>
                    </a:cubicBezTo>
                    <a:cubicBezTo>
                      <a:pt x="32139" y="1409"/>
                      <a:pt x="32071" y="1400"/>
                      <a:pt x="32005" y="1400"/>
                    </a:cubicBezTo>
                    <a:cubicBezTo>
                      <a:pt x="31580" y="1400"/>
                      <a:pt x="31210" y="1787"/>
                      <a:pt x="31254" y="2156"/>
                    </a:cubicBezTo>
                    <a:cubicBezTo>
                      <a:pt x="31304" y="2582"/>
                      <a:pt x="31429" y="2933"/>
                      <a:pt x="31705" y="3234"/>
                    </a:cubicBezTo>
                    <a:cubicBezTo>
                      <a:pt x="31755" y="3284"/>
                      <a:pt x="31830" y="3309"/>
                      <a:pt x="31805" y="3384"/>
                    </a:cubicBezTo>
                    <a:cubicBezTo>
                      <a:pt x="31755" y="3459"/>
                      <a:pt x="31680" y="3459"/>
                      <a:pt x="31604" y="3459"/>
                    </a:cubicBezTo>
                    <a:lnTo>
                      <a:pt x="31304" y="3459"/>
                    </a:lnTo>
                    <a:cubicBezTo>
                      <a:pt x="30827" y="3384"/>
                      <a:pt x="30502" y="3134"/>
                      <a:pt x="30301" y="2733"/>
                    </a:cubicBezTo>
                    <a:cubicBezTo>
                      <a:pt x="30126" y="2382"/>
                      <a:pt x="30126" y="2006"/>
                      <a:pt x="30351" y="1655"/>
                    </a:cubicBezTo>
                    <a:cubicBezTo>
                      <a:pt x="30577" y="1354"/>
                      <a:pt x="30853" y="1079"/>
                      <a:pt x="31178" y="878"/>
                    </a:cubicBezTo>
                    <a:cubicBezTo>
                      <a:pt x="31445" y="718"/>
                      <a:pt x="31711" y="634"/>
                      <a:pt x="31995" y="634"/>
                    </a:cubicBezTo>
                    <a:cubicBezTo>
                      <a:pt x="32112" y="634"/>
                      <a:pt x="32232" y="648"/>
                      <a:pt x="32356" y="678"/>
                    </a:cubicBezTo>
                    <a:cubicBezTo>
                      <a:pt x="33309" y="853"/>
                      <a:pt x="33960" y="1429"/>
                      <a:pt x="34512" y="2156"/>
                    </a:cubicBezTo>
                    <a:cubicBezTo>
                      <a:pt x="35239" y="3084"/>
                      <a:pt x="35389" y="4186"/>
                      <a:pt x="35414" y="5289"/>
                    </a:cubicBezTo>
                    <a:cubicBezTo>
                      <a:pt x="35414" y="5439"/>
                      <a:pt x="35364" y="5490"/>
                      <a:pt x="35213" y="5515"/>
                    </a:cubicBezTo>
                    <a:cubicBezTo>
                      <a:pt x="35088" y="5515"/>
                      <a:pt x="34963" y="5540"/>
                      <a:pt x="34863" y="5565"/>
                    </a:cubicBezTo>
                    <a:cubicBezTo>
                      <a:pt x="34436" y="5690"/>
                      <a:pt x="34311" y="6191"/>
                      <a:pt x="34612" y="6517"/>
                    </a:cubicBezTo>
                    <a:cubicBezTo>
                      <a:pt x="34762" y="6668"/>
                      <a:pt x="34913" y="6793"/>
                      <a:pt x="35088" y="6893"/>
                    </a:cubicBezTo>
                    <a:cubicBezTo>
                      <a:pt x="35264" y="7018"/>
                      <a:pt x="35364" y="7069"/>
                      <a:pt x="35113" y="7194"/>
                    </a:cubicBezTo>
                    <a:cubicBezTo>
                      <a:pt x="35063" y="7219"/>
                      <a:pt x="35013" y="7294"/>
                      <a:pt x="34988" y="7344"/>
                    </a:cubicBezTo>
                    <a:cubicBezTo>
                      <a:pt x="34925" y="7492"/>
                      <a:pt x="34826" y="7551"/>
                      <a:pt x="34691" y="7551"/>
                    </a:cubicBezTo>
                    <a:cubicBezTo>
                      <a:pt x="34666" y="7551"/>
                      <a:pt x="34640" y="7549"/>
                      <a:pt x="34612" y="7545"/>
                    </a:cubicBezTo>
                    <a:cubicBezTo>
                      <a:pt x="34361" y="7545"/>
                      <a:pt x="34111" y="7522"/>
                      <a:pt x="33860" y="7522"/>
                    </a:cubicBezTo>
                    <a:cubicBezTo>
                      <a:pt x="33735" y="7522"/>
                      <a:pt x="33609" y="7528"/>
                      <a:pt x="33484" y="7545"/>
                    </a:cubicBezTo>
                    <a:cubicBezTo>
                      <a:pt x="33183" y="7576"/>
                      <a:pt x="32882" y="7608"/>
                      <a:pt x="32574" y="7608"/>
                    </a:cubicBezTo>
                    <a:cubicBezTo>
                      <a:pt x="32396" y="7608"/>
                      <a:pt x="32215" y="7597"/>
                      <a:pt x="32030" y="7570"/>
                    </a:cubicBezTo>
                    <a:cubicBezTo>
                      <a:pt x="31429" y="7470"/>
                      <a:pt x="30827" y="7269"/>
                      <a:pt x="30226" y="7119"/>
                    </a:cubicBezTo>
                    <a:cubicBezTo>
                      <a:pt x="29198" y="6893"/>
                      <a:pt x="28421" y="6267"/>
                      <a:pt x="27745" y="5490"/>
                    </a:cubicBezTo>
                    <a:cubicBezTo>
                      <a:pt x="27193" y="4888"/>
                      <a:pt x="26717" y="4236"/>
                      <a:pt x="26091" y="3685"/>
                    </a:cubicBezTo>
                    <a:cubicBezTo>
                      <a:pt x="25865" y="3459"/>
                      <a:pt x="25639" y="3284"/>
                      <a:pt x="25339" y="3209"/>
                    </a:cubicBezTo>
                    <a:cubicBezTo>
                      <a:pt x="25264" y="3187"/>
                      <a:pt x="25194" y="3177"/>
                      <a:pt x="25130" y="3177"/>
                    </a:cubicBezTo>
                    <a:cubicBezTo>
                      <a:pt x="24824" y="3177"/>
                      <a:pt x="24633" y="3409"/>
                      <a:pt x="24612" y="3760"/>
                    </a:cubicBezTo>
                    <a:cubicBezTo>
                      <a:pt x="24612" y="3936"/>
                      <a:pt x="24662" y="4111"/>
                      <a:pt x="24737" y="4287"/>
                    </a:cubicBezTo>
                    <a:cubicBezTo>
                      <a:pt x="24963" y="4763"/>
                      <a:pt x="25289" y="5189"/>
                      <a:pt x="25715" y="5515"/>
                    </a:cubicBezTo>
                    <a:cubicBezTo>
                      <a:pt x="26642" y="6267"/>
                      <a:pt x="27695" y="6843"/>
                      <a:pt x="28772" y="7344"/>
                    </a:cubicBezTo>
                    <a:cubicBezTo>
                      <a:pt x="28923" y="7394"/>
                      <a:pt x="29073" y="7444"/>
                      <a:pt x="29248" y="7520"/>
                    </a:cubicBezTo>
                    <a:cubicBezTo>
                      <a:pt x="29223" y="7532"/>
                      <a:pt x="29198" y="7538"/>
                      <a:pt x="29176" y="7538"/>
                    </a:cubicBezTo>
                    <a:cubicBezTo>
                      <a:pt x="29155" y="7538"/>
                      <a:pt x="29136" y="7532"/>
                      <a:pt x="29123" y="7520"/>
                    </a:cubicBezTo>
                    <a:cubicBezTo>
                      <a:pt x="27243" y="7119"/>
                      <a:pt x="25539" y="6292"/>
                      <a:pt x="23885" y="5364"/>
                    </a:cubicBezTo>
                    <a:cubicBezTo>
                      <a:pt x="22958" y="4838"/>
                      <a:pt x="22030" y="4287"/>
                      <a:pt x="21003" y="3961"/>
                    </a:cubicBezTo>
                    <a:cubicBezTo>
                      <a:pt x="20469" y="3798"/>
                      <a:pt x="19935" y="3657"/>
                      <a:pt x="19401" y="3657"/>
                    </a:cubicBezTo>
                    <a:cubicBezTo>
                      <a:pt x="19359" y="3657"/>
                      <a:pt x="19316" y="3658"/>
                      <a:pt x="19274" y="3660"/>
                    </a:cubicBezTo>
                    <a:cubicBezTo>
                      <a:pt x="18497" y="3685"/>
                      <a:pt x="17820" y="3961"/>
                      <a:pt x="17218" y="4462"/>
                    </a:cubicBezTo>
                    <a:cubicBezTo>
                      <a:pt x="16191" y="5314"/>
                      <a:pt x="16141" y="6668"/>
                      <a:pt x="17068" y="7495"/>
                    </a:cubicBezTo>
                    <a:cubicBezTo>
                      <a:pt x="17118" y="7545"/>
                      <a:pt x="17193" y="7595"/>
                      <a:pt x="17218" y="7670"/>
                    </a:cubicBezTo>
                    <a:cubicBezTo>
                      <a:pt x="17076" y="7686"/>
                      <a:pt x="16937" y="7694"/>
                      <a:pt x="16800" y="7694"/>
                    </a:cubicBezTo>
                    <a:cubicBezTo>
                      <a:pt x="16090" y="7694"/>
                      <a:pt x="15442" y="7488"/>
                      <a:pt x="14812" y="7194"/>
                    </a:cubicBezTo>
                    <a:cubicBezTo>
                      <a:pt x="14111" y="6868"/>
                      <a:pt x="13860" y="6166"/>
                      <a:pt x="13885" y="5540"/>
                    </a:cubicBezTo>
                    <a:cubicBezTo>
                      <a:pt x="13885" y="5281"/>
                      <a:pt x="14043" y="5133"/>
                      <a:pt x="14258" y="5133"/>
                    </a:cubicBezTo>
                    <a:cubicBezTo>
                      <a:pt x="14314" y="5133"/>
                      <a:pt x="14374" y="5143"/>
                      <a:pt x="14436" y="5164"/>
                    </a:cubicBezTo>
                    <a:cubicBezTo>
                      <a:pt x="14411" y="5189"/>
                      <a:pt x="14386" y="5189"/>
                      <a:pt x="14361" y="5214"/>
                    </a:cubicBezTo>
                    <a:cubicBezTo>
                      <a:pt x="14211" y="5364"/>
                      <a:pt x="14136" y="5540"/>
                      <a:pt x="14236" y="5740"/>
                    </a:cubicBezTo>
                    <a:cubicBezTo>
                      <a:pt x="14336" y="5966"/>
                      <a:pt x="14512" y="6066"/>
                      <a:pt x="14737" y="6066"/>
                    </a:cubicBezTo>
                    <a:cubicBezTo>
                      <a:pt x="15088" y="6041"/>
                      <a:pt x="15364" y="5690"/>
                      <a:pt x="15314" y="5314"/>
                    </a:cubicBezTo>
                    <a:cubicBezTo>
                      <a:pt x="15238" y="4813"/>
                      <a:pt x="14862" y="4462"/>
                      <a:pt x="14386" y="4462"/>
                    </a:cubicBezTo>
                    <a:cubicBezTo>
                      <a:pt x="14370" y="4461"/>
                      <a:pt x="14353" y="4461"/>
                      <a:pt x="14336" y="4461"/>
                    </a:cubicBezTo>
                    <a:cubicBezTo>
                      <a:pt x="13829" y="4461"/>
                      <a:pt x="13356" y="4827"/>
                      <a:pt x="13283" y="5264"/>
                    </a:cubicBezTo>
                    <a:cubicBezTo>
                      <a:pt x="13158" y="5991"/>
                      <a:pt x="13359" y="6592"/>
                      <a:pt x="13785" y="7169"/>
                    </a:cubicBezTo>
                    <a:cubicBezTo>
                      <a:pt x="13910" y="7369"/>
                      <a:pt x="14136" y="7495"/>
                      <a:pt x="14286" y="7670"/>
                    </a:cubicBezTo>
                    <a:cubicBezTo>
                      <a:pt x="14186" y="7645"/>
                      <a:pt x="14111" y="7570"/>
                      <a:pt x="14010" y="7570"/>
                    </a:cubicBezTo>
                    <a:cubicBezTo>
                      <a:pt x="13459" y="7444"/>
                      <a:pt x="12908" y="7269"/>
                      <a:pt x="12381" y="7119"/>
                    </a:cubicBezTo>
                    <a:cubicBezTo>
                      <a:pt x="11349" y="6817"/>
                      <a:pt x="10316" y="6516"/>
                      <a:pt x="9252" y="6516"/>
                    </a:cubicBezTo>
                    <a:cubicBezTo>
                      <a:pt x="9076" y="6516"/>
                      <a:pt x="8900" y="6524"/>
                      <a:pt x="8722" y="6542"/>
                    </a:cubicBezTo>
                    <a:cubicBezTo>
                      <a:pt x="8221" y="6592"/>
                      <a:pt x="7745" y="6693"/>
                      <a:pt x="7268" y="6893"/>
                    </a:cubicBezTo>
                    <a:cubicBezTo>
                      <a:pt x="6767" y="7119"/>
                      <a:pt x="6241" y="7369"/>
                      <a:pt x="5689" y="7495"/>
                    </a:cubicBezTo>
                    <a:cubicBezTo>
                      <a:pt x="5564" y="7522"/>
                      <a:pt x="5438" y="7536"/>
                      <a:pt x="5314" y="7536"/>
                    </a:cubicBezTo>
                    <a:cubicBezTo>
                      <a:pt x="5093" y="7536"/>
                      <a:pt x="4880" y="7491"/>
                      <a:pt x="4687" y="7394"/>
                    </a:cubicBezTo>
                    <a:cubicBezTo>
                      <a:pt x="4161" y="7119"/>
                      <a:pt x="3810" y="6642"/>
                      <a:pt x="3659" y="6041"/>
                    </a:cubicBezTo>
                    <a:cubicBezTo>
                      <a:pt x="3471" y="5310"/>
                      <a:pt x="4059" y="4579"/>
                      <a:pt x="4756" y="4579"/>
                    </a:cubicBezTo>
                    <a:cubicBezTo>
                      <a:pt x="4799" y="4579"/>
                      <a:pt x="4843" y="4581"/>
                      <a:pt x="4887" y="4587"/>
                    </a:cubicBezTo>
                    <a:cubicBezTo>
                      <a:pt x="4687" y="4637"/>
                      <a:pt x="4562" y="4763"/>
                      <a:pt x="4537" y="4988"/>
                    </a:cubicBezTo>
                    <a:cubicBezTo>
                      <a:pt x="4512" y="5264"/>
                      <a:pt x="4637" y="5490"/>
                      <a:pt x="4887" y="5590"/>
                    </a:cubicBezTo>
                    <a:cubicBezTo>
                      <a:pt x="4983" y="5630"/>
                      <a:pt x="5084" y="5649"/>
                      <a:pt x="5184" y="5649"/>
                    </a:cubicBezTo>
                    <a:cubicBezTo>
                      <a:pt x="5397" y="5649"/>
                      <a:pt x="5603" y="5560"/>
                      <a:pt x="5740" y="5389"/>
                    </a:cubicBezTo>
                    <a:cubicBezTo>
                      <a:pt x="6141" y="4888"/>
                      <a:pt x="5840" y="4136"/>
                      <a:pt x="5188" y="3961"/>
                    </a:cubicBezTo>
                    <a:cubicBezTo>
                      <a:pt x="5068" y="3930"/>
                      <a:pt x="4943" y="3915"/>
                      <a:pt x="4816" y="3915"/>
                    </a:cubicBezTo>
                    <a:cubicBezTo>
                      <a:pt x="4124" y="3915"/>
                      <a:pt x="3383" y="4357"/>
                      <a:pt x="3108" y="5013"/>
                    </a:cubicBezTo>
                    <a:cubicBezTo>
                      <a:pt x="2832" y="5690"/>
                      <a:pt x="2983" y="6317"/>
                      <a:pt x="3334" y="6918"/>
                    </a:cubicBezTo>
                    <a:cubicBezTo>
                      <a:pt x="3459" y="7144"/>
                      <a:pt x="3634" y="7319"/>
                      <a:pt x="3810" y="7495"/>
                    </a:cubicBezTo>
                    <a:cubicBezTo>
                      <a:pt x="3785" y="7520"/>
                      <a:pt x="3766" y="7526"/>
                      <a:pt x="3750" y="7526"/>
                    </a:cubicBezTo>
                    <a:cubicBezTo>
                      <a:pt x="3735" y="7526"/>
                      <a:pt x="3722" y="7520"/>
                      <a:pt x="3710" y="7520"/>
                    </a:cubicBezTo>
                    <a:cubicBezTo>
                      <a:pt x="3233" y="7470"/>
                      <a:pt x="2782" y="7319"/>
                      <a:pt x="2306" y="7219"/>
                    </a:cubicBezTo>
                    <a:cubicBezTo>
                      <a:pt x="2110" y="7170"/>
                      <a:pt x="1914" y="7132"/>
                      <a:pt x="1711" y="7132"/>
                    </a:cubicBezTo>
                    <a:cubicBezTo>
                      <a:pt x="1603" y="7132"/>
                      <a:pt x="1492" y="7143"/>
                      <a:pt x="1379" y="7169"/>
                    </a:cubicBezTo>
                    <a:cubicBezTo>
                      <a:pt x="627" y="7294"/>
                      <a:pt x="301" y="7695"/>
                      <a:pt x="151" y="8572"/>
                    </a:cubicBezTo>
                    <a:cubicBezTo>
                      <a:pt x="0" y="9349"/>
                      <a:pt x="577" y="10176"/>
                      <a:pt x="1354" y="10327"/>
                    </a:cubicBezTo>
                    <a:cubicBezTo>
                      <a:pt x="1409" y="10336"/>
                      <a:pt x="1464" y="10341"/>
                      <a:pt x="1519" y="10341"/>
                    </a:cubicBezTo>
                    <a:cubicBezTo>
                      <a:pt x="1884" y="10341"/>
                      <a:pt x="2216" y="10131"/>
                      <a:pt x="2281" y="9825"/>
                    </a:cubicBezTo>
                    <a:cubicBezTo>
                      <a:pt x="2356" y="9550"/>
                      <a:pt x="2206" y="9249"/>
                      <a:pt x="1980" y="9174"/>
                    </a:cubicBezTo>
                    <a:cubicBezTo>
                      <a:pt x="1916" y="9151"/>
                      <a:pt x="1853" y="9140"/>
                      <a:pt x="1791" y="9140"/>
                    </a:cubicBezTo>
                    <a:cubicBezTo>
                      <a:pt x="1586" y="9140"/>
                      <a:pt x="1406" y="9263"/>
                      <a:pt x="1329" y="9475"/>
                    </a:cubicBezTo>
                    <a:cubicBezTo>
                      <a:pt x="1293" y="9558"/>
                      <a:pt x="1262" y="9591"/>
                      <a:pt x="1230" y="9591"/>
                    </a:cubicBezTo>
                    <a:cubicBezTo>
                      <a:pt x="1194" y="9591"/>
                      <a:pt x="1155" y="9552"/>
                      <a:pt x="1103" y="9500"/>
                    </a:cubicBezTo>
                    <a:cubicBezTo>
                      <a:pt x="777" y="9174"/>
                      <a:pt x="702" y="8798"/>
                      <a:pt x="852" y="8347"/>
                    </a:cubicBezTo>
                    <a:cubicBezTo>
                      <a:pt x="978" y="7946"/>
                      <a:pt x="1203" y="7795"/>
                      <a:pt x="1629" y="7795"/>
                    </a:cubicBezTo>
                    <a:cubicBezTo>
                      <a:pt x="1676" y="7792"/>
                      <a:pt x="1723" y="7790"/>
                      <a:pt x="1769" y="7790"/>
                    </a:cubicBezTo>
                    <a:cubicBezTo>
                      <a:pt x="2067" y="7790"/>
                      <a:pt x="2350" y="7856"/>
                      <a:pt x="2632" y="7921"/>
                    </a:cubicBezTo>
                    <a:cubicBezTo>
                      <a:pt x="3584" y="8146"/>
                      <a:pt x="4512" y="8347"/>
                      <a:pt x="5514" y="8347"/>
                    </a:cubicBezTo>
                    <a:cubicBezTo>
                      <a:pt x="8388" y="8338"/>
                      <a:pt x="11265" y="8336"/>
                      <a:pt x="14142" y="8336"/>
                    </a:cubicBezTo>
                    <a:cubicBezTo>
                      <a:pt x="19897" y="8336"/>
                      <a:pt x="25656" y="8347"/>
                      <a:pt x="31404" y="8347"/>
                    </a:cubicBezTo>
                    <a:lnTo>
                      <a:pt x="35965" y="8347"/>
                    </a:lnTo>
                    <a:lnTo>
                      <a:pt x="35965" y="4462"/>
                    </a:lnTo>
                    <a:cubicBezTo>
                      <a:pt x="35965" y="3685"/>
                      <a:pt x="35665" y="2908"/>
                      <a:pt x="35665" y="2908"/>
                    </a:cubicBezTo>
                    <a:cubicBezTo>
                      <a:pt x="35239" y="1906"/>
                      <a:pt x="34612" y="1079"/>
                      <a:pt x="33685" y="502"/>
                    </a:cubicBezTo>
                    <a:cubicBezTo>
                      <a:pt x="33187" y="191"/>
                      <a:pt x="32655" y="0"/>
                      <a:pt x="32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rgia" panose="02040502050405020303" pitchFamily="18" charset="0"/>
                </a:endParaRPr>
              </a:p>
            </p:txBody>
          </p:sp>
        </p:grpSp>
        <p:grpSp>
          <p:nvGrpSpPr>
            <p:cNvPr id="297" name="Google Shape;297;p31"/>
            <p:cNvGrpSpPr/>
            <p:nvPr/>
          </p:nvGrpSpPr>
          <p:grpSpPr>
            <a:xfrm rot="10800000" flipH="1">
              <a:off x="331764" y="3948540"/>
              <a:ext cx="900228" cy="831192"/>
              <a:chOff x="1936850" y="1333975"/>
              <a:chExt cx="1013200" cy="935500"/>
            </a:xfrm>
          </p:grpSpPr>
          <p:sp>
            <p:nvSpPr>
              <p:cNvPr id="298" name="Google Shape;298;p31"/>
              <p:cNvSpPr/>
              <p:nvPr/>
            </p:nvSpPr>
            <p:spPr>
              <a:xfrm>
                <a:off x="1936850" y="1530525"/>
                <a:ext cx="181100" cy="738950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29558" extrusionOk="0">
                    <a:moveTo>
                      <a:pt x="4512" y="6951"/>
                    </a:moveTo>
                    <a:lnTo>
                      <a:pt x="4512" y="11813"/>
                    </a:lnTo>
                    <a:cubicBezTo>
                      <a:pt x="4011" y="10209"/>
                      <a:pt x="3635" y="8605"/>
                      <a:pt x="4512" y="6951"/>
                    </a:cubicBezTo>
                    <a:close/>
                    <a:moveTo>
                      <a:pt x="2884" y="16942"/>
                    </a:moveTo>
                    <a:cubicBezTo>
                      <a:pt x="3364" y="16942"/>
                      <a:pt x="3834" y="17224"/>
                      <a:pt x="4061" y="17728"/>
                    </a:cubicBezTo>
                    <a:cubicBezTo>
                      <a:pt x="4211" y="18129"/>
                      <a:pt x="4236" y="18530"/>
                      <a:pt x="4036" y="18931"/>
                    </a:cubicBezTo>
                    <a:cubicBezTo>
                      <a:pt x="4006" y="19007"/>
                      <a:pt x="3984" y="19065"/>
                      <a:pt x="3950" y="19065"/>
                    </a:cubicBezTo>
                    <a:cubicBezTo>
                      <a:pt x="3928" y="19065"/>
                      <a:pt x="3900" y="19040"/>
                      <a:pt x="3860" y="18981"/>
                    </a:cubicBezTo>
                    <a:cubicBezTo>
                      <a:pt x="3710" y="18756"/>
                      <a:pt x="3485" y="18630"/>
                      <a:pt x="3234" y="18555"/>
                    </a:cubicBezTo>
                    <a:cubicBezTo>
                      <a:pt x="3163" y="18539"/>
                      <a:pt x="3094" y="18531"/>
                      <a:pt x="3029" y="18531"/>
                    </a:cubicBezTo>
                    <a:cubicBezTo>
                      <a:pt x="2794" y="18531"/>
                      <a:pt x="2600" y="18635"/>
                      <a:pt x="2482" y="18831"/>
                    </a:cubicBezTo>
                    <a:cubicBezTo>
                      <a:pt x="2332" y="19056"/>
                      <a:pt x="2382" y="19382"/>
                      <a:pt x="2582" y="19633"/>
                    </a:cubicBezTo>
                    <a:cubicBezTo>
                      <a:pt x="2810" y="19887"/>
                      <a:pt x="3137" y="20020"/>
                      <a:pt x="3469" y="20020"/>
                    </a:cubicBezTo>
                    <a:cubicBezTo>
                      <a:pt x="3759" y="20020"/>
                      <a:pt x="4053" y="19918"/>
                      <a:pt x="4287" y="19708"/>
                    </a:cubicBezTo>
                    <a:cubicBezTo>
                      <a:pt x="4337" y="19658"/>
                      <a:pt x="4387" y="19583"/>
                      <a:pt x="4487" y="19507"/>
                    </a:cubicBezTo>
                    <a:lnTo>
                      <a:pt x="4487" y="27177"/>
                    </a:lnTo>
                    <a:cubicBezTo>
                      <a:pt x="4337" y="26801"/>
                      <a:pt x="4211" y="26450"/>
                      <a:pt x="4086" y="26124"/>
                    </a:cubicBezTo>
                    <a:cubicBezTo>
                      <a:pt x="3535" y="24796"/>
                      <a:pt x="2833" y="23568"/>
                      <a:pt x="2131" y="22339"/>
                    </a:cubicBezTo>
                    <a:cubicBezTo>
                      <a:pt x="1655" y="21512"/>
                      <a:pt x="1304" y="20635"/>
                      <a:pt x="1179" y="19683"/>
                    </a:cubicBezTo>
                    <a:cubicBezTo>
                      <a:pt x="1028" y="18705"/>
                      <a:pt x="1304" y="17853"/>
                      <a:pt x="2131" y="17202"/>
                    </a:cubicBezTo>
                    <a:cubicBezTo>
                      <a:pt x="2360" y="17025"/>
                      <a:pt x="2624" y="16942"/>
                      <a:pt x="2884" y="16942"/>
                    </a:cubicBezTo>
                    <a:close/>
                    <a:moveTo>
                      <a:pt x="5594" y="0"/>
                    </a:moveTo>
                    <a:cubicBezTo>
                      <a:pt x="5535" y="0"/>
                      <a:pt x="5475" y="3"/>
                      <a:pt x="5414" y="9"/>
                    </a:cubicBezTo>
                    <a:cubicBezTo>
                      <a:pt x="4763" y="59"/>
                      <a:pt x="4161" y="485"/>
                      <a:pt x="4011" y="1136"/>
                    </a:cubicBezTo>
                    <a:cubicBezTo>
                      <a:pt x="3886" y="1638"/>
                      <a:pt x="4011" y="2139"/>
                      <a:pt x="4136" y="2640"/>
                    </a:cubicBezTo>
                    <a:cubicBezTo>
                      <a:pt x="4236" y="2966"/>
                      <a:pt x="4312" y="3317"/>
                      <a:pt x="4362" y="3668"/>
                    </a:cubicBezTo>
                    <a:cubicBezTo>
                      <a:pt x="4287" y="3668"/>
                      <a:pt x="4236" y="3618"/>
                      <a:pt x="4211" y="3567"/>
                    </a:cubicBezTo>
                    <a:cubicBezTo>
                      <a:pt x="3710" y="3091"/>
                      <a:pt x="3134" y="2841"/>
                      <a:pt x="2432" y="2841"/>
                    </a:cubicBezTo>
                    <a:cubicBezTo>
                      <a:pt x="1304" y="2866"/>
                      <a:pt x="502" y="4169"/>
                      <a:pt x="778" y="5096"/>
                    </a:cubicBezTo>
                    <a:cubicBezTo>
                      <a:pt x="910" y="5528"/>
                      <a:pt x="1307" y="5783"/>
                      <a:pt x="1698" y="5783"/>
                    </a:cubicBezTo>
                    <a:cubicBezTo>
                      <a:pt x="1897" y="5783"/>
                      <a:pt x="2095" y="5717"/>
                      <a:pt x="2256" y="5572"/>
                    </a:cubicBezTo>
                    <a:cubicBezTo>
                      <a:pt x="2482" y="5347"/>
                      <a:pt x="2532" y="5096"/>
                      <a:pt x="2432" y="4796"/>
                    </a:cubicBezTo>
                    <a:cubicBezTo>
                      <a:pt x="2332" y="4545"/>
                      <a:pt x="2156" y="4420"/>
                      <a:pt x="1931" y="4395"/>
                    </a:cubicBezTo>
                    <a:cubicBezTo>
                      <a:pt x="1911" y="4393"/>
                      <a:pt x="1892" y="4392"/>
                      <a:pt x="1873" y="4392"/>
                    </a:cubicBezTo>
                    <a:cubicBezTo>
                      <a:pt x="1630" y="4392"/>
                      <a:pt x="1472" y="4541"/>
                      <a:pt x="1379" y="4821"/>
                    </a:cubicBezTo>
                    <a:cubicBezTo>
                      <a:pt x="1379" y="4545"/>
                      <a:pt x="1429" y="4319"/>
                      <a:pt x="1530" y="4144"/>
                    </a:cubicBezTo>
                    <a:cubicBezTo>
                      <a:pt x="1746" y="3760"/>
                      <a:pt x="2031" y="3491"/>
                      <a:pt x="2495" y="3491"/>
                    </a:cubicBezTo>
                    <a:cubicBezTo>
                      <a:pt x="2515" y="3491"/>
                      <a:pt x="2536" y="3491"/>
                      <a:pt x="2557" y="3492"/>
                    </a:cubicBezTo>
                    <a:cubicBezTo>
                      <a:pt x="3209" y="3517"/>
                      <a:pt x="3660" y="3868"/>
                      <a:pt x="4061" y="4319"/>
                    </a:cubicBezTo>
                    <a:cubicBezTo>
                      <a:pt x="4287" y="4570"/>
                      <a:pt x="4337" y="4896"/>
                      <a:pt x="4337" y="5197"/>
                    </a:cubicBezTo>
                    <a:cubicBezTo>
                      <a:pt x="4362" y="5572"/>
                      <a:pt x="4236" y="5923"/>
                      <a:pt x="4086" y="6249"/>
                    </a:cubicBezTo>
                    <a:cubicBezTo>
                      <a:pt x="3911" y="6725"/>
                      <a:pt x="3635" y="7177"/>
                      <a:pt x="3510" y="7678"/>
                    </a:cubicBezTo>
                    <a:cubicBezTo>
                      <a:pt x="3259" y="8630"/>
                      <a:pt x="3309" y="9557"/>
                      <a:pt x="3485" y="10510"/>
                    </a:cubicBezTo>
                    <a:cubicBezTo>
                      <a:pt x="3735" y="11738"/>
                      <a:pt x="4186" y="12941"/>
                      <a:pt x="4462" y="14169"/>
                    </a:cubicBezTo>
                    <a:cubicBezTo>
                      <a:pt x="4437" y="14144"/>
                      <a:pt x="4412" y="14094"/>
                      <a:pt x="4387" y="14069"/>
                    </a:cubicBezTo>
                    <a:cubicBezTo>
                      <a:pt x="3886" y="13392"/>
                      <a:pt x="3209" y="13116"/>
                      <a:pt x="2382" y="13116"/>
                    </a:cubicBezTo>
                    <a:cubicBezTo>
                      <a:pt x="2360" y="13115"/>
                      <a:pt x="2338" y="13115"/>
                      <a:pt x="2317" y="13115"/>
                    </a:cubicBezTo>
                    <a:cubicBezTo>
                      <a:pt x="1876" y="13115"/>
                      <a:pt x="1571" y="13361"/>
                      <a:pt x="1379" y="13768"/>
                    </a:cubicBezTo>
                    <a:cubicBezTo>
                      <a:pt x="1204" y="14119"/>
                      <a:pt x="1229" y="14495"/>
                      <a:pt x="1479" y="14846"/>
                    </a:cubicBezTo>
                    <a:cubicBezTo>
                      <a:pt x="1653" y="15072"/>
                      <a:pt x="1918" y="15185"/>
                      <a:pt x="2177" y="15185"/>
                    </a:cubicBezTo>
                    <a:cubicBezTo>
                      <a:pt x="2406" y="15185"/>
                      <a:pt x="2630" y="15097"/>
                      <a:pt x="2783" y="14921"/>
                    </a:cubicBezTo>
                    <a:cubicBezTo>
                      <a:pt x="2958" y="14695"/>
                      <a:pt x="2908" y="14370"/>
                      <a:pt x="2708" y="14194"/>
                    </a:cubicBezTo>
                    <a:cubicBezTo>
                      <a:pt x="2614" y="14100"/>
                      <a:pt x="2514" y="14056"/>
                      <a:pt x="2412" y="14056"/>
                    </a:cubicBezTo>
                    <a:cubicBezTo>
                      <a:pt x="2296" y="14056"/>
                      <a:pt x="2176" y="14113"/>
                      <a:pt x="2056" y="14219"/>
                    </a:cubicBezTo>
                    <a:cubicBezTo>
                      <a:pt x="2036" y="14239"/>
                      <a:pt x="2015" y="14276"/>
                      <a:pt x="1982" y="14276"/>
                    </a:cubicBezTo>
                    <a:cubicBezTo>
                      <a:pt x="1974" y="14276"/>
                      <a:pt x="1965" y="14274"/>
                      <a:pt x="1956" y="14269"/>
                    </a:cubicBezTo>
                    <a:cubicBezTo>
                      <a:pt x="1906" y="13994"/>
                      <a:pt x="2056" y="13768"/>
                      <a:pt x="2307" y="13768"/>
                    </a:cubicBezTo>
                    <a:cubicBezTo>
                      <a:pt x="2372" y="13762"/>
                      <a:pt x="2437" y="13759"/>
                      <a:pt x="2501" y="13759"/>
                    </a:cubicBezTo>
                    <a:cubicBezTo>
                      <a:pt x="2950" y="13759"/>
                      <a:pt x="3356" y="13912"/>
                      <a:pt x="3685" y="14219"/>
                    </a:cubicBezTo>
                    <a:cubicBezTo>
                      <a:pt x="4036" y="14545"/>
                      <a:pt x="4161" y="14996"/>
                      <a:pt x="4312" y="15447"/>
                    </a:cubicBezTo>
                    <a:cubicBezTo>
                      <a:pt x="4487" y="15974"/>
                      <a:pt x="4562" y="16525"/>
                      <a:pt x="4487" y="17126"/>
                    </a:cubicBezTo>
                    <a:cubicBezTo>
                      <a:pt x="4387" y="17001"/>
                      <a:pt x="4312" y="16926"/>
                      <a:pt x="4211" y="16826"/>
                    </a:cubicBezTo>
                    <a:cubicBezTo>
                      <a:pt x="3817" y="16465"/>
                      <a:pt x="3387" y="16281"/>
                      <a:pt x="2914" y="16281"/>
                    </a:cubicBezTo>
                    <a:cubicBezTo>
                      <a:pt x="2696" y="16281"/>
                      <a:pt x="2469" y="16321"/>
                      <a:pt x="2231" y="16400"/>
                    </a:cubicBezTo>
                    <a:cubicBezTo>
                      <a:pt x="1780" y="16550"/>
                      <a:pt x="1454" y="16876"/>
                      <a:pt x="1179" y="17252"/>
                    </a:cubicBezTo>
                    <a:cubicBezTo>
                      <a:pt x="703" y="17828"/>
                      <a:pt x="452" y="18505"/>
                      <a:pt x="477" y="19257"/>
                    </a:cubicBezTo>
                    <a:cubicBezTo>
                      <a:pt x="502" y="20209"/>
                      <a:pt x="828" y="21111"/>
                      <a:pt x="1229" y="21964"/>
                    </a:cubicBezTo>
                    <a:cubicBezTo>
                      <a:pt x="1630" y="22841"/>
                      <a:pt x="2156" y="23643"/>
                      <a:pt x="2582" y="24470"/>
                    </a:cubicBezTo>
                    <a:cubicBezTo>
                      <a:pt x="3234" y="25748"/>
                      <a:pt x="3860" y="27026"/>
                      <a:pt x="4211" y="28430"/>
                    </a:cubicBezTo>
                    <a:cubicBezTo>
                      <a:pt x="4261" y="28655"/>
                      <a:pt x="4312" y="28881"/>
                      <a:pt x="4362" y="29106"/>
                    </a:cubicBezTo>
                    <a:cubicBezTo>
                      <a:pt x="4337" y="29081"/>
                      <a:pt x="4312" y="29056"/>
                      <a:pt x="4312" y="29031"/>
                    </a:cubicBezTo>
                    <a:cubicBezTo>
                      <a:pt x="3986" y="28104"/>
                      <a:pt x="3485" y="27277"/>
                      <a:pt x="2983" y="26475"/>
                    </a:cubicBezTo>
                    <a:cubicBezTo>
                      <a:pt x="2557" y="25798"/>
                      <a:pt x="2081" y="25172"/>
                      <a:pt x="1404" y="24771"/>
                    </a:cubicBezTo>
                    <a:cubicBezTo>
                      <a:pt x="1152" y="24610"/>
                      <a:pt x="900" y="24492"/>
                      <a:pt x="610" y="24492"/>
                    </a:cubicBezTo>
                    <a:cubicBezTo>
                      <a:pt x="583" y="24492"/>
                      <a:pt x="555" y="24493"/>
                      <a:pt x="527" y="24495"/>
                    </a:cubicBezTo>
                    <a:cubicBezTo>
                      <a:pt x="251" y="24495"/>
                      <a:pt x="1" y="24720"/>
                      <a:pt x="1" y="24996"/>
                    </a:cubicBezTo>
                    <a:cubicBezTo>
                      <a:pt x="1" y="25222"/>
                      <a:pt x="76" y="25397"/>
                      <a:pt x="201" y="25573"/>
                    </a:cubicBezTo>
                    <a:cubicBezTo>
                      <a:pt x="577" y="26149"/>
                      <a:pt x="1104" y="26600"/>
                      <a:pt x="1630" y="27026"/>
                    </a:cubicBezTo>
                    <a:cubicBezTo>
                      <a:pt x="2131" y="27427"/>
                      <a:pt x="2607" y="27828"/>
                      <a:pt x="3033" y="28329"/>
                    </a:cubicBezTo>
                    <a:cubicBezTo>
                      <a:pt x="3334" y="28655"/>
                      <a:pt x="3535" y="29031"/>
                      <a:pt x="3710" y="29432"/>
                    </a:cubicBezTo>
                    <a:cubicBezTo>
                      <a:pt x="3735" y="29507"/>
                      <a:pt x="3810" y="29558"/>
                      <a:pt x="3911" y="29558"/>
                    </a:cubicBezTo>
                    <a:lnTo>
                      <a:pt x="5013" y="29558"/>
                    </a:lnTo>
                    <a:cubicBezTo>
                      <a:pt x="5089" y="29558"/>
                      <a:pt x="5164" y="29507"/>
                      <a:pt x="5164" y="29407"/>
                    </a:cubicBezTo>
                    <a:lnTo>
                      <a:pt x="5164" y="5071"/>
                    </a:lnTo>
                    <a:cubicBezTo>
                      <a:pt x="5164" y="4846"/>
                      <a:pt x="5139" y="4445"/>
                      <a:pt x="5089" y="4219"/>
                    </a:cubicBezTo>
                    <a:cubicBezTo>
                      <a:pt x="4963" y="3593"/>
                      <a:pt x="4888" y="2966"/>
                      <a:pt x="4713" y="2339"/>
                    </a:cubicBezTo>
                    <a:cubicBezTo>
                      <a:pt x="4637" y="2039"/>
                      <a:pt x="4587" y="1738"/>
                      <a:pt x="4612" y="1412"/>
                    </a:cubicBezTo>
                    <a:cubicBezTo>
                      <a:pt x="4637" y="1011"/>
                      <a:pt x="4838" y="685"/>
                      <a:pt x="5615" y="660"/>
                    </a:cubicBezTo>
                    <a:cubicBezTo>
                      <a:pt x="5891" y="660"/>
                      <a:pt x="6166" y="785"/>
                      <a:pt x="6342" y="986"/>
                    </a:cubicBezTo>
                    <a:cubicBezTo>
                      <a:pt x="6442" y="1086"/>
                      <a:pt x="6467" y="1161"/>
                      <a:pt x="6266" y="1212"/>
                    </a:cubicBezTo>
                    <a:cubicBezTo>
                      <a:pt x="6041" y="1287"/>
                      <a:pt x="5966" y="1462"/>
                      <a:pt x="5966" y="1688"/>
                    </a:cubicBezTo>
                    <a:cubicBezTo>
                      <a:pt x="5966" y="1913"/>
                      <a:pt x="6091" y="2064"/>
                      <a:pt x="6317" y="2139"/>
                    </a:cubicBezTo>
                    <a:cubicBezTo>
                      <a:pt x="6383" y="2164"/>
                      <a:pt x="6450" y="2176"/>
                      <a:pt x="6516" y="2176"/>
                    </a:cubicBezTo>
                    <a:cubicBezTo>
                      <a:pt x="6775" y="2176"/>
                      <a:pt x="7014" y="1992"/>
                      <a:pt x="7094" y="1713"/>
                    </a:cubicBezTo>
                    <a:cubicBezTo>
                      <a:pt x="7244" y="1262"/>
                      <a:pt x="7144" y="886"/>
                      <a:pt x="6818" y="560"/>
                    </a:cubicBezTo>
                    <a:cubicBezTo>
                      <a:pt x="6483" y="181"/>
                      <a:pt x="6070" y="0"/>
                      <a:pt x="55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299" name="Google Shape;299;p31"/>
              <p:cNvSpPr/>
              <p:nvPr/>
            </p:nvSpPr>
            <p:spPr>
              <a:xfrm>
                <a:off x="2050900" y="1333975"/>
                <a:ext cx="899150" cy="258550"/>
              </a:xfrm>
              <a:custGeom>
                <a:avLst/>
                <a:gdLst/>
                <a:ahLst/>
                <a:cxnLst/>
                <a:rect l="l" t="t" r="r" b="b"/>
                <a:pathLst>
                  <a:path w="35966" h="10342" extrusionOk="0">
                    <a:moveTo>
                      <a:pt x="9229" y="7144"/>
                    </a:moveTo>
                    <a:cubicBezTo>
                      <a:pt x="10143" y="7144"/>
                      <a:pt x="11049" y="7387"/>
                      <a:pt x="11955" y="7670"/>
                    </a:cubicBezTo>
                    <a:lnTo>
                      <a:pt x="7093" y="7670"/>
                    </a:lnTo>
                    <a:cubicBezTo>
                      <a:pt x="7813" y="7288"/>
                      <a:pt x="8523" y="7144"/>
                      <a:pt x="9229" y="7144"/>
                    </a:cubicBezTo>
                    <a:close/>
                    <a:moveTo>
                      <a:pt x="19351" y="4316"/>
                    </a:moveTo>
                    <a:cubicBezTo>
                      <a:pt x="19715" y="4316"/>
                      <a:pt x="20090" y="4381"/>
                      <a:pt x="20477" y="4487"/>
                    </a:cubicBezTo>
                    <a:cubicBezTo>
                      <a:pt x="21454" y="4763"/>
                      <a:pt x="22331" y="5239"/>
                      <a:pt x="23208" y="5715"/>
                    </a:cubicBezTo>
                    <a:cubicBezTo>
                      <a:pt x="24487" y="6442"/>
                      <a:pt x="25790" y="7119"/>
                      <a:pt x="27193" y="7620"/>
                    </a:cubicBezTo>
                    <a:cubicBezTo>
                      <a:pt x="27218" y="7620"/>
                      <a:pt x="27243" y="7645"/>
                      <a:pt x="27319" y="7670"/>
                    </a:cubicBezTo>
                    <a:lnTo>
                      <a:pt x="19675" y="7670"/>
                    </a:lnTo>
                    <a:cubicBezTo>
                      <a:pt x="19675" y="7570"/>
                      <a:pt x="19775" y="7520"/>
                      <a:pt x="19825" y="7470"/>
                    </a:cubicBezTo>
                    <a:cubicBezTo>
                      <a:pt x="20276" y="6968"/>
                      <a:pt x="20251" y="6216"/>
                      <a:pt x="19775" y="5765"/>
                    </a:cubicBezTo>
                    <a:cubicBezTo>
                      <a:pt x="19616" y="5638"/>
                      <a:pt x="19427" y="5572"/>
                      <a:pt x="19253" y="5572"/>
                    </a:cubicBezTo>
                    <a:cubicBezTo>
                      <a:pt x="19152" y="5572"/>
                      <a:pt x="19055" y="5594"/>
                      <a:pt x="18973" y="5640"/>
                    </a:cubicBezTo>
                    <a:cubicBezTo>
                      <a:pt x="18697" y="5815"/>
                      <a:pt x="18597" y="6091"/>
                      <a:pt x="18697" y="6417"/>
                    </a:cubicBezTo>
                    <a:cubicBezTo>
                      <a:pt x="18747" y="6668"/>
                      <a:pt x="18872" y="6893"/>
                      <a:pt x="19098" y="7043"/>
                    </a:cubicBezTo>
                    <a:cubicBezTo>
                      <a:pt x="19223" y="7119"/>
                      <a:pt x="19198" y="7169"/>
                      <a:pt x="19073" y="7219"/>
                    </a:cubicBezTo>
                    <a:cubicBezTo>
                      <a:pt x="18867" y="7319"/>
                      <a:pt x="18654" y="7365"/>
                      <a:pt x="18446" y="7365"/>
                    </a:cubicBezTo>
                    <a:cubicBezTo>
                      <a:pt x="17871" y="7365"/>
                      <a:pt x="17339" y="7006"/>
                      <a:pt x="17118" y="6417"/>
                    </a:cubicBezTo>
                    <a:cubicBezTo>
                      <a:pt x="16943" y="5941"/>
                      <a:pt x="17193" y="5339"/>
                      <a:pt x="17695" y="4913"/>
                    </a:cubicBezTo>
                    <a:cubicBezTo>
                      <a:pt x="18218" y="4482"/>
                      <a:pt x="18771" y="4316"/>
                      <a:pt x="19351" y="4316"/>
                    </a:cubicBezTo>
                    <a:close/>
                    <a:moveTo>
                      <a:pt x="32075" y="0"/>
                    </a:moveTo>
                    <a:cubicBezTo>
                      <a:pt x="31954" y="0"/>
                      <a:pt x="31830" y="9"/>
                      <a:pt x="31705" y="26"/>
                    </a:cubicBezTo>
                    <a:cubicBezTo>
                      <a:pt x="30903" y="126"/>
                      <a:pt x="30351" y="627"/>
                      <a:pt x="29875" y="1229"/>
                    </a:cubicBezTo>
                    <a:cubicBezTo>
                      <a:pt x="29549" y="1630"/>
                      <a:pt x="29474" y="2106"/>
                      <a:pt x="29574" y="2582"/>
                    </a:cubicBezTo>
                    <a:cubicBezTo>
                      <a:pt x="29750" y="3485"/>
                      <a:pt x="30552" y="4111"/>
                      <a:pt x="31454" y="4136"/>
                    </a:cubicBezTo>
                    <a:cubicBezTo>
                      <a:pt x="31955" y="4136"/>
                      <a:pt x="32406" y="3961"/>
                      <a:pt x="32757" y="3635"/>
                    </a:cubicBezTo>
                    <a:cubicBezTo>
                      <a:pt x="33334" y="3084"/>
                      <a:pt x="33208" y="2432"/>
                      <a:pt x="32707" y="1705"/>
                    </a:cubicBezTo>
                    <a:cubicBezTo>
                      <a:pt x="32582" y="1555"/>
                      <a:pt x="32381" y="1480"/>
                      <a:pt x="32206" y="1429"/>
                    </a:cubicBezTo>
                    <a:cubicBezTo>
                      <a:pt x="32139" y="1409"/>
                      <a:pt x="32071" y="1400"/>
                      <a:pt x="32005" y="1400"/>
                    </a:cubicBezTo>
                    <a:cubicBezTo>
                      <a:pt x="31580" y="1400"/>
                      <a:pt x="31210" y="1787"/>
                      <a:pt x="31254" y="2156"/>
                    </a:cubicBezTo>
                    <a:cubicBezTo>
                      <a:pt x="31304" y="2582"/>
                      <a:pt x="31429" y="2933"/>
                      <a:pt x="31705" y="3234"/>
                    </a:cubicBezTo>
                    <a:cubicBezTo>
                      <a:pt x="31755" y="3284"/>
                      <a:pt x="31830" y="3309"/>
                      <a:pt x="31805" y="3384"/>
                    </a:cubicBezTo>
                    <a:cubicBezTo>
                      <a:pt x="31755" y="3459"/>
                      <a:pt x="31680" y="3459"/>
                      <a:pt x="31604" y="3459"/>
                    </a:cubicBezTo>
                    <a:lnTo>
                      <a:pt x="31304" y="3459"/>
                    </a:lnTo>
                    <a:cubicBezTo>
                      <a:pt x="30827" y="3384"/>
                      <a:pt x="30502" y="3134"/>
                      <a:pt x="30301" y="2733"/>
                    </a:cubicBezTo>
                    <a:cubicBezTo>
                      <a:pt x="30126" y="2382"/>
                      <a:pt x="30126" y="2006"/>
                      <a:pt x="30351" y="1655"/>
                    </a:cubicBezTo>
                    <a:cubicBezTo>
                      <a:pt x="30577" y="1354"/>
                      <a:pt x="30853" y="1079"/>
                      <a:pt x="31178" y="878"/>
                    </a:cubicBezTo>
                    <a:cubicBezTo>
                      <a:pt x="31445" y="718"/>
                      <a:pt x="31711" y="634"/>
                      <a:pt x="31995" y="634"/>
                    </a:cubicBezTo>
                    <a:cubicBezTo>
                      <a:pt x="32112" y="634"/>
                      <a:pt x="32232" y="648"/>
                      <a:pt x="32356" y="678"/>
                    </a:cubicBezTo>
                    <a:cubicBezTo>
                      <a:pt x="33309" y="853"/>
                      <a:pt x="33960" y="1429"/>
                      <a:pt x="34512" y="2156"/>
                    </a:cubicBezTo>
                    <a:cubicBezTo>
                      <a:pt x="35239" y="3084"/>
                      <a:pt x="35389" y="4186"/>
                      <a:pt x="35414" y="5289"/>
                    </a:cubicBezTo>
                    <a:cubicBezTo>
                      <a:pt x="35414" y="5439"/>
                      <a:pt x="35364" y="5490"/>
                      <a:pt x="35213" y="5515"/>
                    </a:cubicBezTo>
                    <a:cubicBezTo>
                      <a:pt x="35088" y="5515"/>
                      <a:pt x="34963" y="5540"/>
                      <a:pt x="34863" y="5565"/>
                    </a:cubicBezTo>
                    <a:cubicBezTo>
                      <a:pt x="34436" y="5690"/>
                      <a:pt x="34311" y="6191"/>
                      <a:pt x="34612" y="6517"/>
                    </a:cubicBezTo>
                    <a:cubicBezTo>
                      <a:pt x="34762" y="6668"/>
                      <a:pt x="34913" y="6793"/>
                      <a:pt x="35088" y="6893"/>
                    </a:cubicBezTo>
                    <a:cubicBezTo>
                      <a:pt x="35264" y="7018"/>
                      <a:pt x="35364" y="7069"/>
                      <a:pt x="35113" y="7194"/>
                    </a:cubicBezTo>
                    <a:cubicBezTo>
                      <a:pt x="35063" y="7219"/>
                      <a:pt x="35013" y="7294"/>
                      <a:pt x="34988" y="7344"/>
                    </a:cubicBezTo>
                    <a:cubicBezTo>
                      <a:pt x="34925" y="7492"/>
                      <a:pt x="34826" y="7551"/>
                      <a:pt x="34691" y="7551"/>
                    </a:cubicBezTo>
                    <a:cubicBezTo>
                      <a:pt x="34666" y="7551"/>
                      <a:pt x="34640" y="7549"/>
                      <a:pt x="34612" y="7545"/>
                    </a:cubicBezTo>
                    <a:cubicBezTo>
                      <a:pt x="34361" y="7545"/>
                      <a:pt x="34111" y="7522"/>
                      <a:pt x="33860" y="7522"/>
                    </a:cubicBezTo>
                    <a:cubicBezTo>
                      <a:pt x="33735" y="7522"/>
                      <a:pt x="33609" y="7528"/>
                      <a:pt x="33484" y="7545"/>
                    </a:cubicBezTo>
                    <a:cubicBezTo>
                      <a:pt x="33183" y="7576"/>
                      <a:pt x="32882" y="7608"/>
                      <a:pt x="32574" y="7608"/>
                    </a:cubicBezTo>
                    <a:cubicBezTo>
                      <a:pt x="32396" y="7608"/>
                      <a:pt x="32215" y="7597"/>
                      <a:pt x="32030" y="7570"/>
                    </a:cubicBezTo>
                    <a:cubicBezTo>
                      <a:pt x="31429" y="7470"/>
                      <a:pt x="30827" y="7269"/>
                      <a:pt x="30226" y="7119"/>
                    </a:cubicBezTo>
                    <a:cubicBezTo>
                      <a:pt x="29198" y="6893"/>
                      <a:pt x="28421" y="6267"/>
                      <a:pt x="27745" y="5490"/>
                    </a:cubicBezTo>
                    <a:cubicBezTo>
                      <a:pt x="27193" y="4888"/>
                      <a:pt x="26717" y="4236"/>
                      <a:pt x="26091" y="3685"/>
                    </a:cubicBezTo>
                    <a:cubicBezTo>
                      <a:pt x="25865" y="3459"/>
                      <a:pt x="25639" y="3284"/>
                      <a:pt x="25339" y="3209"/>
                    </a:cubicBezTo>
                    <a:cubicBezTo>
                      <a:pt x="25264" y="3187"/>
                      <a:pt x="25194" y="3177"/>
                      <a:pt x="25130" y="3177"/>
                    </a:cubicBezTo>
                    <a:cubicBezTo>
                      <a:pt x="24824" y="3177"/>
                      <a:pt x="24633" y="3409"/>
                      <a:pt x="24612" y="3760"/>
                    </a:cubicBezTo>
                    <a:cubicBezTo>
                      <a:pt x="24612" y="3936"/>
                      <a:pt x="24662" y="4111"/>
                      <a:pt x="24737" y="4287"/>
                    </a:cubicBezTo>
                    <a:cubicBezTo>
                      <a:pt x="24963" y="4763"/>
                      <a:pt x="25289" y="5189"/>
                      <a:pt x="25715" y="5515"/>
                    </a:cubicBezTo>
                    <a:cubicBezTo>
                      <a:pt x="26642" y="6267"/>
                      <a:pt x="27695" y="6843"/>
                      <a:pt x="28772" y="7344"/>
                    </a:cubicBezTo>
                    <a:cubicBezTo>
                      <a:pt x="28923" y="7394"/>
                      <a:pt x="29073" y="7444"/>
                      <a:pt x="29248" y="7520"/>
                    </a:cubicBezTo>
                    <a:cubicBezTo>
                      <a:pt x="29223" y="7532"/>
                      <a:pt x="29198" y="7538"/>
                      <a:pt x="29176" y="7538"/>
                    </a:cubicBezTo>
                    <a:cubicBezTo>
                      <a:pt x="29155" y="7538"/>
                      <a:pt x="29136" y="7532"/>
                      <a:pt x="29123" y="7520"/>
                    </a:cubicBezTo>
                    <a:cubicBezTo>
                      <a:pt x="27243" y="7119"/>
                      <a:pt x="25539" y="6292"/>
                      <a:pt x="23885" y="5364"/>
                    </a:cubicBezTo>
                    <a:cubicBezTo>
                      <a:pt x="22958" y="4838"/>
                      <a:pt x="22030" y="4287"/>
                      <a:pt x="21003" y="3961"/>
                    </a:cubicBezTo>
                    <a:cubicBezTo>
                      <a:pt x="20469" y="3798"/>
                      <a:pt x="19935" y="3657"/>
                      <a:pt x="19401" y="3657"/>
                    </a:cubicBezTo>
                    <a:cubicBezTo>
                      <a:pt x="19359" y="3657"/>
                      <a:pt x="19316" y="3658"/>
                      <a:pt x="19274" y="3660"/>
                    </a:cubicBezTo>
                    <a:cubicBezTo>
                      <a:pt x="18497" y="3685"/>
                      <a:pt x="17820" y="3961"/>
                      <a:pt x="17218" y="4462"/>
                    </a:cubicBezTo>
                    <a:cubicBezTo>
                      <a:pt x="16191" y="5314"/>
                      <a:pt x="16141" y="6668"/>
                      <a:pt x="17068" y="7495"/>
                    </a:cubicBezTo>
                    <a:cubicBezTo>
                      <a:pt x="17118" y="7545"/>
                      <a:pt x="17193" y="7595"/>
                      <a:pt x="17218" y="7670"/>
                    </a:cubicBezTo>
                    <a:cubicBezTo>
                      <a:pt x="17076" y="7686"/>
                      <a:pt x="16937" y="7694"/>
                      <a:pt x="16800" y="7694"/>
                    </a:cubicBezTo>
                    <a:cubicBezTo>
                      <a:pt x="16090" y="7694"/>
                      <a:pt x="15442" y="7488"/>
                      <a:pt x="14812" y="7194"/>
                    </a:cubicBezTo>
                    <a:cubicBezTo>
                      <a:pt x="14111" y="6868"/>
                      <a:pt x="13860" y="6166"/>
                      <a:pt x="13885" y="5540"/>
                    </a:cubicBezTo>
                    <a:cubicBezTo>
                      <a:pt x="13885" y="5281"/>
                      <a:pt x="14043" y="5133"/>
                      <a:pt x="14258" y="5133"/>
                    </a:cubicBezTo>
                    <a:cubicBezTo>
                      <a:pt x="14314" y="5133"/>
                      <a:pt x="14374" y="5143"/>
                      <a:pt x="14436" y="5164"/>
                    </a:cubicBezTo>
                    <a:cubicBezTo>
                      <a:pt x="14411" y="5189"/>
                      <a:pt x="14386" y="5189"/>
                      <a:pt x="14361" y="5214"/>
                    </a:cubicBezTo>
                    <a:cubicBezTo>
                      <a:pt x="14211" y="5364"/>
                      <a:pt x="14136" y="5540"/>
                      <a:pt x="14236" y="5740"/>
                    </a:cubicBezTo>
                    <a:cubicBezTo>
                      <a:pt x="14336" y="5966"/>
                      <a:pt x="14512" y="6066"/>
                      <a:pt x="14737" y="6066"/>
                    </a:cubicBezTo>
                    <a:cubicBezTo>
                      <a:pt x="15088" y="6041"/>
                      <a:pt x="15364" y="5690"/>
                      <a:pt x="15314" y="5314"/>
                    </a:cubicBezTo>
                    <a:cubicBezTo>
                      <a:pt x="15238" y="4813"/>
                      <a:pt x="14862" y="4462"/>
                      <a:pt x="14386" y="4462"/>
                    </a:cubicBezTo>
                    <a:cubicBezTo>
                      <a:pt x="14370" y="4461"/>
                      <a:pt x="14353" y="4461"/>
                      <a:pt x="14336" y="4461"/>
                    </a:cubicBezTo>
                    <a:cubicBezTo>
                      <a:pt x="13829" y="4461"/>
                      <a:pt x="13356" y="4827"/>
                      <a:pt x="13283" y="5264"/>
                    </a:cubicBezTo>
                    <a:cubicBezTo>
                      <a:pt x="13158" y="5991"/>
                      <a:pt x="13359" y="6592"/>
                      <a:pt x="13785" y="7169"/>
                    </a:cubicBezTo>
                    <a:cubicBezTo>
                      <a:pt x="13910" y="7369"/>
                      <a:pt x="14136" y="7495"/>
                      <a:pt x="14286" y="7670"/>
                    </a:cubicBezTo>
                    <a:cubicBezTo>
                      <a:pt x="14186" y="7645"/>
                      <a:pt x="14111" y="7570"/>
                      <a:pt x="14010" y="7570"/>
                    </a:cubicBezTo>
                    <a:cubicBezTo>
                      <a:pt x="13459" y="7444"/>
                      <a:pt x="12908" y="7269"/>
                      <a:pt x="12381" y="7119"/>
                    </a:cubicBezTo>
                    <a:cubicBezTo>
                      <a:pt x="11349" y="6817"/>
                      <a:pt x="10316" y="6516"/>
                      <a:pt x="9252" y="6516"/>
                    </a:cubicBezTo>
                    <a:cubicBezTo>
                      <a:pt x="9076" y="6516"/>
                      <a:pt x="8900" y="6524"/>
                      <a:pt x="8722" y="6542"/>
                    </a:cubicBezTo>
                    <a:cubicBezTo>
                      <a:pt x="8221" y="6592"/>
                      <a:pt x="7745" y="6693"/>
                      <a:pt x="7268" y="6893"/>
                    </a:cubicBezTo>
                    <a:cubicBezTo>
                      <a:pt x="6767" y="7119"/>
                      <a:pt x="6241" y="7369"/>
                      <a:pt x="5689" y="7495"/>
                    </a:cubicBezTo>
                    <a:cubicBezTo>
                      <a:pt x="5564" y="7522"/>
                      <a:pt x="5438" y="7536"/>
                      <a:pt x="5314" y="7536"/>
                    </a:cubicBezTo>
                    <a:cubicBezTo>
                      <a:pt x="5093" y="7536"/>
                      <a:pt x="4880" y="7491"/>
                      <a:pt x="4687" y="7394"/>
                    </a:cubicBezTo>
                    <a:cubicBezTo>
                      <a:pt x="4161" y="7119"/>
                      <a:pt x="3810" y="6642"/>
                      <a:pt x="3659" y="6041"/>
                    </a:cubicBezTo>
                    <a:cubicBezTo>
                      <a:pt x="3471" y="5310"/>
                      <a:pt x="4059" y="4579"/>
                      <a:pt x="4756" y="4579"/>
                    </a:cubicBezTo>
                    <a:cubicBezTo>
                      <a:pt x="4799" y="4579"/>
                      <a:pt x="4843" y="4581"/>
                      <a:pt x="4887" y="4587"/>
                    </a:cubicBezTo>
                    <a:cubicBezTo>
                      <a:pt x="4687" y="4637"/>
                      <a:pt x="4562" y="4763"/>
                      <a:pt x="4537" y="4988"/>
                    </a:cubicBezTo>
                    <a:cubicBezTo>
                      <a:pt x="4512" y="5264"/>
                      <a:pt x="4637" y="5490"/>
                      <a:pt x="4887" y="5590"/>
                    </a:cubicBezTo>
                    <a:cubicBezTo>
                      <a:pt x="4983" y="5630"/>
                      <a:pt x="5084" y="5649"/>
                      <a:pt x="5184" y="5649"/>
                    </a:cubicBezTo>
                    <a:cubicBezTo>
                      <a:pt x="5397" y="5649"/>
                      <a:pt x="5603" y="5560"/>
                      <a:pt x="5740" y="5389"/>
                    </a:cubicBezTo>
                    <a:cubicBezTo>
                      <a:pt x="6141" y="4888"/>
                      <a:pt x="5840" y="4136"/>
                      <a:pt x="5188" y="3961"/>
                    </a:cubicBezTo>
                    <a:cubicBezTo>
                      <a:pt x="5068" y="3930"/>
                      <a:pt x="4943" y="3915"/>
                      <a:pt x="4816" y="3915"/>
                    </a:cubicBezTo>
                    <a:cubicBezTo>
                      <a:pt x="4124" y="3915"/>
                      <a:pt x="3383" y="4357"/>
                      <a:pt x="3108" y="5013"/>
                    </a:cubicBezTo>
                    <a:cubicBezTo>
                      <a:pt x="2832" y="5690"/>
                      <a:pt x="2983" y="6317"/>
                      <a:pt x="3334" y="6918"/>
                    </a:cubicBezTo>
                    <a:cubicBezTo>
                      <a:pt x="3459" y="7144"/>
                      <a:pt x="3634" y="7319"/>
                      <a:pt x="3810" y="7495"/>
                    </a:cubicBezTo>
                    <a:cubicBezTo>
                      <a:pt x="3785" y="7520"/>
                      <a:pt x="3766" y="7526"/>
                      <a:pt x="3750" y="7526"/>
                    </a:cubicBezTo>
                    <a:cubicBezTo>
                      <a:pt x="3735" y="7526"/>
                      <a:pt x="3722" y="7520"/>
                      <a:pt x="3710" y="7520"/>
                    </a:cubicBezTo>
                    <a:cubicBezTo>
                      <a:pt x="3233" y="7470"/>
                      <a:pt x="2782" y="7319"/>
                      <a:pt x="2306" y="7219"/>
                    </a:cubicBezTo>
                    <a:cubicBezTo>
                      <a:pt x="2110" y="7170"/>
                      <a:pt x="1914" y="7132"/>
                      <a:pt x="1711" y="7132"/>
                    </a:cubicBezTo>
                    <a:cubicBezTo>
                      <a:pt x="1603" y="7132"/>
                      <a:pt x="1492" y="7143"/>
                      <a:pt x="1379" y="7169"/>
                    </a:cubicBezTo>
                    <a:cubicBezTo>
                      <a:pt x="627" y="7294"/>
                      <a:pt x="301" y="7695"/>
                      <a:pt x="151" y="8572"/>
                    </a:cubicBezTo>
                    <a:cubicBezTo>
                      <a:pt x="0" y="9349"/>
                      <a:pt x="577" y="10176"/>
                      <a:pt x="1354" y="10327"/>
                    </a:cubicBezTo>
                    <a:cubicBezTo>
                      <a:pt x="1409" y="10336"/>
                      <a:pt x="1464" y="10341"/>
                      <a:pt x="1519" y="10341"/>
                    </a:cubicBezTo>
                    <a:cubicBezTo>
                      <a:pt x="1884" y="10341"/>
                      <a:pt x="2216" y="10131"/>
                      <a:pt x="2281" y="9825"/>
                    </a:cubicBezTo>
                    <a:cubicBezTo>
                      <a:pt x="2356" y="9550"/>
                      <a:pt x="2206" y="9249"/>
                      <a:pt x="1980" y="9174"/>
                    </a:cubicBezTo>
                    <a:cubicBezTo>
                      <a:pt x="1916" y="9151"/>
                      <a:pt x="1853" y="9140"/>
                      <a:pt x="1791" y="9140"/>
                    </a:cubicBezTo>
                    <a:cubicBezTo>
                      <a:pt x="1586" y="9140"/>
                      <a:pt x="1406" y="9263"/>
                      <a:pt x="1329" y="9475"/>
                    </a:cubicBezTo>
                    <a:cubicBezTo>
                      <a:pt x="1293" y="9558"/>
                      <a:pt x="1262" y="9591"/>
                      <a:pt x="1230" y="9591"/>
                    </a:cubicBezTo>
                    <a:cubicBezTo>
                      <a:pt x="1194" y="9591"/>
                      <a:pt x="1155" y="9552"/>
                      <a:pt x="1103" y="9500"/>
                    </a:cubicBezTo>
                    <a:cubicBezTo>
                      <a:pt x="777" y="9174"/>
                      <a:pt x="702" y="8798"/>
                      <a:pt x="852" y="8347"/>
                    </a:cubicBezTo>
                    <a:cubicBezTo>
                      <a:pt x="978" y="7946"/>
                      <a:pt x="1203" y="7795"/>
                      <a:pt x="1629" y="7795"/>
                    </a:cubicBezTo>
                    <a:cubicBezTo>
                      <a:pt x="1676" y="7792"/>
                      <a:pt x="1723" y="7790"/>
                      <a:pt x="1769" y="7790"/>
                    </a:cubicBezTo>
                    <a:cubicBezTo>
                      <a:pt x="2067" y="7790"/>
                      <a:pt x="2350" y="7856"/>
                      <a:pt x="2632" y="7921"/>
                    </a:cubicBezTo>
                    <a:cubicBezTo>
                      <a:pt x="3584" y="8146"/>
                      <a:pt x="4512" y="8347"/>
                      <a:pt x="5514" y="8347"/>
                    </a:cubicBezTo>
                    <a:cubicBezTo>
                      <a:pt x="8388" y="8338"/>
                      <a:pt x="11265" y="8336"/>
                      <a:pt x="14142" y="8336"/>
                    </a:cubicBezTo>
                    <a:cubicBezTo>
                      <a:pt x="19897" y="8336"/>
                      <a:pt x="25656" y="8347"/>
                      <a:pt x="31404" y="8347"/>
                    </a:cubicBezTo>
                    <a:lnTo>
                      <a:pt x="35965" y="8347"/>
                    </a:lnTo>
                    <a:lnTo>
                      <a:pt x="35965" y="4462"/>
                    </a:lnTo>
                    <a:cubicBezTo>
                      <a:pt x="35965" y="3685"/>
                      <a:pt x="35665" y="2908"/>
                      <a:pt x="35665" y="2908"/>
                    </a:cubicBezTo>
                    <a:cubicBezTo>
                      <a:pt x="35239" y="1906"/>
                      <a:pt x="34612" y="1079"/>
                      <a:pt x="33685" y="502"/>
                    </a:cubicBezTo>
                    <a:cubicBezTo>
                      <a:pt x="33187" y="191"/>
                      <a:pt x="32655" y="0"/>
                      <a:pt x="32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300" name="Google Shape;300;p31"/>
            <p:cNvSpPr/>
            <p:nvPr/>
          </p:nvSpPr>
          <p:spPr>
            <a:xfrm>
              <a:off x="429421" y="1285161"/>
              <a:ext cx="18300" cy="2514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grpSp>
        <p:nvGrpSpPr>
          <p:cNvPr id="301" name="Google Shape;301;p31"/>
          <p:cNvGrpSpPr/>
          <p:nvPr/>
        </p:nvGrpSpPr>
        <p:grpSpPr>
          <a:xfrm flipH="1">
            <a:off x="7669860" y="495732"/>
            <a:ext cx="835242" cy="4152037"/>
            <a:chOff x="331764" y="304590"/>
            <a:chExt cx="900239" cy="4475142"/>
          </a:xfrm>
        </p:grpSpPr>
        <p:grpSp>
          <p:nvGrpSpPr>
            <p:cNvPr id="302" name="Google Shape;302;p31"/>
            <p:cNvGrpSpPr/>
            <p:nvPr/>
          </p:nvGrpSpPr>
          <p:grpSpPr>
            <a:xfrm>
              <a:off x="331775" y="304590"/>
              <a:ext cx="900228" cy="831192"/>
              <a:chOff x="1936850" y="1333975"/>
              <a:chExt cx="1013200" cy="935500"/>
            </a:xfrm>
          </p:grpSpPr>
          <p:sp>
            <p:nvSpPr>
              <p:cNvPr id="303" name="Google Shape;303;p31"/>
              <p:cNvSpPr/>
              <p:nvPr/>
            </p:nvSpPr>
            <p:spPr>
              <a:xfrm>
                <a:off x="1936850" y="1530525"/>
                <a:ext cx="181100" cy="738950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29558" extrusionOk="0">
                    <a:moveTo>
                      <a:pt x="4512" y="6951"/>
                    </a:moveTo>
                    <a:lnTo>
                      <a:pt x="4512" y="11813"/>
                    </a:lnTo>
                    <a:cubicBezTo>
                      <a:pt x="4011" y="10209"/>
                      <a:pt x="3635" y="8605"/>
                      <a:pt x="4512" y="6951"/>
                    </a:cubicBezTo>
                    <a:close/>
                    <a:moveTo>
                      <a:pt x="2884" y="16942"/>
                    </a:moveTo>
                    <a:cubicBezTo>
                      <a:pt x="3364" y="16942"/>
                      <a:pt x="3834" y="17224"/>
                      <a:pt x="4061" y="17728"/>
                    </a:cubicBezTo>
                    <a:cubicBezTo>
                      <a:pt x="4211" y="18129"/>
                      <a:pt x="4236" y="18530"/>
                      <a:pt x="4036" y="18931"/>
                    </a:cubicBezTo>
                    <a:cubicBezTo>
                      <a:pt x="4006" y="19007"/>
                      <a:pt x="3984" y="19065"/>
                      <a:pt x="3950" y="19065"/>
                    </a:cubicBezTo>
                    <a:cubicBezTo>
                      <a:pt x="3928" y="19065"/>
                      <a:pt x="3900" y="19040"/>
                      <a:pt x="3860" y="18981"/>
                    </a:cubicBezTo>
                    <a:cubicBezTo>
                      <a:pt x="3710" y="18756"/>
                      <a:pt x="3485" y="18630"/>
                      <a:pt x="3234" y="18555"/>
                    </a:cubicBezTo>
                    <a:cubicBezTo>
                      <a:pt x="3163" y="18539"/>
                      <a:pt x="3094" y="18531"/>
                      <a:pt x="3029" y="18531"/>
                    </a:cubicBezTo>
                    <a:cubicBezTo>
                      <a:pt x="2794" y="18531"/>
                      <a:pt x="2600" y="18635"/>
                      <a:pt x="2482" y="18831"/>
                    </a:cubicBezTo>
                    <a:cubicBezTo>
                      <a:pt x="2332" y="19056"/>
                      <a:pt x="2382" y="19382"/>
                      <a:pt x="2582" y="19633"/>
                    </a:cubicBezTo>
                    <a:cubicBezTo>
                      <a:pt x="2810" y="19887"/>
                      <a:pt x="3137" y="20020"/>
                      <a:pt x="3469" y="20020"/>
                    </a:cubicBezTo>
                    <a:cubicBezTo>
                      <a:pt x="3759" y="20020"/>
                      <a:pt x="4053" y="19918"/>
                      <a:pt x="4287" y="19708"/>
                    </a:cubicBezTo>
                    <a:cubicBezTo>
                      <a:pt x="4337" y="19658"/>
                      <a:pt x="4387" y="19583"/>
                      <a:pt x="4487" y="19507"/>
                    </a:cubicBezTo>
                    <a:lnTo>
                      <a:pt x="4487" y="27177"/>
                    </a:lnTo>
                    <a:cubicBezTo>
                      <a:pt x="4337" y="26801"/>
                      <a:pt x="4211" y="26450"/>
                      <a:pt x="4086" y="26124"/>
                    </a:cubicBezTo>
                    <a:cubicBezTo>
                      <a:pt x="3535" y="24796"/>
                      <a:pt x="2833" y="23568"/>
                      <a:pt x="2131" y="22339"/>
                    </a:cubicBezTo>
                    <a:cubicBezTo>
                      <a:pt x="1655" y="21512"/>
                      <a:pt x="1304" y="20635"/>
                      <a:pt x="1179" y="19683"/>
                    </a:cubicBezTo>
                    <a:cubicBezTo>
                      <a:pt x="1028" y="18705"/>
                      <a:pt x="1304" y="17853"/>
                      <a:pt x="2131" y="17202"/>
                    </a:cubicBezTo>
                    <a:cubicBezTo>
                      <a:pt x="2360" y="17025"/>
                      <a:pt x="2624" y="16942"/>
                      <a:pt x="2884" y="16942"/>
                    </a:cubicBezTo>
                    <a:close/>
                    <a:moveTo>
                      <a:pt x="5594" y="0"/>
                    </a:moveTo>
                    <a:cubicBezTo>
                      <a:pt x="5535" y="0"/>
                      <a:pt x="5475" y="3"/>
                      <a:pt x="5414" y="9"/>
                    </a:cubicBezTo>
                    <a:cubicBezTo>
                      <a:pt x="4763" y="59"/>
                      <a:pt x="4161" y="485"/>
                      <a:pt x="4011" y="1136"/>
                    </a:cubicBezTo>
                    <a:cubicBezTo>
                      <a:pt x="3886" y="1638"/>
                      <a:pt x="4011" y="2139"/>
                      <a:pt x="4136" y="2640"/>
                    </a:cubicBezTo>
                    <a:cubicBezTo>
                      <a:pt x="4236" y="2966"/>
                      <a:pt x="4312" y="3317"/>
                      <a:pt x="4362" y="3668"/>
                    </a:cubicBezTo>
                    <a:cubicBezTo>
                      <a:pt x="4287" y="3668"/>
                      <a:pt x="4236" y="3618"/>
                      <a:pt x="4211" y="3567"/>
                    </a:cubicBezTo>
                    <a:cubicBezTo>
                      <a:pt x="3710" y="3091"/>
                      <a:pt x="3134" y="2841"/>
                      <a:pt x="2432" y="2841"/>
                    </a:cubicBezTo>
                    <a:cubicBezTo>
                      <a:pt x="1304" y="2866"/>
                      <a:pt x="502" y="4169"/>
                      <a:pt x="778" y="5096"/>
                    </a:cubicBezTo>
                    <a:cubicBezTo>
                      <a:pt x="910" y="5528"/>
                      <a:pt x="1307" y="5783"/>
                      <a:pt x="1698" y="5783"/>
                    </a:cubicBezTo>
                    <a:cubicBezTo>
                      <a:pt x="1897" y="5783"/>
                      <a:pt x="2095" y="5717"/>
                      <a:pt x="2256" y="5572"/>
                    </a:cubicBezTo>
                    <a:cubicBezTo>
                      <a:pt x="2482" y="5347"/>
                      <a:pt x="2532" y="5096"/>
                      <a:pt x="2432" y="4796"/>
                    </a:cubicBezTo>
                    <a:cubicBezTo>
                      <a:pt x="2332" y="4545"/>
                      <a:pt x="2156" y="4420"/>
                      <a:pt x="1931" y="4395"/>
                    </a:cubicBezTo>
                    <a:cubicBezTo>
                      <a:pt x="1911" y="4393"/>
                      <a:pt x="1892" y="4392"/>
                      <a:pt x="1873" y="4392"/>
                    </a:cubicBezTo>
                    <a:cubicBezTo>
                      <a:pt x="1630" y="4392"/>
                      <a:pt x="1472" y="4541"/>
                      <a:pt x="1379" y="4821"/>
                    </a:cubicBezTo>
                    <a:cubicBezTo>
                      <a:pt x="1379" y="4545"/>
                      <a:pt x="1429" y="4319"/>
                      <a:pt x="1530" y="4144"/>
                    </a:cubicBezTo>
                    <a:cubicBezTo>
                      <a:pt x="1746" y="3760"/>
                      <a:pt x="2031" y="3491"/>
                      <a:pt x="2495" y="3491"/>
                    </a:cubicBezTo>
                    <a:cubicBezTo>
                      <a:pt x="2515" y="3491"/>
                      <a:pt x="2536" y="3491"/>
                      <a:pt x="2557" y="3492"/>
                    </a:cubicBezTo>
                    <a:cubicBezTo>
                      <a:pt x="3209" y="3517"/>
                      <a:pt x="3660" y="3868"/>
                      <a:pt x="4061" y="4319"/>
                    </a:cubicBezTo>
                    <a:cubicBezTo>
                      <a:pt x="4287" y="4570"/>
                      <a:pt x="4337" y="4896"/>
                      <a:pt x="4337" y="5197"/>
                    </a:cubicBezTo>
                    <a:cubicBezTo>
                      <a:pt x="4362" y="5572"/>
                      <a:pt x="4236" y="5923"/>
                      <a:pt x="4086" y="6249"/>
                    </a:cubicBezTo>
                    <a:cubicBezTo>
                      <a:pt x="3911" y="6725"/>
                      <a:pt x="3635" y="7177"/>
                      <a:pt x="3510" y="7678"/>
                    </a:cubicBezTo>
                    <a:cubicBezTo>
                      <a:pt x="3259" y="8630"/>
                      <a:pt x="3309" y="9557"/>
                      <a:pt x="3485" y="10510"/>
                    </a:cubicBezTo>
                    <a:cubicBezTo>
                      <a:pt x="3735" y="11738"/>
                      <a:pt x="4186" y="12941"/>
                      <a:pt x="4462" y="14169"/>
                    </a:cubicBezTo>
                    <a:cubicBezTo>
                      <a:pt x="4437" y="14144"/>
                      <a:pt x="4412" y="14094"/>
                      <a:pt x="4387" y="14069"/>
                    </a:cubicBezTo>
                    <a:cubicBezTo>
                      <a:pt x="3886" y="13392"/>
                      <a:pt x="3209" y="13116"/>
                      <a:pt x="2382" y="13116"/>
                    </a:cubicBezTo>
                    <a:cubicBezTo>
                      <a:pt x="2360" y="13115"/>
                      <a:pt x="2338" y="13115"/>
                      <a:pt x="2317" y="13115"/>
                    </a:cubicBezTo>
                    <a:cubicBezTo>
                      <a:pt x="1876" y="13115"/>
                      <a:pt x="1571" y="13361"/>
                      <a:pt x="1379" y="13768"/>
                    </a:cubicBezTo>
                    <a:cubicBezTo>
                      <a:pt x="1204" y="14119"/>
                      <a:pt x="1229" y="14495"/>
                      <a:pt x="1479" y="14846"/>
                    </a:cubicBezTo>
                    <a:cubicBezTo>
                      <a:pt x="1653" y="15072"/>
                      <a:pt x="1918" y="15185"/>
                      <a:pt x="2177" y="15185"/>
                    </a:cubicBezTo>
                    <a:cubicBezTo>
                      <a:pt x="2406" y="15185"/>
                      <a:pt x="2630" y="15097"/>
                      <a:pt x="2783" y="14921"/>
                    </a:cubicBezTo>
                    <a:cubicBezTo>
                      <a:pt x="2958" y="14695"/>
                      <a:pt x="2908" y="14370"/>
                      <a:pt x="2708" y="14194"/>
                    </a:cubicBezTo>
                    <a:cubicBezTo>
                      <a:pt x="2614" y="14100"/>
                      <a:pt x="2514" y="14056"/>
                      <a:pt x="2412" y="14056"/>
                    </a:cubicBezTo>
                    <a:cubicBezTo>
                      <a:pt x="2296" y="14056"/>
                      <a:pt x="2176" y="14113"/>
                      <a:pt x="2056" y="14219"/>
                    </a:cubicBezTo>
                    <a:cubicBezTo>
                      <a:pt x="2036" y="14239"/>
                      <a:pt x="2015" y="14276"/>
                      <a:pt x="1982" y="14276"/>
                    </a:cubicBezTo>
                    <a:cubicBezTo>
                      <a:pt x="1974" y="14276"/>
                      <a:pt x="1965" y="14274"/>
                      <a:pt x="1956" y="14269"/>
                    </a:cubicBezTo>
                    <a:cubicBezTo>
                      <a:pt x="1906" y="13994"/>
                      <a:pt x="2056" y="13768"/>
                      <a:pt x="2307" y="13768"/>
                    </a:cubicBezTo>
                    <a:cubicBezTo>
                      <a:pt x="2372" y="13762"/>
                      <a:pt x="2437" y="13759"/>
                      <a:pt x="2501" y="13759"/>
                    </a:cubicBezTo>
                    <a:cubicBezTo>
                      <a:pt x="2950" y="13759"/>
                      <a:pt x="3356" y="13912"/>
                      <a:pt x="3685" y="14219"/>
                    </a:cubicBezTo>
                    <a:cubicBezTo>
                      <a:pt x="4036" y="14545"/>
                      <a:pt x="4161" y="14996"/>
                      <a:pt x="4312" y="15447"/>
                    </a:cubicBezTo>
                    <a:cubicBezTo>
                      <a:pt x="4487" y="15974"/>
                      <a:pt x="4562" y="16525"/>
                      <a:pt x="4487" y="17126"/>
                    </a:cubicBezTo>
                    <a:cubicBezTo>
                      <a:pt x="4387" y="17001"/>
                      <a:pt x="4312" y="16926"/>
                      <a:pt x="4211" y="16826"/>
                    </a:cubicBezTo>
                    <a:cubicBezTo>
                      <a:pt x="3817" y="16465"/>
                      <a:pt x="3387" y="16281"/>
                      <a:pt x="2914" y="16281"/>
                    </a:cubicBezTo>
                    <a:cubicBezTo>
                      <a:pt x="2696" y="16281"/>
                      <a:pt x="2469" y="16321"/>
                      <a:pt x="2231" y="16400"/>
                    </a:cubicBezTo>
                    <a:cubicBezTo>
                      <a:pt x="1780" y="16550"/>
                      <a:pt x="1454" y="16876"/>
                      <a:pt x="1179" y="17252"/>
                    </a:cubicBezTo>
                    <a:cubicBezTo>
                      <a:pt x="703" y="17828"/>
                      <a:pt x="452" y="18505"/>
                      <a:pt x="477" y="19257"/>
                    </a:cubicBezTo>
                    <a:cubicBezTo>
                      <a:pt x="502" y="20209"/>
                      <a:pt x="828" y="21111"/>
                      <a:pt x="1229" y="21964"/>
                    </a:cubicBezTo>
                    <a:cubicBezTo>
                      <a:pt x="1630" y="22841"/>
                      <a:pt x="2156" y="23643"/>
                      <a:pt x="2582" y="24470"/>
                    </a:cubicBezTo>
                    <a:cubicBezTo>
                      <a:pt x="3234" y="25748"/>
                      <a:pt x="3860" y="27026"/>
                      <a:pt x="4211" y="28430"/>
                    </a:cubicBezTo>
                    <a:cubicBezTo>
                      <a:pt x="4261" y="28655"/>
                      <a:pt x="4312" y="28881"/>
                      <a:pt x="4362" y="29106"/>
                    </a:cubicBezTo>
                    <a:cubicBezTo>
                      <a:pt x="4337" y="29081"/>
                      <a:pt x="4312" y="29056"/>
                      <a:pt x="4312" y="29031"/>
                    </a:cubicBezTo>
                    <a:cubicBezTo>
                      <a:pt x="3986" y="28104"/>
                      <a:pt x="3485" y="27277"/>
                      <a:pt x="2983" y="26475"/>
                    </a:cubicBezTo>
                    <a:cubicBezTo>
                      <a:pt x="2557" y="25798"/>
                      <a:pt x="2081" y="25172"/>
                      <a:pt x="1404" y="24771"/>
                    </a:cubicBezTo>
                    <a:cubicBezTo>
                      <a:pt x="1152" y="24610"/>
                      <a:pt x="900" y="24492"/>
                      <a:pt x="610" y="24492"/>
                    </a:cubicBezTo>
                    <a:cubicBezTo>
                      <a:pt x="583" y="24492"/>
                      <a:pt x="555" y="24493"/>
                      <a:pt x="527" y="24495"/>
                    </a:cubicBezTo>
                    <a:cubicBezTo>
                      <a:pt x="251" y="24495"/>
                      <a:pt x="1" y="24720"/>
                      <a:pt x="1" y="24996"/>
                    </a:cubicBezTo>
                    <a:cubicBezTo>
                      <a:pt x="1" y="25222"/>
                      <a:pt x="76" y="25397"/>
                      <a:pt x="201" y="25573"/>
                    </a:cubicBezTo>
                    <a:cubicBezTo>
                      <a:pt x="577" y="26149"/>
                      <a:pt x="1104" y="26600"/>
                      <a:pt x="1630" y="27026"/>
                    </a:cubicBezTo>
                    <a:cubicBezTo>
                      <a:pt x="2131" y="27427"/>
                      <a:pt x="2607" y="27828"/>
                      <a:pt x="3033" y="28329"/>
                    </a:cubicBezTo>
                    <a:cubicBezTo>
                      <a:pt x="3334" y="28655"/>
                      <a:pt x="3535" y="29031"/>
                      <a:pt x="3710" y="29432"/>
                    </a:cubicBezTo>
                    <a:cubicBezTo>
                      <a:pt x="3735" y="29507"/>
                      <a:pt x="3810" y="29558"/>
                      <a:pt x="3911" y="29558"/>
                    </a:cubicBezTo>
                    <a:lnTo>
                      <a:pt x="5013" y="29558"/>
                    </a:lnTo>
                    <a:cubicBezTo>
                      <a:pt x="5089" y="29558"/>
                      <a:pt x="5164" y="29507"/>
                      <a:pt x="5164" y="29407"/>
                    </a:cubicBezTo>
                    <a:lnTo>
                      <a:pt x="5164" y="5071"/>
                    </a:lnTo>
                    <a:cubicBezTo>
                      <a:pt x="5164" y="4846"/>
                      <a:pt x="5139" y="4445"/>
                      <a:pt x="5089" y="4219"/>
                    </a:cubicBezTo>
                    <a:cubicBezTo>
                      <a:pt x="4963" y="3593"/>
                      <a:pt x="4888" y="2966"/>
                      <a:pt x="4713" y="2339"/>
                    </a:cubicBezTo>
                    <a:cubicBezTo>
                      <a:pt x="4637" y="2039"/>
                      <a:pt x="4587" y="1738"/>
                      <a:pt x="4612" y="1412"/>
                    </a:cubicBezTo>
                    <a:cubicBezTo>
                      <a:pt x="4637" y="1011"/>
                      <a:pt x="4838" y="685"/>
                      <a:pt x="5615" y="660"/>
                    </a:cubicBezTo>
                    <a:cubicBezTo>
                      <a:pt x="5891" y="660"/>
                      <a:pt x="6166" y="785"/>
                      <a:pt x="6342" y="986"/>
                    </a:cubicBezTo>
                    <a:cubicBezTo>
                      <a:pt x="6442" y="1086"/>
                      <a:pt x="6467" y="1161"/>
                      <a:pt x="6266" y="1212"/>
                    </a:cubicBezTo>
                    <a:cubicBezTo>
                      <a:pt x="6041" y="1287"/>
                      <a:pt x="5966" y="1462"/>
                      <a:pt x="5966" y="1688"/>
                    </a:cubicBezTo>
                    <a:cubicBezTo>
                      <a:pt x="5966" y="1913"/>
                      <a:pt x="6091" y="2064"/>
                      <a:pt x="6317" y="2139"/>
                    </a:cubicBezTo>
                    <a:cubicBezTo>
                      <a:pt x="6383" y="2164"/>
                      <a:pt x="6450" y="2176"/>
                      <a:pt x="6516" y="2176"/>
                    </a:cubicBezTo>
                    <a:cubicBezTo>
                      <a:pt x="6775" y="2176"/>
                      <a:pt x="7014" y="1992"/>
                      <a:pt x="7094" y="1713"/>
                    </a:cubicBezTo>
                    <a:cubicBezTo>
                      <a:pt x="7244" y="1262"/>
                      <a:pt x="7144" y="886"/>
                      <a:pt x="6818" y="560"/>
                    </a:cubicBezTo>
                    <a:cubicBezTo>
                      <a:pt x="6483" y="181"/>
                      <a:pt x="6070" y="0"/>
                      <a:pt x="55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304" name="Google Shape;304;p31"/>
              <p:cNvSpPr/>
              <p:nvPr/>
            </p:nvSpPr>
            <p:spPr>
              <a:xfrm>
                <a:off x="2050900" y="1333975"/>
                <a:ext cx="899150" cy="258550"/>
              </a:xfrm>
              <a:custGeom>
                <a:avLst/>
                <a:gdLst/>
                <a:ahLst/>
                <a:cxnLst/>
                <a:rect l="l" t="t" r="r" b="b"/>
                <a:pathLst>
                  <a:path w="35966" h="10342" extrusionOk="0">
                    <a:moveTo>
                      <a:pt x="9229" y="7144"/>
                    </a:moveTo>
                    <a:cubicBezTo>
                      <a:pt x="10143" y="7144"/>
                      <a:pt x="11049" y="7387"/>
                      <a:pt x="11955" y="7670"/>
                    </a:cubicBezTo>
                    <a:lnTo>
                      <a:pt x="7093" y="7670"/>
                    </a:lnTo>
                    <a:cubicBezTo>
                      <a:pt x="7813" y="7288"/>
                      <a:pt x="8523" y="7144"/>
                      <a:pt x="9229" y="7144"/>
                    </a:cubicBezTo>
                    <a:close/>
                    <a:moveTo>
                      <a:pt x="19351" y="4316"/>
                    </a:moveTo>
                    <a:cubicBezTo>
                      <a:pt x="19715" y="4316"/>
                      <a:pt x="20090" y="4381"/>
                      <a:pt x="20477" y="4487"/>
                    </a:cubicBezTo>
                    <a:cubicBezTo>
                      <a:pt x="21454" y="4763"/>
                      <a:pt x="22331" y="5239"/>
                      <a:pt x="23208" y="5715"/>
                    </a:cubicBezTo>
                    <a:cubicBezTo>
                      <a:pt x="24487" y="6442"/>
                      <a:pt x="25790" y="7119"/>
                      <a:pt x="27193" y="7620"/>
                    </a:cubicBezTo>
                    <a:cubicBezTo>
                      <a:pt x="27218" y="7620"/>
                      <a:pt x="27243" y="7645"/>
                      <a:pt x="27319" y="7670"/>
                    </a:cubicBezTo>
                    <a:lnTo>
                      <a:pt x="19675" y="7670"/>
                    </a:lnTo>
                    <a:cubicBezTo>
                      <a:pt x="19675" y="7570"/>
                      <a:pt x="19775" y="7520"/>
                      <a:pt x="19825" y="7470"/>
                    </a:cubicBezTo>
                    <a:cubicBezTo>
                      <a:pt x="20276" y="6968"/>
                      <a:pt x="20251" y="6216"/>
                      <a:pt x="19775" y="5765"/>
                    </a:cubicBezTo>
                    <a:cubicBezTo>
                      <a:pt x="19616" y="5638"/>
                      <a:pt x="19427" y="5572"/>
                      <a:pt x="19253" y="5572"/>
                    </a:cubicBezTo>
                    <a:cubicBezTo>
                      <a:pt x="19152" y="5572"/>
                      <a:pt x="19055" y="5594"/>
                      <a:pt x="18973" y="5640"/>
                    </a:cubicBezTo>
                    <a:cubicBezTo>
                      <a:pt x="18697" y="5815"/>
                      <a:pt x="18597" y="6091"/>
                      <a:pt x="18697" y="6417"/>
                    </a:cubicBezTo>
                    <a:cubicBezTo>
                      <a:pt x="18747" y="6668"/>
                      <a:pt x="18872" y="6893"/>
                      <a:pt x="19098" y="7043"/>
                    </a:cubicBezTo>
                    <a:cubicBezTo>
                      <a:pt x="19223" y="7119"/>
                      <a:pt x="19198" y="7169"/>
                      <a:pt x="19073" y="7219"/>
                    </a:cubicBezTo>
                    <a:cubicBezTo>
                      <a:pt x="18867" y="7319"/>
                      <a:pt x="18654" y="7365"/>
                      <a:pt x="18446" y="7365"/>
                    </a:cubicBezTo>
                    <a:cubicBezTo>
                      <a:pt x="17871" y="7365"/>
                      <a:pt x="17339" y="7006"/>
                      <a:pt x="17118" y="6417"/>
                    </a:cubicBezTo>
                    <a:cubicBezTo>
                      <a:pt x="16943" y="5941"/>
                      <a:pt x="17193" y="5339"/>
                      <a:pt x="17695" y="4913"/>
                    </a:cubicBezTo>
                    <a:cubicBezTo>
                      <a:pt x="18218" y="4482"/>
                      <a:pt x="18771" y="4316"/>
                      <a:pt x="19351" y="4316"/>
                    </a:cubicBezTo>
                    <a:close/>
                    <a:moveTo>
                      <a:pt x="32075" y="0"/>
                    </a:moveTo>
                    <a:cubicBezTo>
                      <a:pt x="31954" y="0"/>
                      <a:pt x="31830" y="9"/>
                      <a:pt x="31705" y="26"/>
                    </a:cubicBezTo>
                    <a:cubicBezTo>
                      <a:pt x="30903" y="126"/>
                      <a:pt x="30351" y="627"/>
                      <a:pt x="29875" y="1229"/>
                    </a:cubicBezTo>
                    <a:cubicBezTo>
                      <a:pt x="29549" y="1630"/>
                      <a:pt x="29474" y="2106"/>
                      <a:pt x="29574" y="2582"/>
                    </a:cubicBezTo>
                    <a:cubicBezTo>
                      <a:pt x="29750" y="3485"/>
                      <a:pt x="30552" y="4111"/>
                      <a:pt x="31454" y="4136"/>
                    </a:cubicBezTo>
                    <a:cubicBezTo>
                      <a:pt x="31955" y="4136"/>
                      <a:pt x="32406" y="3961"/>
                      <a:pt x="32757" y="3635"/>
                    </a:cubicBezTo>
                    <a:cubicBezTo>
                      <a:pt x="33334" y="3084"/>
                      <a:pt x="33208" y="2432"/>
                      <a:pt x="32707" y="1705"/>
                    </a:cubicBezTo>
                    <a:cubicBezTo>
                      <a:pt x="32582" y="1555"/>
                      <a:pt x="32381" y="1480"/>
                      <a:pt x="32206" y="1429"/>
                    </a:cubicBezTo>
                    <a:cubicBezTo>
                      <a:pt x="32139" y="1409"/>
                      <a:pt x="32071" y="1400"/>
                      <a:pt x="32005" y="1400"/>
                    </a:cubicBezTo>
                    <a:cubicBezTo>
                      <a:pt x="31580" y="1400"/>
                      <a:pt x="31210" y="1787"/>
                      <a:pt x="31254" y="2156"/>
                    </a:cubicBezTo>
                    <a:cubicBezTo>
                      <a:pt x="31304" y="2582"/>
                      <a:pt x="31429" y="2933"/>
                      <a:pt x="31705" y="3234"/>
                    </a:cubicBezTo>
                    <a:cubicBezTo>
                      <a:pt x="31755" y="3284"/>
                      <a:pt x="31830" y="3309"/>
                      <a:pt x="31805" y="3384"/>
                    </a:cubicBezTo>
                    <a:cubicBezTo>
                      <a:pt x="31755" y="3459"/>
                      <a:pt x="31680" y="3459"/>
                      <a:pt x="31604" y="3459"/>
                    </a:cubicBezTo>
                    <a:lnTo>
                      <a:pt x="31304" y="3459"/>
                    </a:lnTo>
                    <a:cubicBezTo>
                      <a:pt x="30827" y="3384"/>
                      <a:pt x="30502" y="3134"/>
                      <a:pt x="30301" y="2733"/>
                    </a:cubicBezTo>
                    <a:cubicBezTo>
                      <a:pt x="30126" y="2382"/>
                      <a:pt x="30126" y="2006"/>
                      <a:pt x="30351" y="1655"/>
                    </a:cubicBezTo>
                    <a:cubicBezTo>
                      <a:pt x="30577" y="1354"/>
                      <a:pt x="30853" y="1079"/>
                      <a:pt x="31178" y="878"/>
                    </a:cubicBezTo>
                    <a:cubicBezTo>
                      <a:pt x="31445" y="718"/>
                      <a:pt x="31711" y="634"/>
                      <a:pt x="31995" y="634"/>
                    </a:cubicBezTo>
                    <a:cubicBezTo>
                      <a:pt x="32112" y="634"/>
                      <a:pt x="32232" y="648"/>
                      <a:pt x="32356" y="678"/>
                    </a:cubicBezTo>
                    <a:cubicBezTo>
                      <a:pt x="33309" y="853"/>
                      <a:pt x="33960" y="1429"/>
                      <a:pt x="34512" y="2156"/>
                    </a:cubicBezTo>
                    <a:cubicBezTo>
                      <a:pt x="35239" y="3084"/>
                      <a:pt x="35389" y="4186"/>
                      <a:pt x="35414" y="5289"/>
                    </a:cubicBezTo>
                    <a:cubicBezTo>
                      <a:pt x="35414" y="5439"/>
                      <a:pt x="35364" y="5490"/>
                      <a:pt x="35213" y="5515"/>
                    </a:cubicBezTo>
                    <a:cubicBezTo>
                      <a:pt x="35088" y="5515"/>
                      <a:pt x="34963" y="5540"/>
                      <a:pt x="34863" y="5565"/>
                    </a:cubicBezTo>
                    <a:cubicBezTo>
                      <a:pt x="34436" y="5690"/>
                      <a:pt x="34311" y="6191"/>
                      <a:pt x="34612" y="6517"/>
                    </a:cubicBezTo>
                    <a:cubicBezTo>
                      <a:pt x="34762" y="6668"/>
                      <a:pt x="34913" y="6793"/>
                      <a:pt x="35088" y="6893"/>
                    </a:cubicBezTo>
                    <a:cubicBezTo>
                      <a:pt x="35264" y="7018"/>
                      <a:pt x="35364" y="7069"/>
                      <a:pt x="35113" y="7194"/>
                    </a:cubicBezTo>
                    <a:cubicBezTo>
                      <a:pt x="35063" y="7219"/>
                      <a:pt x="35013" y="7294"/>
                      <a:pt x="34988" y="7344"/>
                    </a:cubicBezTo>
                    <a:cubicBezTo>
                      <a:pt x="34925" y="7492"/>
                      <a:pt x="34826" y="7551"/>
                      <a:pt x="34691" y="7551"/>
                    </a:cubicBezTo>
                    <a:cubicBezTo>
                      <a:pt x="34666" y="7551"/>
                      <a:pt x="34640" y="7549"/>
                      <a:pt x="34612" y="7545"/>
                    </a:cubicBezTo>
                    <a:cubicBezTo>
                      <a:pt x="34361" y="7545"/>
                      <a:pt x="34111" y="7522"/>
                      <a:pt x="33860" y="7522"/>
                    </a:cubicBezTo>
                    <a:cubicBezTo>
                      <a:pt x="33735" y="7522"/>
                      <a:pt x="33609" y="7528"/>
                      <a:pt x="33484" y="7545"/>
                    </a:cubicBezTo>
                    <a:cubicBezTo>
                      <a:pt x="33183" y="7576"/>
                      <a:pt x="32882" y="7608"/>
                      <a:pt x="32574" y="7608"/>
                    </a:cubicBezTo>
                    <a:cubicBezTo>
                      <a:pt x="32396" y="7608"/>
                      <a:pt x="32215" y="7597"/>
                      <a:pt x="32030" y="7570"/>
                    </a:cubicBezTo>
                    <a:cubicBezTo>
                      <a:pt x="31429" y="7470"/>
                      <a:pt x="30827" y="7269"/>
                      <a:pt x="30226" y="7119"/>
                    </a:cubicBezTo>
                    <a:cubicBezTo>
                      <a:pt x="29198" y="6893"/>
                      <a:pt x="28421" y="6267"/>
                      <a:pt x="27745" y="5490"/>
                    </a:cubicBezTo>
                    <a:cubicBezTo>
                      <a:pt x="27193" y="4888"/>
                      <a:pt x="26717" y="4236"/>
                      <a:pt x="26091" y="3685"/>
                    </a:cubicBezTo>
                    <a:cubicBezTo>
                      <a:pt x="25865" y="3459"/>
                      <a:pt x="25639" y="3284"/>
                      <a:pt x="25339" y="3209"/>
                    </a:cubicBezTo>
                    <a:cubicBezTo>
                      <a:pt x="25264" y="3187"/>
                      <a:pt x="25194" y="3177"/>
                      <a:pt x="25130" y="3177"/>
                    </a:cubicBezTo>
                    <a:cubicBezTo>
                      <a:pt x="24824" y="3177"/>
                      <a:pt x="24633" y="3409"/>
                      <a:pt x="24612" y="3760"/>
                    </a:cubicBezTo>
                    <a:cubicBezTo>
                      <a:pt x="24612" y="3936"/>
                      <a:pt x="24662" y="4111"/>
                      <a:pt x="24737" y="4287"/>
                    </a:cubicBezTo>
                    <a:cubicBezTo>
                      <a:pt x="24963" y="4763"/>
                      <a:pt x="25289" y="5189"/>
                      <a:pt x="25715" y="5515"/>
                    </a:cubicBezTo>
                    <a:cubicBezTo>
                      <a:pt x="26642" y="6267"/>
                      <a:pt x="27695" y="6843"/>
                      <a:pt x="28772" y="7344"/>
                    </a:cubicBezTo>
                    <a:cubicBezTo>
                      <a:pt x="28923" y="7394"/>
                      <a:pt x="29073" y="7444"/>
                      <a:pt x="29248" y="7520"/>
                    </a:cubicBezTo>
                    <a:cubicBezTo>
                      <a:pt x="29223" y="7532"/>
                      <a:pt x="29198" y="7538"/>
                      <a:pt x="29176" y="7538"/>
                    </a:cubicBezTo>
                    <a:cubicBezTo>
                      <a:pt x="29155" y="7538"/>
                      <a:pt x="29136" y="7532"/>
                      <a:pt x="29123" y="7520"/>
                    </a:cubicBezTo>
                    <a:cubicBezTo>
                      <a:pt x="27243" y="7119"/>
                      <a:pt x="25539" y="6292"/>
                      <a:pt x="23885" y="5364"/>
                    </a:cubicBezTo>
                    <a:cubicBezTo>
                      <a:pt x="22958" y="4838"/>
                      <a:pt x="22030" y="4287"/>
                      <a:pt x="21003" y="3961"/>
                    </a:cubicBezTo>
                    <a:cubicBezTo>
                      <a:pt x="20469" y="3798"/>
                      <a:pt x="19935" y="3657"/>
                      <a:pt x="19401" y="3657"/>
                    </a:cubicBezTo>
                    <a:cubicBezTo>
                      <a:pt x="19359" y="3657"/>
                      <a:pt x="19316" y="3658"/>
                      <a:pt x="19274" y="3660"/>
                    </a:cubicBezTo>
                    <a:cubicBezTo>
                      <a:pt x="18497" y="3685"/>
                      <a:pt x="17820" y="3961"/>
                      <a:pt x="17218" y="4462"/>
                    </a:cubicBezTo>
                    <a:cubicBezTo>
                      <a:pt x="16191" y="5314"/>
                      <a:pt x="16141" y="6668"/>
                      <a:pt x="17068" y="7495"/>
                    </a:cubicBezTo>
                    <a:cubicBezTo>
                      <a:pt x="17118" y="7545"/>
                      <a:pt x="17193" y="7595"/>
                      <a:pt x="17218" y="7670"/>
                    </a:cubicBezTo>
                    <a:cubicBezTo>
                      <a:pt x="17076" y="7686"/>
                      <a:pt x="16937" y="7694"/>
                      <a:pt x="16800" y="7694"/>
                    </a:cubicBezTo>
                    <a:cubicBezTo>
                      <a:pt x="16090" y="7694"/>
                      <a:pt x="15442" y="7488"/>
                      <a:pt x="14812" y="7194"/>
                    </a:cubicBezTo>
                    <a:cubicBezTo>
                      <a:pt x="14111" y="6868"/>
                      <a:pt x="13860" y="6166"/>
                      <a:pt x="13885" y="5540"/>
                    </a:cubicBezTo>
                    <a:cubicBezTo>
                      <a:pt x="13885" y="5281"/>
                      <a:pt x="14043" y="5133"/>
                      <a:pt x="14258" y="5133"/>
                    </a:cubicBezTo>
                    <a:cubicBezTo>
                      <a:pt x="14314" y="5133"/>
                      <a:pt x="14374" y="5143"/>
                      <a:pt x="14436" y="5164"/>
                    </a:cubicBezTo>
                    <a:cubicBezTo>
                      <a:pt x="14411" y="5189"/>
                      <a:pt x="14386" y="5189"/>
                      <a:pt x="14361" y="5214"/>
                    </a:cubicBezTo>
                    <a:cubicBezTo>
                      <a:pt x="14211" y="5364"/>
                      <a:pt x="14136" y="5540"/>
                      <a:pt x="14236" y="5740"/>
                    </a:cubicBezTo>
                    <a:cubicBezTo>
                      <a:pt x="14336" y="5966"/>
                      <a:pt x="14512" y="6066"/>
                      <a:pt x="14737" y="6066"/>
                    </a:cubicBezTo>
                    <a:cubicBezTo>
                      <a:pt x="15088" y="6041"/>
                      <a:pt x="15364" y="5690"/>
                      <a:pt x="15314" y="5314"/>
                    </a:cubicBezTo>
                    <a:cubicBezTo>
                      <a:pt x="15238" y="4813"/>
                      <a:pt x="14862" y="4462"/>
                      <a:pt x="14386" y="4462"/>
                    </a:cubicBezTo>
                    <a:cubicBezTo>
                      <a:pt x="14370" y="4461"/>
                      <a:pt x="14353" y="4461"/>
                      <a:pt x="14336" y="4461"/>
                    </a:cubicBezTo>
                    <a:cubicBezTo>
                      <a:pt x="13829" y="4461"/>
                      <a:pt x="13356" y="4827"/>
                      <a:pt x="13283" y="5264"/>
                    </a:cubicBezTo>
                    <a:cubicBezTo>
                      <a:pt x="13158" y="5991"/>
                      <a:pt x="13359" y="6592"/>
                      <a:pt x="13785" y="7169"/>
                    </a:cubicBezTo>
                    <a:cubicBezTo>
                      <a:pt x="13910" y="7369"/>
                      <a:pt x="14136" y="7495"/>
                      <a:pt x="14286" y="7670"/>
                    </a:cubicBezTo>
                    <a:cubicBezTo>
                      <a:pt x="14186" y="7645"/>
                      <a:pt x="14111" y="7570"/>
                      <a:pt x="14010" y="7570"/>
                    </a:cubicBezTo>
                    <a:cubicBezTo>
                      <a:pt x="13459" y="7444"/>
                      <a:pt x="12908" y="7269"/>
                      <a:pt x="12381" y="7119"/>
                    </a:cubicBezTo>
                    <a:cubicBezTo>
                      <a:pt x="11349" y="6817"/>
                      <a:pt x="10316" y="6516"/>
                      <a:pt x="9252" y="6516"/>
                    </a:cubicBezTo>
                    <a:cubicBezTo>
                      <a:pt x="9076" y="6516"/>
                      <a:pt x="8900" y="6524"/>
                      <a:pt x="8722" y="6542"/>
                    </a:cubicBezTo>
                    <a:cubicBezTo>
                      <a:pt x="8221" y="6592"/>
                      <a:pt x="7745" y="6693"/>
                      <a:pt x="7268" y="6893"/>
                    </a:cubicBezTo>
                    <a:cubicBezTo>
                      <a:pt x="6767" y="7119"/>
                      <a:pt x="6241" y="7369"/>
                      <a:pt x="5689" y="7495"/>
                    </a:cubicBezTo>
                    <a:cubicBezTo>
                      <a:pt x="5564" y="7522"/>
                      <a:pt x="5438" y="7536"/>
                      <a:pt x="5314" y="7536"/>
                    </a:cubicBezTo>
                    <a:cubicBezTo>
                      <a:pt x="5093" y="7536"/>
                      <a:pt x="4880" y="7491"/>
                      <a:pt x="4687" y="7394"/>
                    </a:cubicBezTo>
                    <a:cubicBezTo>
                      <a:pt x="4161" y="7119"/>
                      <a:pt x="3810" y="6642"/>
                      <a:pt x="3659" y="6041"/>
                    </a:cubicBezTo>
                    <a:cubicBezTo>
                      <a:pt x="3471" y="5310"/>
                      <a:pt x="4059" y="4579"/>
                      <a:pt x="4756" y="4579"/>
                    </a:cubicBezTo>
                    <a:cubicBezTo>
                      <a:pt x="4799" y="4579"/>
                      <a:pt x="4843" y="4581"/>
                      <a:pt x="4887" y="4587"/>
                    </a:cubicBezTo>
                    <a:cubicBezTo>
                      <a:pt x="4687" y="4637"/>
                      <a:pt x="4562" y="4763"/>
                      <a:pt x="4537" y="4988"/>
                    </a:cubicBezTo>
                    <a:cubicBezTo>
                      <a:pt x="4512" y="5264"/>
                      <a:pt x="4637" y="5490"/>
                      <a:pt x="4887" y="5590"/>
                    </a:cubicBezTo>
                    <a:cubicBezTo>
                      <a:pt x="4983" y="5630"/>
                      <a:pt x="5084" y="5649"/>
                      <a:pt x="5184" y="5649"/>
                    </a:cubicBezTo>
                    <a:cubicBezTo>
                      <a:pt x="5397" y="5649"/>
                      <a:pt x="5603" y="5560"/>
                      <a:pt x="5740" y="5389"/>
                    </a:cubicBezTo>
                    <a:cubicBezTo>
                      <a:pt x="6141" y="4888"/>
                      <a:pt x="5840" y="4136"/>
                      <a:pt x="5188" y="3961"/>
                    </a:cubicBezTo>
                    <a:cubicBezTo>
                      <a:pt x="5068" y="3930"/>
                      <a:pt x="4943" y="3915"/>
                      <a:pt x="4816" y="3915"/>
                    </a:cubicBezTo>
                    <a:cubicBezTo>
                      <a:pt x="4124" y="3915"/>
                      <a:pt x="3383" y="4357"/>
                      <a:pt x="3108" y="5013"/>
                    </a:cubicBezTo>
                    <a:cubicBezTo>
                      <a:pt x="2832" y="5690"/>
                      <a:pt x="2983" y="6317"/>
                      <a:pt x="3334" y="6918"/>
                    </a:cubicBezTo>
                    <a:cubicBezTo>
                      <a:pt x="3459" y="7144"/>
                      <a:pt x="3634" y="7319"/>
                      <a:pt x="3810" y="7495"/>
                    </a:cubicBezTo>
                    <a:cubicBezTo>
                      <a:pt x="3785" y="7520"/>
                      <a:pt x="3766" y="7526"/>
                      <a:pt x="3750" y="7526"/>
                    </a:cubicBezTo>
                    <a:cubicBezTo>
                      <a:pt x="3735" y="7526"/>
                      <a:pt x="3722" y="7520"/>
                      <a:pt x="3710" y="7520"/>
                    </a:cubicBezTo>
                    <a:cubicBezTo>
                      <a:pt x="3233" y="7470"/>
                      <a:pt x="2782" y="7319"/>
                      <a:pt x="2306" y="7219"/>
                    </a:cubicBezTo>
                    <a:cubicBezTo>
                      <a:pt x="2110" y="7170"/>
                      <a:pt x="1914" y="7132"/>
                      <a:pt x="1711" y="7132"/>
                    </a:cubicBezTo>
                    <a:cubicBezTo>
                      <a:pt x="1603" y="7132"/>
                      <a:pt x="1492" y="7143"/>
                      <a:pt x="1379" y="7169"/>
                    </a:cubicBezTo>
                    <a:cubicBezTo>
                      <a:pt x="627" y="7294"/>
                      <a:pt x="301" y="7695"/>
                      <a:pt x="151" y="8572"/>
                    </a:cubicBezTo>
                    <a:cubicBezTo>
                      <a:pt x="0" y="9349"/>
                      <a:pt x="577" y="10176"/>
                      <a:pt x="1354" y="10327"/>
                    </a:cubicBezTo>
                    <a:cubicBezTo>
                      <a:pt x="1409" y="10336"/>
                      <a:pt x="1464" y="10341"/>
                      <a:pt x="1519" y="10341"/>
                    </a:cubicBezTo>
                    <a:cubicBezTo>
                      <a:pt x="1884" y="10341"/>
                      <a:pt x="2216" y="10131"/>
                      <a:pt x="2281" y="9825"/>
                    </a:cubicBezTo>
                    <a:cubicBezTo>
                      <a:pt x="2356" y="9550"/>
                      <a:pt x="2206" y="9249"/>
                      <a:pt x="1980" y="9174"/>
                    </a:cubicBezTo>
                    <a:cubicBezTo>
                      <a:pt x="1916" y="9151"/>
                      <a:pt x="1853" y="9140"/>
                      <a:pt x="1791" y="9140"/>
                    </a:cubicBezTo>
                    <a:cubicBezTo>
                      <a:pt x="1586" y="9140"/>
                      <a:pt x="1406" y="9263"/>
                      <a:pt x="1329" y="9475"/>
                    </a:cubicBezTo>
                    <a:cubicBezTo>
                      <a:pt x="1293" y="9558"/>
                      <a:pt x="1262" y="9591"/>
                      <a:pt x="1230" y="9591"/>
                    </a:cubicBezTo>
                    <a:cubicBezTo>
                      <a:pt x="1194" y="9591"/>
                      <a:pt x="1155" y="9552"/>
                      <a:pt x="1103" y="9500"/>
                    </a:cubicBezTo>
                    <a:cubicBezTo>
                      <a:pt x="777" y="9174"/>
                      <a:pt x="702" y="8798"/>
                      <a:pt x="852" y="8347"/>
                    </a:cubicBezTo>
                    <a:cubicBezTo>
                      <a:pt x="978" y="7946"/>
                      <a:pt x="1203" y="7795"/>
                      <a:pt x="1629" y="7795"/>
                    </a:cubicBezTo>
                    <a:cubicBezTo>
                      <a:pt x="1676" y="7792"/>
                      <a:pt x="1723" y="7790"/>
                      <a:pt x="1769" y="7790"/>
                    </a:cubicBezTo>
                    <a:cubicBezTo>
                      <a:pt x="2067" y="7790"/>
                      <a:pt x="2350" y="7856"/>
                      <a:pt x="2632" y="7921"/>
                    </a:cubicBezTo>
                    <a:cubicBezTo>
                      <a:pt x="3584" y="8146"/>
                      <a:pt x="4512" y="8347"/>
                      <a:pt x="5514" y="8347"/>
                    </a:cubicBezTo>
                    <a:cubicBezTo>
                      <a:pt x="8388" y="8338"/>
                      <a:pt x="11265" y="8336"/>
                      <a:pt x="14142" y="8336"/>
                    </a:cubicBezTo>
                    <a:cubicBezTo>
                      <a:pt x="19897" y="8336"/>
                      <a:pt x="25656" y="8347"/>
                      <a:pt x="31404" y="8347"/>
                    </a:cubicBezTo>
                    <a:lnTo>
                      <a:pt x="35965" y="8347"/>
                    </a:lnTo>
                    <a:lnTo>
                      <a:pt x="35965" y="4462"/>
                    </a:lnTo>
                    <a:cubicBezTo>
                      <a:pt x="35965" y="3685"/>
                      <a:pt x="35665" y="2908"/>
                      <a:pt x="35665" y="2908"/>
                    </a:cubicBezTo>
                    <a:cubicBezTo>
                      <a:pt x="35239" y="1906"/>
                      <a:pt x="34612" y="1079"/>
                      <a:pt x="33685" y="502"/>
                    </a:cubicBezTo>
                    <a:cubicBezTo>
                      <a:pt x="33187" y="191"/>
                      <a:pt x="32655" y="0"/>
                      <a:pt x="32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rgia" panose="02040502050405020303" pitchFamily="18" charset="0"/>
                </a:endParaRPr>
              </a:p>
            </p:txBody>
          </p:sp>
        </p:grpSp>
        <p:grpSp>
          <p:nvGrpSpPr>
            <p:cNvPr id="305" name="Google Shape;305;p31"/>
            <p:cNvGrpSpPr/>
            <p:nvPr/>
          </p:nvGrpSpPr>
          <p:grpSpPr>
            <a:xfrm rot="10800000" flipH="1">
              <a:off x="331764" y="3948540"/>
              <a:ext cx="900228" cy="831192"/>
              <a:chOff x="1936850" y="1333975"/>
              <a:chExt cx="1013200" cy="935500"/>
            </a:xfrm>
          </p:grpSpPr>
          <p:sp>
            <p:nvSpPr>
              <p:cNvPr id="306" name="Google Shape;306;p31"/>
              <p:cNvSpPr/>
              <p:nvPr/>
            </p:nvSpPr>
            <p:spPr>
              <a:xfrm>
                <a:off x="1936850" y="1530525"/>
                <a:ext cx="181100" cy="738950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29558" extrusionOk="0">
                    <a:moveTo>
                      <a:pt x="4512" y="6951"/>
                    </a:moveTo>
                    <a:lnTo>
                      <a:pt x="4512" y="11813"/>
                    </a:lnTo>
                    <a:cubicBezTo>
                      <a:pt x="4011" y="10209"/>
                      <a:pt x="3635" y="8605"/>
                      <a:pt x="4512" y="6951"/>
                    </a:cubicBezTo>
                    <a:close/>
                    <a:moveTo>
                      <a:pt x="2884" y="16942"/>
                    </a:moveTo>
                    <a:cubicBezTo>
                      <a:pt x="3364" y="16942"/>
                      <a:pt x="3834" y="17224"/>
                      <a:pt x="4061" y="17728"/>
                    </a:cubicBezTo>
                    <a:cubicBezTo>
                      <a:pt x="4211" y="18129"/>
                      <a:pt x="4236" y="18530"/>
                      <a:pt x="4036" y="18931"/>
                    </a:cubicBezTo>
                    <a:cubicBezTo>
                      <a:pt x="4006" y="19007"/>
                      <a:pt x="3984" y="19065"/>
                      <a:pt x="3950" y="19065"/>
                    </a:cubicBezTo>
                    <a:cubicBezTo>
                      <a:pt x="3928" y="19065"/>
                      <a:pt x="3900" y="19040"/>
                      <a:pt x="3860" y="18981"/>
                    </a:cubicBezTo>
                    <a:cubicBezTo>
                      <a:pt x="3710" y="18756"/>
                      <a:pt x="3485" y="18630"/>
                      <a:pt x="3234" y="18555"/>
                    </a:cubicBezTo>
                    <a:cubicBezTo>
                      <a:pt x="3163" y="18539"/>
                      <a:pt x="3094" y="18531"/>
                      <a:pt x="3029" y="18531"/>
                    </a:cubicBezTo>
                    <a:cubicBezTo>
                      <a:pt x="2794" y="18531"/>
                      <a:pt x="2600" y="18635"/>
                      <a:pt x="2482" y="18831"/>
                    </a:cubicBezTo>
                    <a:cubicBezTo>
                      <a:pt x="2332" y="19056"/>
                      <a:pt x="2382" y="19382"/>
                      <a:pt x="2582" y="19633"/>
                    </a:cubicBezTo>
                    <a:cubicBezTo>
                      <a:pt x="2810" y="19887"/>
                      <a:pt x="3137" y="20020"/>
                      <a:pt x="3469" y="20020"/>
                    </a:cubicBezTo>
                    <a:cubicBezTo>
                      <a:pt x="3759" y="20020"/>
                      <a:pt x="4053" y="19918"/>
                      <a:pt x="4287" y="19708"/>
                    </a:cubicBezTo>
                    <a:cubicBezTo>
                      <a:pt x="4337" y="19658"/>
                      <a:pt x="4387" y="19583"/>
                      <a:pt x="4487" y="19507"/>
                    </a:cubicBezTo>
                    <a:lnTo>
                      <a:pt x="4487" y="27177"/>
                    </a:lnTo>
                    <a:cubicBezTo>
                      <a:pt x="4337" y="26801"/>
                      <a:pt x="4211" y="26450"/>
                      <a:pt x="4086" y="26124"/>
                    </a:cubicBezTo>
                    <a:cubicBezTo>
                      <a:pt x="3535" y="24796"/>
                      <a:pt x="2833" y="23568"/>
                      <a:pt x="2131" y="22339"/>
                    </a:cubicBezTo>
                    <a:cubicBezTo>
                      <a:pt x="1655" y="21512"/>
                      <a:pt x="1304" y="20635"/>
                      <a:pt x="1179" y="19683"/>
                    </a:cubicBezTo>
                    <a:cubicBezTo>
                      <a:pt x="1028" y="18705"/>
                      <a:pt x="1304" y="17853"/>
                      <a:pt x="2131" y="17202"/>
                    </a:cubicBezTo>
                    <a:cubicBezTo>
                      <a:pt x="2360" y="17025"/>
                      <a:pt x="2624" y="16942"/>
                      <a:pt x="2884" y="16942"/>
                    </a:cubicBezTo>
                    <a:close/>
                    <a:moveTo>
                      <a:pt x="5594" y="0"/>
                    </a:moveTo>
                    <a:cubicBezTo>
                      <a:pt x="5535" y="0"/>
                      <a:pt x="5475" y="3"/>
                      <a:pt x="5414" y="9"/>
                    </a:cubicBezTo>
                    <a:cubicBezTo>
                      <a:pt x="4763" y="59"/>
                      <a:pt x="4161" y="485"/>
                      <a:pt x="4011" y="1136"/>
                    </a:cubicBezTo>
                    <a:cubicBezTo>
                      <a:pt x="3886" y="1638"/>
                      <a:pt x="4011" y="2139"/>
                      <a:pt x="4136" y="2640"/>
                    </a:cubicBezTo>
                    <a:cubicBezTo>
                      <a:pt x="4236" y="2966"/>
                      <a:pt x="4312" y="3317"/>
                      <a:pt x="4362" y="3668"/>
                    </a:cubicBezTo>
                    <a:cubicBezTo>
                      <a:pt x="4287" y="3668"/>
                      <a:pt x="4236" y="3618"/>
                      <a:pt x="4211" y="3567"/>
                    </a:cubicBezTo>
                    <a:cubicBezTo>
                      <a:pt x="3710" y="3091"/>
                      <a:pt x="3134" y="2841"/>
                      <a:pt x="2432" y="2841"/>
                    </a:cubicBezTo>
                    <a:cubicBezTo>
                      <a:pt x="1304" y="2866"/>
                      <a:pt x="502" y="4169"/>
                      <a:pt x="778" y="5096"/>
                    </a:cubicBezTo>
                    <a:cubicBezTo>
                      <a:pt x="910" y="5528"/>
                      <a:pt x="1307" y="5783"/>
                      <a:pt x="1698" y="5783"/>
                    </a:cubicBezTo>
                    <a:cubicBezTo>
                      <a:pt x="1897" y="5783"/>
                      <a:pt x="2095" y="5717"/>
                      <a:pt x="2256" y="5572"/>
                    </a:cubicBezTo>
                    <a:cubicBezTo>
                      <a:pt x="2482" y="5347"/>
                      <a:pt x="2532" y="5096"/>
                      <a:pt x="2432" y="4796"/>
                    </a:cubicBezTo>
                    <a:cubicBezTo>
                      <a:pt x="2332" y="4545"/>
                      <a:pt x="2156" y="4420"/>
                      <a:pt x="1931" y="4395"/>
                    </a:cubicBezTo>
                    <a:cubicBezTo>
                      <a:pt x="1911" y="4393"/>
                      <a:pt x="1892" y="4392"/>
                      <a:pt x="1873" y="4392"/>
                    </a:cubicBezTo>
                    <a:cubicBezTo>
                      <a:pt x="1630" y="4392"/>
                      <a:pt x="1472" y="4541"/>
                      <a:pt x="1379" y="4821"/>
                    </a:cubicBezTo>
                    <a:cubicBezTo>
                      <a:pt x="1379" y="4545"/>
                      <a:pt x="1429" y="4319"/>
                      <a:pt x="1530" y="4144"/>
                    </a:cubicBezTo>
                    <a:cubicBezTo>
                      <a:pt x="1746" y="3760"/>
                      <a:pt x="2031" y="3491"/>
                      <a:pt x="2495" y="3491"/>
                    </a:cubicBezTo>
                    <a:cubicBezTo>
                      <a:pt x="2515" y="3491"/>
                      <a:pt x="2536" y="3491"/>
                      <a:pt x="2557" y="3492"/>
                    </a:cubicBezTo>
                    <a:cubicBezTo>
                      <a:pt x="3209" y="3517"/>
                      <a:pt x="3660" y="3868"/>
                      <a:pt x="4061" y="4319"/>
                    </a:cubicBezTo>
                    <a:cubicBezTo>
                      <a:pt x="4287" y="4570"/>
                      <a:pt x="4337" y="4896"/>
                      <a:pt x="4337" y="5197"/>
                    </a:cubicBezTo>
                    <a:cubicBezTo>
                      <a:pt x="4362" y="5572"/>
                      <a:pt x="4236" y="5923"/>
                      <a:pt x="4086" y="6249"/>
                    </a:cubicBezTo>
                    <a:cubicBezTo>
                      <a:pt x="3911" y="6725"/>
                      <a:pt x="3635" y="7177"/>
                      <a:pt x="3510" y="7678"/>
                    </a:cubicBezTo>
                    <a:cubicBezTo>
                      <a:pt x="3259" y="8630"/>
                      <a:pt x="3309" y="9557"/>
                      <a:pt x="3485" y="10510"/>
                    </a:cubicBezTo>
                    <a:cubicBezTo>
                      <a:pt x="3735" y="11738"/>
                      <a:pt x="4186" y="12941"/>
                      <a:pt x="4462" y="14169"/>
                    </a:cubicBezTo>
                    <a:cubicBezTo>
                      <a:pt x="4437" y="14144"/>
                      <a:pt x="4412" y="14094"/>
                      <a:pt x="4387" y="14069"/>
                    </a:cubicBezTo>
                    <a:cubicBezTo>
                      <a:pt x="3886" y="13392"/>
                      <a:pt x="3209" y="13116"/>
                      <a:pt x="2382" y="13116"/>
                    </a:cubicBezTo>
                    <a:cubicBezTo>
                      <a:pt x="2360" y="13115"/>
                      <a:pt x="2338" y="13115"/>
                      <a:pt x="2317" y="13115"/>
                    </a:cubicBezTo>
                    <a:cubicBezTo>
                      <a:pt x="1876" y="13115"/>
                      <a:pt x="1571" y="13361"/>
                      <a:pt x="1379" y="13768"/>
                    </a:cubicBezTo>
                    <a:cubicBezTo>
                      <a:pt x="1204" y="14119"/>
                      <a:pt x="1229" y="14495"/>
                      <a:pt x="1479" y="14846"/>
                    </a:cubicBezTo>
                    <a:cubicBezTo>
                      <a:pt x="1653" y="15072"/>
                      <a:pt x="1918" y="15185"/>
                      <a:pt x="2177" y="15185"/>
                    </a:cubicBezTo>
                    <a:cubicBezTo>
                      <a:pt x="2406" y="15185"/>
                      <a:pt x="2630" y="15097"/>
                      <a:pt x="2783" y="14921"/>
                    </a:cubicBezTo>
                    <a:cubicBezTo>
                      <a:pt x="2958" y="14695"/>
                      <a:pt x="2908" y="14370"/>
                      <a:pt x="2708" y="14194"/>
                    </a:cubicBezTo>
                    <a:cubicBezTo>
                      <a:pt x="2614" y="14100"/>
                      <a:pt x="2514" y="14056"/>
                      <a:pt x="2412" y="14056"/>
                    </a:cubicBezTo>
                    <a:cubicBezTo>
                      <a:pt x="2296" y="14056"/>
                      <a:pt x="2176" y="14113"/>
                      <a:pt x="2056" y="14219"/>
                    </a:cubicBezTo>
                    <a:cubicBezTo>
                      <a:pt x="2036" y="14239"/>
                      <a:pt x="2015" y="14276"/>
                      <a:pt x="1982" y="14276"/>
                    </a:cubicBezTo>
                    <a:cubicBezTo>
                      <a:pt x="1974" y="14276"/>
                      <a:pt x="1965" y="14274"/>
                      <a:pt x="1956" y="14269"/>
                    </a:cubicBezTo>
                    <a:cubicBezTo>
                      <a:pt x="1906" y="13994"/>
                      <a:pt x="2056" y="13768"/>
                      <a:pt x="2307" y="13768"/>
                    </a:cubicBezTo>
                    <a:cubicBezTo>
                      <a:pt x="2372" y="13762"/>
                      <a:pt x="2437" y="13759"/>
                      <a:pt x="2501" y="13759"/>
                    </a:cubicBezTo>
                    <a:cubicBezTo>
                      <a:pt x="2950" y="13759"/>
                      <a:pt x="3356" y="13912"/>
                      <a:pt x="3685" y="14219"/>
                    </a:cubicBezTo>
                    <a:cubicBezTo>
                      <a:pt x="4036" y="14545"/>
                      <a:pt x="4161" y="14996"/>
                      <a:pt x="4312" y="15447"/>
                    </a:cubicBezTo>
                    <a:cubicBezTo>
                      <a:pt x="4487" y="15974"/>
                      <a:pt x="4562" y="16525"/>
                      <a:pt x="4487" y="17126"/>
                    </a:cubicBezTo>
                    <a:cubicBezTo>
                      <a:pt x="4387" y="17001"/>
                      <a:pt x="4312" y="16926"/>
                      <a:pt x="4211" y="16826"/>
                    </a:cubicBezTo>
                    <a:cubicBezTo>
                      <a:pt x="3817" y="16465"/>
                      <a:pt x="3387" y="16281"/>
                      <a:pt x="2914" y="16281"/>
                    </a:cubicBezTo>
                    <a:cubicBezTo>
                      <a:pt x="2696" y="16281"/>
                      <a:pt x="2469" y="16321"/>
                      <a:pt x="2231" y="16400"/>
                    </a:cubicBezTo>
                    <a:cubicBezTo>
                      <a:pt x="1780" y="16550"/>
                      <a:pt x="1454" y="16876"/>
                      <a:pt x="1179" y="17252"/>
                    </a:cubicBezTo>
                    <a:cubicBezTo>
                      <a:pt x="703" y="17828"/>
                      <a:pt x="452" y="18505"/>
                      <a:pt x="477" y="19257"/>
                    </a:cubicBezTo>
                    <a:cubicBezTo>
                      <a:pt x="502" y="20209"/>
                      <a:pt x="828" y="21111"/>
                      <a:pt x="1229" y="21964"/>
                    </a:cubicBezTo>
                    <a:cubicBezTo>
                      <a:pt x="1630" y="22841"/>
                      <a:pt x="2156" y="23643"/>
                      <a:pt x="2582" y="24470"/>
                    </a:cubicBezTo>
                    <a:cubicBezTo>
                      <a:pt x="3234" y="25748"/>
                      <a:pt x="3860" y="27026"/>
                      <a:pt x="4211" y="28430"/>
                    </a:cubicBezTo>
                    <a:cubicBezTo>
                      <a:pt x="4261" y="28655"/>
                      <a:pt x="4312" y="28881"/>
                      <a:pt x="4362" y="29106"/>
                    </a:cubicBezTo>
                    <a:cubicBezTo>
                      <a:pt x="4337" y="29081"/>
                      <a:pt x="4312" y="29056"/>
                      <a:pt x="4312" y="29031"/>
                    </a:cubicBezTo>
                    <a:cubicBezTo>
                      <a:pt x="3986" y="28104"/>
                      <a:pt x="3485" y="27277"/>
                      <a:pt x="2983" y="26475"/>
                    </a:cubicBezTo>
                    <a:cubicBezTo>
                      <a:pt x="2557" y="25798"/>
                      <a:pt x="2081" y="25172"/>
                      <a:pt x="1404" y="24771"/>
                    </a:cubicBezTo>
                    <a:cubicBezTo>
                      <a:pt x="1152" y="24610"/>
                      <a:pt x="900" y="24492"/>
                      <a:pt x="610" y="24492"/>
                    </a:cubicBezTo>
                    <a:cubicBezTo>
                      <a:pt x="583" y="24492"/>
                      <a:pt x="555" y="24493"/>
                      <a:pt x="527" y="24495"/>
                    </a:cubicBezTo>
                    <a:cubicBezTo>
                      <a:pt x="251" y="24495"/>
                      <a:pt x="1" y="24720"/>
                      <a:pt x="1" y="24996"/>
                    </a:cubicBezTo>
                    <a:cubicBezTo>
                      <a:pt x="1" y="25222"/>
                      <a:pt x="76" y="25397"/>
                      <a:pt x="201" y="25573"/>
                    </a:cubicBezTo>
                    <a:cubicBezTo>
                      <a:pt x="577" y="26149"/>
                      <a:pt x="1104" y="26600"/>
                      <a:pt x="1630" y="27026"/>
                    </a:cubicBezTo>
                    <a:cubicBezTo>
                      <a:pt x="2131" y="27427"/>
                      <a:pt x="2607" y="27828"/>
                      <a:pt x="3033" y="28329"/>
                    </a:cubicBezTo>
                    <a:cubicBezTo>
                      <a:pt x="3334" y="28655"/>
                      <a:pt x="3535" y="29031"/>
                      <a:pt x="3710" y="29432"/>
                    </a:cubicBezTo>
                    <a:cubicBezTo>
                      <a:pt x="3735" y="29507"/>
                      <a:pt x="3810" y="29558"/>
                      <a:pt x="3911" y="29558"/>
                    </a:cubicBezTo>
                    <a:lnTo>
                      <a:pt x="5013" y="29558"/>
                    </a:lnTo>
                    <a:cubicBezTo>
                      <a:pt x="5089" y="29558"/>
                      <a:pt x="5164" y="29507"/>
                      <a:pt x="5164" y="29407"/>
                    </a:cubicBezTo>
                    <a:lnTo>
                      <a:pt x="5164" y="5071"/>
                    </a:lnTo>
                    <a:cubicBezTo>
                      <a:pt x="5164" y="4846"/>
                      <a:pt x="5139" y="4445"/>
                      <a:pt x="5089" y="4219"/>
                    </a:cubicBezTo>
                    <a:cubicBezTo>
                      <a:pt x="4963" y="3593"/>
                      <a:pt x="4888" y="2966"/>
                      <a:pt x="4713" y="2339"/>
                    </a:cubicBezTo>
                    <a:cubicBezTo>
                      <a:pt x="4637" y="2039"/>
                      <a:pt x="4587" y="1738"/>
                      <a:pt x="4612" y="1412"/>
                    </a:cubicBezTo>
                    <a:cubicBezTo>
                      <a:pt x="4637" y="1011"/>
                      <a:pt x="4838" y="685"/>
                      <a:pt x="5615" y="660"/>
                    </a:cubicBezTo>
                    <a:cubicBezTo>
                      <a:pt x="5891" y="660"/>
                      <a:pt x="6166" y="785"/>
                      <a:pt x="6342" y="986"/>
                    </a:cubicBezTo>
                    <a:cubicBezTo>
                      <a:pt x="6442" y="1086"/>
                      <a:pt x="6467" y="1161"/>
                      <a:pt x="6266" y="1212"/>
                    </a:cubicBezTo>
                    <a:cubicBezTo>
                      <a:pt x="6041" y="1287"/>
                      <a:pt x="5966" y="1462"/>
                      <a:pt x="5966" y="1688"/>
                    </a:cubicBezTo>
                    <a:cubicBezTo>
                      <a:pt x="5966" y="1913"/>
                      <a:pt x="6091" y="2064"/>
                      <a:pt x="6317" y="2139"/>
                    </a:cubicBezTo>
                    <a:cubicBezTo>
                      <a:pt x="6383" y="2164"/>
                      <a:pt x="6450" y="2176"/>
                      <a:pt x="6516" y="2176"/>
                    </a:cubicBezTo>
                    <a:cubicBezTo>
                      <a:pt x="6775" y="2176"/>
                      <a:pt x="7014" y="1992"/>
                      <a:pt x="7094" y="1713"/>
                    </a:cubicBezTo>
                    <a:cubicBezTo>
                      <a:pt x="7244" y="1262"/>
                      <a:pt x="7144" y="886"/>
                      <a:pt x="6818" y="560"/>
                    </a:cubicBezTo>
                    <a:cubicBezTo>
                      <a:pt x="6483" y="181"/>
                      <a:pt x="6070" y="0"/>
                      <a:pt x="55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307" name="Google Shape;307;p31"/>
              <p:cNvSpPr/>
              <p:nvPr/>
            </p:nvSpPr>
            <p:spPr>
              <a:xfrm>
                <a:off x="2050900" y="1333975"/>
                <a:ext cx="899150" cy="258550"/>
              </a:xfrm>
              <a:custGeom>
                <a:avLst/>
                <a:gdLst/>
                <a:ahLst/>
                <a:cxnLst/>
                <a:rect l="l" t="t" r="r" b="b"/>
                <a:pathLst>
                  <a:path w="35966" h="10342" extrusionOk="0">
                    <a:moveTo>
                      <a:pt x="9229" y="7144"/>
                    </a:moveTo>
                    <a:cubicBezTo>
                      <a:pt x="10143" y="7144"/>
                      <a:pt x="11049" y="7387"/>
                      <a:pt x="11955" y="7670"/>
                    </a:cubicBezTo>
                    <a:lnTo>
                      <a:pt x="7093" y="7670"/>
                    </a:lnTo>
                    <a:cubicBezTo>
                      <a:pt x="7813" y="7288"/>
                      <a:pt x="8523" y="7144"/>
                      <a:pt x="9229" y="7144"/>
                    </a:cubicBezTo>
                    <a:close/>
                    <a:moveTo>
                      <a:pt x="19351" y="4316"/>
                    </a:moveTo>
                    <a:cubicBezTo>
                      <a:pt x="19715" y="4316"/>
                      <a:pt x="20090" y="4381"/>
                      <a:pt x="20477" y="4487"/>
                    </a:cubicBezTo>
                    <a:cubicBezTo>
                      <a:pt x="21454" y="4763"/>
                      <a:pt x="22331" y="5239"/>
                      <a:pt x="23208" y="5715"/>
                    </a:cubicBezTo>
                    <a:cubicBezTo>
                      <a:pt x="24487" y="6442"/>
                      <a:pt x="25790" y="7119"/>
                      <a:pt x="27193" y="7620"/>
                    </a:cubicBezTo>
                    <a:cubicBezTo>
                      <a:pt x="27218" y="7620"/>
                      <a:pt x="27243" y="7645"/>
                      <a:pt x="27319" y="7670"/>
                    </a:cubicBezTo>
                    <a:lnTo>
                      <a:pt x="19675" y="7670"/>
                    </a:lnTo>
                    <a:cubicBezTo>
                      <a:pt x="19675" y="7570"/>
                      <a:pt x="19775" y="7520"/>
                      <a:pt x="19825" y="7470"/>
                    </a:cubicBezTo>
                    <a:cubicBezTo>
                      <a:pt x="20276" y="6968"/>
                      <a:pt x="20251" y="6216"/>
                      <a:pt x="19775" y="5765"/>
                    </a:cubicBezTo>
                    <a:cubicBezTo>
                      <a:pt x="19616" y="5638"/>
                      <a:pt x="19427" y="5572"/>
                      <a:pt x="19253" y="5572"/>
                    </a:cubicBezTo>
                    <a:cubicBezTo>
                      <a:pt x="19152" y="5572"/>
                      <a:pt x="19055" y="5594"/>
                      <a:pt x="18973" y="5640"/>
                    </a:cubicBezTo>
                    <a:cubicBezTo>
                      <a:pt x="18697" y="5815"/>
                      <a:pt x="18597" y="6091"/>
                      <a:pt x="18697" y="6417"/>
                    </a:cubicBezTo>
                    <a:cubicBezTo>
                      <a:pt x="18747" y="6668"/>
                      <a:pt x="18872" y="6893"/>
                      <a:pt x="19098" y="7043"/>
                    </a:cubicBezTo>
                    <a:cubicBezTo>
                      <a:pt x="19223" y="7119"/>
                      <a:pt x="19198" y="7169"/>
                      <a:pt x="19073" y="7219"/>
                    </a:cubicBezTo>
                    <a:cubicBezTo>
                      <a:pt x="18867" y="7319"/>
                      <a:pt x="18654" y="7365"/>
                      <a:pt x="18446" y="7365"/>
                    </a:cubicBezTo>
                    <a:cubicBezTo>
                      <a:pt x="17871" y="7365"/>
                      <a:pt x="17339" y="7006"/>
                      <a:pt x="17118" y="6417"/>
                    </a:cubicBezTo>
                    <a:cubicBezTo>
                      <a:pt x="16943" y="5941"/>
                      <a:pt x="17193" y="5339"/>
                      <a:pt x="17695" y="4913"/>
                    </a:cubicBezTo>
                    <a:cubicBezTo>
                      <a:pt x="18218" y="4482"/>
                      <a:pt x="18771" y="4316"/>
                      <a:pt x="19351" y="4316"/>
                    </a:cubicBezTo>
                    <a:close/>
                    <a:moveTo>
                      <a:pt x="32075" y="0"/>
                    </a:moveTo>
                    <a:cubicBezTo>
                      <a:pt x="31954" y="0"/>
                      <a:pt x="31830" y="9"/>
                      <a:pt x="31705" y="26"/>
                    </a:cubicBezTo>
                    <a:cubicBezTo>
                      <a:pt x="30903" y="126"/>
                      <a:pt x="30351" y="627"/>
                      <a:pt x="29875" y="1229"/>
                    </a:cubicBezTo>
                    <a:cubicBezTo>
                      <a:pt x="29549" y="1630"/>
                      <a:pt x="29474" y="2106"/>
                      <a:pt x="29574" y="2582"/>
                    </a:cubicBezTo>
                    <a:cubicBezTo>
                      <a:pt x="29750" y="3485"/>
                      <a:pt x="30552" y="4111"/>
                      <a:pt x="31454" y="4136"/>
                    </a:cubicBezTo>
                    <a:cubicBezTo>
                      <a:pt x="31955" y="4136"/>
                      <a:pt x="32406" y="3961"/>
                      <a:pt x="32757" y="3635"/>
                    </a:cubicBezTo>
                    <a:cubicBezTo>
                      <a:pt x="33334" y="3084"/>
                      <a:pt x="33208" y="2432"/>
                      <a:pt x="32707" y="1705"/>
                    </a:cubicBezTo>
                    <a:cubicBezTo>
                      <a:pt x="32582" y="1555"/>
                      <a:pt x="32381" y="1480"/>
                      <a:pt x="32206" y="1429"/>
                    </a:cubicBezTo>
                    <a:cubicBezTo>
                      <a:pt x="32139" y="1409"/>
                      <a:pt x="32071" y="1400"/>
                      <a:pt x="32005" y="1400"/>
                    </a:cubicBezTo>
                    <a:cubicBezTo>
                      <a:pt x="31580" y="1400"/>
                      <a:pt x="31210" y="1787"/>
                      <a:pt x="31254" y="2156"/>
                    </a:cubicBezTo>
                    <a:cubicBezTo>
                      <a:pt x="31304" y="2582"/>
                      <a:pt x="31429" y="2933"/>
                      <a:pt x="31705" y="3234"/>
                    </a:cubicBezTo>
                    <a:cubicBezTo>
                      <a:pt x="31755" y="3284"/>
                      <a:pt x="31830" y="3309"/>
                      <a:pt x="31805" y="3384"/>
                    </a:cubicBezTo>
                    <a:cubicBezTo>
                      <a:pt x="31755" y="3459"/>
                      <a:pt x="31680" y="3459"/>
                      <a:pt x="31604" y="3459"/>
                    </a:cubicBezTo>
                    <a:lnTo>
                      <a:pt x="31304" y="3459"/>
                    </a:lnTo>
                    <a:cubicBezTo>
                      <a:pt x="30827" y="3384"/>
                      <a:pt x="30502" y="3134"/>
                      <a:pt x="30301" y="2733"/>
                    </a:cubicBezTo>
                    <a:cubicBezTo>
                      <a:pt x="30126" y="2382"/>
                      <a:pt x="30126" y="2006"/>
                      <a:pt x="30351" y="1655"/>
                    </a:cubicBezTo>
                    <a:cubicBezTo>
                      <a:pt x="30577" y="1354"/>
                      <a:pt x="30853" y="1079"/>
                      <a:pt x="31178" y="878"/>
                    </a:cubicBezTo>
                    <a:cubicBezTo>
                      <a:pt x="31445" y="718"/>
                      <a:pt x="31711" y="634"/>
                      <a:pt x="31995" y="634"/>
                    </a:cubicBezTo>
                    <a:cubicBezTo>
                      <a:pt x="32112" y="634"/>
                      <a:pt x="32232" y="648"/>
                      <a:pt x="32356" y="678"/>
                    </a:cubicBezTo>
                    <a:cubicBezTo>
                      <a:pt x="33309" y="853"/>
                      <a:pt x="33960" y="1429"/>
                      <a:pt x="34512" y="2156"/>
                    </a:cubicBezTo>
                    <a:cubicBezTo>
                      <a:pt x="35239" y="3084"/>
                      <a:pt x="35389" y="4186"/>
                      <a:pt x="35414" y="5289"/>
                    </a:cubicBezTo>
                    <a:cubicBezTo>
                      <a:pt x="35414" y="5439"/>
                      <a:pt x="35364" y="5490"/>
                      <a:pt x="35213" y="5515"/>
                    </a:cubicBezTo>
                    <a:cubicBezTo>
                      <a:pt x="35088" y="5515"/>
                      <a:pt x="34963" y="5540"/>
                      <a:pt x="34863" y="5565"/>
                    </a:cubicBezTo>
                    <a:cubicBezTo>
                      <a:pt x="34436" y="5690"/>
                      <a:pt x="34311" y="6191"/>
                      <a:pt x="34612" y="6517"/>
                    </a:cubicBezTo>
                    <a:cubicBezTo>
                      <a:pt x="34762" y="6668"/>
                      <a:pt x="34913" y="6793"/>
                      <a:pt x="35088" y="6893"/>
                    </a:cubicBezTo>
                    <a:cubicBezTo>
                      <a:pt x="35264" y="7018"/>
                      <a:pt x="35364" y="7069"/>
                      <a:pt x="35113" y="7194"/>
                    </a:cubicBezTo>
                    <a:cubicBezTo>
                      <a:pt x="35063" y="7219"/>
                      <a:pt x="35013" y="7294"/>
                      <a:pt x="34988" y="7344"/>
                    </a:cubicBezTo>
                    <a:cubicBezTo>
                      <a:pt x="34925" y="7492"/>
                      <a:pt x="34826" y="7551"/>
                      <a:pt x="34691" y="7551"/>
                    </a:cubicBezTo>
                    <a:cubicBezTo>
                      <a:pt x="34666" y="7551"/>
                      <a:pt x="34640" y="7549"/>
                      <a:pt x="34612" y="7545"/>
                    </a:cubicBezTo>
                    <a:cubicBezTo>
                      <a:pt x="34361" y="7545"/>
                      <a:pt x="34111" y="7522"/>
                      <a:pt x="33860" y="7522"/>
                    </a:cubicBezTo>
                    <a:cubicBezTo>
                      <a:pt x="33735" y="7522"/>
                      <a:pt x="33609" y="7528"/>
                      <a:pt x="33484" y="7545"/>
                    </a:cubicBezTo>
                    <a:cubicBezTo>
                      <a:pt x="33183" y="7576"/>
                      <a:pt x="32882" y="7608"/>
                      <a:pt x="32574" y="7608"/>
                    </a:cubicBezTo>
                    <a:cubicBezTo>
                      <a:pt x="32396" y="7608"/>
                      <a:pt x="32215" y="7597"/>
                      <a:pt x="32030" y="7570"/>
                    </a:cubicBezTo>
                    <a:cubicBezTo>
                      <a:pt x="31429" y="7470"/>
                      <a:pt x="30827" y="7269"/>
                      <a:pt x="30226" y="7119"/>
                    </a:cubicBezTo>
                    <a:cubicBezTo>
                      <a:pt x="29198" y="6893"/>
                      <a:pt x="28421" y="6267"/>
                      <a:pt x="27745" y="5490"/>
                    </a:cubicBezTo>
                    <a:cubicBezTo>
                      <a:pt x="27193" y="4888"/>
                      <a:pt x="26717" y="4236"/>
                      <a:pt x="26091" y="3685"/>
                    </a:cubicBezTo>
                    <a:cubicBezTo>
                      <a:pt x="25865" y="3459"/>
                      <a:pt x="25639" y="3284"/>
                      <a:pt x="25339" y="3209"/>
                    </a:cubicBezTo>
                    <a:cubicBezTo>
                      <a:pt x="25264" y="3187"/>
                      <a:pt x="25194" y="3177"/>
                      <a:pt x="25130" y="3177"/>
                    </a:cubicBezTo>
                    <a:cubicBezTo>
                      <a:pt x="24824" y="3177"/>
                      <a:pt x="24633" y="3409"/>
                      <a:pt x="24612" y="3760"/>
                    </a:cubicBezTo>
                    <a:cubicBezTo>
                      <a:pt x="24612" y="3936"/>
                      <a:pt x="24662" y="4111"/>
                      <a:pt x="24737" y="4287"/>
                    </a:cubicBezTo>
                    <a:cubicBezTo>
                      <a:pt x="24963" y="4763"/>
                      <a:pt x="25289" y="5189"/>
                      <a:pt x="25715" y="5515"/>
                    </a:cubicBezTo>
                    <a:cubicBezTo>
                      <a:pt x="26642" y="6267"/>
                      <a:pt x="27695" y="6843"/>
                      <a:pt x="28772" y="7344"/>
                    </a:cubicBezTo>
                    <a:cubicBezTo>
                      <a:pt x="28923" y="7394"/>
                      <a:pt x="29073" y="7444"/>
                      <a:pt x="29248" y="7520"/>
                    </a:cubicBezTo>
                    <a:cubicBezTo>
                      <a:pt x="29223" y="7532"/>
                      <a:pt x="29198" y="7538"/>
                      <a:pt x="29176" y="7538"/>
                    </a:cubicBezTo>
                    <a:cubicBezTo>
                      <a:pt x="29155" y="7538"/>
                      <a:pt x="29136" y="7532"/>
                      <a:pt x="29123" y="7520"/>
                    </a:cubicBezTo>
                    <a:cubicBezTo>
                      <a:pt x="27243" y="7119"/>
                      <a:pt x="25539" y="6292"/>
                      <a:pt x="23885" y="5364"/>
                    </a:cubicBezTo>
                    <a:cubicBezTo>
                      <a:pt x="22958" y="4838"/>
                      <a:pt x="22030" y="4287"/>
                      <a:pt x="21003" y="3961"/>
                    </a:cubicBezTo>
                    <a:cubicBezTo>
                      <a:pt x="20469" y="3798"/>
                      <a:pt x="19935" y="3657"/>
                      <a:pt x="19401" y="3657"/>
                    </a:cubicBezTo>
                    <a:cubicBezTo>
                      <a:pt x="19359" y="3657"/>
                      <a:pt x="19316" y="3658"/>
                      <a:pt x="19274" y="3660"/>
                    </a:cubicBezTo>
                    <a:cubicBezTo>
                      <a:pt x="18497" y="3685"/>
                      <a:pt x="17820" y="3961"/>
                      <a:pt x="17218" y="4462"/>
                    </a:cubicBezTo>
                    <a:cubicBezTo>
                      <a:pt x="16191" y="5314"/>
                      <a:pt x="16141" y="6668"/>
                      <a:pt x="17068" y="7495"/>
                    </a:cubicBezTo>
                    <a:cubicBezTo>
                      <a:pt x="17118" y="7545"/>
                      <a:pt x="17193" y="7595"/>
                      <a:pt x="17218" y="7670"/>
                    </a:cubicBezTo>
                    <a:cubicBezTo>
                      <a:pt x="17076" y="7686"/>
                      <a:pt x="16937" y="7694"/>
                      <a:pt x="16800" y="7694"/>
                    </a:cubicBezTo>
                    <a:cubicBezTo>
                      <a:pt x="16090" y="7694"/>
                      <a:pt x="15442" y="7488"/>
                      <a:pt x="14812" y="7194"/>
                    </a:cubicBezTo>
                    <a:cubicBezTo>
                      <a:pt x="14111" y="6868"/>
                      <a:pt x="13860" y="6166"/>
                      <a:pt x="13885" y="5540"/>
                    </a:cubicBezTo>
                    <a:cubicBezTo>
                      <a:pt x="13885" y="5281"/>
                      <a:pt x="14043" y="5133"/>
                      <a:pt x="14258" y="5133"/>
                    </a:cubicBezTo>
                    <a:cubicBezTo>
                      <a:pt x="14314" y="5133"/>
                      <a:pt x="14374" y="5143"/>
                      <a:pt x="14436" y="5164"/>
                    </a:cubicBezTo>
                    <a:cubicBezTo>
                      <a:pt x="14411" y="5189"/>
                      <a:pt x="14386" y="5189"/>
                      <a:pt x="14361" y="5214"/>
                    </a:cubicBezTo>
                    <a:cubicBezTo>
                      <a:pt x="14211" y="5364"/>
                      <a:pt x="14136" y="5540"/>
                      <a:pt x="14236" y="5740"/>
                    </a:cubicBezTo>
                    <a:cubicBezTo>
                      <a:pt x="14336" y="5966"/>
                      <a:pt x="14512" y="6066"/>
                      <a:pt x="14737" y="6066"/>
                    </a:cubicBezTo>
                    <a:cubicBezTo>
                      <a:pt x="15088" y="6041"/>
                      <a:pt x="15364" y="5690"/>
                      <a:pt x="15314" y="5314"/>
                    </a:cubicBezTo>
                    <a:cubicBezTo>
                      <a:pt x="15238" y="4813"/>
                      <a:pt x="14862" y="4462"/>
                      <a:pt x="14386" y="4462"/>
                    </a:cubicBezTo>
                    <a:cubicBezTo>
                      <a:pt x="14370" y="4461"/>
                      <a:pt x="14353" y="4461"/>
                      <a:pt x="14336" y="4461"/>
                    </a:cubicBezTo>
                    <a:cubicBezTo>
                      <a:pt x="13829" y="4461"/>
                      <a:pt x="13356" y="4827"/>
                      <a:pt x="13283" y="5264"/>
                    </a:cubicBezTo>
                    <a:cubicBezTo>
                      <a:pt x="13158" y="5991"/>
                      <a:pt x="13359" y="6592"/>
                      <a:pt x="13785" y="7169"/>
                    </a:cubicBezTo>
                    <a:cubicBezTo>
                      <a:pt x="13910" y="7369"/>
                      <a:pt x="14136" y="7495"/>
                      <a:pt x="14286" y="7670"/>
                    </a:cubicBezTo>
                    <a:cubicBezTo>
                      <a:pt x="14186" y="7645"/>
                      <a:pt x="14111" y="7570"/>
                      <a:pt x="14010" y="7570"/>
                    </a:cubicBezTo>
                    <a:cubicBezTo>
                      <a:pt x="13459" y="7444"/>
                      <a:pt x="12908" y="7269"/>
                      <a:pt x="12381" y="7119"/>
                    </a:cubicBezTo>
                    <a:cubicBezTo>
                      <a:pt x="11349" y="6817"/>
                      <a:pt x="10316" y="6516"/>
                      <a:pt x="9252" y="6516"/>
                    </a:cubicBezTo>
                    <a:cubicBezTo>
                      <a:pt x="9076" y="6516"/>
                      <a:pt x="8900" y="6524"/>
                      <a:pt x="8722" y="6542"/>
                    </a:cubicBezTo>
                    <a:cubicBezTo>
                      <a:pt x="8221" y="6592"/>
                      <a:pt x="7745" y="6693"/>
                      <a:pt x="7268" y="6893"/>
                    </a:cubicBezTo>
                    <a:cubicBezTo>
                      <a:pt x="6767" y="7119"/>
                      <a:pt x="6241" y="7369"/>
                      <a:pt x="5689" y="7495"/>
                    </a:cubicBezTo>
                    <a:cubicBezTo>
                      <a:pt x="5564" y="7522"/>
                      <a:pt x="5438" y="7536"/>
                      <a:pt x="5314" y="7536"/>
                    </a:cubicBezTo>
                    <a:cubicBezTo>
                      <a:pt x="5093" y="7536"/>
                      <a:pt x="4880" y="7491"/>
                      <a:pt x="4687" y="7394"/>
                    </a:cubicBezTo>
                    <a:cubicBezTo>
                      <a:pt x="4161" y="7119"/>
                      <a:pt x="3810" y="6642"/>
                      <a:pt x="3659" y="6041"/>
                    </a:cubicBezTo>
                    <a:cubicBezTo>
                      <a:pt x="3471" y="5310"/>
                      <a:pt x="4059" y="4579"/>
                      <a:pt x="4756" y="4579"/>
                    </a:cubicBezTo>
                    <a:cubicBezTo>
                      <a:pt x="4799" y="4579"/>
                      <a:pt x="4843" y="4581"/>
                      <a:pt x="4887" y="4587"/>
                    </a:cubicBezTo>
                    <a:cubicBezTo>
                      <a:pt x="4687" y="4637"/>
                      <a:pt x="4562" y="4763"/>
                      <a:pt x="4537" y="4988"/>
                    </a:cubicBezTo>
                    <a:cubicBezTo>
                      <a:pt x="4512" y="5264"/>
                      <a:pt x="4637" y="5490"/>
                      <a:pt x="4887" y="5590"/>
                    </a:cubicBezTo>
                    <a:cubicBezTo>
                      <a:pt x="4983" y="5630"/>
                      <a:pt x="5084" y="5649"/>
                      <a:pt x="5184" y="5649"/>
                    </a:cubicBezTo>
                    <a:cubicBezTo>
                      <a:pt x="5397" y="5649"/>
                      <a:pt x="5603" y="5560"/>
                      <a:pt x="5740" y="5389"/>
                    </a:cubicBezTo>
                    <a:cubicBezTo>
                      <a:pt x="6141" y="4888"/>
                      <a:pt x="5840" y="4136"/>
                      <a:pt x="5188" y="3961"/>
                    </a:cubicBezTo>
                    <a:cubicBezTo>
                      <a:pt x="5068" y="3930"/>
                      <a:pt x="4943" y="3915"/>
                      <a:pt x="4816" y="3915"/>
                    </a:cubicBezTo>
                    <a:cubicBezTo>
                      <a:pt x="4124" y="3915"/>
                      <a:pt x="3383" y="4357"/>
                      <a:pt x="3108" y="5013"/>
                    </a:cubicBezTo>
                    <a:cubicBezTo>
                      <a:pt x="2832" y="5690"/>
                      <a:pt x="2983" y="6317"/>
                      <a:pt x="3334" y="6918"/>
                    </a:cubicBezTo>
                    <a:cubicBezTo>
                      <a:pt x="3459" y="7144"/>
                      <a:pt x="3634" y="7319"/>
                      <a:pt x="3810" y="7495"/>
                    </a:cubicBezTo>
                    <a:cubicBezTo>
                      <a:pt x="3785" y="7520"/>
                      <a:pt x="3766" y="7526"/>
                      <a:pt x="3750" y="7526"/>
                    </a:cubicBezTo>
                    <a:cubicBezTo>
                      <a:pt x="3735" y="7526"/>
                      <a:pt x="3722" y="7520"/>
                      <a:pt x="3710" y="7520"/>
                    </a:cubicBezTo>
                    <a:cubicBezTo>
                      <a:pt x="3233" y="7470"/>
                      <a:pt x="2782" y="7319"/>
                      <a:pt x="2306" y="7219"/>
                    </a:cubicBezTo>
                    <a:cubicBezTo>
                      <a:pt x="2110" y="7170"/>
                      <a:pt x="1914" y="7132"/>
                      <a:pt x="1711" y="7132"/>
                    </a:cubicBezTo>
                    <a:cubicBezTo>
                      <a:pt x="1603" y="7132"/>
                      <a:pt x="1492" y="7143"/>
                      <a:pt x="1379" y="7169"/>
                    </a:cubicBezTo>
                    <a:cubicBezTo>
                      <a:pt x="627" y="7294"/>
                      <a:pt x="301" y="7695"/>
                      <a:pt x="151" y="8572"/>
                    </a:cubicBezTo>
                    <a:cubicBezTo>
                      <a:pt x="0" y="9349"/>
                      <a:pt x="577" y="10176"/>
                      <a:pt x="1354" y="10327"/>
                    </a:cubicBezTo>
                    <a:cubicBezTo>
                      <a:pt x="1409" y="10336"/>
                      <a:pt x="1464" y="10341"/>
                      <a:pt x="1519" y="10341"/>
                    </a:cubicBezTo>
                    <a:cubicBezTo>
                      <a:pt x="1884" y="10341"/>
                      <a:pt x="2216" y="10131"/>
                      <a:pt x="2281" y="9825"/>
                    </a:cubicBezTo>
                    <a:cubicBezTo>
                      <a:pt x="2356" y="9550"/>
                      <a:pt x="2206" y="9249"/>
                      <a:pt x="1980" y="9174"/>
                    </a:cubicBezTo>
                    <a:cubicBezTo>
                      <a:pt x="1916" y="9151"/>
                      <a:pt x="1853" y="9140"/>
                      <a:pt x="1791" y="9140"/>
                    </a:cubicBezTo>
                    <a:cubicBezTo>
                      <a:pt x="1586" y="9140"/>
                      <a:pt x="1406" y="9263"/>
                      <a:pt x="1329" y="9475"/>
                    </a:cubicBezTo>
                    <a:cubicBezTo>
                      <a:pt x="1293" y="9558"/>
                      <a:pt x="1262" y="9591"/>
                      <a:pt x="1230" y="9591"/>
                    </a:cubicBezTo>
                    <a:cubicBezTo>
                      <a:pt x="1194" y="9591"/>
                      <a:pt x="1155" y="9552"/>
                      <a:pt x="1103" y="9500"/>
                    </a:cubicBezTo>
                    <a:cubicBezTo>
                      <a:pt x="777" y="9174"/>
                      <a:pt x="702" y="8798"/>
                      <a:pt x="852" y="8347"/>
                    </a:cubicBezTo>
                    <a:cubicBezTo>
                      <a:pt x="978" y="7946"/>
                      <a:pt x="1203" y="7795"/>
                      <a:pt x="1629" y="7795"/>
                    </a:cubicBezTo>
                    <a:cubicBezTo>
                      <a:pt x="1676" y="7792"/>
                      <a:pt x="1723" y="7790"/>
                      <a:pt x="1769" y="7790"/>
                    </a:cubicBezTo>
                    <a:cubicBezTo>
                      <a:pt x="2067" y="7790"/>
                      <a:pt x="2350" y="7856"/>
                      <a:pt x="2632" y="7921"/>
                    </a:cubicBezTo>
                    <a:cubicBezTo>
                      <a:pt x="3584" y="8146"/>
                      <a:pt x="4512" y="8347"/>
                      <a:pt x="5514" y="8347"/>
                    </a:cubicBezTo>
                    <a:cubicBezTo>
                      <a:pt x="8388" y="8338"/>
                      <a:pt x="11265" y="8336"/>
                      <a:pt x="14142" y="8336"/>
                    </a:cubicBezTo>
                    <a:cubicBezTo>
                      <a:pt x="19897" y="8336"/>
                      <a:pt x="25656" y="8347"/>
                      <a:pt x="31404" y="8347"/>
                    </a:cubicBezTo>
                    <a:lnTo>
                      <a:pt x="35965" y="8347"/>
                    </a:lnTo>
                    <a:lnTo>
                      <a:pt x="35965" y="4462"/>
                    </a:lnTo>
                    <a:cubicBezTo>
                      <a:pt x="35965" y="3685"/>
                      <a:pt x="35665" y="2908"/>
                      <a:pt x="35665" y="2908"/>
                    </a:cubicBezTo>
                    <a:cubicBezTo>
                      <a:pt x="35239" y="1906"/>
                      <a:pt x="34612" y="1079"/>
                      <a:pt x="33685" y="502"/>
                    </a:cubicBezTo>
                    <a:cubicBezTo>
                      <a:pt x="33187" y="191"/>
                      <a:pt x="32655" y="0"/>
                      <a:pt x="32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308" name="Google Shape;308;p31"/>
            <p:cNvSpPr/>
            <p:nvPr/>
          </p:nvSpPr>
          <p:spPr>
            <a:xfrm>
              <a:off x="429421" y="1285161"/>
              <a:ext cx="18300" cy="2514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>
            <a:spLocks noGrp="1"/>
          </p:cNvSpPr>
          <p:nvPr>
            <p:ph type="title"/>
          </p:nvPr>
        </p:nvSpPr>
        <p:spPr>
          <a:xfrm>
            <a:off x="552360" y="534988"/>
            <a:ext cx="4045800" cy="763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3600" dirty="0" smtClean="0">
                <a:latin typeface="Georgia" panose="02040502050405020303" pitchFamily="18" charset="0"/>
              </a:rPr>
              <a:t>Grigore Ureche</a:t>
            </a:r>
            <a:endParaRPr sz="3600" dirty="0">
              <a:latin typeface="Georgia" panose="02040502050405020303" pitchFamily="18" charset="0"/>
            </a:endParaRPr>
          </a:p>
        </p:txBody>
      </p:sp>
      <p:sp>
        <p:nvSpPr>
          <p:cNvPr id="314" name="Google Shape;314;p32"/>
          <p:cNvSpPr txBox="1">
            <a:spLocks noGrp="1"/>
          </p:cNvSpPr>
          <p:nvPr>
            <p:ph type="body" idx="1"/>
          </p:nvPr>
        </p:nvSpPr>
        <p:spPr>
          <a:xfrm>
            <a:off x="552360" y="1298324"/>
            <a:ext cx="4045800" cy="31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o-MD" sz="2800" dirty="0">
                <a:latin typeface="Georgia" panose="02040502050405020303" pitchFamily="18" charset="0"/>
                <a:ea typeface="Gadugi" panose="020B0502040204020203" pitchFamily="34" charset="0"/>
              </a:rPr>
              <a:t>	</a:t>
            </a:r>
            <a:r>
              <a:rPr lang="en-US" sz="2800" dirty="0" smtClean="0">
                <a:latin typeface="Georgia" panose="02040502050405020303" pitchFamily="18" charset="0"/>
                <a:ea typeface="Gadugi" panose="020B0502040204020203" pitchFamily="34" charset="0"/>
              </a:rPr>
              <a:t>(n</a:t>
            </a:r>
            <a:r>
              <a:rPr lang="en-US" sz="2800" dirty="0">
                <a:latin typeface="Georgia" panose="02040502050405020303" pitchFamily="18" charset="0"/>
                <a:ea typeface="Gadugi" panose="020B0502040204020203" pitchFamily="34" charset="0"/>
              </a:rPr>
              <a:t>. </a:t>
            </a:r>
            <a:r>
              <a:rPr lang="en-US" sz="2800" dirty="0" err="1">
                <a:latin typeface="Georgia" panose="02040502050405020303" pitchFamily="18" charset="0"/>
                <a:ea typeface="Gadugi" panose="020B0502040204020203" pitchFamily="34" charset="0"/>
              </a:rPr>
              <a:t>cca</a:t>
            </a:r>
            <a:r>
              <a:rPr lang="en-US" sz="2800" dirty="0">
                <a:latin typeface="Georgia" panose="02040502050405020303" pitchFamily="18" charset="0"/>
                <a:ea typeface="Gadugi" panose="020B0502040204020203" pitchFamily="34" charset="0"/>
              </a:rPr>
              <a:t>. 1590 – d. 1647) a </a:t>
            </a:r>
            <a:r>
              <a:rPr lang="en-US" sz="2800" dirty="0" err="1">
                <a:latin typeface="Georgia" panose="02040502050405020303" pitchFamily="18" charset="0"/>
                <a:ea typeface="Gadugi" panose="020B0502040204020203" pitchFamily="34" charset="0"/>
              </a:rPr>
              <a:t>fost</a:t>
            </a:r>
            <a:r>
              <a:rPr lang="en-US" sz="2800" dirty="0">
                <a:latin typeface="Georgia" panose="02040502050405020303" pitchFamily="18" charset="0"/>
                <a:ea typeface="Gadugi" panose="020B0502040204020203" pitchFamily="34" charset="0"/>
              </a:rPr>
              <a:t> </a:t>
            </a:r>
            <a:r>
              <a:rPr lang="en-US" sz="2800" dirty="0" err="1">
                <a:latin typeface="Georgia" panose="02040502050405020303" pitchFamily="18" charset="0"/>
                <a:ea typeface="Gadugi" panose="020B0502040204020203" pitchFamily="34" charset="0"/>
              </a:rPr>
              <a:t>primul</a:t>
            </a:r>
            <a:r>
              <a:rPr lang="en-US" sz="2800" dirty="0">
                <a:latin typeface="Georgia" panose="02040502050405020303" pitchFamily="18" charset="0"/>
                <a:ea typeface="Gadugi" panose="020B0502040204020203" pitchFamily="34" charset="0"/>
              </a:rPr>
              <a:t> </a:t>
            </a:r>
            <a:r>
              <a:rPr lang="en-US" sz="2800" dirty="0" err="1">
                <a:latin typeface="Georgia" panose="02040502050405020303" pitchFamily="18" charset="0"/>
                <a:ea typeface="Gadugi" panose="020B0502040204020203" pitchFamily="34" charset="0"/>
              </a:rPr>
              <a:t>cronicar</a:t>
            </a:r>
            <a:r>
              <a:rPr lang="en-US" sz="2800" dirty="0">
                <a:latin typeface="Georgia" panose="02040502050405020303" pitchFamily="18" charset="0"/>
                <a:ea typeface="Gadugi" panose="020B0502040204020203" pitchFamily="34" charset="0"/>
              </a:rPr>
              <a:t> </a:t>
            </a:r>
            <a:r>
              <a:rPr lang="en-US" sz="2800" dirty="0" err="1">
                <a:latin typeface="Georgia" panose="02040502050405020303" pitchFamily="18" charset="0"/>
                <a:ea typeface="Gadugi" panose="020B0502040204020203" pitchFamily="34" charset="0"/>
              </a:rPr>
              <a:t>moldovean</a:t>
            </a:r>
            <a:r>
              <a:rPr lang="en-US" sz="2800" dirty="0">
                <a:latin typeface="Georgia" panose="02040502050405020303" pitchFamily="18" charset="0"/>
                <a:ea typeface="Gadugi" panose="020B0502040204020203" pitchFamily="34" charset="0"/>
              </a:rPr>
              <a:t> de </a:t>
            </a:r>
            <a:r>
              <a:rPr lang="en-US" sz="2800" dirty="0" err="1">
                <a:latin typeface="Georgia" panose="02040502050405020303" pitchFamily="18" charset="0"/>
                <a:ea typeface="Gadugi" panose="020B0502040204020203" pitchFamily="34" charset="0"/>
              </a:rPr>
              <a:t>seamă</a:t>
            </a:r>
            <a:r>
              <a:rPr lang="en-US" sz="2800" dirty="0">
                <a:latin typeface="Georgia" panose="02040502050405020303" pitchFamily="18" charset="0"/>
                <a:ea typeface="Gadugi" panose="020B0502040204020203" pitchFamily="34" charset="0"/>
              </a:rPr>
              <a:t> a </a:t>
            </a:r>
            <a:r>
              <a:rPr lang="en-US" sz="2800" dirty="0" err="1">
                <a:latin typeface="Georgia" panose="02040502050405020303" pitchFamily="18" charset="0"/>
                <a:ea typeface="Gadugi" panose="020B0502040204020203" pitchFamily="34" charset="0"/>
              </a:rPr>
              <a:t>cărui</a:t>
            </a:r>
            <a:r>
              <a:rPr lang="en-US" sz="2800" dirty="0">
                <a:latin typeface="Georgia" panose="02040502050405020303" pitchFamily="18" charset="0"/>
                <a:ea typeface="Gadugi" panose="020B0502040204020203" pitchFamily="34" charset="0"/>
              </a:rPr>
              <a:t> </a:t>
            </a:r>
            <a:r>
              <a:rPr lang="en-US" sz="2800" dirty="0" err="1">
                <a:latin typeface="Georgia" panose="02040502050405020303" pitchFamily="18" charset="0"/>
                <a:ea typeface="Gadugi" panose="020B0502040204020203" pitchFamily="34" charset="0"/>
              </a:rPr>
              <a:t>operă</a:t>
            </a:r>
            <a:r>
              <a:rPr lang="en-US" sz="2800" dirty="0">
                <a:latin typeface="Georgia" panose="02040502050405020303" pitchFamily="18" charset="0"/>
                <a:ea typeface="Gadugi" panose="020B0502040204020203" pitchFamily="34" charset="0"/>
              </a:rPr>
              <a:t> s-a </a:t>
            </a:r>
            <a:r>
              <a:rPr lang="en-US" sz="2800" dirty="0" err="1" smtClean="0">
                <a:latin typeface="Georgia" panose="02040502050405020303" pitchFamily="18" charset="0"/>
                <a:ea typeface="Gadugi" panose="020B0502040204020203" pitchFamily="34" charset="0"/>
              </a:rPr>
              <a:t>păstrat</a:t>
            </a:r>
            <a:r>
              <a:rPr lang="ro-MD" sz="2800" dirty="0" smtClean="0">
                <a:latin typeface="Georgia" panose="02040502050405020303" pitchFamily="18" charset="0"/>
                <a:ea typeface="Gadugi" panose="020B0502040204020203" pitchFamily="34" charset="0"/>
              </a:rPr>
              <a:t> în decursul istoriei</a:t>
            </a:r>
            <a:r>
              <a:rPr lang="en-US" sz="2800" dirty="0" smtClean="0">
                <a:latin typeface="Georgia" panose="02040502050405020303" pitchFamily="18" charset="0"/>
                <a:ea typeface="Gadugi" panose="020B0502040204020203" pitchFamily="34" charset="0"/>
              </a:rPr>
              <a:t>.</a:t>
            </a:r>
            <a:endParaRPr sz="2800" dirty="0">
              <a:latin typeface="Georgia" panose="02040502050405020303" pitchFamily="18" charset="0"/>
              <a:ea typeface="Gadugi" panose="020B0502040204020203" pitchFamily="34" charset="0"/>
            </a:endParaRPr>
          </a:p>
        </p:txBody>
      </p:sp>
      <p:pic>
        <p:nvPicPr>
          <p:cNvPr id="1026" name="Picture 2" descr="undefin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40257" y="0"/>
            <a:ext cx="430374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"/>
          <p:cNvSpPr txBox="1">
            <a:spLocks noGrp="1"/>
          </p:cNvSpPr>
          <p:nvPr>
            <p:ph type="title"/>
          </p:nvPr>
        </p:nvSpPr>
        <p:spPr>
          <a:xfrm>
            <a:off x="1313162" y="318522"/>
            <a:ext cx="1106904" cy="4959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o-MD" sz="2000" dirty="0" smtClean="0">
                <a:latin typeface="Georgia" panose="02040502050405020303" pitchFamily="18" charset="0"/>
              </a:rPr>
              <a:t>Opera</a:t>
            </a:r>
            <a:endParaRPr sz="2000" dirty="0">
              <a:latin typeface="Georgia" panose="02040502050405020303" pitchFamily="18" charset="0"/>
            </a:endParaRPr>
          </a:p>
        </p:txBody>
      </p:sp>
      <p:sp>
        <p:nvSpPr>
          <p:cNvPr id="324" name="Google Shape;324;p33"/>
          <p:cNvSpPr txBox="1">
            <a:spLocks noGrp="1"/>
          </p:cNvSpPr>
          <p:nvPr>
            <p:ph type="subTitle" idx="4"/>
          </p:nvPr>
        </p:nvSpPr>
        <p:spPr>
          <a:xfrm>
            <a:off x="548958" y="2918687"/>
            <a:ext cx="5533970" cy="509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ro-MD" sz="1600" b="1" dirty="0" smtClean="0">
                <a:latin typeface="Georgia" panose="02040502050405020303" pitchFamily="18" charset="0"/>
              </a:rPr>
              <a:t>Baza </a:t>
            </a:r>
            <a:r>
              <a:rPr lang="ro-MD" sz="1600" b="1" dirty="0">
                <a:latin typeface="Georgia" panose="02040502050405020303" pitchFamily="18" charset="0"/>
              </a:rPr>
              <a:t>informativă </a:t>
            </a:r>
            <a:r>
              <a:rPr lang="ro-MD" sz="1600" dirty="0">
                <a:latin typeface="Georgia" panose="02040502050405020303" pitchFamily="18" charset="0"/>
              </a:rPr>
              <a:t>a cronicii au </a:t>
            </a:r>
            <a:r>
              <a:rPr lang="ro-MD" sz="1600" dirty="0" smtClean="0">
                <a:latin typeface="Georgia" panose="02040502050405020303" pitchFamily="18" charset="0"/>
              </a:rPr>
              <a:t>constituit-o</a:t>
            </a:r>
            <a:r>
              <a:rPr lang="en-US" sz="1600" dirty="0" smtClean="0">
                <a:latin typeface="Georgia" panose="02040502050405020303" pitchFamily="18" charset="0"/>
              </a:rPr>
              <a:t>:</a:t>
            </a:r>
            <a:endParaRPr lang="ro-MD" sz="1600" dirty="0">
              <a:latin typeface="Georgia" panose="02040502050405020303" pitchFamily="18" charset="0"/>
            </a:endParaRPr>
          </a:p>
        </p:txBody>
      </p:sp>
      <p:sp>
        <p:nvSpPr>
          <p:cNvPr id="13" name="Google Shape;292;p31"/>
          <p:cNvSpPr txBox="1">
            <a:spLocks/>
          </p:cNvSpPr>
          <p:nvPr/>
        </p:nvSpPr>
        <p:spPr>
          <a:xfrm>
            <a:off x="791238" y="318522"/>
            <a:ext cx="521923" cy="495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" sz="2000" dirty="0" smtClean="0">
                <a:latin typeface="Georgia" panose="02040502050405020303" pitchFamily="18" charset="0"/>
              </a:rPr>
              <a:t>0</a:t>
            </a:r>
            <a:r>
              <a:rPr lang="ro-MD" sz="2000" dirty="0" smtClean="0">
                <a:latin typeface="Georgia" panose="02040502050405020303" pitchFamily="18" charset="0"/>
              </a:rPr>
              <a:t>2</a:t>
            </a:r>
            <a:endParaRPr lang="en" sz="2000" dirty="0">
              <a:latin typeface="Georgia" panose="020405020504050203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958" y="2223700"/>
            <a:ext cx="79347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buClr>
                <a:srgbClr val="191919"/>
              </a:buClr>
              <a:buSzPts val="1200"/>
            </a:pPr>
            <a:r>
              <a:rPr lang="ro-MD" sz="1600" b="1" dirty="0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Valoarea</a:t>
            </a:r>
            <a:r>
              <a:rPr lang="ro-MD" sz="1600" dirty="0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 </a:t>
            </a:r>
            <a:r>
              <a:rPr lang="en-US" sz="1600" dirty="0" err="1" smtClean="0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operei</a:t>
            </a:r>
            <a:r>
              <a:rPr lang="ro-MD" sz="1600" dirty="0" smtClean="0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 </a:t>
            </a:r>
            <a:r>
              <a:rPr lang="ro-MD" sz="1600" dirty="0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constă în integrarea faptelor istorice într-un sistem de gândire politică</a:t>
            </a:r>
            <a:r>
              <a:rPr lang="ro-MD" sz="1600" dirty="0" smtClean="0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.</a:t>
            </a:r>
            <a:r>
              <a:rPr lang="en-US" sz="1600" dirty="0" smtClean="0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 </a:t>
            </a:r>
            <a:r>
              <a:rPr lang="ro-MD" sz="1600" dirty="0">
                <a:latin typeface="Georgia" panose="02040502050405020303" pitchFamily="18" charset="0"/>
              </a:rPr>
              <a:t>Se crede că </a:t>
            </a:r>
            <a:r>
              <a:rPr lang="ro-MD" sz="1600" b="1" dirty="0">
                <a:latin typeface="Georgia" panose="02040502050405020303" pitchFamily="18" charset="0"/>
              </a:rPr>
              <a:t>Grigore Ureche </a:t>
            </a:r>
            <a:r>
              <a:rPr lang="ro-MD" sz="1600" dirty="0">
                <a:latin typeface="Georgia" panose="02040502050405020303" pitchFamily="18" charset="0"/>
              </a:rPr>
              <a:t>ar fi muncit la el între anii 1642-1647. </a:t>
            </a:r>
            <a:endParaRPr lang="ro-MD" sz="1600" dirty="0">
              <a:solidFill>
                <a:srgbClr val="191919"/>
              </a:solidFill>
              <a:latin typeface="Georgia" panose="02040502050405020303" pitchFamily="18" charset="0"/>
              <a:sym typeface="Hanken Grotesk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5961" y="3809796"/>
            <a:ext cx="1355007" cy="830997"/>
          </a:xfrm>
          <a:prstGeom prst="rect">
            <a:avLst/>
          </a:prstGeom>
          <a:ln w="38100">
            <a:solidFill>
              <a:schemeClr val="bg1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o-MD" sz="1600" b="1" i="1" dirty="0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scrierile slavone de curte</a:t>
            </a:r>
            <a:endParaRPr lang="en-US" b="1" i="1" dirty="0"/>
          </a:p>
        </p:txBody>
      </p:sp>
      <p:sp>
        <p:nvSpPr>
          <p:cNvPr id="11" name="Rectangle 10"/>
          <p:cNvSpPr/>
          <p:nvPr/>
        </p:nvSpPr>
        <p:spPr>
          <a:xfrm>
            <a:off x="5597874" y="3809796"/>
            <a:ext cx="1922881" cy="830997"/>
          </a:xfrm>
          <a:prstGeom prst="rect">
            <a:avLst/>
          </a:prstGeom>
          <a:ln w="38100">
            <a:solidFill>
              <a:schemeClr val="bg1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o-MD" sz="1600" b="1" i="1" dirty="0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cronica Poloniei a lui Joachim Bielski</a:t>
            </a:r>
            <a:endParaRPr lang="en-US" b="1" i="1" dirty="0"/>
          </a:p>
        </p:txBody>
      </p:sp>
      <p:sp>
        <p:nvSpPr>
          <p:cNvPr id="14" name="Rectangle 13"/>
          <p:cNvSpPr/>
          <p:nvPr/>
        </p:nvSpPr>
        <p:spPr>
          <a:xfrm>
            <a:off x="3197287" y="3929661"/>
            <a:ext cx="1634268" cy="584775"/>
          </a:xfrm>
          <a:prstGeom prst="rect">
            <a:avLst/>
          </a:prstGeom>
          <a:ln w="38100">
            <a:solidFill>
              <a:schemeClr val="bg1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o-MD" sz="1600" b="1" i="1" dirty="0" smtClean="0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cosmografi</a:t>
            </a:r>
            <a:r>
              <a:rPr lang="en-US" sz="1600" b="1" i="1" dirty="0" smtClean="0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a</a:t>
            </a:r>
            <a:r>
              <a:rPr lang="ro-MD" sz="1600" b="1" i="1" dirty="0" smtClean="0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 </a:t>
            </a:r>
            <a:r>
              <a:rPr lang="ro-MD" sz="1600" b="1" i="1" dirty="0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latină</a:t>
            </a:r>
            <a:endParaRPr lang="en-US" b="1" i="1" dirty="0"/>
          </a:p>
        </p:txBody>
      </p:sp>
      <p:sp>
        <p:nvSpPr>
          <p:cNvPr id="40" name="Rectangle 39"/>
          <p:cNvSpPr/>
          <p:nvPr/>
        </p:nvSpPr>
        <p:spPr>
          <a:xfrm>
            <a:off x="1753465" y="790885"/>
            <a:ext cx="61237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3600" i="1" u="sng" dirty="0">
                <a:latin typeface="Georgia" panose="02040502050405020303" pitchFamily="18" charset="0"/>
              </a:rPr>
              <a:t>„</a:t>
            </a:r>
            <a:r>
              <a:rPr lang="en-US" sz="3600" i="1" u="sng" dirty="0" err="1">
                <a:latin typeface="Georgia" panose="02040502050405020303" pitchFamily="18" charset="0"/>
              </a:rPr>
              <a:t>Letopisețul</a:t>
            </a:r>
            <a:r>
              <a:rPr lang="en-US" sz="3600" i="1" u="sng" dirty="0">
                <a:latin typeface="Georgia" panose="02040502050405020303" pitchFamily="18" charset="0"/>
              </a:rPr>
              <a:t> </a:t>
            </a:r>
            <a:r>
              <a:rPr lang="en-US" sz="3600" i="1" u="sng" dirty="0" err="1">
                <a:latin typeface="Georgia" panose="02040502050405020303" pitchFamily="18" charset="0"/>
              </a:rPr>
              <a:t>Țării</a:t>
            </a:r>
            <a:r>
              <a:rPr lang="en-US" sz="3600" i="1" u="sng" dirty="0">
                <a:latin typeface="Georgia" panose="02040502050405020303" pitchFamily="18" charset="0"/>
              </a:rPr>
              <a:t> </a:t>
            </a:r>
            <a:r>
              <a:rPr lang="en-US" sz="3600" i="1" u="sng" dirty="0" err="1">
                <a:latin typeface="Georgia" panose="02040502050405020303" pitchFamily="18" charset="0"/>
              </a:rPr>
              <a:t>Moldovei</a:t>
            </a:r>
            <a:r>
              <a:rPr lang="ro-MD" sz="3600" i="1" u="sng" dirty="0">
                <a:latin typeface="Georgia" panose="02040502050405020303" pitchFamily="18" charset="0"/>
              </a:rPr>
              <a:t>”</a:t>
            </a:r>
            <a:r>
              <a:rPr lang="en-US" sz="3600" i="1" dirty="0">
                <a:latin typeface="Georgia" panose="02040502050405020303" pitchFamily="18" charset="0"/>
              </a:rPr>
              <a:t> </a:t>
            </a:r>
            <a:endParaRPr lang="en-US" sz="3600" dirty="0"/>
          </a:p>
        </p:txBody>
      </p:sp>
      <p:sp>
        <p:nvSpPr>
          <p:cNvPr id="43" name="Rectangle 42"/>
          <p:cNvSpPr/>
          <p:nvPr/>
        </p:nvSpPr>
        <p:spPr>
          <a:xfrm>
            <a:off x="548958" y="1618194"/>
            <a:ext cx="718800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Titlul</a:t>
            </a:r>
            <a:r>
              <a:rPr lang="en-US" sz="1600" b="1" dirty="0" smtClean="0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 </a:t>
            </a:r>
            <a:r>
              <a:rPr lang="en-US" sz="1600" b="1" dirty="0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original: </a:t>
            </a:r>
            <a:r>
              <a:rPr lang="ro-MD" i="1" dirty="0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„</a:t>
            </a:r>
            <a:r>
              <a:rPr lang="en-US" i="1" dirty="0" err="1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Letopisețul</a:t>
            </a:r>
            <a:r>
              <a:rPr lang="en-US" i="1" dirty="0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 </a:t>
            </a:r>
            <a:r>
              <a:rPr lang="en-US" i="1" dirty="0" err="1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țărâi</a:t>
            </a:r>
            <a:r>
              <a:rPr lang="en-US" i="1" dirty="0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 </a:t>
            </a:r>
            <a:r>
              <a:rPr lang="en-US" i="1" dirty="0" err="1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Moldovei</a:t>
            </a:r>
            <a:r>
              <a:rPr lang="en-US" i="1" dirty="0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, de </a:t>
            </a:r>
            <a:r>
              <a:rPr lang="en-US" i="1" dirty="0" err="1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când</a:t>
            </a:r>
            <a:r>
              <a:rPr lang="en-US" i="1" dirty="0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 s-au </a:t>
            </a:r>
            <a:r>
              <a:rPr lang="en-US" i="1" dirty="0" err="1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descălecat</a:t>
            </a:r>
            <a:r>
              <a:rPr lang="en-US" i="1" dirty="0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 </a:t>
            </a:r>
            <a:r>
              <a:rPr lang="en-US" i="1" dirty="0" err="1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țara</a:t>
            </a:r>
            <a:r>
              <a:rPr lang="en-US" i="1" dirty="0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 </a:t>
            </a:r>
            <a:r>
              <a:rPr lang="en-US" i="1" dirty="0" err="1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și</a:t>
            </a:r>
            <a:r>
              <a:rPr lang="en-US" i="1" dirty="0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 de </a:t>
            </a:r>
            <a:r>
              <a:rPr lang="en-US" i="1" dirty="0" err="1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cursul</a:t>
            </a:r>
            <a:r>
              <a:rPr lang="en-US" i="1" dirty="0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 </a:t>
            </a:r>
            <a:r>
              <a:rPr lang="en-US" i="1" dirty="0" err="1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anilor</a:t>
            </a:r>
            <a:r>
              <a:rPr lang="en-US" i="1" dirty="0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 </a:t>
            </a:r>
            <a:r>
              <a:rPr lang="en-US" i="1" dirty="0" err="1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și</a:t>
            </a:r>
            <a:r>
              <a:rPr lang="en-US" i="1" dirty="0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 de </a:t>
            </a:r>
            <a:r>
              <a:rPr lang="en-US" i="1" dirty="0" err="1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viiața</a:t>
            </a:r>
            <a:r>
              <a:rPr lang="en-US" i="1" dirty="0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 </a:t>
            </a:r>
            <a:r>
              <a:rPr lang="en-US" i="1" dirty="0" err="1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domnilor</a:t>
            </a:r>
            <a:r>
              <a:rPr lang="en-US" i="1" dirty="0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 </a:t>
            </a:r>
            <a:r>
              <a:rPr lang="en-US" i="1" dirty="0" err="1" smtClean="0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carea</a:t>
            </a:r>
            <a:r>
              <a:rPr lang="en-US" i="1" dirty="0" smtClean="0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 </a:t>
            </a:r>
            <a:r>
              <a:rPr lang="en-US" i="1" dirty="0" err="1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scrie</a:t>
            </a:r>
            <a:r>
              <a:rPr lang="en-US" i="1" dirty="0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 de la </a:t>
            </a:r>
            <a:r>
              <a:rPr lang="en-US" i="1" dirty="0" err="1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Dragoș</a:t>
            </a:r>
            <a:r>
              <a:rPr lang="en-US" i="1" dirty="0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 </a:t>
            </a:r>
            <a:r>
              <a:rPr lang="en-US" i="1" dirty="0" err="1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vodă</a:t>
            </a:r>
            <a:r>
              <a:rPr lang="en-US" i="1" dirty="0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 </a:t>
            </a:r>
            <a:r>
              <a:rPr lang="en-US" i="1" dirty="0" err="1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până</a:t>
            </a:r>
            <a:r>
              <a:rPr lang="en-US" i="1" dirty="0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 la Aron </a:t>
            </a:r>
            <a:r>
              <a:rPr lang="en-US" i="1" dirty="0" err="1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vodă</a:t>
            </a:r>
            <a:r>
              <a:rPr lang="ro-MD" i="1" dirty="0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”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"/>
          <p:cNvSpPr txBox="1">
            <a:spLocks noGrp="1"/>
          </p:cNvSpPr>
          <p:nvPr>
            <p:ph type="title"/>
          </p:nvPr>
        </p:nvSpPr>
        <p:spPr>
          <a:xfrm>
            <a:off x="5366798" y="380920"/>
            <a:ext cx="3670522" cy="1073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5400" dirty="0" smtClean="0">
                <a:latin typeface="Georgia" panose="02040502050405020303" pitchFamily="18" charset="0"/>
              </a:rPr>
              <a:t>Motivația</a:t>
            </a:r>
            <a:endParaRPr sz="5400" dirty="0">
              <a:latin typeface="Georgia" panose="020405020504050203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61559" y="1720456"/>
            <a:ext cx="5158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304800" algn="just">
              <a:buClr>
                <a:schemeClr val="dk1"/>
              </a:buClr>
              <a:buSzPts val="1400"/>
            </a:pPr>
            <a:r>
              <a:rPr lang="en-US" sz="2400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„</a:t>
            </a:r>
            <a:r>
              <a:rPr lang="en-US" sz="2400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  <a:ea typeface="Hanken Grotesk"/>
                <a:cs typeface="Hanken Grotesk"/>
                <a:sym typeface="Hanken Grotesk"/>
              </a:rPr>
              <a:t>ca </a:t>
            </a:r>
            <a:r>
              <a:rPr lang="en-US" sz="2400" dirty="0" err="1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  <a:ea typeface="Hanken Grotesk"/>
                <a:cs typeface="Hanken Grotesk"/>
                <a:sym typeface="Hanken Grotesk"/>
              </a:rPr>
              <a:t>sî</a:t>
            </a:r>
            <a:r>
              <a:rPr lang="en-US" sz="2400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  <a:ea typeface="Hanken Grotesk"/>
                <a:cs typeface="Hanken Grotesk"/>
                <a:sym typeface="Hanken Grotesk"/>
              </a:rPr>
              <a:t> nu se </a:t>
            </a:r>
            <a:r>
              <a:rPr lang="en-US" sz="2400" dirty="0" err="1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  <a:ea typeface="Hanken Grotesk"/>
                <a:cs typeface="Hanken Grotesk"/>
                <a:sym typeface="Hanken Grotesk"/>
              </a:rPr>
              <a:t>înece</a:t>
            </a:r>
            <a:r>
              <a:rPr lang="en-US" sz="2400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  <a:ea typeface="Hanken Grotesk"/>
                <a:cs typeface="Hanken Grotesk"/>
                <a:sym typeface="Hanken Grotesk"/>
              </a:rPr>
              <a:t> ... </a:t>
            </a:r>
            <a:r>
              <a:rPr lang="en-US" sz="2400" dirty="0" err="1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  <a:ea typeface="Hanken Grotesk"/>
                <a:cs typeface="Hanken Grotesk"/>
                <a:sym typeface="Hanken Grotesk"/>
              </a:rPr>
              <a:t>anii</a:t>
            </a:r>
            <a:r>
              <a:rPr lang="en-US" sz="2400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  <a:ea typeface="Hanken Grotesk"/>
                <a:cs typeface="Hanken Grotesk"/>
                <a:sym typeface="Hanken Grotesk"/>
              </a:rPr>
              <a:t> </a:t>
            </a:r>
            <a:r>
              <a:rPr lang="en-US" sz="2400" dirty="0" err="1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  <a:ea typeface="Hanken Grotesk"/>
                <a:cs typeface="Hanken Grotesk"/>
                <a:sym typeface="Hanken Grotesk"/>
              </a:rPr>
              <a:t>cei</a:t>
            </a:r>
            <a:r>
              <a:rPr lang="en-US" sz="2400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  <a:ea typeface="Hanken Grotesk"/>
                <a:cs typeface="Hanken Grotesk"/>
                <a:sym typeface="Hanken Grotesk"/>
              </a:rPr>
              <a:t> </a:t>
            </a:r>
            <a:r>
              <a:rPr lang="en-US" sz="2400" dirty="0" err="1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  <a:ea typeface="Hanken Grotesk"/>
                <a:cs typeface="Hanken Grotesk"/>
                <a:sym typeface="Hanken Grotesk"/>
              </a:rPr>
              <a:t>trecuți</a:t>
            </a:r>
            <a:r>
              <a:rPr lang="en-US" sz="2400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  <a:ea typeface="Hanken Grotesk"/>
                <a:cs typeface="Hanken Grotesk"/>
                <a:sym typeface="Hanken Grotesk"/>
              </a:rPr>
              <a:t>“ </a:t>
            </a:r>
          </a:p>
        </p:txBody>
      </p:sp>
      <p:sp>
        <p:nvSpPr>
          <p:cNvPr id="8" name="Rectangle 7"/>
          <p:cNvSpPr/>
          <p:nvPr/>
        </p:nvSpPr>
        <p:spPr>
          <a:xfrm>
            <a:off x="583096" y="2775590"/>
            <a:ext cx="8092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dirty="0" err="1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și</a:t>
            </a:r>
            <a:r>
              <a:rPr lang="en-US" sz="1800" dirty="0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să</a:t>
            </a:r>
            <a:r>
              <a:rPr lang="en-US" sz="1800" dirty="0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 lase </a:t>
            </a:r>
            <a:r>
              <a:rPr lang="en-US" sz="1800" dirty="0" err="1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urmașilor</a:t>
            </a:r>
            <a:r>
              <a:rPr lang="en-US" sz="1800" dirty="0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amănunte</a:t>
            </a:r>
            <a:r>
              <a:rPr lang="en-US" sz="1800" dirty="0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despre</a:t>
            </a:r>
            <a:r>
              <a:rPr lang="en-US" sz="1800" dirty="0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cele</a:t>
            </a:r>
            <a:r>
              <a:rPr lang="en-US" sz="1800" dirty="0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ce</a:t>
            </a:r>
            <a:r>
              <a:rPr lang="en-US" sz="1800" dirty="0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 au </a:t>
            </a:r>
            <a:r>
              <a:rPr lang="en-US" sz="1800" dirty="0" err="1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fost</a:t>
            </a:r>
            <a:r>
              <a:rPr lang="en-US" sz="1800" dirty="0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să</a:t>
            </a:r>
            <a:r>
              <a:rPr lang="en-US" sz="1800" dirty="0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 se </a:t>
            </a:r>
            <a:r>
              <a:rPr lang="en-US" sz="1800" dirty="0" err="1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petreacă</a:t>
            </a:r>
            <a:r>
              <a:rPr lang="en-US" sz="1800" dirty="0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în</a:t>
            </a:r>
            <a:r>
              <a:rPr lang="en-US" sz="1800" dirty="0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anii</a:t>
            </a:r>
            <a:r>
              <a:rPr lang="en-US" sz="1800" dirty="0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 de </a:t>
            </a:r>
            <a:r>
              <a:rPr lang="en-US" sz="1800" dirty="0" err="1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demult</a:t>
            </a:r>
            <a:r>
              <a:rPr lang="en-US" sz="1800" dirty="0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dar</a:t>
            </a:r>
            <a:r>
              <a:rPr lang="en-US" sz="1800" dirty="0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și</a:t>
            </a:r>
            <a:r>
              <a:rPr lang="en-US" sz="1800" dirty="0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 din </a:t>
            </a:r>
            <a:r>
              <a:rPr lang="en-US" sz="1800" dirty="0" err="1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grija</a:t>
            </a:r>
            <a:r>
              <a:rPr lang="en-US" sz="1800" dirty="0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 ca </a:t>
            </a:r>
            <a:r>
              <a:rPr lang="en-US" sz="1800" dirty="0" err="1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aceștia</a:t>
            </a:r>
            <a:r>
              <a:rPr lang="en-US" sz="1800" dirty="0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să</a:t>
            </a:r>
            <a:r>
              <a:rPr lang="en-US" sz="1800" dirty="0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 nu </a:t>
            </a:r>
            <a:r>
              <a:rPr lang="en-US" sz="1800" dirty="0" err="1" smtClean="0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rămână</a:t>
            </a:r>
            <a:endParaRPr lang="en-US" sz="1800" dirty="0">
              <a:solidFill>
                <a:schemeClr val="dk1"/>
              </a:solidFill>
              <a:latin typeface="Georgia" panose="02040502050405020303" pitchFamily="18" charset="0"/>
              <a:ea typeface="Hanken Grotesk"/>
              <a:cs typeface="Hanken Grotesk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14429" y="3826172"/>
            <a:ext cx="58607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„</a:t>
            </a:r>
            <a:r>
              <a:rPr lang="en-US" sz="2400" dirty="0" err="1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asemenea</a:t>
            </a:r>
            <a:r>
              <a:rPr lang="en-US" sz="2400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 </a:t>
            </a:r>
            <a:r>
              <a:rPr lang="en-US" sz="2400" dirty="0" err="1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fiarelor</a:t>
            </a:r>
            <a:r>
              <a:rPr lang="en-US" sz="2400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 </a:t>
            </a:r>
            <a:r>
              <a:rPr lang="en-US" sz="2400" dirty="0" err="1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și</a:t>
            </a:r>
            <a:r>
              <a:rPr lang="en-US" sz="2400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 </a:t>
            </a:r>
            <a:r>
              <a:rPr lang="en-US" sz="2400" dirty="0" err="1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dobitoacelor</a:t>
            </a:r>
            <a:r>
              <a:rPr lang="en-US" sz="2400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 </a:t>
            </a:r>
            <a:r>
              <a:rPr lang="en-US" sz="2400" dirty="0" err="1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celor</a:t>
            </a:r>
            <a:r>
              <a:rPr lang="en-US" sz="2400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 mute </a:t>
            </a:r>
            <a:r>
              <a:rPr lang="en-US" sz="2400" dirty="0" err="1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și</a:t>
            </a:r>
            <a:r>
              <a:rPr lang="en-US" sz="2400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 </a:t>
            </a:r>
            <a:r>
              <a:rPr lang="en-US" sz="2400" dirty="0" err="1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fără</a:t>
            </a:r>
            <a:r>
              <a:rPr lang="en-US" sz="2400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 </a:t>
            </a:r>
            <a:r>
              <a:rPr lang="en-US" sz="2400" dirty="0" err="1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minte</a:t>
            </a:r>
            <a:r>
              <a:rPr lang="en-US" sz="2400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“.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968" y="981792"/>
            <a:ext cx="46846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dirty="0" err="1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Cronicarul</a:t>
            </a:r>
            <a:r>
              <a:rPr lang="en-US" sz="1800" dirty="0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motivează</a:t>
            </a:r>
            <a:r>
              <a:rPr lang="en-US" sz="1800" dirty="0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scrierea</a:t>
            </a:r>
            <a:r>
              <a:rPr lang="en-US" sz="1800" dirty="0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acestui</a:t>
            </a:r>
            <a:r>
              <a:rPr lang="en-US" sz="1800" dirty="0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letopiseț</a:t>
            </a:r>
            <a:r>
              <a:rPr lang="en-US" sz="1800" dirty="0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 din </a:t>
            </a:r>
            <a:r>
              <a:rPr lang="en-US" sz="1800" dirty="0" err="1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simplul</a:t>
            </a:r>
            <a:r>
              <a:rPr lang="en-US" sz="1800" dirty="0">
                <a:solidFill>
                  <a:schemeClr val="dk1"/>
                </a:solidFill>
                <a:latin typeface="Georgia" panose="02040502050405020303" pitchFamily="18" charset="0"/>
                <a:ea typeface="Hanken Grotesk"/>
                <a:cs typeface="Hanken Grotesk"/>
              </a:rPr>
              <a:t> pretext</a:t>
            </a:r>
          </a:p>
        </p:txBody>
      </p:sp>
      <p:sp>
        <p:nvSpPr>
          <p:cNvPr id="12" name="Google Shape;292;p31"/>
          <p:cNvSpPr txBox="1">
            <a:spLocks/>
          </p:cNvSpPr>
          <p:nvPr/>
        </p:nvSpPr>
        <p:spPr>
          <a:xfrm>
            <a:off x="786183" y="4161251"/>
            <a:ext cx="521923" cy="495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" sz="2000" dirty="0" smtClean="0">
                <a:latin typeface="Georgia" panose="02040502050405020303" pitchFamily="18" charset="0"/>
              </a:rPr>
              <a:t>0</a:t>
            </a:r>
            <a:r>
              <a:rPr lang="ro-MD" sz="2000" dirty="0">
                <a:latin typeface="Georgia" panose="02040502050405020303" pitchFamily="18" charset="0"/>
              </a:rPr>
              <a:t>3</a:t>
            </a:r>
            <a:endParaRPr lang="e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"/>
          <p:cNvSpPr txBox="1">
            <a:spLocks noGrp="1"/>
          </p:cNvSpPr>
          <p:nvPr>
            <p:ph type="subTitle" idx="1"/>
          </p:nvPr>
        </p:nvSpPr>
        <p:spPr>
          <a:xfrm>
            <a:off x="1118452" y="1606581"/>
            <a:ext cx="6911766" cy="1069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ro-MD" sz="2000" dirty="0" smtClean="0">
                <a:latin typeface="Georgia" panose="02040502050405020303" pitchFamily="18" charset="0"/>
              </a:rPr>
              <a:t>	Este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nevoit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să</a:t>
            </a:r>
            <a:r>
              <a:rPr lang="en-US" sz="2000" dirty="0" smtClean="0">
                <a:latin typeface="Georgia" panose="02040502050405020303" pitchFamily="18" charset="0"/>
              </a:rPr>
              <a:t> se </a:t>
            </a:r>
            <a:r>
              <a:rPr lang="en-US" sz="2000" dirty="0" err="1" smtClean="0">
                <a:latin typeface="Georgia" panose="02040502050405020303" pitchFamily="18" charset="0"/>
              </a:rPr>
              <a:t>refugieze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ro-MD" sz="2000" dirty="0" smtClean="0">
                <a:latin typeface="Georgia" panose="02040502050405020303" pitchFamily="18" charset="0"/>
              </a:rPr>
              <a:t>în </a:t>
            </a:r>
            <a:r>
              <a:rPr lang="ro-MD" sz="2000" dirty="0" smtClean="0">
                <a:latin typeface="Georgia" panose="02040502050405020303" pitchFamily="18" charset="0"/>
              </a:rPr>
              <a:t>Polonia cu familia, unde </a:t>
            </a:r>
            <a:r>
              <a:rPr lang="en-US" sz="2000" dirty="0" err="1" smtClean="0">
                <a:latin typeface="Georgia" panose="02040502050405020303" pitchFamily="18" charset="0"/>
              </a:rPr>
              <a:t>şi</a:t>
            </a:r>
            <a:r>
              <a:rPr lang="en-US" sz="2000" dirty="0" smtClean="0">
                <a:latin typeface="Georgia" panose="02040502050405020303" pitchFamily="18" charset="0"/>
              </a:rPr>
              <a:t>-a </a:t>
            </a:r>
            <a:r>
              <a:rPr lang="en-US" sz="2000" dirty="0" err="1" smtClean="0">
                <a:latin typeface="Georgia" panose="02040502050405020303" pitchFamily="18" charset="0"/>
              </a:rPr>
              <a:t>făcut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studiile</a:t>
            </a:r>
            <a:r>
              <a:rPr lang="en-US" sz="2000" dirty="0" smtClean="0">
                <a:latin typeface="Georgia" panose="02040502050405020303" pitchFamily="18" charset="0"/>
              </a:rPr>
              <a:t> la </a:t>
            </a:r>
            <a:r>
              <a:rPr lang="en-US" sz="2000" b="1" dirty="0" err="1" smtClean="0">
                <a:latin typeface="Georgia" panose="02040502050405020303" pitchFamily="18" charset="0"/>
              </a:rPr>
              <a:t>şcoala</a:t>
            </a:r>
            <a:r>
              <a:rPr lang="en-US" sz="2000" b="1" dirty="0" smtClean="0">
                <a:latin typeface="Georgia" panose="02040502050405020303" pitchFamily="18" charset="0"/>
              </a:rPr>
              <a:t> </a:t>
            </a:r>
            <a:r>
              <a:rPr lang="en-US" sz="2000" b="1" dirty="0" err="1" smtClean="0">
                <a:latin typeface="Georgia" panose="02040502050405020303" pitchFamily="18" charset="0"/>
              </a:rPr>
              <a:t>Frăţiei</a:t>
            </a:r>
            <a:r>
              <a:rPr lang="en-US" sz="2000" b="1" dirty="0" smtClean="0">
                <a:latin typeface="Georgia" panose="02040502050405020303" pitchFamily="18" charset="0"/>
              </a:rPr>
              <a:t> </a:t>
            </a:r>
            <a:r>
              <a:rPr lang="en-US" sz="2000" b="1" dirty="0" err="1" smtClean="0">
                <a:latin typeface="Georgia" panose="02040502050405020303" pitchFamily="18" charset="0"/>
              </a:rPr>
              <a:t>ortodoxe</a:t>
            </a:r>
            <a:r>
              <a:rPr lang="en-US" sz="2000" b="1" dirty="0" smtClean="0">
                <a:latin typeface="Georgia" panose="02040502050405020303" pitchFamily="18" charset="0"/>
              </a:rPr>
              <a:t> din Lvov</a:t>
            </a:r>
            <a:r>
              <a:rPr lang="ro-MD" sz="2000" b="1" dirty="0" smtClean="0">
                <a:latin typeface="Georgia" panose="02040502050405020303" pitchFamily="18" charset="0"/>
              </a:rPr>
              <a:t>.</a:t>
            </a:r>
            <a:endParaRPr sz="2400" b="1" dirty="0">
              <a:latin typeface="Georgia" panose="02040502050405020303" pitchFamily="18" charset="0"/>
            </a:endParaRPr>
          </a:p>
        </p:txBody>
      </p:sp>
      <p:sp>
        <p:nvSpPr>
          <p:cNvPr id="348" name="Google Shape;348;p35"/>
          <p:cNvSpPr txBox="1">
            <a:spLocks noGrp="1"/>
          </p:cNvSpPr>
          <p:nvPr>
            <p:ph type="subTitle" idx="4"/>
          </p:nvPr>
        </p:nvSpPr>
        <p:spPr>
          <a:xfrm>
            <a:off x="1168781" y="3442926"/>
            <a:ext cx="6861437" cy="1000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ro-MD" sz="2000" dirty="0" smtClean="0">
                <a:latin typeface="Georgia" panose="02040502050405020303" pitchFamily="18" charset="0"/>
              </a:rPr>
              <a:t>	</a:t>
            </a:r>
            <a:r>
              <a:rPr lang="en-US" sz="2000" b="1" dirty="0" err="1" smtClean="0">
                <a:latin typeface="Georgia" panose="02040502050405020303" pitchFamily="18" charset="0"/>
              </a:rPr>
              <a:t>Grigore</a:t>
            </a:r>
            <a:r>
              <a:rPr lang="en-US" sz="2000" b="1" dirty="0" smtClean="0">
                <a:latin typeface="Georgia" panose="02040502050405020303" pitchFamily="18" charset="0"/>
              </a:rPr>
              <a:t> </a:t>
            </a:r>
            <a:r>
              <a:rPr lang="en-US" sz="2000" b="1" dirty="0" err="1">
                <a:latin typeface="Georgia" panose="02040502050405020303" pitchFamily="18" charset="0"/>
              </a:rPr>
              <a:t>Ureche</a:t>
            </a:r>
            <a:r>
              <a:rPr lang="en-US" sz="2000" b="1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devine</a:t>
            </a:r>
            <a:r>
              <a:rPr lang="en-US" sz="2000" dirty="0">
                <a:latin typeface="Georgia" panose="02040502050405020303" pitchFamily="18" charset="0"/>
              </a:rPr>
              <a:t> al </a:t>
            </a:r>
            <a:r>
              <a:rPr lang="en-US" sz="2000" dirty="0" err="1">
                <a:latin typeface="Georgia" panose="02040502050405020303" pitchFamily="18" charset="0"/>
              </a:rPr>
              <a:t>treilea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logofăt</a:t>
            </a:r>
            <a:r>
              <a:rPr lang="en-US" sz="2000" dirty="0" smtClean="0">
                <a:latin typeface="Georgia" panose="02040502050405020303" pitchFamily="18" charset="0"/>
              </a:rPr>
              <a:t>, </a:t>
            </a:r>
            <a:r>
              <a:rPr lang="ro-MD" sz="2000" dirty="0" smtClean="0">
                <a:latin typeface="Georgia" panose="02040502050405020303" pitchFamily="18" charset="0"/>
              </a:rPr>
              <a:t>aflânduse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în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anturajul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apropiat</a:t>
            </a:r>
            <a:r>
              <a:rPr lang="en-US" sz="2000" dirty="0">
                <a:latin typeface="Georgia" panose="02040502050405020303" pitchFamily="18" charset="0"/>
              </a:rPr>
              <a:t> al </a:t>
            </a:r>
            <a:r>
              <a:rPr lang="en-US" sz="2000" dirty="0" err="1">
                <a:latin typeface="Georgia" panose="02040502050405020303" pitchFamily="18" charset="0"/>
              </a:rPr>
              <a:t>domnilor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Moldovei</a:t>
            </a:r>
            <a:r>
              <a:rPr lang="ro-MD" sz="2000" dirty="0">
                <a:latin typeface="Georgia" panose="02040502050405020303" pitchFamily="18" charset="0"/>
              </a:rPr>
              <a:t>.</a:t>
            </a:r>
            <a:r>
              <a:rPr lang="ro-MD" sz="2000" dirty="0" smtClean="0">
                <a:latin typeface="Georgia" panose="02040502050405020303" pitchFamily="18" charset="0"/>
              </a:rPr>
              <a:t> </a:t>
            </a:r>
            <a:endParaRPr sz="2000" dirty="0">
              <a:latin typeface="Georgia" panose="02040502050405020303" pitchFamily="18" charset="0"/>
            </a:endParaRPr>
          </a:p>
        </p:txBody>
      </p:sp>
      <p:sp>
        <p:nvSpPr>
          <p:cNvPr id="27" name="Google Shape;320;p33"/>
          <p:cNvSpPr txBox="1">
            <a:spLocks/>
          </p:cNvSpPr>
          <p:nvPr/>
        </p:nvSpPr>
        <p:spPr>
          <a:xfrm>
            <a:off x="1313162" y="318522"/>
            <a:ext cx="1106904" cy="49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loock"/>
              <a:buNone/>
              <a:defRPr sz="3000" b="1" i="0" u="none" strike="noStrike" cap="none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000" dirty="0" err="1" smtClean="0">
                <a:latin typeface="Georgia" panose="02040502050405020303" pitchFamily="18" charset="0"/>
              </a:rPr>
              <a:t>Studii</a:t>
            </a:r>
            <a:endParaRPr lang="ro-MD" sz="2000" dirty="0">
              <a:latin typeface="Georgia" panose="02040502050405020303" pitchFamily="18" charset="0"/>
            </a:endParaRPr>
          </a:p>
        </p:txBody>
      </p:sp>
      <p:sp>
        <p:nvSpPr>
          <p:cNvPr id="28" name="Google Shape;292;p31"/>
          <p:cNvSpPr txBox="1">
            <a:spLocks/>
          </p:cNvSpPr>
          <p:nvPr/>
        </p:nvSpPr>
        <p:spPr>
          <a:xfrm>
            <a:off x="791238" y="318522"/>
            <a:ext cx="521923" cy="495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Gloock"/>
                <a:ea typeface="Gloock"/>
                <a:cs typeface="Gloock"/>
                <a:sym typeface="Gloo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" sz="2000" dirty="0" smtClean="0">
                <a:latin typeface="Georgia" panose="02040502050405020303" pitchFamily="18" charset="0"/>
              </a:rPr>
              <a:t>0</a:t>
            </a:r>
            <a:r>
              <a:rPr lang="en-US" sz="2000" dirty="0">
                <a:latin typeface="Georgia" panose="02040502050405020303" pitchFamily="18" charset="0"/>
              </a:rPr>
              <a:t>4</a:t>
            </a:r>
            <a:endParaRPr lang="en" sz="2000" dirty="0">
              <a:latin typeface="Georgia" panose="02040502050405020303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63805" y="870364"/>
            <a:ext cx="8210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2000" b="1" dirty="0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1591</a:t>
            </a:r>
            <a:r>
              <a:rPr lang="en-US" sz="2000" b="1" dirty="0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 </a:t>
            </a:r>
            <a:endParaRPr lang="en-US" sz="1800" dirty="0"/>
          </a:p>
        </p:txBody>
      </p:sp>
      <p:cxnSp>
        <p:nvCxnSpPr>
          <p:cNvPr id="26" name="Straight Connector 25"/>
          <p:cNvCxnSpPr>
            <a:stCxn id="24" idx="2"/>
            <a:endCxn id="347" idx="0"/>
          </p:cNvCxnSpPr>
          <p:nvPr/>
        </p:nvCxnSpPr>
        <p:spPr>
          <a:xfrm>
            <a:off x="4574335" y="1270474"/>
            <a:ext cx="0" cy="336107"/>
          </a:xfrm>
          <a:prstGeom prst="line">
            <a:avLst/>
          </a:prstGeom>
          <a:ln w="38100">
            <a:solidFill>
              <a:schemeClr val="bg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209808" y="2729461"/>
            <a:ext cx="7793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191919"/>
                </a:solidFill>
                <a:latin typeface="Georgia" panose="02040502050405020303" pitchFamily="18" charset="0"/>
                <a:sym typeface="Hanken Grotesk"/>
              </a:rPr>
              <a:t>1627</a:t>
            </a:r>
            <a:endParaRPr lang="en-US" sz="2000" b="1" dirty="0">
              <a:solidFill>
                <a:srgbClr val="191919"/>
              </a:solidFill>
              <a:latin typeface="Georgia" panose="02040502050405020303" pitchFamily="18" charset="0"/>
            </a:endParaRPr>
          </a:p>
        </p:txBody>
      </p:sp>
      <p:cxnSp>
        <p:nvCxnSpPr>
          <p:cNvPr id="47" name="Straight Connector 46"/>
          <p:cNvCxnSpPr>
            <a:stCxn id="41" idx="2"/>
            <a:endCxn id="348" idx="0"/>
          </p:cNvCxnSpPr>
          <p:nvPr/>
        </p:nvCxnSpPr>
        <p:spPr>
          <a:xfrm>
            <a:off x="4599499" y="3129571"/>
            <a:ext cx="1" cy="313355"/>
          </a:xfrm>
          <a:prstGeom prst="line">
            <a:avLst/>
          </a:prstGeom>
          <a:ln w="38100">
            <a:solidFill>
              <a:schemeClr val="bg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345;p35"/>
          <p:cNvSpPr txBox="1">
            <a:spLocks noGrp="1"/>
          </p:cNvSpPr>
          <p:nvPr>
            <p:ph type="subTitle" idx="4294967295"/>
          </p:nvPr>
        </p:nvSpPr>
        <p:spPr>
          <a:xfrm>
            <a:off x="720721" y="160936"/>
            <a:ext cx="3413760" cy="11791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6600" dirty="0" smtClean="0">
                <a:solidFill>
                  <a:schemeClr val="bg2"/>
                </a:solidFill>
                <a:latin typeface="Georgia" panose="02040502050405020303" pitchFamily="18" charset="0"/>
              </a:rPr>
              <a:t>Limbile</a:t>
            </a:r>
            <a:endParaRPr sz="6600" dirty="0">
              <a:solidFill>
                <a:schemeClr val="bg2"/>
              </a:solidFill>
              <a:latin typeface="Georgia" panose="02040502050405020303" pitchFamily="18" charset="0"/>
            </a:endParaRPr>
          </a:p>
        </p:txBody>
      </p:sp>
      <p:sp>
        <p:nvSpPr>
          <p:cNvPr id="21" name="Google Shape;351;p35"/>
          <p:cNvSpPr txBox="1">
            <a:spLocks noGrp="1"/>
          </p:cNvSpPr>
          <p:nvPr>
            <p:ph type="subTitle" idx="3"/>
          </p:nvPr>
        </p:nvSpPr>
        <p:spPr>
          <a:xfrm>
            <a:off x="461891" y="2586952"/>
            <a:ext cx="3255397" cy="130543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just"/>
            <a:r>
              <a:rPr lang="ro-MD" sz="1800" dirty="0" smtClean="0">
                <a:latin typeface="Georgia" panose="02040502050405020303" pitchFamily="18" charset="0"/>
              </a:rPr>
              <a:t>	</a:t>
            </a:r>
            <a:r>
              <a:rPr lang="en-US" sz="1800" dirty="0" err="1" smtClean="0">
                <a:latin typeface="Georgia" panose="02040502050405020303" pitchFamily="18" charset="0"/>
              </a:rPr>
              <a:t>Ajuns</a:t>
            </a:r>
            <a:r>
              <a:rPr lang="en-US" sz="1800" dirty="0" smtClean="0">
                <a:latin typeface="Georgia" panose="02040502050405020303" pitchFamily="18" charset="0"/>
              </a:rPr>
              <a:t> </a:t>
            </a:r>
            <a:r>
              <a:rPr lang="en-US" sz="1800" dirty="0">
                <a:latin typeface="Georgia" panose="02040502050405020303" pitchFamily="18" charset="0"/>
              </a:rPr>
              <a:t>la </a:t>
            </a:r>
            <a:r>
              <a:rPr lang="en-US" sz="1800" dirty="0" err="1">
                <a:latin typeface="Georgia" panose="02040502050405020303" pitchFamily="18" charset="0"/>
              </a:rPr>
              <a:t>maturitate</a:t>
            </a:r>
            <a:r>
              <a:rPr lang="en-US" sz="1800" dirty="0">
                <a:latin typeface="Georgia" panose="02040502050405020303" pitchFamily="18" charset="0"/>
              </a:rPr>
              <a:t>, </a:t>
            </a:r>
            <a:r>
              <a:rPr lang="en-US" sz="1800" b="1" dirty="0" err="1">
                <a:latin typeface="Georgia" panose="02040502050405020303" pitchFamily="18" charset="0"/>
              </a:rPr>
              <a:t>Grigore</a:t>
            </a:r>
            <a:r>
              <a:rPr lang="en-US" sz="1800" b="1" dirty="0">
                <a:latin typeface="Georgia" panose="02040502050405020303" pitchFamily="18" charset="0"/>
              </a:rPr>
              <a:t> </a:t>
            </a:r>
            <a:r>
              <a:rPr lang="en-US" sz="1800" b="1" dirty="0" err="1">
                <a:latin typeface="Georgia" panose="02040502050405020303" pitchFamily="18" charset="0"/>
              </a:rPr>
              <a:t>Ureche</a:t>
            </a:r>
            <a:r>
              <a:rPr lang="en-US" sz="1800" dirty="0">
                <a:latin typeface="Georgia" panose="02040502050405020303" pitchFamily="18" charset="0"/>
              </a:rPr>
              <a:t> a </a:t>
            </a:r>
            <a:r>
              <a:rPr lang="en-US" sz="1800" dirty="0" err="1">
                <a:latin typeface="Georgia" panose="02040502050405020303" pitchFamily="18" charset="0"/>
              </a:rPr>
              <a:t>devenit</a:t>
            </a:r>
            <a:r>
              <a:rPr lang="en-US" sz="1800" dirty="0">
                <a:latin typeface="Georgia" panose="02040502050405020303" pitchFamily="18" charset="0"/>
              </a:rPr>
              <a:t> o </a:t>
            </a:r>
            <a:r>
              <a:rPr lang="en-US" sz="1800" dirty="0" err="1">
                <a:latin typeface="Georgia" panose="02040502050405020303" pitchFamily="18" charset="0"/>
              </a:rPr>
              <a:t>personalitate</a:t>
            </a:r>
            <a:r>
              <a:rPr lang="en-US" sz="1800" dirty="0">
                <a:latin typeface="Georgia" panose="02040502050405020303" pitchFamily="18" charset="0"/>
              </a:rPr>
              <a:t> cu o </a:t>
            </a:r>
            <a:r>
              <a:rPr lang="en-US" sz="1800" dirty="0" err="1">
                <a:latin typeface="Georgia" panose="02040502050405020303" pitchFamily="18" charset="0"/>
              </a:rPr>
              <a:t>rară</a:t>
            </a:r>
            <a:r>
              <a:rPr lang="en-US" sz="1800" dirty="0">
                <a:latin typeface="Georgia" panose="02040502050405020303" pitchFamily="18" charset="0"/>
              </a:rPr>
              <a:t> </a:t>
            </a:r>
            <a:r>
              <a:rPr lang="en-US" sz="1800" dirty="0" err="1" smtClean="0">
                <a:latin typeface="Georgia" panose="02040502050405020303" pitchFamily="18" charset="0"/>
              </a:rPr>
              <a:t>cultură</a:t>
            </a:r>
            <a:r>
              <a:rPr lang="ro-MD" sz="1800" dirty="0" smtClean="0">
                <a:latin typeface="Georgia" panose="02040502050405020303" pitchFamily="18" charset="0"/>
              </a:rPr>
              <a:t> </a:t>
            </a:r>
            <a:r>
              <a:rPr lang="en-US" sz="1800" dirty="0" err="1" smtClean="0">
                <a:latin typeface="Georgia" panose="02040502050405020303" pitchFamily="18" charset="0"/>
              </a:rPr>
              <a:t>umanitară</a:t>
            </a:r>
            <a:r>
              <a:rPr lang="ro-MD" sz="1800" dirty="0" smtClean="0">
                <a:latin typeface="Georgia" panose="02040502050405020303" pitchFamily="18" charset="0"/>
              </a:rPr>
              <a:t> </a:t>
            </a:r>
            <a:r>
              <a:rPr lang="en-US" sz="1800" dirty="0" err="1" smtClean="0">
                <a:latin typeface="Georgia" panose="02040502050405020303" pitchFamily="18" charset="0"/>
              </a:rPr>
              <a:t>pentru</a:t>
            </a:r>
            <a:r>
              <a:rPr lang="en-US" sz="1800" dirty="0" smtClean="0">
                <a:latin typeface="Georgia" panose="02040502050405020303" pitchFamily="18" charset="0"/>
              </a:rPr>
              <a:t> </a:t>
            </a:r>
            <a:r>
              <a:rPr lang="en-US" sz="1800" dirty="0" err="1">
                <a:latin typeface="Georgia" panose="02040502050405020303" pitchFamily="18" charset="0"/>
              </a:rPr>
              <a:t>timpul</a:t>
            </a:r>
            <a:r>
              <a:rPr lang="en-US" sz="1800" dirty="0">
                <a:latin typeface="Georgia" panose="02040502050405020303" pitchFamily="18" charset="0"/>
              </a:rPr>
              <a:t> </a:t>
            </a:r>
            <a:r>
              <a:rPr lang="en-US" sz="1800" dirty="0" err="1" smtClean="0">
                <a:latin typeface="Georgia" panose="02040502050405020303" pitchFamily="18" charset="0"/>
              </a:rPr>
              <a:t>său</a:t>
            </a:r>
            <a:r>
              <a:rPr lang="en-US" sz="1800" dirty="0">
                <a:latin typeface="Georgia" panose="02040502050405020303" pitchFamily="18" charset="0"/>
              </a:rPr>
              <a:t>.</a:t>
            </a:r>
            <a:endParaRPr sz="1800" dirty="0">
              <a:latin typeface="Georgia" panose="02040502050405020303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12993" y="1040581"/>
            <a:ext cx="395172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dirty="0" err="1">
                <a:latin typeface="Georgia" panose="02040502050405020303" pitchFamily="18" charset="0"/>
              </a:rPr>
              <a:t>cunoscute</a:t>
            </a:r>
            <a:endParaRPr lang="en-US" sz="6600" dirty="0">
              <a:latin typeface="Georgia" panose="02040502050405020303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76208" y="2998098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Hanken Grotesk"/>
                <a:cs typeface="Hanken Grotesk"/>
                <a:sym typeface="Hanken Grotesk"/>
              </a:rPr>
              <a:t>Latină</a:t>
            </a:r>
            <a:endParaRPr lang="ro-MD" sz="2400" i="1" dirty="0">
              <a:solidFill>
                <a:schemeClr val="tx2">
                  <a:lumMod val="60000"/>
                  <a:lumOff val="40000"/>
                </a:schemeClr>
              </a:solidFill>
              <a:latin typeface="Georgia" panose="02040502050405020303" pitchFamily="18" charset="0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91709" y="3688793"/>
            <a:ext cx="1430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Hanken Grotesk"/>
                <a:cs typeface="Hanken Grotesk"/>
                <a:sym typeface="Hanken Grotesk"/>
              </a:rPr>
              <a:t>Poloneză</a:t>
            </a:r>
            <a:endParaRPr lang="ro-MD" sz="2400" i="1" dirty="0">
              <a:solidFill>
                <a:schemeClr val="tx2">
                  <a:lumMod val="60000"/>
                  <a:lumOff val="40000"/>
                </a:schemeClr>
              </a:solidFill>
              <a:latin typeface="Georgia" panose="02040502050405020303" pitchFamily="18" charset="0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06911" y="4246550"/>
            <a:ext cx="18069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o-MD" sz="24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Hanken Grotesk"/>
                <a:cs typeface="Hanken Grotesk"/>
                <a:sym typeface="Hanken Grotesk"/>
              </a:rPr>
              <a:t>S</a:t>
            </a:r>
            <a:r>
              <a:rPr lang="en-US" sz="24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Hanken Grotesk"/>
                <a:cs typeface="Hanken Grotesk"/>
                <a:sym typeface="Hanken Grotesk"/>
              </a:rPr>
              <a:t>lavă</a:t>
            </a:r>
            <a:r>
              <a:rPr lang="en-US" sz="24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Hanken Grotesk"/>
                <a:cs typeface="Hanken Grotesk"/>
                <a:sym typeface="Hanken Grotesk"/>
              </a:rPr>
              <a:t> </a:t>
            </a:r>
            <a:r>
              <a:rPr lang="en-US" sz="24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Hanken Grotesk"/>
                <a:cs typeface="Hanken Grotesk"/>
                <a:sym typeface="Hanken Grotesk"/>
              </a:rPr>
              <a:t>veche</a:t>
            </a:r>
            <a:endParaRPr lang="en-US" sz="2400" i="1" dirty="0">
              <a:solidFill>
                <a:schemeClr val="tx2">
                  <a:lumMod val="60000"/>
                  <a:lumOff val="40000"/>
                </a:schemeClr>
              </a:solidFill>
              <a:latin typeface="Georgia" panose="02040502050405020303" pitchFamily="18" charset="0"/>
              <a:ea typeface="Hanken Grotesk"/>
              <a:cs typeface="Hanken Grotesk"/>
              <a:sym typeface="Hanken Grotesk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134481" y="2401331"/>
            <a:ext cx="326714" cy="1645806"/>
          </a:xfrm>
          <a:prstGeom prst="straightConnector1">
            <a:avLst/>
          </a:prstGeom>
          <a:ln w="38100">
            <a:solidFill>
              <a:schemeClr val="bg1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848283" y="2238815"/>
            <a:ext cx="265396" cy="696274"/>
          </a:xfrm>
          <a:prstGeom prst="straightConnector1">
            <a:avLst/>
          </a:prstGeom>
          <a:ln w="38100">
            <a:solidFill>
              <a:schemeClr val="bg1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503355" y="2203309"/>
            <a:ext cx="396240" cy="669346"/>
          </a:xfrm>
          <a:prstGeom prst="straightConnector1">
            <a:avLst/>
          </a:prstGeom>
          <a:ln w="38100">
            <a:solidFill>
              <a:schemeClr val="bg1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764717" y="2872655"/>
            <a:ext cx="2265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Hanken Grotesk"/>
                <a:cs typeface="Hanken Grotesk"/>
                <a:sym typeface="Hanken Grotesk"/>
              </a:rPr>
              <a:t>Limba</a:t>
            </a:r>
            <a:r>
              <a:rPr lang="en-US" sz="24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Hanken Grotesk"/>
                <a:cs typeface="Hanken Grotesk"/>
                <a:sym typeface="Hanken Grotesk"/>
              </a:rPr>
              <a:t> </a:t>
            </a:r>
            <a:r>
              <a:rPr lang="en-US" sz="24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Hanken Grotesk"/>
                <a:cs typeface="Hanken Grotesk"/>
                <a:sym typeface="Hanken Grotesk"/>
              </a:rPr>
              <a:t>română</a:t>
            </a:r>
            <a:endParaRPr lang="en-US" sz="2400" i="1" dirty="0">
              <a:solidFill>
                <a:schemeClr val="tx2">
                  <a:lumMod val="60000"/>
                  <a:lumOff val="40000"/>
                </a:schemeClr>
              </a:solidFill>
              <a:latin typeface="Georgia" panose="02040502050405020303" pitchFamily="18" charset="0"/>
              <a:ea typeface="Hanken Grotesk"/>
              <a:cs typeface="Hanken Grotesk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734511" y="2203309"/>
            <a:ext cx="567591" cy="1356148"/>
          </a:xfrm>
          <a:prstGeom prst="straightConnector1">
            <a:avLst/>
          </a:prstGeom>
          <a:ln w="38100">
            <a:solidFill>
              <a:schemeClr val="bg1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60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7"/>
          <p:cNvSpPr txBox="1">
            <a:spLocks noGrp="1"/>
          </p:cNvSpPr>
          <p:nvPr>
            <p:ph type="title"/>
          </p:nvPr>
        </p:nvSpPr>
        <p:spPr>
          <a:xfrm>
            <a:off x="1458150" y="3002163"/>
            <a:ext cx="6227700" cy="7596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b="1" dirty="0" smtClean="0">
                <a:solidFill>
                  <a:schemeClr val="bg1">
                    <a:lumMod val="10000"/>
                  </a:schemeClr>
                </a:solidFill>
                <a:latin typeface="Georgia" panose="02040502050405020303" pitchFamily="18" charset="0"/>
              </a:rPr>
              <a:t>-</a:t>
            </a:r>
            <a:r>
              <a:rPr lang="ro-MD" dirty="0" smtClean="0">
                <a:solidFill>
                  <a:schemeClr val="bg1">
                    <a:lumMod val="1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ro-MD" b="1" dirty="0" smtClean="0">
                <a:solidFill>
                  <a:schemeClr val="bg1">
                    <a:lumMod val="10000"/>
                  </a:schemeClr>
                </a:solidFill>
                <a:latin typeface="Georgia" panose="02040502050405020303" pitchFamily="18" charset="0"/>
              </a:rPr>
              <a:t>Grigore Ureche</a:t>
            </a:r>
            <a:endParaRPr b="1" dirty="0">
              <a:solidFill>
                <a:schemeClr val="bg1">
                  <a:lumMod val="1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71" name="Google Shape;371;p37"/>
          <p:cNvSpPr txBox="1">
            <a:spLocks noGrp="1"/>
          </p:cNvSpPr>
          <p:nvPr>
            <p:ph type="subTitle" idx="1"/>
          </p:nvPr>
        </p:nvSpPr>
        <p:spPr>
          <a:xfrm>
            <a:off x="866242" y="1009221"/>
            <a:ext cx="7403667" cy="1666262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3200" dirty="0" smtClean="0">
                <a:solidFill>
                  <a:schemeClr val="bg1">
                    <a:lumMod val="10000"/>
                  </a:schemeClr>
                </a:solidFill>
                <a:latin typeface="Georgia" panose="02040502050405020303" pitchFamily="18" charset="0"/>
              </a:rPr>
              <a:t>"</a:t>
            </a:r>
            <a:r>
              <a:rPr lang="en-US" sz="3200" dirty="0" err="1">
                <a:solidFill>
                  <a:schemeClr val="bg1">
                    <a:lumMod val="10000"/>
                  </a:schemeClr>
                </a:solidFill>
                <a:latin typeface="Georgia" panose="02040502050405020303" pitchFamily="18" charset="0"/>
              </a:rPr>
              <a:t>Toate</a:t>
            </a:r>
            <a:r>
              <a:rPr lang="en-US" sz="3200" dirty="0">
                <a:solidFill>
                  <a:schemeClr val="bg1">
                    <a:lumMod val="1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10000"/>
                  </a:schemeClr>
                </a:solidFill>
                <a:latin typeface="Georgia" panose="02040502050405020303" pitchFamily="18" charset="0"/>
              </a:rPr>
              <a:t>albinele</a:t>
            </a:r>
            <a:r>
              <a:rPr lang="en-US" sz="3200" dirty="0">
                <a:solidFill>
                  <a:schemeClr val="bg1">
                    <a:lumMod val="1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10000"/>
                  </a:schemeClr>
                </a:solidFill>
                <a:latin typeface="Georgia" panose="02040502050405020303" pitchFamily="18" charset="0"/>
              </a:rPr>
              <a:t>îşi</a:t>
            </a:r>
            <a:r>
              <a:rPr lang="en-US" sz="3200" dirty="0">
                <a:solidFill>
                  <a:schemeClr val="bg1">
                    <a:lumMod val="1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10000"/>
                  </a:schemeClr>
                </a:solidFill>
                <a:latin typeface="Georgia" panose="02040502050405020303" pitchFamily="18" charset="0"/>
              </a:rPr>
              <a:t>apără</a:t>
            </a:r>
            <a:r>
              <a:rPr lang="en-US" sz="3200" dirty="0">
                <a:solidFill>
                  <a:schemeClr val="bg1">
                    <a:lumMod val="1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10000"/>
                  </a:schemeClr>
                </a:solidFill>
                <a:latin typeface="Georgia" panose="02040502050405020303" pitchFamily="18" charset="0"/>
              </a:rPr>
              <a:t>căscioara</a:t>
            </a:r>
            <a:r>
              <a:rPr lang="en-US" sz="3200" dirty="0">
                <a:solidFill>
                  <a:schemeClr val="bg1">
                    <a:lumMod val="10000"/>
                  </a:schemeClr>
                </a:solidFill>
                <a:latin typeface="Georgia" panose="02040502050405020303" pitchFamily="18" charset="0"/>
              </a:rPr>
              <a:t> cu </a:t>
            </a:r>
            <a:r>
              <a:rPr lang="en-US" sz="3200" dirty="0" err="1">
                <a:solidFill>
                  <a:schemeClr val="bg1">
                    <a:lumMod val="10000"/>
                  </a:schemeClr>
                </a:solidFill>
                <a:latin typeface="Georgia" panose="02040502050405020303" pitchFamily="18" charset="0"/>
              </a:rPr>
              <a:t>acele</a:t>
            </a:r>
            <a:r>
              <a:rPr lang="en-US" sz="3200" dirty="0">
                <a:solidFill>
                  <a:schemeClr val="bg1">
                    <a:lumMod val="1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10000"/>
                  </a:schemeClr>
                </a:solidFill>
                <a:latin typeface="Georgia" panose="02040502050405020303" pitchFamily="18" charset="0"/>
              </a:rPr>
              <a:t>şi</a:t>
            </a:r>
            <a:r>
              <a:rPr lang="en-US" sz="3200" dirty="0">
                <a:solidFill>
                  <a:schemeClr val="bg1">
                    <a:lumMod val="10000"/>
                  </a:schemeClr>
                </a:solidFill>
                <a:latin typeface="Georgia" panose="02040502050405020303" pitchFamily="18" charset="0"/>
              </a:rPr>
              <a:t> cu </a:t>
            </a:r>
            <a:r>
              <a:rPr lang="en-US" sz="3200" dirty="0" err="1">
                <a:solidFill>
                  <a:schemeClr val="bg1">
                    <a:lumMod val="10000"/>
                  </a:schemeClr>
                </a:solidFill>
                <a:latin typeface="Georgia" panose="02040502050405020303" pitchFamily="18" charset="0"/>
              </a:rPr>
              <a:t>veninul</a:t>
            </a:r>
            <a:r>
              <a:rPr lang="en-US" sz="3200" dirty="0">
                <a:solidFill>
                  <a:schemeClr val="bg1">
                    <a:lumMod val="1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10000"/>
                  </a:schemeClr>
                </a:solidFill>
                <a:latin typeface="Georgia" panose="02040502050405020303" pitchFamily="18" charset="0"/>
              </a:rPr>
              <a:t>lor</a:t>
            </a:r>
            <a:r>
              <a:rPr lang="en-US" sz="3200" dirty="0">
                <a:solidFill>
                  <a:schemeClr val="bg1">
                    <a:lumMod val="10000"/>
                  </a:schemeClr>
                </a:solidFill>
                <a:latin typeface="Georgia" panose="02040502050405020303" pitchFamily="18" charset="0"/>
              </a:rPr>
              <a:t>.</a:t>
            </a:r>
            <a:r>
              <a:rPr lang="en" sz="3200" dirty="0" smtClean="0">
                <a:solidFill>
                  <a:schemeClr val="bg1">
                    <a:lumMod val="10000"/>
                  </a:schemeClr>
                </a:solidFill>
                <a:latin typeface="Georgia" panose="02040502050405020303" pitchFamily="18" charset="0"/>
              </a:rPr>
              <a:t>"</a:t>
            </a:r>
            <a:endParaRPr sz="3200" dirty="0">
              <a:solidFill>
                <a:schemeClr val="bg1">
                  <a:lumMod val="10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372" name="Google Shape;372;p37"/>
          <p:cNvGrpSpPr/>
          <p:nvPr/>
        </p:nvGrpSpPr>
        <p:grpSpPr>
          <a:xfrm rot="5400000" flipH="1">
            <a:off x="4479284" y="-1476163"/>
            <a:ext cx="185432" cy="4230345"/>
            <a:chOff x="316867" y="664267"/>
            <a:chExt cx="185432" cy="4230345"/>
          </a:xfrm>
        </p:grpSpPr>
        <p:sp>
          <p:nvSpPr>
            <p:cNvPr id="373" name="Google Shape;373;p37"/>
            <p:cNvSpPr/>
            <p:nvPr/>
          </p:nvSpPr>
          <p:spPr>
            <a:xfrm rot="5400000" flipH="1">
              <a:off x="87148" y="4479461"/>
              <a:ext cx="644870" cy="185432"/>
            </a:xfrm>
            <a:custGeom>
              <a:avLst/>
              <a:gdLst/>
              <a:ahLst/>
              <a:cxnLst/>
              <a:rect l="l" t="t" r="r" b="b"/>
              <a:pathLst>
                <a:path w="35966" h="10342" extrusionOk="0">
                  <a:moveTo>
                    <a:pt x="9229" y="7144"/>
                  </a:moveTo>
                  <a:cubicBezTo>
                    <a:pt x="10143" y="7144"/>
                    <a:pt x="11049" y="7387"/>
                    <a:pt x="11955" y="7670"/>
                  </a:cubicBezTo>
                  <a:lnTo>
                    <a:pt x="7093" y="7670"/>
                  </a:lnTo>
                  <a:cubicBezTo>
                    <a:pt x="7813" y="7288"/>
                    <a:pt x="8523" y="7144"/>
                    <a:pt x="9229" y="7144"/>
                  </a:cubicBezTo>
                  <a:close/>
                  <a:moveTo>
                    <a:pt x="19351" y="4316"/>
                  </a:moveTo>
                  <a:cubicBezTo>
                    <a:pt x="19715" y="4316"/>
                    <a:pt x="20090" y="4381"/>
                    <a:pt x="20477" y="4487"/>
                  </a:cubicBezTo>
                  <a:cubicBezTo>
                    <a:pt x="21454" y="4763"/>
                    <a:pt x="22331" y="5239"/>
                    <a:pt x="23208" y="5715"/>
                  </a:cubicBezTo>
                  <a:cubicBezTo>
                    <a:pt x="24487" y="6442"/>
                    <a:pt x="25790" y="7119"/>
                    <a:pt x="27193" y="7620"/>
                  </a:cubicBezTo>
                  <a:cubicBezTo>
                    <a:pt x="27218" y="7620"/>
                    <a:pt x="27243" y="7645"/>
                    <a:pt x="27319" y="7670"/>
                  </a:cubicBezTo>
                  <a:lnTo>
                    <a:pt x="19675" y="7670"/>
                  </a:lnTo>
                  <a:cubicBezTo>
                    <a:pt x="19675" y="7570"/>
                    <a:pt x="19775" y="7520"/>
                    <a:pt x="19825" y="7470"/>
                  </a:cubicBezTo>
                  <a:cubicBezTo>
                    <a:pt x="20276" y="6968"/>
                    <a:pt x="20251" y="6216"/>
                    <a:pt x="19775" y="5765"/>
                  </a:cubicBezTo>
                  <a:cubicBezTo>
                    <a:pt x="19616" y="5638"/>
                    <a:pt x="19427" y="5572"/>
                    <a:pt x="19253" y="5572"/>
                  </a:cubicBezTo>
                  <a:cubicBezTo>
                    <a:pt x="19152" y="5572"/>
                    <a:pt x="19055" y="5594"/>
                    <a:pt x="18973" y="5640"/>
                  </a:cubicBezTo>
                  <a:cubicBezTo>
                    <a:pt x="18697" y="5815"/>
                    <a:pt x="18597" y="6091"/>
                    <a:pt x="18697" y="6417"/>
                  </a:cubicBezTo>
                  <a:cubicBezTo>
                    <a:pt x="18747" y="6668"/>
                    <a:pt x="18872" y="6893"/>
                    <a:pt x="19098" y="7043"/>
                  </a:cubicBezTo>
                  <a:cubicBezTo>
                    <a:pt x="19223" y="7119"/>
                    <a:pt x="19198" y="7169"/>
                    <a:pt x="19073" y="7219"/>
                  </a:cubicBezTo>
                  <a:cubicBezTo>
                    <a:pt x="18867" y="7319"/>
                    <a:pt x="18654" y="7365"/>
                    <a:pt x="18446" y="7365"/>
                  </a:cubicBezTo>
                  <a:cubicBezTo>
                    <a:pt x="17871" y="7365"/>
                    <a:pt x="17339" y="7006"/>
                    <a:pt x="17118" y="6417"/>
                  </a:cubicBezTo>
                  <a:cubicBezTo>
                    <a:pt x="16943" y="5941"/>
                    <a:pt x="17193" y="5339"/>
                    <a:pt x="17695" y="4913"/>
                  </a:cubicBezTo>
                  <a:cubicBezTo>
                    <a:pt x="18218" y="4482"/>
                    <a:pt x="18771" y="4316"/>
                    <a:pt x="19351" y="4316"/>
                  </a:cubicBezTo>
                  <a:close/>
                  <a:moveTo>
                    <a:pt x="32075" y="0"/>
                  </a:moveTo>
                  <a:cubicBezTo>
                    <a:pt x="31954" y="0"/>
                    <a:pt x="31830" y="9"/>
                    <a:pt x="31705" y="26"/>
                  </a:cubicBezTo>
                  <a:cubicBezTo>
                    <a:pt x="30903" y="126"/>
                    <a:pt x="30351" y="627"/>
                    <a:pt x="29875" y="1229"/>
                  </a:cubicBezTo>
                  <a:cubicBezTo>
                    <a:pt x="29549" y="1630"/>
                    <a:pt x="29474" y="2106"/>
                    <a:pt x="29574" y="2582"/>
                  </a:cubicBezTo>
                  <a:cubicBezTo>
                    <a:pt x="29750" y="3485"/>
                    <a:pt x="30552" y="4111"/>
                    <a:pt x="31454" y="4136"/>
                  </a:cubicBezTo>
                  <a:cubicBezTo>
                    <a:pt x="31955" y="4136"/>
                    <a:pt x="32406" y="3961"/>
                    <a:pt x="32757" y="3635"/>
                  </a:cubicBezTo>
                  <a:cubicBezTo>
                    <a:pt x="33334" y="3084"/>
                    <a:pt x="33208" y="2432"/>
                    <a:pt x="32707" y="1705"/>
                  </a:cubicBezTo>
                  <a:cubicBezTo>
                    <a:pt x="32582" y="1555"/>
                    <a:pt x="32381" y="1480"/>
                    <a:pt x="32206" y="1429"/>
                  </a:cubicBezTo>
                  <a:cubicBezTo>
                    <a:pt x="32139" y="1409"/>
                    <a:pt x="32071" y="1400"/>
                    <a:pt x="32005" y="1400"/>
                  </a:cubicBezTo>
                  <a:cubicBezTo>
                    <a:pt x="31580" y="1400"/>
                    <a:pt x="31210" y="1787"/>
                    <a:pt x="31254" y="2156"/>
                  </a:cubicBezTo>
                  <a:cubicBezTo>
                    <a:pt x="31304" y="2582"/>
                    <a:pt x="31429" y="2933"/>
                    <a:pt x="31705" y="3234"/>
                  </a:cubicBezTo>
                  <a:cubicBezTo>
                    <a:pt x="31755" y="3284"/>
                    <a:pt x="31830" y="3309"/>
                    <a:pt x="31805" y="3384"/>
                  </a:cubicBezTo>
                  <a:cubicBezTo>
                    <a:pt x="31755" y="3459"/>
                    <a:pt x="31680" y="3459"/>
                    <a:pt x="31604" y="3459"/>
                  </a:cubicBezTo>
                  <a:lnTo>
                    <a:pt x="31304" y="3459"/>
                  </a:lnTo>
                  <a:cubicBezTo>
                    <a:pt x="30827" y="3384"/>
                    <a:pt x="30502" y="3134"/>
                    <a:pt x="30301" y="2733"/>
                  </a:cubicBezTo>
                  <a:cubicBezTo>
                    <a:pt x="30126" y="2382"/>
                    <a:pt x="30126" y="2006"/>
                    <a:pt x="30351" y="1655"/>
                  </a:cubicBezTo>
                  <a:cubicBezTo>
                    <a:pt x="30577" y="1354"/>
                    <a:pt x="30853" y="1079"/>
                    <a:pt x="31178" y="878"/>
                  </a:cubicBezTo>
                  <a:cubicBezTo>
                    <a:pt x="31445" y="718"/>
                    <a:pt x="31711" y="634"/>
                    <a:pt x="31995" y="634"/>
                  </a:cubicBezTo>
                  <a:cubicBezTo>
                    <a:pt x="32112" y="634"/>
                    <a:pt x="32232" y="648"/>
                    <a:pt x="32356" y="678"/>
                  </a:cubicBezTo>
                  <a:cubicBezTo>
                    <a:pt x="33309" y="853"/>
                    <a:pt x="33960" y="1429"/>
                    <a:pt x="34512" y="2156"/>
                  </a:cubicBezTo>
                  <a:cubicBezTo>
                    <a:pt x="35239" y="3084"/>
                    <a:pt x="35389" y="4186"/>
                    <a:pt x="35414" y="5289"/>
                  </a:cubicBezTo>
                  <a:cubicBezTo>
                    <a:pt x="35414" y="5439"/>
                    <a:pt x="35364" y="5490"/>
                    <a:pt x="35213" y="5515"/>
                  </a:cubicBezTo>
                  <a:cubicBezTo>
                    <a:pt x="35088" y="5515"/>
                    <a:pt x="34963" y="5540"/>
                    <a:pt x="34863" y="5565"/>
                  </a:cubicBezTo>
                  <a:cubicBezTo>
                    <a:pt x="34436" y="5690"/>
                    <a:pt x="34311" y="6191"/>
                    <a:pt x="34612" y="6517"/>
                  </a:cubicBezTo>
                  <a:cubicBezTo>
                    <a:pt x="34762" y="6668"/>
                    <a:pt x="34913" y="6793"/>
                    <a:pt x="35088" y="6893"/>
                  </a:cubicBezTo>
                  <a:cubicBezTo>
                    <a:pt x="35264" y="7018"/>
                    <a:pt x="35364" y="7069"/>
                    <a:pt x="35113" y="7194"/>
                  </a:cubicBezTo>
                  <a:cubicBezTo>
                    <a:pt x="35063" y="7219"/>
                    <a:pt x="35013" y="7294"/>
                    <a:pt x="34988" y="7344"/>
                  </a:cubicBezTo>
                  <a:cubicBezTo>
                    <a:pt x="34925" y="7492"/>
                    <a:pt x="34826" y="7551"/>
                    <a:pt x="34691" y="7551"/>
                  </a:cubicBezTo>
                  <a:cubicBezTo>
                    <a:pt x="34666" y="7551"/>
                    <a:pt x="34640" y="7549"/>
                    <a:pt x="34612" y="7545"/>
                  </a:cubicBezTo>
                  <a:cubicBezTo>
                    <a:pt x="34361" y="7545"/>
                    <a:pt x="34111" y="7522"/>
                    <a:pt x="33860" y="7522"/>
                  </a:cubicBezTo>
                  <a:cubicBezTo>
                    <a:pt x="33735" y="7522"/>
                    <a:pt x="33609" y="7528"/>
                    <a:pt x="33484" y="7545"/>
                  </a:cubicBezTo>
                  <a:cubicBezTo>
                    <a:pt x="33183" y="7576"/>
                    <a:pt x="32882" y="7608"/>
                    <a:pt x="32574" y="7608"/>
                  </a:cubicBezTo>
                  <a:cubicBezTo>
                    <a:pt x="32396" y="7608"/>
                    <a:pt x="32215" y="7597"/>
                    <a:pt x="32030" y="7570"/>
                  </a:cubicBezTo>
                  <a:cubicBezTo>
                    <a:pt x="31429" y="7470"/>
                    <a:pt x="30827" y="7269"/>
                    <a:pt x="30226" y="7119"/>
                  </a:cubicBezTo>
                  <a:cubicBezTo>
                    <a:pt x="29198" y="6893"/>
                    <a:pt x="28421" y="6267"/>
                    <a:pt x="27745" y="5490"/>
                  </a:cubicBezTo>
                  <a:cubicBezTo>
                    <a:pt x="27193" y="4888"/>
                    <a:pt x="26717" y="4236"/>
                    <a:pt x="26091" y="3685"/>
                  </a:cubicBezTo>
                  <a:cubicBezTo>
                    <a:pt x="25865" y="3459"/>
                    <a:pt x="25639" y="3284"/>
                    <a:pt x="25339" y="3209"/>
                  </a:cubicBezTo>
                  <a:cubicBezTo>
                    <a:pt x="25264" y="3187"/>
                    <a:pt x="25194" y="3177"/>
                    <a:pt x="25130" y="3177"/>
                  </a:cubicBezTo>
                  <a:cubicBezTo>
                    <a:pt x="24824" y="3177"/>
                    <a:pt x="24633" y="3409"/>
                    <a:pt x="24612" y="3760"/>
                  </a:cubicBezTo>
                  <a:cubicBezTo>
                    <a:pt x="24612" y="3936"/>
                    <a:pt x="24662" y="4111"/>
                    <a:pt x="24737" y="4287"/>
                  </a:cubicBezTo>
                  <a:cubicBezTo>
                    <a:pt x="24963" y="4763"/>
                    <a:pt x="25289" y="5189"/>
                    <a:pt x="25715" y="5515"/>
                  </a:cubicBezTo>
                  <a:cubicBezTo>
                    <a:pt x="26642" y="6267"/>
                    <a:pt x="27695" y="6843"/>
                    <a:pt x="28772" y="7344"/>
                  </a:cubicBezTo>
                  <a:cubicBezTo>
                    <a:pt x="28923" y="7394"/>
                    <a:pt x="29073" y="7444"/>
                    <a:pt x="29248" y="7520"/>
                  </a:cubicBezTo>
                  <a:cubicBezTo>
                    <a:pt x="29223" y="7532"/>
                    <a:pt x="29198" y="7538"/>
                    <a:pt x="29176" y="7538"/>
                  </a:cubicBezTo>
                  <a:cubicBezTo>
                    <a:pt x="29155" y="7538"/>
                    <a:pt x="29136" y="7532"/>
                    <a:pt x="29123" y="7520"/>
                  </a:cubicBezTo>
                  <a:cubicBezTo>
                    <a:pt x="27243" y="7119"/>
                    <a:pt x="25539" y="6292"/>
                    <a:pt x="23885" y="5364"/>
                  </a:cubicBezTo>
                  <a:cubicBezTo>
                    <a:pt x="22958" y="4838"/>
                    <a:pt x="22030" y="4287"/>
                    <a:pt x="21003" y="3961"/>
                  </a:cubicBezTo>
                  <a:cubicBezTo>
                    <a:pt x="20469" y="3798"/>
                    <a:pt x="19935" y="3657"/>
                    <a:pt x="19401" y="3657"/>
                  </a:cubicBezTo>
                  <a:cubicBezTo>
                    <a:pt x="19359" y="3657"/>
                    <a:pt x="19316" y="3658"/>
                    <a:pt x="19274" y="3660"/>
                  </a:cubicBezTo>
                  <a:cubicBezTo>
                    <a:pt x="18497" y="3685"/>
                    <a:pt x="17820" y="3961"/>
                    <a:pt x="17218" y="4462"/>
                  </a:cubicBezTo>
                  <a:cubicBezTo>
                    <a:pt x="16191" y="5314"/>
                    <a:pt x="16141" y="6668"/>
                    <a:pt x="17068" y="7495"/>
                  </a:cubicBezTo>
                  <a:cubicBezTo>
                    <a:pt x="17118" y="7545"/>
                    <a:pt x="17193" y="7595"/>
                    <a:pt x="17218" y="7670"/>
                  </a:cubicBezTo>
                  <a:cubicBezTo>
                    <a:pt x="17076" y="7686"/>
                    <a:pt x="16937" y="7694"/>
                    <a:pt x="16800" y="7694"/>
                  </a:cubicBezTo>
                  <a:cubicBezTo>
                    <a:pt x="16090" y="7694"/>
                    <a:pt x="15442" y="7488"/>
                    <a:pt x="14812" y="7194"/>
                  </a:cubicBezTo>
                  <a:cubicBezTo>
                    <a:pt x="14111" y="6868"/>
                    <a:pt x="13860" y="6166"/>
                    <a:pt x="13885" y="5540"/>
                  </a:cubicBezTo>
                  <a:cubicBezTo>
                    <a:pt x="13885" y="5281"/>
                    <a:pt x="14043" y="5133"/>
                    <a:pt x="14258" y="5133"/>
                  </a:cubicBezTo>
                  <a:cubicBezTo>
                    <a:pt x="14314" y="5133"/>
                    <a:pt x="14374" y="5143"/>
                    <a:pt x="14436" y="5164"/>
                  </a:cubicBezTo>
                  <a:cubicBezTo>
                    <a:pt x="14411" y="5189"/>
                    <a:pt x="14386" y="5189"/>
                    <a:pt x="14361" y="5214"/>
                  </a:cubicBezTo>
                  <a:cubicBezTo>
                    <a:pt x="14211" y="5364"/>
                    <a:pt x="14136" y="5540"/>
                    <a:pt x="14236" y="5740"/>
                  </a:cubicBezTo>
                  <a:cubicBezTo>
                    <a:pt x="14336" y="5966"/>
                    <a:pt x="14512" y="6066"/>
                    <a:pt x="14737" y="6066"/>
                  </a:cubicBezTo>
                  <a:cubicBezTo>
                    <a:pt x="15088" y="6041"/>
                    <a:pt x="15364" y="5690"/>
                    <a:pt x="15314" y="5314"/>
                  </a:cubicBezTo>
                  <a:cubicBezTo>
                    <a:pt x="15238" y="4813"/>
                    <a:pt x="14862" y="4462"/>
                    <a:pt x="14386" y="4462"/>
                  </a:cubicBezTo>
                  <a:cubicBezTo>
                    <a:pt x="14370" y="4461"/>
                    <a:pt x="14353" y="4461"/>
                    <a:pt x="14336" y="4461"/>
                  </a:cubicBezTo>
                  <a:cubicBezTo>
                    <a:pt x="13829" y="4461"/>
                    <a:pt x="13356" y="4827"/>
                    <a:pt x="13283" y="5264"/>
                  </a:cubicBezTo>
                  <a:cubicBezTo>
                    <a:pt x="13158" y="5991"/>
                    <a:pt x="13359" y="6592"/>
                    <a:pt x="13785" y="7169"/>
                  </a:cubicBezTo>
                  <a:cubicBezTo>
                    <a:pt x="13910" y="7369"/>
                    <a:pt x="14136" y="7495"/>
                    <a:pt x="14286" y="7670"/>
                  </a:cubicBezTo>
                  <a:cubicBezTo>
                    <a:pt x="14186" y="7645"/>
                    <a:pt x="14111" y="7570"/>
                    <a:pt x="14010" y="7570"/>
                  </a:cubicBezTo>
                  <a:cubicBezTo>
                    <a:pt x="13459" y="7444"/>
                    <a:pt x="12908" y="7269"/>
                    <a:pt x="12381" y="7119"/>
                  </a:cubicBezTo>
                  <a:cubicBezTo>
                    <a:pt x="11349" y="6817"/>
                    <a:pt x="10316" y="6516"/>
                    <a:pt x="9252" y="6516"/>
                  </a:cubicBezTo>
                  <a:cubicBezTo>
                    <a:pt x="9076" y="6516"/>
                    <a:pt x="8900" y="6524"/>
                    <a:pt x="8722" y="6542"/>
                  </a:cubicBezTo>
                  <a:cubicBezTo>
                    <a:pt x="8221" y="6592"/>
                    <a:pt x="7745" y="6693"/>
                    <a:pt x="7268" y="6893"/>
                  </a:cubicBezTo>
                  <a:cubicBezTo>
                    <a:pt x="6767" y="7119"/>
                    <a:pt x="6241" y="7369"/>
                    <a:pt x="5689" y="7495"/>
                  </a:cubicBezTo>
                  <a:cubicBezTo>
                    <a:pt x="5564" y="7522"/>
                    <a:pt x="5438" y="7536"/>
                    <a:pt x="5314" y="7536"/>
                  </a:cubicBezTo>
                  <a:cubicBezTo>
                    <a:pt x="5093" y="7536"/>
                    <a:pt x="4880" y="7491"/>
                    <a:pt x="4687" y="7394"/>
                  </a:cubicBezTo>
                  <a:cubicBezTo>
                    <a:pt x="4161" y="7119"/>
                    <a:pt x="3810" y="6642"/>
                    <a:pt x="3659" y="6041"/>
                  </a:cubicBezTo>
                  <a:cubicBezTo>
                    <a:pt x="3471" y="5310"/>
                    <a:pt x="4059" y="4579"/>
                    <a:pt x="4756" y="4579"/>
                  </a:cubicBezTo>
                  <a:cubicBezTo>
                    <a:pt x="4799" y="4579"/>
                    <a:pt x="4843" y="4581"/>
                    <a:pt x="4887" y="4587"/>
                  </a:cubicBezTo>
                  <a:cubicBezTo>
                    <a:pt x="4687" y="4637"/>
                    <a:pt x="4562" y="4763"/>
                    <a:pt x="4537" y="4988"/>
                  </a:cubicBezTo>
                  <a:cubicBezTo>
                    <a:pt x="4512" y="5264"/>
                    <a:pt x="4637" y="5490"/>
                    <a:pt x="4887" y="5590"/>
                  </a:cubicBezTo>
                  <a:cubicBezTo>
                    <a:pt x="4983" y="5630"/>
                    <a:pt x="5084" y="5649"/>
                    <a:pt x="5184" y="5649"/>
                  </a:cubicBezTo>
                  <a:cubicBezTo>
                    <a:pt x="5397" y="5649"/>
                    <a:pt x="5603" y="5560"/>
                    <a:pt x="5740" y="5389"/>
                  </a:cubicBezTo>
                  <a:cubicBezTo>
                    <a:pt x="6141" y="4888"/>
                    <a:pt x="5840" y="4136"/>
                    <a:pt x="5188" y="3961"/>
                  </a:cubicBezTo>
                  <a:cubicBezTo>
                    <a:pt x="5068" y="3930"/>
                    <a:pt x="4943" y="3915"/>
                    <a:pt x="4816" y="3915"/>
                  </a:cubicBezTo>
                  <a:cubicBezTo>
                    <a:pt x="4124" y="3915"/>
                    <a:pt x="3383" y="4357"/>
                    <a:pt x="3108" y="5013"/>
                  </a:cubicBezTo>
                  <a:cubicBezTo>
                    <a:pt x="2832" y="5690"/>
                    <a:pt x="2983" y="6317"/>
                    <a:pt x="3334" y="6918"/>
                  </a:cubicBezTo>
                  <a:cubicBezTo>
                    <a:pt x="3459" y="7144"/>
                    <a:pt x="3634" y="7319"/>
                    <a:pt x="3810" y="7495"/>
                  </a:cubicBezTo>
                  <a:cubicBezTo>
                    <a:pt x="3785" y="7520"/>
                    <a:pt x="3766" y="7526"/>
                    <a:pt x="3750" y="7526"/>
                  </a:cubicBezTo>
                  <a:cubicBezTo>
                    <a:pt x="3735" y="7526"/>
                    <a:pt x="3722" y="7520"/>
                    <a:pt x="3710" y="7520"/>
                  </a:cubicBezTo>
                  <a:cubicBezTo>
                    <a:pt x="3233" y="7470"/>
                    <a:pt x="2782" y="7319"/>
                    <a:pt x="2306" y="7219"/>
                  </a:cubicBezTo>
                  <a:cubicBezTo>
                    <a:pt x="2110" y="7170"/>
                    <a:pt x="1914" y="7132"/>
                    <a:pt x="1711" y="7132"/>
                  </a:cubicBezTo>
                  <a:cubicBezTo>
                    <a:pt x="1603" y="7132"/>
                    <a:pt x="1492" y="7143"/>
                    <a:pt x="1379" y="7169"/>
                  </a:cubicBezTo>
                  <a:cubicBezTo>
                    <a:pt x="627" y="7294"/>
                    <a:pt x="301" y="7695"/>
                    <a:pt x="151" y="8572"/>
                  </a:cubicBezTo>
                  <a:cubicBezTo>
                    <a:pt x="0" y="9349"/>
                    <a:pt x="577" y="10176"/>
                    <a:pt x="1354" y="10327"/>
                  </a:cubicBezTo>
                  <a:cubicBezTo>
                    <a:pt x="1409" y="10336"/>
                    <a:pt x="1464" y="10341"/>
                    <a:pt x="1519" y="10341"/>
                  </a:cubicBezTo>
                  <a:cubicBezTo>
                    <a:pt x="1884" y="10341"/>
                    <a:pt x="2216" y="10131"/>
                    <a:pt x="2281" y="9825"/>
                  </a:cubicBezTo>
                  <a:cubicBezTo>
                    <a:pt x="2356" y="9550"/>
                    <a:pt x="2206" y="9249"/>
                    <a:pt x="1980" y="9174"/>
                  </a:cubicBezTo>
                  <a:cubicBezTo>
                    <a:pt x="1916" y="9151"/>
                    <a:pt x="1853" y="9140"/>
                    <a:pt x="1791" y="9140"/>
                  </a:cubicBezTo>
                  <a:cubicBezTo>
                    <a:pt x="1586" y="9140"/>
                    <a:pt x="1406" y="9263"/>
                    <a:pt x="1329" y="9475"/>
                  </a:cubicBezTo>
                  <a:cubicBezTo>
                    <a:pt x="1293" y="9558"/>
                    <a:pt x="1262" y="9591"/>
                    <a:pt x="1230" y="9591"/>
                  </a:cubicBezTo>
                  <a:cubicBezTo>
                    <a:pt x="1194" y="9591"/>
                    <a:pt x="1155" y="9552"/>
                    <a:pt x="1103" y="9500"/>
                  </a:cubicBezTo>
                  <a:cubicBezTo>
                    <a:pt x="777" y="9174"/>
                    <a:pt x="702" y="8798"/>
                    <a:pt x="852" y="8347"/>
                  </a:cubicBezTo>
                  <a:cubicBezTo>
                    <a:pt x="978" y="7946"/>
                    <a:pt x="1203" y="7795"/>
                    <a:pt x="1629" y="7795"/>
                  </a:cubicBezTo>
                  <a:cubicBezTo>
                    <a:pt x="1676" y="7792"/>
                    <a:pt x="1723" y="7790"/>
                    <a:pt x="1769" y="7790"/>
                  </a:cubicBezTo>
                  <a:cubicBezTo>
                    <a:pt x="2067" y="7790"/>
                    <a:pt x="2350" y="7856"/>
                    <a:pt x="2632" y="7921"/>
                  </a:cubicBezTo>
                  <a:cubicBezTo>
                    <a:pt x="3584" y="8146"/>
                    <a:pt x="4512" y="8347"/>
                    <a:pt x="5514" y="8347"/>
                  </a:cubicBezTo>
                  <a:cubicBezTo>
                    <a:pt x="8388" y="8338"/>
                    <a:pt x="11265" y="8336"/>
                    <a:pt x="14142" y="8336"/>
                  </a:cubicBezTo>
                  <a:cubicBezTo>
                    <a:pt x="19897" y="8336"/>
                    <a:pt x="25656" y="8347"/>
                    <a:pt x="31404" y="8347"/>
                  </a:cubicBezTo>
                  <a:lnTo>
                    <a:pt x="35965" y="8347"/>
                  </a:lnTo>
                  <a:lnTo>
                    <a:pt x="35965" y="4462"/>
                  </a:lnTo>
                  <a:cubicBezTo>
                    <a:pt x="35965" y="3685"/>
                    <a:pt x="35665" y="2908"/>
                    <a:pt x="35665" y="2908"/>
                  </a:cubicBezTo>
                  <a:cubicBezTo>
                    <a:pt x="35239" y="1906"/>
                    <a:pt x="34612" y="1079"/>
                    <a:pt x="33685" y="502"/>
                  </a:cubicBezTo>
                  <a:cubicBezTo>
                    <a:pt x="33187" y="191"/>
                    <a:pt x="32655" y="0"/>
                    <a:pt x="32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355375" y="1375014"/>
              <a:ext cx="18300" cy="281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375" name="Google Shape;375;p37"/>
            <p:cNvSpPr/>
            <p:nvPr/>
          </p:nvSpPr>
          <p:spPr>
            <a:xfrm rot="5400000">
              <a:off x="87148" y="893986"/>
              <a:ext cx="644870" cy="185432"/>
            </a:xfrm>
            <a:custGeom>
              <a:avLst/>
              <a:gdLst/>
              <a:ahLst/>
              <a:cxnLst/>
              <a:rect l="l" t="t" r="r" b="b"/>
              <a:pathLst>
                <a:path w="35966" h="10342" extrusionOk="0">
                  <a:moveTo>
                    <a:pt x="9229" y="7144"/>
                  </a:moveTo>
                  <a:cubicBezTo>
                    <a:pt x="10143" y="7144"/>
                    <a:pt x="11049" y="7387"/>
                    <a:pt x="11955" y="7670"/>
                  </a:cubicBezTo>
                  <a:lnTo>
                    <a:pt x="7093" y="7670"/>
                  </a:lnTo>
                  <a:cubicBezTo>
                    <a:pt x="7813" y="7288"/>
                    <a:pt x="8523" y="7144"/>
                    <a:pt x="9229" y="7144"/>
                  </a:cubicBezTo>
                  <a:close/>
                  <a:moveTo>
                    <a:pt x="19351" y="4316"/>
                  </a:moveTo>
                  <a:cubicBezTo>
                    <a:pt x="19715" y="4316"/>
                    <a:pt x="20090" y="4381"/>
                    <a:pt x="20477" y="4487"/>
                  </a:cubicBezTo>
                  <a:cubicBezTo>
                    <a:pt x="21454" y="4763"/>
                    <a:pt x="22331" y="5239"/>
                    <a:pt x="23208" y="5715"/>
                  </a:cubicBezTo>
                  <a:cubicBezTo>
                    <a:pt x="24487" y="6442"/>
                    <a:pt x="25790" y="7119"/>
                    <a:pt x="27193" y="7620"/>
                  </a:cubicBezTo>
                  <a:cubicBezTo>
                    <a:pt x="27218" y="7620"/>
                    <a:pt x="27243" y="7645"/>
                    <a:pt x="27319" y="7670"/>
                  </a:cubicBezTo>
                  <a:lnTo>
                    <a:pt x="19675" y="7670"/>
                  </a:lnTo>
                  <a:cubicBezTo>
                    <a:pt x="19675" y="7570"/>
                    <a:pt x="19775" y="7520"/>
                    <a:pt x="19825" y="7470"/>
                  </a:cubicBezTo>
                  <a:cubicBezTo>
                    <a:pt x="20276" y="6968"/>
                    <a:pt x="20251" y="6216"/>
                    <a:pt x="19775" y="5765"/>
                  </a:cubicBezTo>
                  <a:cubicBezTo>
                    <a:pt x="19616" y="5638"/>
                    <a:pt x="19427" y="5572"/>
                    <a:pt x="19253" y="5572"/>
                  </a:cubicBezTo>
                  <a:cubicBezTo>
                    <a:pt x="19152" y="5572"/>
                    <a:pt x="19055" y="5594"/>
                    <a:pt x="18973" y="5640"/>
                  </a:cubicBezTo>
                  <a:cubicBezTo>
                    <a:pt x="18697" y="5815"/>
                    <a:pt x="18597" y="6091"/>
                    <a:pt x="18697" y="6417"/>
                  </a:cubicBezTo>
                  <a:cubicBezTo>
                    <a:pt x="18747" y="6668"/>
                    <a:pt x="18872" y="6893"/>
                    <a:pt x="19098" y="7043"/>
                  </a:cubicBezTo>
                  <a:cubicBezTo>
                    <a:pt x="19223" y="7119"/>
                    <a:pt x="19198" y="7169"/>
                    <a:pt x="19073" y="7219"/>
                  </a:cubicBezTo>
                  <a:cubicBezTo>
                    <a:pt x="18867" y="7319"/>
                    <a:pt x="18654" y="7365"/>
                    <a:pt x="18446" y="7365"/>
                  </a:cubicBezTo>
                  <a:cubicBezTo>
                    <a:pt x="17871" y="7365"/>
                    <a:pt x="17339" y="7006"/>
                    <a:pt x="17118" y="6417"/>
                  </a:cubicBezTo>
                  <a:cubicBezTo>
                    <a:pt x="16943" y="5941"/>
                    <a:pt x="17193" y="5339"/>
                    <a:pt x="17695" y="4913"/>
                  </a:cubicBezTo>
                  <a:cubicBezTo>
                    <a:pt x="18218" y="4482"/>
                    <a:pt x="18771" y="4316"/>
                    <a:pt x="19351" y="4316"/>
                  </a:cubicBezTo>
                  <a:close/>
                  <a:moveTo>
                    <a:pt x="32075" y="0"/>
                  </a:moveTo>
                  <a:cubicBezTo>
                    <a:pt x="31954" y="0"/>
                    <a:pt x="31830" y="9"/>
                    <a:pt x="31705" y="26"/>
                  </a:cubicBezTo>
                  <a:cubicBezTo>
                    <a:pt x="30903" y="126"/>
                    <a:pt x="30351" y="627"/>
                    <a:pt x="29875" y="1229"/>
                  </a:cubicBezTo>
                  <a:cubicBezTo>
                    <a:pt x="29549" y="1630"/>
                    <a:pt x="29474" y="2106"/>
                    <a:pt x="29574" y="2582"/>
                  </a:cubicBezTo>
                  <a:cubicBezTo>
                    <a:pt x="29750" y="3485"/>
                    <a:pt x="30552" y="4111"/>
                    <a:pt x="31454" y="4136"/>
                  </a:cubicBezTo>
                  <a:cubicBezTo>
                    <a:pt x="31955" y="4136"/>
                    <a:pt x="32406" y="3961"/>
                    <a:pt x="32757" y="3635"/>
                  </a:cubicBezTo>
                  <a:cubicBezTo>
                    <a:pt x="33334" y="3084"/>
                    <a:pt x="33208" y="2432"/>
                    <a:pt x="32707" y="1705"/>
                  </a:cubicBezTo>
                  <a:cubicBezTo>
                    <a:pt x="32582" y="1555"/>
                    <a:pt x="32381" y="1480"/>
                    <a:pt x="32206" y="1429"/>
                  </a:cubicBezTo>
                  <a:cubicBezTo>
                    <a:pt x="32139" y="1409"/>
                    <a:pt x="32071" y="1400"/>
                    <a:pt x="32005" y="1400"/>
                  </a:cubicBezTo>
                  <a:cubicBezTo>
                    <a:pt x="31580" y="1400"/>
                    <a:pt x="31210" y="1787"/>
                    <a:pt x="31254" y="2156"/>
                  </a:cubicBezTo>
                  <a:cubicBezTo>
                    <a:pt x="31304" y="2582"/>
                    <a:pt x="31429" y="2933"/>
                    <a:pt x="31705" y="3234"/>
                  </a:cubicBezTo>
                  <a:cubicBezTo>
                    <a:pt x="31755" y="3284"/>
                    <a:pt x="31830" y="3309"/>
                    <a:pt x="31805" y="3384"/>
                  </a:cubicBezTo>
                  <a:cubicBezTo>
                    <a:pt x="31755" y="3459"/>
                    <a:pt x="31680" y="3459"/>
                    <a:pt x="31604" y="3459"/>
                  </a:cubicBezTo>
                  <a:lnTo>
                    <a:pt x="31304" y="3459"/>
                  </a:lnTo>
                  <a:cubicBezTo>
                    <a:pt x="30827" y="3384"/>
                    <a:pt x="30502" y="3134"/>
                    <a:pt x="30301" y="2733"/>
                  </a:cubicBezTo>
                  <a:cubicBezTo>
                    <a:pt x="30126" y="2382"/>
                    <a:pt x="30126" y="2006"/>
                    <a:pt x="30351" y="1655"/>
                  </a:cubicBezTo>
                  <a:cubicBezTo>
                    <a:pt x="30577" y="1354"/>
                    <a:pt x="30853" y="1079"/>
                    <a:pt x="31178" y="878"/>
                  </a:cubicBezTo>
                  <a:cubicBezTo>
                    <a:pt x="31445" y="718"/>
                    <a:pt x="31711" y="634"/>
                    <a:pt x="31995" y="634"/>
                  </a:cubicBezTo>
                  <a:cubicBezTo>
                    <a:pt x="32112" y="634"/>
                    <a:pt x="32232" y="648"/>
                    <a:pt x="32356" y="678"/>
                  </a:cubicBezTo>
                  <a:cubicBezTo>
                    <a:pt x="33309" y="853"/>
                    <a:pt x="33960" y="1429"/>
                    <a:pt x="34512" y="2156"/>
                  </a:cubicBezTo>
                  <a:cubicBezTo>
                    <a:pt x="35239" y="3084"/>
                    <a:pt x="35389" y="4186"/>
                    <a:pt x="35414" y="5289"/>
                  </a:cubicBezTo>
                  <a:cubicBezTo>
                    <a:pt x="35414" y="5439"/>
                    <a:pt x="35364" y="5490"/>
                    <a:pt x="35213" y="5515"/>
                  </a:cubicBezTo>
                  <a:cubicBezTo>
                    <a:pt x="35088" y="5515"/>
                    <a:pt x="34963" y="5540"/>
                    <a:pt x="34863" y="5565"/>
                  </a:cubicBezTo>
                  <a:cubicBezTo>
                    <a:pt x="34436" y="5690"/>
                    <a:pt x="34311" y="6191"/>
                    <a:pt x="34612" y="6517"/>
                  </a:cubicBezTo>
                  <a:cubicBezTo>
                    <a:pt x="34762" y="6668"/>
                    <a:pt x="34913" y="6793"/>
                    <a:pt x="35088" y="6893"/>
                  </a:cubicBezTo>
                  <a:cubicBezTo>
                    <a:pt x="35264" y="7018"/>
                    <a:pt x="35364" y="7069"/>
                    <a:pt x="35113" y="7194"/>
                  </a:cubicBezTo>
                  <a:cubicBezTo>
                    <a:pt x="35063" y="7219"/>
                    <a:pt x="35013" y="7294"/>
                    <a:pt x="34988" y="7344"/>
                  </a:cubicBezTo>
                  <a:cubicBezTo>
                    <a:pt x="34925" y="7492"/>
                    <a:pt x="34826" y="7551"/>
                    <a:pt x="34691" y="7551"/>
                  </a:cubicBezTo>
                  <a:cubicBezTo>
                    <a:pt x="34666" y="7551"/>
                    <a:pt x="34640" y="7549"/>
                    <a:pt x="34612" y="7545"/>
                  </a:cubicBezTo>
                  <a:cubicBezTo>
                    <a:pt x="34361" y="7545"/>
                    <a:pt x="34111" y="7522"/>
                    <a:pt x="33860" y="7522"/>
                  </a:cubicBezTo>
                  <a:cubicBezTo>
                    <a:pt x="33735" y="7522"/>
                    <a:pt x="33609" y="7528"/>
                    <a:pt x="33484" y="7545"/>
                  </a:cubicBezTo>
                  <a:cubicBezTo>
                    <a:pt x="33183" y="7576"/>
                    <a:pt x="32882" y="7608"/>
                    <a:pt x="32574" y="7608"/>
                  </a:cubicBezTo>
                  <a:cubicBezTo>
                    <a:pt x="32396" y="7608"/>
                    <a:pt x="32215" y="7597"/>
                    <a:pt x="32030" y="7570"/>
                  </a:cubicBezTo>
                  <a:cubicBezTo>
                    <a:pt x="31429" y="7470"/>
                    <a:pt x="30827" y="7269"/>
                    <a:pt x="30226" y="7119"/>
                  </a:cubicBezTo>
                  <a:cubicBezTo>
                    <a:pt x="29198" y="6893"/>
                    <a:pt x="28421" y="6267"/>
                    <a:pt x="27745" y="5490"/>
                  </a:cubicBezTo>
                  <a:cubicBezTo>
                    <a:pt x="27193" y="4888"/>
                    <a:pt x="26717" y="4236"/>
                    <a:pt x="26091" y="3685"/>
                  </a:cubicBezTo>
                  <a:cubicBezTo>
                    <a:pt x="25865" y="3459"/>
                    <a:pt x="25639" y="3284"/>
                    <a:pt x="25339" y="3209"/>
                  </a:cubicBezTo>
                  <a:cubicBezTo>
                    <a:pt x="25264" y="3187"/>
                    <a:pt x="25194" y="3177"/>
                    <a:pt x="25130" y="3177"/>
                  </a:cubicBezTo>
                  <a:cubicBezTo>
                    <a:pt x="24824" y="3177"/>
                    <a:pt x="24633" y="3409"/>
                    <a:pt x="24612" y="3760"/>
                  </a:cubicBezTo>
                  <a:cubicBezTo>
                    <a:pt x="24612" y="3936"/>
                    <a:pt x="24662" y="4111"/>
                    <a:pt x="24737" y="4287"/>
                  </a:cubicBezTo>
                  <a:cubicBezTo>
                    <a:pt x="24963" y="4763"/>
                    <a:pt x="25289" y="5189"/>
                    <a:pt x="25715" y="5515"/>
                  </a:cubicBezTo>
                  <a:cubicBezTo>
                    <a:pt x="26642" y="6267"/>
                    <a:pt x="27695" y="6843"/>
                    <a:pt x="28772" y="7344"/>
                  </a:cubicBezTo>
                  <a:cubicBezTo>
                    <a:pt x="28923" y="7394"/>
                    <a:pt x="29073" y="7444"/>
                    <a:pt x="29248" y="7520"/>
                  </a:cubicBezTo>
                  <a:cubicBezTo>
                    <a:pt x="29223" y="7532"/>
                    <a:pt x="29198" y="7538"/>
                    <a:pt x="29176" y="7538"/>
                  </a:cubicBezTo>
                  <a:cubicBezTo>
                    <a:pt x="29155" y="7538"/>
                    <a:pt x="29136" y="7532"/>
                    <a:pt x="29123" y="7520"/>
                  </a:cubicBezTo>
                  <a:cubicBezTo>
                    <a:pt x="27243" y="7119"/>
                    <a:pt x="25539" y="6292"/>
                    <a:pt x="23885" y="5364"/>
                  </a:cubicBezTo>
                  <a:cubicBezTo>
                    <a:pt x="22958" y="4838"/>
                    <a:pt x="22030" y="4287"/>
                    <a:pt x="21003" y="3961"/>
                  </a:cubicBezTo>
                  <a:cubicBezTo>
                    <a:pt x="20469" y="3798"/>
                    <a:pt x="19935" y="3657"/>
                    <a:pt x="19401" y="3657"/>
                  </a:cubicBezTo>
                  <a:cubicBezTo>
                    <a:pt x="19359" y="3657"/>
                    <a:pt x="19316" y="3658"/>
                    <a:pt x="19274" y="3660"/>
                  </a:cubicBezTo>
                  <a:cubicBezTo>
                    <a:pt x="18497" y="3685"/>
                    <a:pt x="17820" y="3961"/>
                    <a:pt x="17218" y="4462"/>
                  </a:cubicBezTo>
                  <a:cubicBezTo>
                    <a:pt x="16191" y="5314"/>
                    <a:pt x="16141" y="6668"/>
                    <a:pt x="17068" y="7495"/>
                  </a:cubicBezTo>
                  <a:cubicBezTo>
                    <a:pt x="17118" y="7545"/>
                    <a:pt x="17193" y="7595"/>
                    <a:pt x="17218" y="7670"/>
                  </a:cubicBezTo>
                  <a:cubicBezTo>
                    <a:pt x="17076" y="7686"/>
                    <a:pt x="16937" y="7694"/>
                    <a:pt x="16800" y="7694"/>
                  </a:cubicBezTo>
                  <a:cubicBezTo>
                    <a:pt x="16090" y="7694"/>
                    <a:pt x="15442" y="7488"/>
                    <a:pt x="14812" y="7194"/>
                  </a:cubicBezTo>
                  <a:cubicBezTo>
                    <a:pt x="14111" y="6868"/>
                    <a:pt x="13860" y="6166"/>
                    <a:pt x="13885" y="5540"/>
                  </a:cubicBezTo>
                  <a:cubicBezTo>
                    <a:pt x="13885" y="5281"/>
                    <a:pt x="14043" y="5133"/>
                    <a:pt x="14258" y="5133"/>
                  </a:cubicBezTo>
                  <a:cubicBezTo>
                    <a:pt x="14314" y="5133"/>
                    <a:pt x="14374" y="5143"/>
                    <a:pt x="14436" y="5164"/>
                  </a:cubicBezTo>
                  <a:cubicBezTo>
                    <a:pt x="14411" y="5189"/>
                    <a:pt x="14386" y="5189"/>
                    <a:pt x="14361" y="5214"/>
                  </a:cubicBezTo>
                  <a:cubicBezTo>
                    <a:pt x="14211" y="5364"/>
                    <a:pt x="14136" y="5540"/>
                    <a:pt x="14236" y="5740"/>
                  </a:cubicBezTo>
                  <a:cubicBezTo>
                    <a:pt x="14336" y="5966"/>
                    <a:pt x="14512" y="6066"/>
                    <a:pt x="14737" y="6066"/>
                  </a:cubicBezTo>
                  <a:cubicBezTo>
                    <a:pt x="15088" y="6041"/>
                    <a:pt x="15364" y="5690"/>
                    <a:pt x="15314" y="5314"/>
                  </a:cubicBezTo>
                  <a:cubicBezTo>
                    <a:pt x="15238" y="4813"/>
                    <a:pt x="14862" y="4462"/>
                    <a:pt x="14386" y="4462"/>
                  </a:cubicBezTo>
                  <a:cubicBezTo>
                    <a:pt x="14370" y="4461"/>
                    <a:pt x="14353" y="4461"/>
                    <a:pt x="14336" y="4461"/>
                  </a:cubicBezTo>
                  <a:cubicBezTo>
                    <a:pt x="13829" y="4461"/>
                    <a:pt x="13356" y="4827"/>
                    <a:pt x="13283" y="5264"/>
                  </a:cubicBezTo>
                  <a:cubicBezTo>
                    <a:pt x="13158" y="5991"/>
                    <a:pt x="13359" y="6592"/>
                    <a:pt x="13785" y="7169"/>
                  </a:cubicBezTo>
                  <a:cubicBezTo>
                    <a:pt x="13910" y="7369"/>
                    <a:pt x="14136" y="7495"/>
                    <a:pt x="14286" y="7670"/>
                  </a:cubicBezTo>
                  <a:cubicBezTo>
                    <a:pt x="14186" y="7645"/>
                    <a:pt x="14111" y="7570"/>
                    <a:pt x="14010" y="7570"/>
                  </a:cubicBezTo>
                  <a:cubicBezTo>
                    <a:pt x="13459" y="7444"/>
                    <a:pt x="12908" y="7269"/>
                    <a:pt x="12381" y="7119"/>
                  </a:cubicBezTo>
                  <a:cubicBezTo>
                    <a:pt x="11349" y="6817"/>
                    <a:pt x="10316" y="6516"/>
                    <a:pt x="9252" y="6516"/>
                  </a:cubicBezTo>
                  <a:cubicBezTo>
                    <a:pt x="9076" y="6516"/>
                    <a:pt x="8900" y="6524"/>
                    <a:pt x="8722" y="6542"/>
                  </a:cubicBezTo>
                  <a:cubicBezTo>
                    <a:pt x="8221" y="6592"/>
                    <a:pt x="7745" y="6693"/>
                    <a:pt x="7268" y="6893"/>
                  </a:cubicBezTo>
                  <a:cubicBezTo>
                    <a:pt x="6767" y="7119"/>
                    <a:pt x="6241" y="7369"/>
                    <a:pt x="5689" y="7495"/>
                  </a:cubicBezTo>
                  <a:cubicBezTo>
                    <a:pt x="5564" y="7522"/>
                    <a:pt x="5438" y="7536"/>
                    <a:pt x="5314" y="7536"/>
                  </a:cubicBezTo>
                  <a:cubicBezTo>
                    <a:pt x="5093" y="7536"/>
                    <a:pt x="4880" y="7491"/>
                    <a:pt x="4687" y="7394"/>
                  </a:cubicBezTo>
                  <a:cubicBezTo>
                    <a:pt x="4161" y="7119"/>
                    <a:pt x="3810" y="6642"/>
                    <a:pt x="3659" y="6041"/>
                  </a:cubicBezTo>
                  <a:cubicBezTo>
                    <a:pt x="3471" y="5310"/>
                    <a:pt x="4059" y="4579"/>
                    <a:pt x="4756" y="4579"/>
                  </a:cubicBezTo>
                  <a:cubicBezTo>
                    <a:pt x="4799" y="4579"/>
                    <a:pt x="4843" y="4581"/>
                    <a:pt x="4887" y="4587"/>
                  </a:cubicBezTo>
                  <a:cubicBezTo>
                    <a:pt x="4687" y="4637"/>
                    <a:pt x="4562" y="4763"/>
                    <a:pt x="4537" y="4988"/>
                  </a:cubicBezTo>
                  <a:cubicBezTo>
                    <a:pt x="4512" y="5264"/>
                    <a:pt x="4637" y="5490"/>
                    <a:pt x="4887" y="5590"/>
                  </a:cubicBezTo>
                  <a:cubicBezTo>
                    <a:pt x="4983" y="5630"/>
                    <a:pt x="5084" y="5649"/>
                    <a:pt x="5184" y="5649"/>
                  </a:cubicBezTo>
                  <a:cubicBezTo>
                    <a:pt x="5397" y="5649"/>
                    <a:pt x="5603" y="5560"/>
                    <a:pt x="5740" y="5389"/>
                  </a:cubicBezTo>
                  <a:cubicBezTo>
                    <a:pt x="6141" y="4888"/>
                    <a:pt x="5840" y="4136"/>
                    <a:pt x="5188" y="3961"/>
                  </a:cubicBezTo>
                  <a:cubicBezTo>
                    <a:pt x="5068" y="3930"/>
                    <a:pt x="4943" y="3915"/>
                    <a:pt x="4816" y="3915"/>
                  </a:cubicBezTo>
                  <a:cubicBezTo>
                    <a:pt x="4124" y="3915"/>
                    <a:pt x="3383" y="4357"/>
                    <a:pt x="3108" y="5013"/>
                  </a:cubicBezTo>
                  <a:cubicBezTo>
                    <a:pt x="2832" y="5690"/>
                    <a:pt x="2983" y="6317"/>
                    <a:pt x="3334" y="6918"/>
                  </a:cubicBezTo>
                  <a:cubicBezTo>
                    <a:pt x="3459" y="7144"/>
                    <a:pt x="3634" y="7319"/>
                    <a:pt x="3810" y="7495"/>
                  </a:cubicBezTo>
                  <a:cubicBezTo>
                    <a:pt x="3785" y="7520"/>
                    <a:pt x="3766" y="7526"/>
                    <a:pt x="3750" y="7526"/>
                  </a:cubicBezTo>
                  <a:cubicBezTo>
                    <a:pt x="3735" y="7526"/>
                    <a:pt x="3722" y="7520"/>
                    <a:pt x="3710" y="7520"/>
                  </a:cubicBezTo>
                  <a:cubicBezTo>
                    <a:pt x="3233" y="7470"/>
                    <a:pt x="2782" y="7319"/>
                    <a:pt x="2306" y="7219"/>
                  </a:cubicBezTo>
                  <a:cubicBezTo>
                    <a:pt x="2110" y="7170"/>
                    <a:pt x="1914" y="7132"/>
                    <a:pt x="1711" y="7132"/>
                  </a:cubicBezTo>
                  <a:cubicBezTo>
                    <a:pt x="1603" y="7132"/>
                    <a:pt x="1492" y="7143"/>
                    <a:pt x="1379" y="7169"/>
                  </a:cubicBezTo>
                  <a:cubicBezTo>
                    <a:pt x="627" y="7294"/>
                    <a:pt x="301" y="7695"/>
                    <a:pt x="151" y="8572"/>
                  </a:cubicBezTo>
                  <a:cubicBezTo>
                    <a:pt x="0" y="9349"/>
                    <a:pt x="577" y="10176"/>
                    <a:pt x="1354" y="10327"/>
                  </a:cubicBezTo>
                  <a:cubicBezTo>
                    <a:pt x="1409" y="10336"/>
                    <a:pt x="1464" y="10341"/>
                    <a:pt x="1519" y="10341"/>
                  </a:cubicBezTo>
                  <a:cubicBezTo>
                    <a:pt x="1884" y="10341"/>
                    <a:pt x="2216" y="10131"/>
                    <a:pt x="2281" y="9825"/>
                  </a:cubicBezTo>
                  <a:cubicBezTo>
                    <a:pt x="2356" y="9550"/>
                    <a:pt x="2206" y="9249"/>
                    <a:pt x="1980" y="9174"/>
                  </a:cubicBezTo>
                  <a:cubicBezTo>
                    <a:pt x="1916" y="9151"/>
                    <a:pt x="1853" y="9140"/>
                    <a:pt x="1791" y="9140"/>
                  </a:cubicBezTo>
                  <a:cubicBezTo>
                    <a:pt x="1586" y="9140"/>
                    <a:pt x="1406" y="9263"/>
                    <a:pt x="1329" y="9475"/>
                  </a:cubicBezTo>
                  <a:cubicBezTo>
                    <a:pt x="1293" y="9558"/>
                    <a:pt x="1262" y="9591"/>
                    <a:pt x="1230" y="9591"/>
                  </a:cubicBezTo>
                  <a:cubicBezTo>
                    <a:pt x="1194" y="9591"/>
                    <a:pt x="1155" y="9552"/>
                    <a:pt x="1103" y="9500"/>
                  </a:cubicBezTo>
                  <a:cubicBezTo>
                    <a:pt x="777" y="9174"/>
                    <a:pt x="702" y="8798"/>
                    <a:pt x="852" y="8347"/>
                  </a:cubicBezTo>
                  <a:cubicBezTo>
                    <a:pt x="978" y="7946"/>
                    <a:pt x="1203" y="7795"/>
                    <a:pt x="1629" y="7795"/>
                  </a:cubicBezTo>
                  <a:cubicBezTo>
                    <a:pt x="1676" y="7792"/>
                    <a:pt x="1723" y="7790"/>
                    <a:pt x="1769" y="7790"/>
                  </a:cubicBezTo>
                  <a:cubicBezTo>
                    <a:pt x="2067" y="7790"/>
                    <a:pt x="2350" y="7856"/>
                    <a:pt x="2632" y="7921"/>
                  </a:cubicBezTo>
                  <a:cubicBezTo>
                    <a:pt x="3584" y="8146"/>
                    <a:pt x="4512" y="8347"/>
                    <a:pt x="5514" y="8347"/>
                  </a:cubicBezTo>
                  <a:cubicBezTo>
                    <a:pt x="8388" y="8338"/>
                    <a:pt x="11265" y="8336"/>
                    <a:pt x="14142" y="8336"/>
                  </a:cubicBezTo>
                  <a:cubicBezTo>
                    <a:pt x="19897" y="8336"/>
                    <a:pt x="25656" y="8347"/>
                    <a:pt x="31404" y="8347"/>
                  </a:cubicBezTo>
                  <a:lnTo>
                    <a:pt x="35965" y="8347"/>
                  </a:lnTo>
                  <a:lnTo>
                    <a:pt x="35965" y="4462"/>
                  </a:lnTo>
                  <a:cubicBezTo>
                    <a:pt x="35965" y="3685"/>
                    <a:pt x="35665" y="2908"/>
                    <a:pt x="35665" y="2908"/>
                  </a:cubicBezTo>
                  <a:cubicBezTo>
                    <a:pt x="35239" y="1906"/>
                    <a:pt x="34612" y="1079"/>
                    <a:pt x="33685" y="502"/>
                  </a:cubicBezTo>
                  <a:cubicBezTo>
                    <a:pt x="33187" y="191"/>
                    <a:pt x="32655" y="0"/>
                    <a:pt x="32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grpSp>
        <p:nvGrpSpPr>
          <p:cNvPr id="376" name="Google Shape;376;p37"/>
          <p:cNvGrpSpPr/>
          <p:nvPr/>
        </p:nvGrpSpPr>
        <p:grpSpPr>
          <a:xfrm rot="5400000">
            <a:off x="4479284" y="2101452"/>
            <a:ext cx="185432" cy="4230345"/>
            <a:chOff x="316867" y="664267"/>
            <a:chExt cx="185432" cy="4230345"/>
          </a:xfrm>
        </p:grpSpPr>
        <p:sp>
          <p:nvSpPr>
            <p:cNvPr id="377" name="Google Shape;377;p37"/>
            <p:cNvSpPr/>
            <p:nvPr/>
          </p:nvSpPr>
          <p:spPr>
            <a:xfrm rot="5400000" flipH="1">
              <a:off x="87148" y="4479461"/>
              <a:ext cx="644870" cy="185432"/>
            </a:xfrm>
            <a:custGeom>
              <a:avLst/>
              <a:gdLst/>
              <a:ahLst/>
              <a:cxnLst/>
              <a:rect l="l" t="t" r="r" b="b"/>
              <a:pathLst>
                <a:path w="35966" h="10342" extrusionOk="0">
                  <a:moveTo>
                    <a:pt x="9229" y="7144"/>
                  </a:moveTo>
                  <a:cubicBezTo>
                    <a:pt x="10143" y="7144"/>
                    <a:pt x="11049" y="7387"/>
                    <a:pt x="11955" y="7670"/>
                  </a:cubicBezTo>
                  <a:lnTo>
                    <a:pt x="7093" y="7670"/>
                  </a:lnTo>
                  <a:cubicBezTo>
                    <a:pt x="7813" y="7288"/>
                    <a:pt x="8523" y="7144"/>
                    <a:pt x="9229" y="7144"/>
                  </a:cubicBezTo>
                  <a:close/>
                  <a:moveTo>
                    <a:pt x="19351" y="4316"/>
                  </a:moveTo>
                  <a:cubicBezTo>
                    <a:pt x="19715" y="4316"/>
                    <a:pt x="20090" y="4381"/>
                    <a:pt x="20477" y="4487"/>
                  </a:cubicBezTo>
                  <a:cubicBezTo>
                    <a:pt x="21454" y="4763"/>
                    <a:pt x="22331" y="5239"/>
                    <a:pt x="23208" y="5715"/>
                  </a:cubicBezTo>
                  <a:cubicBezTo>
                    <a:pt x="24487" y="6442"/>
                    <a:pt x="25790" y="7119"/>
                    <a:pt x="27193" y="7620"/>
                  </a:cubicBezTo>
                  <a:cubicBezTo>
                    <a:pt x="27218" y="7620"/>
                    <a:pt x="27243" y="7645"/>
                    <a:pt x="27319" y="7670"/>
                  </a:cubicBezTo>
                  <a:lnTo>
                    <a:pt x="19675" y="7670"/>
                  </a:lnTo>
                  <a:cubicBezTo>
                    <a:pt x="19675" y="7570"/>
                    <a:pt x="19775" y="7520"/>
                    <a:pt x="19825" y="7470"/>
                  </a:cubicBezTo>
                  <a:cubicBezTo>
                    <a:pt x="20276" y="6968"/>
                    <a:pt x="20251" y="6216"/>
                    <a:pt x="19775" y="5765"/>
                  </a:cubicBezTo>
                  <a:cubicBezTo>
                    <a:pt x="19616" y="5638"/>
                    <a:pt x="19427" y="5572"/>
                    <a:pt x="19253" y="5572"/>
                  </a:cubicBezTo>
                  <a:cubicBezTo>
                    <a:pt x="19152" y="5572"/>
                    <a:pt x="19055" y="5594"/>
                    <a:pt x="18973" y="5640"/>
                  </a:cubicBezTo>
                  <a:cubicBezTo>
                    <a:pt x="18697" y="5815"/>
                    <a:pt x="18597" y="6091"/>
                    <a:pt x="18697" y="6417"/>
                  </a:cubicBezTo>
                  <a:cubicBezTo>
                    <a:pt x="18747" y="6668"/>
                    <a:pt x="18872" y="6893"/>
                    <a:pt x="19098" y="7043"/>
                  </a:cubicBezTo>
                  <a:cubicBezTo>
                    <a:pt x="19223" y="7119"/>
                    <a:pt x="19198" y="7169"/>
                    <a:pt x="19073" y="7219"/>
                  </a:cubicBezTo>
                  <a:cubicBezTo>
                    <a:pt x="18867" y="7319"/>
                    <a:pt x="18654" y="7365"/>
                    <a:pt x="18446" y="7365"/>
                  </a:cubicBezTo>
                  <a:cubicBezTo>
                    <a:pt x="17871" y="7365"/>
                    <a:pt x="17339" y="7006"/>
                    <a:pt x="17118" y="6417"/>
                  </a:cubicBezTo>
                  <a:cubicBezTo>
                    <a:pt x="16943" y="5941"/>
                    <a:pt x="17193" y="5339"/>
                    <a:pt x="17695" y="4913"/>
                  </a:cubicBezTo>
                  <a:cubicBezTo>
                    <a:pt x="18218" y="4482"/>
                    <a:pt x="18771" y="4316"/>
                    <a:pt x="19351" y="4316"/>
                  </a:cubicBezTo>
                  <a:close/>
                  <a:moveTo>
                    <a:pt x="32075" y="0"/>
                  </a:moveTo>
                  <a:cubicBezTo>
                    <a:pt x="31954" y="0"/>
                    <a:pt x="31830" y="9"/>
                    <a:pt x="31705" y="26"/>
                  </a:cubicBezTo>
                  <a:cubicBezTo>
                    <a:pt x="30903" y="126"/>
                    <a:pt x="30351" y="627"/>
                    <a:pt x="29875" y="1229"/>
                  </a:cubicBezTo>
                  <a:cubicBezTo>
                    <a:pt x="29549" y="1630"/>
                    <a:pt x="29474" y="2106"/>
                    <a:pt x="29574" y="2582"/>
                  </a:cubicBezTo>
                  <a:cubicBezTo>
                    <a:pt x="29750" y="3485"/>
                    <a:pt x="30552" y="4111"/>
                    <a:pt x="31454" y="4136"/>
                  </a:cubicBezTo>
                  <a:cubicBezTo>
                    <a:pt x="31955" y="4136"/>
                    <a:pt x="32406" y="3961"/>
                    <a:pt x="32757" y="3635"/>
                  </a:cubicBezTo>
                  <a:cubicBezTo>
                    <a:pt x="33334" y="3084"/>
                    <a:pt x="33208" y="2432"/>
                    <a:pt x="32707" y="1705"/>
                  </a:cubicBezTo>
                  <a:cubicBezTo>
                    <a:pt x="32582" y="1555"/>
                    <a:pt x="32381" y="1480"/>
                    <a:pt x="32206" y="1429"/>
                  </a:cubicBezTo>
                  <a:cubicBezTo>
                    <a:pt x="32139" y="1409"/>
                    <a:pt x="32071" y="1400"/>
                    <a:pt x="32005" y="1400"/>
                  </a:cubicBezTo>
                  <a:cubicBezTo>
                    <a:pt x="31580" y="1400"/>
                    <a:pt x="31210" y="1787"/>
                    <a:pt x="31254" y="2156"/>
                  </a:cubicBezTo>
                  <a:cubicBezTo>
                    <a:pt x="31304" y="2582"/>
                    <a:pt x="31429" y="2933"/>
                    <a:pt x="31705" y="3234"/>
                  </a:cubicBezTo>
                  <a:cubicBezTo>
                    <a:pt x="31755" y="3284"/>
                    <a:pt x="31830" y="3309"/>
                    <a:pt x="31805" y="3384"/>
                  </a:cubicBezTo>
                  <a:cubicBezTo>
                    <a:pt x="31755" y="3459"/>
                    <a:pt x="31680" y="3459"/>
                    <a:pt x="31604" y="3459"/>
                  </a:cubicBezTo>
                  <a:lnTo>
                    <a:pt x="31304" y="3459"/>
                  </a:lnTo>
                  <a:cubicBezTo>
                    <a:pt x="30827" y="3384"/>
                    <a:pt x="30502" y="3134"/>
                    <a:pt x="30301" y="2733"/>
                  </a:cubicBezTo>
                  <a:cubicBezTo>
                    <a:pt x="30126" y="2382"/>
                    <a:pt x="30126" y="2006"/>
                    <a:pt x="30351" y="1655"/>
                  </a:cubicBezTo>
                  <a:cubicBezTo>
                    <a:pt x="30577" y="1354"/>
                    <a:pt x="30853" y="1079"/>
                    <a:pt x="31178" y="878"/>
                  </a:cubicBezTo>
                  <a:cubicBezTo>
                    <a:pt x="31445" y="718"/>
                    <a:pt x="31711" y="634"/>
                    <a:pt x="31995" y="634"/>
                  </a:cubicBezTo>
                  <a:cubicBezTo>
                    <a:pt x="32112" y="634"/>
                    <a:pt x="32232" y="648"/>
                    <a:pt x="32356" y="678"/>
                  </a:cubicBezTo>
                  <a:cubicBezTo>
                    <a:pt x="33309" y="853"/>
                    <a:pt x="33960" y="1429"/>
                    <a:pt x="34512" y="2156"/>
                  </a:cubicBezTo>
                  <a:cubicBezTo>
                    <a:pt x="35239" y="3084"/>
                    <a:pt x="35389" y="4186"/>
                    <a:pt x="35414" y="5289"/>
                  </a:cubicBezTo>
                  <a:cubicBezTo>
                    <a:pt x="35414" y="5439"/>
                    <a:pt x="35364" y="5490"/>
                    <a:pt x="35213" y="5515"/>
                  </a:cubicBezTo>
                  <a:cubicBezTo>
                    <a:pt x="35088" y="5515"/>
                    <a:pt x="34963" y="5540"/>
                    <a:pt x="34863" y="5565"/>
                  </a:cubicBezTo>
                  <a:cubicBezTo>
                    <a:pt x="34436" y="5690"/>
                    <a:pt x="34311" y="6191"/>
                    <a:pt x="34612" y="6517"/>
                  </a:cubicBezTo>
                  <a:cubicBezTo>
                    <a:pt x="34762" y="6668"/>
                    <a:pt x="34913" y="6793"/>
                    <a:pt x="35088" y="6893"/>
                  </a:cubicBezTo>
                  <a:cubicBezTo>
                    <a:pt x="35264" y="7018"/>
                    <a:pt x="35364" y="7069"/>
                    <a:pt x="35113" y="7194"/>
                  </a:cubicBezTo>
                  <a:cubicBezTo>
                    <a:pt x="35063" y="7219"/>
                    <a:pt x="35013" y="7294"/>
                    <a:pt x="34988" y="7344"/>
                  </a:cubicBezTo>
                  <a:cubicBezTo>
                    <a:pt x="34925" y="7492"/>
                    <a:pt x="34826" y="7551"/>
                    <a:pt x="34691" y="7551"/>
                  </a:cubicBezTo>
                  <a:cubicBezTo>
                    <a:pt x="34666" y="7551"/>
                    <a:pt x="34640" y="7549"/>
                    <a:pt x="34612" y="7545"/>
                  </a:cubicBezTo>
                  <a:cubicBezTo>
                    <a:pt x="34361" y="7545"/>
                    <a:pt x="34111" y="7522"/>
                    <a:pt x="33860" y="7522"/>
                  </a:cubicBezTo>
                  <a:cubicBezTo>
                    <a:pt x="33735" y="7522"/>
                    <a:pt x="33609" y="7528"/>
                    <a:pt x="33484" y="7545"/>
                  </a:cubicBezTo>
                  <a:cubicBezTo>
                    <a:pt x="33183" y="7576"/>
                    <a:pt x="32882" y="7608"/>
                    <a:pt x="32574" y="7608"/>
                  </a:cubicBezTo>
                  <a:cubicBezTo>
                    <a:pt x="32396" y="7608"/>
                    <a:pt x="32215" y="7597"/>
                    <a:pt x="32030" y="7570"/>
                  </a:cubicBezTo>
                  <a:cubicBezTo>
                    <a:pt x="31429" y="7470"/>
                    <a:pt x="30827" y="7269"/>
                    <a:pt x="30226" y="7119"/>
                  </a:cubicBezTo>
                  <a:cubicBezTo>
                    <a:pt x="29198" y="6893"/>
                    <a:pt x="28421" y="6267"/>
                    <a:pt x="27745" y="5490"/>
                  </a:cubicBezTo>
                  <a:cubicBezTo>
                    <a:pt x="27193" y="4888"/>
                    <a:pt x="26717" y="4236"/>
                    <a:pt x="26091" y="3685"/>
                  </a:cubicBezTo>
                  <a:cubicBezTo>
                    <a:pt x="25865" y="3459"/>
                    <a:pt x="25639" y="3284"/>
                    <a:pt x="25339" y="3209"/>
                  </a:cubicBezTo>
                  <a:cubicBezTo>
                    <a:pt x="25264" y="3187"/>
                    <a:pt x="25194" y="3177"/>
                    <a:pt x="25130" y="3177"/>
                  </a:cubicBezTo>
                  <a:cubicBezTo>
                    <a:pt x="24824" y="3177"/>
                    <a:pt x="24633" y="3409"/>
                    <a:pt x="24612" y="3760"/>
                  </a:cubicBezTo>
                  <a:cubicBezTo>
                    <a:pt x="24612" y="3936"/>
                    <a:pt x="24662" y="4111"/>
                    <a:pt x="24737" y="4287"/>
                  </a:cubicBezTo>
                  <a:cubicBezTo>
                    <a:pt x="24963" y="4763"/>
                    <a:pt x="25289" y="5189"/>
                    <a:pt x="25715" y="5515"/>
                  </a:cubicBezTo>
                  <a:cubicBezTo>
                    <a:pt x="26642" y="6267"/>
                    <a:pt x="27695" y="6843"/>
                    <a:pt x="28772" y="7344"/>
                  </a:cubicBezTo>
                  <a:cubicBezTo>
                    <a:pt x="28923" y="7394"/>
                    <a:pt x="29073" y="7444"/>
                    <a:pt x="29248" y="7520"/>
                  </a:cubicBezTo>
                  <a:cubicBezTo>
                    <a:pt x="29223" y="7532"/>
                    <a:pt x="29198" y="7538"/>
                    <a:pt x="29176" y="7538"/>
                  </a:cubicBezTo>
                  <a:cubicBezTo>
                    <a:pt x="29155" y="7538"/>
                    <a:pt x="29136" y="7532"/>
                    <a:pt x="29123" y="7520"/>
                  </a:cubicBezTo>
                  <a:cubicBezTo>
                    <a:pt x="27243" y="7119"/>
                    <a:pt x="25539" y="6292"/>
                    <a:pt x="23885" y="5364"/>
                  </a:cubicBezTo>
                  <a:cubicBezTo>
                    <a:pt x="22958" y="4838"/>
                    <a:pt x="22030" y="4287"/>
                    <a:pt x="21003" y="3961"/>
                  </a:cubicBezTo>
                  <a:cubicBezTo>
                    <a:pt x="20469" y="3798"/>
                    <a:pt x="19935" y="3657"/>
                    <a:pt x="19401" y="3657"/>
                  </a:cubicBezTo>
                  <a:cubicBezTo>
                    <a:pt x="19359" y="3657"/>
                    <a:pt x="19316" y="3658"/>
                    <a:pt x="19274" y="3660"/>
                  </a:cubicBezTo>
                  <a:cubicBezTo>
                    <a:pt x="18497" y="3685"/>
                    <a:pt x="17820" y="3961"/>
                    <a:pt x="17218" y="4462"/>
                  </a:cubicBezTo>
                  <a:cubicBezTo>
                    <a:pt x="16191" y="5314"/>
                    <a:pt x="16141" y="6668"/>
                    <a:pt x="17068" y="7495"/>
                  </a:cubicBezTo>
                  <a:cubicBezTo>
                    <a:pt x="17118" y="7545"/>
                    <a:pt x="17193" y="7595"/>
                    <a:pt x="17218" y="7670"/>
                  </a:cubicBezTo>
                  <a:cubicBezTo>
                    <a:pt x="17076" y="7686"/>
                    <a:pt x="16937" y="7694"/>
                    <a:pt x="16800" y="7694"/>
                  </a:cubicBezTo>
                  <a:cubicBezTo>
                    <a:pt x="16090" y="7694"/>
                    <a:pt x="15442" y="7488"/>
                    <a:pt x="14812" y="7194"/>
                  </a:cubicBezTo>
                  <a:cubicBezTo>
                    <a:pt x="14111" y="6868"/>
                    <a:pt x="13860" y="6166"/>
                    <a:pt x="13885" y="5540"/>
                  </a:cubicBezTo>
                  <a:cubicBezTo>
                    <a:pt x="13885" y="5281"/>
                    <a:pt x="14043" y="5133"/>
                    <a:pt x="14258" y="5133"/>
                  </a:cubicBezTo>
                  <a:cubicBezTo>
                    <a:pt x="14314" y="5133"/>
                    <a:pt x="14374" y="5143"/>
                    <a:pt x="14436" y="5164"/>
                  </a:cubicBezTo>
                  <a:cubicBezTo>
                    <a:pt x="14411" y="5189"/>
                    <a:pt x="14386" y="5189"/>
                    <a:pt x="14361" y="5214"/>
                  </a:cubicBezTo>
                  <a:cubicBezTo>
                    <a:pt x="14211" y="5364"/>
                    <a:pt x="14136" y="5540"/>
                    <a:pt x="14236" y="5740"/>
                  </a:cubicBezTo>
                  <a:cubicBezTo>
                    <a:pt x="14336" y="5966"/>
                    <a:pt x="14512" y="6066"/>
                    <a:pt x="14737" y="6066"/>
                  </a:cubicBezTo>
                  <a:cubicBezTo>
                    <a:pt x="15088" y="6041"/>
                    <a:pt x="15364" y="5690"/>
                    <a:pt x="15314" y="5314"/>
                  </a:cubicBezTo>
                  <a:cubicBezTo>
                    <a:pt x="15238" y="4813"/>
                    <a:pt x="14862" y="4462"/>
                    <a:pt x="14386" y="4462"/>
                  </a:cubicBezTo>
                  <a:cubicBezTo>
                    <a:pt x="14370" y="4461"/>
                    <a:pt x="14353" y="4461"/>
                    <a:pt x="14336" y="4461"/>
                  </a:cubicBezTo>
                  <a:cubicBezTo>
                    <a:pt x="13829" y="4461"/>
                    <a:pt x="13356" y="4827"/>
                    <a:pt x="13283" y="5264"/>
                  </a:cubicBezTo>
                  <a:cubicBezTo>
                    <a:pt x="13158" y="5991"/>
                    <a:pt x="13359" y="6592"/>
                    <a:pt x="13785" y="7169"/>
                  </a:cubicBezTo>
                  <a:cubicBezTo>
                    <a:pt x="13910" y="7369"/>
                    <a:pt x="14136" y="7495"/>
                    <a:pt x="14286" y="7670"/>
                  </a:cubicBezTo>
                  <a:cubicBezTo>
                    <a:pt x="14186" y="7645"/>
                    <a:pt x="14111" y="7570"/>
                    <a:pt x="14010" y="7570"/>
                  </a:cubicBezTo>
                  <a:cubicBezTo>
                    <a:pt x="13459" y="7444"/>
                    <a:pt x="12908" y="7269"/>
                    <a:pt x="12381" y="7119"/>
                  </a:cubicBezTo>
                  <a:cubicBezTo>
                    <a:pt x="11349" y="6817"/>
                    <a:pt x="10316" y="6516"/>
                    <a:pt x="9252" y="6516"/>
                  </a:cubicBezTo>
                  <a:cubicBezTo>
                    <a:pt x="9076" y="6516"/>
                    <a:pt x="8900" y="6524"/>
                    <a:pt x="8722" y="6542"/>
                  </a:cubicBezTo>
                  <a:cubicBezTo>
                    <a:pt x="8221" y="6592"/>
                    <a:pt x="7745" y="6693"/>
                    <a:pt x="7268" y="6893"/>
                  </a:cubicBezTo>
                  <a:cubicBezTo>
                    <a:pt x="6767" y="7119"/>
                    <a:pt x="6241" y="7369"/>
                    <a:pt x="5689" y="7495"/>
                  </a:cubicBezTo>
                  <a:cubicBezTo>
                    <a:pt x="5564" y="7522"/>
                    <a:pt x="5438" y="7536"/>
                    <a:pt x="5314" y="7536"/>
                  </a:cubicBezTo>
                  <a:cubicBezTo>
                    <a:pt x="5093" y="7536"/>
                    <a:pt x="4880" y="7491"/>
                    <a:pt x="4687" y="7394"/>
                  </a:cubicBezTo>
                  <a:cubicBezTo>
                    <a:pt x="4161" y="7119"/>
                    <a:pt x="3810" y="6642"/>
                    <a:pt x="3659" y="6041"/>
                  </a:cubicBezTo>
                  <a:cubicBezTo>
                    <a:pt x="3471" y="5310"/>
                    <a:pt x="4059" y="4579"/>
                    <a:pt x="4756" y="4579"/>
                  </a:cubicBezTo>
                  <a:cubicBezTo>
                    <a:pt x="4799" y="4579"/>
                    <a:pt x="4843" y="4581"/>
                    <a:pt x="4887" y="4587"/>
                  </a:cubicBezTo>
                  <a:cubicBezTo>
                    <a:pt x="4687" y="4637"/>
                    <a:pt x="4562" y="4763"/>
                    <a:pt x="4537" y="4988"/>
                  </a:cubicBezTo>
                  <a:cubicBezTo>
                    <a:pt x="4512" y="5264"/>
                    <a:pt x="4637" y="5490"/>
                    <a:pt x="4887" y="5590"/>
                  </a:cubicBezTo>
                  <a:cubicBezTo>
                    <a:pt x="4983" y="5630"/>
                    <a:pt x="5084" y="5649"/>
                    <a:pt x="5184" y="5649"/>
                  </a:cubicBezTo>
                  <a:cubicBezTo>
                    <a:pt x="5397" y="5649"/>
                    <a:pt x="5603" y="5560"/>
                    <a:pt x="5740" y="5389"/>
                  </a:cubicBezTo>
                  <a:cubicBezTo>
                    <a:pt x="6141" y="4888"/>
                    <a:pt x="5840" y="4136"/>
                    <a:pt x="5188" y="3961"/>
                  </a:cubicBezTo>
                  <a:cubicBezTo>
                    <a:pt x="5068" y="3930"/>
                    <a:pt x="4943" y="3915"/>
                    <a:pt x="4816" y="3915"/>
                  </a:cubicBezTo>
                  <a:cubicBezTo>
                    <a:pt x="4124" y="3915"/>
                    <a:pt x="3383" y="4357"/>
                    <a:pt x="3108" y="5013"/>
                  </a:cubicBezTo>
                  <a:cubicBezTo>
                    <a:pt x="2832" y="5690"/>
                    <a:pt x="2983" y="6317"/>
                    <a:pt x="3334" y="6918"/>
                  </a:cubicBezTo>
                  <a:cubicBezTo>
                    <a:pt x="3459" y="7144"/>
                    <a:pt x="3634" y="7319"/>
                    <a:pt x="3810" y="7495"/>
                  </a:cubicBezTo>
                  <a:cubicBezTo>
                    <a:pt x="3785" y="7520"/>
                    <a:pt x="3766" y="7526"/>
                    <a:pt x="3750" y="7526"/>
                  </a:cubicBezTo>
                  <a:cubicBezTo>
                    <a:pt x="3735" y="7526"/>
                    <a:pt x="3722" y="7520"/>
                    <a:pt x="3710" y="7520"/>
                  </a:cubicBezTo>
                  <a:cubicBezTo>
                    <a:pt x="3233" y="7470"/>
                    <a:pt x="2782" y="7319"/>
                    <a:pt x="2306" y="7219"/>
                  </a:cubicBezTo>
                  <a:cubicBezTo>
                    <a:pt x="2110" y="7170"/>
                    <a:pt x="1914" y="7132"/>
                    <a:pt x="1711" y="7132"/>
                  </a:cubicBezTo>
                  <a:cubicBezTo>
                    <a:pt x="1603" y="7132"/>
                    <a:pt x="1492" y="7143"/>
                    <a:pt x="1379" y="7169"/>
                  </a:cubicBezTo>
                  <a:cubicBezTo>
                    <a:pt x="627" y="7294"/>
                    <a:pt x="301" y="7695"/>
                    <a:pt x="151" y="8572"/>
                  </a:cubicBezTo>
                  <a:cubicBezTo>
                    <a:pt x="0" y="9349"/>
                    <a:pt x="577" y="10176"/>
                    <a:pt x="1354" y="10327"/>
                  </a:cubicBezTo>
                  <a:cubicBezTo>
                    <a:pt x="1409" y="10336"/>
                    <a:pt x="1464" y="10341"/>
                    <a:pt x="1519" y="10341"/>
                  </a:cubicBezTo>
                  <a:cubicBezTo>
                    <a:pt x="1884" y="10341"/>
                    <a:pt x="2216" y="10131"/>
                    <a:pt x="2281" y="9825"/>
                  </a:cubicBezTo>
                  <a:cubicBezTo>
                    <a:pt x="2356" y="9550"/>
                    <a:pt x="2206" y="9249"/>
                    <a:pt x="1980" y="9174"/>
                  </a:cubicBezTo>
                  <a:cubicBezTo>
                    <a:pt x="1916" y="9151"/>
                    <a:pt x="1853" y="9140"/>
                    <a:pt x="1791" y="9140"/>
                  </a:cubicBezTo>
                  <a:cubicBezTo>
                    <a:pt x="1586" y="9140"/>
                    <a:pt x="1406" y="9263"/>
                    <a:pt x="1329" y="9475"/>
                  </a:cubicBezTo>
                  <a:cubicBezTo>
                    <a:pt x="1293" y="9558"/>
                    <a:pt x="1262" y="9591"/>
                    <a:pt x="1230" y="9591"/>
                  </a:cubicBezTo>
                  <a:cubicBezTo>
                    <a:pt x="1194" y="9591"/>
                    <a:pt x="1155" y="9552"/>
                    <a:pt x="1103" y="9500"/>
                  </a:cubicBezTo>
                  <a:cubicBezTo>
                    <a:pt x="777" y="9174"/>
                    <a:pt x="702" y="8798"/>
                    <a:pt x="852" y="8347"/>
                  </a:cubicBezTo>
                  <a:cubicBezTo>
                    <a:pt x="978" y="7946"/>
                    <a:pt x="1203" y="7795"/>
                    <a:pt x="1629" y="7795"/>
                  </a:cubicBezTo>
                  <a:cubicBezTo>
                    <a:pt x="1676" y="7792"/>
                    <a:pt x="1723" y="7790"/>
                    <a:pt x="1769" y="7790"/>
                  </a:cubicBezTo>
                  <a:cubicBezTo>
                    <a:pt x="2067" y="7790"/>
                    <a:pt x="2350" y="7856"/>
                    <a:pt x="2632" y="7921"/>
                  </a:cubicBezTo>
                  <a:cubicBezTo>
                    <a:pt x="3584" y="8146"/>
                    <a:pt x="4512" y="8347"/>
                    <a:pt x="5514" y="8347"/>
                  </a:cubicBezTo>
                  <a:cubicBezTo>
                    <a:pt x="8388" y="8338"/>
                    <a:pt x="11265" y="8336"/>
                    <a:pt x="14142" y="8336"/>
                  </a:cubicBezTo>
                  <a:cubicBezTo>
                    <a:pt x="19897" y="8336"/>
                    <a:pt x="25656" y="8347"/>
                    <a:pt x="31404" y="8347"/>
                  </a:cubicBezTo>
                  <a:lnTo>
                    <a:pt x="35965" y="8347"/>
                  </a:lnTo>
                  <a:lnTo>
                    <a:pt x="35965" y="4462"/>
                  </a:lnTo>
                  <a:cubicBezTo>
                    <a:pt x="35965" y="3685"/>
                    <a:pt x="35665" y="2908"/>
                    <a:pt x="35665" y="2908"/>
                  </a:cubicBezTo>
                  <a:cubicBezTo>
                    <a:pt x="35239" y="1906"/>
                    <a:pt x="34612" y="1079"/>
                    <a:pt x="33685" y="502"/>
                  </a:cubicBezTo>
                  <a:cubicBezTo>
                    <a:pt x="33187" y="191"/>
                    <a:pt x="32655" y="0"/>
                    <a:pt x="32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355375" y="1375014"/>
              <a:ext cx="18300" cy="281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379" name="Google Shape;379;p37"/>
            <p:cNvSpPr/>
            <p:nvPr/>
          </p:nvSpPr>
          <p:spPr>
            <a:xfrm rot="5400000">
              <a:off x="87148" y="893986"/>
              <a:ext cx="644870" cy="185432"/>
            </a:xfrm>
            <a:custGeom>
              <a:avLst/>
              <a:gdLst/>
              <a:ahLst/>
              <a:cxnLst/>
              <a:rect l="l" t="t" r="r" b="b"/>
              <a:pathLst>
                <a:path w="35966" h="10342" extrusionOk="0">
                  <a:moveTo>
                    <a:pt x="9229" y="7144"/>
                  </a:moveTo>
                  <a:cubicBezTo>
                    <a:pt x="10143" y="7144"/>
                    <a:pt x="11049" y="7387"/>
                    <a:pt x="11955" y="7670"/>
                  </a:cubicBezTo>
                  <a:lnTo>
                    <a:pt x="7093" y="7670"/>
                  </a:lnTo>
                  <a:cubicBezTo>
                    <a:pt x="7813" y="7288"/>
                    <a:pt x="8523" y="7144"/>
                    <a:pt x="9229" y="7144"/>
                  </a:cubicBezTo>
                  <a:close/>
                  <a:moveTo>
                    <a:pt x="19351" y="4316"/>
                  </a:moveTo>
                  <a:cubicBezTo>
                    <a:pt x="19715" y="4316"/>
                    <a:pt x="20090" y="4381"/>
                    <a:pt x="20477" y="4487"/>
                  </a:cubicBezTo>
                  <a:cubicBezTo>
                    <a:pt x="21454" y="4763"/>
                    <a:pt x="22331" y="5239"/>
                    <a:pt x="23208" y="5715"/>
                  </a:cubicBezTo>
                  <a:cubicBezTo>
                    <a:pt x="24487" y="6442"/>
                    <a:pt x="25790" y="7119"/>
                    <a:pt x="27193" y="7620"/>
                  </a:cubicBezTo>
                  <a:cubicBezTo>
                    <a:pt x="27218" y="7620"/>
                    <a:pt x="27243" y="7645"/>
                    <a:pt x="27319" y="7670"/>
                  </a:cubicBezTo>
                  <a:lnTo>
                    <a:pt x="19675" y="7670"/>
                  </a:lnTo>
                  <a:cubicBezTo>
                    <a:pt x="19675" y="7570"/>
                    <a:pt x="19775" y="7520"/>
                    <a:pt x="19825" y="7470"/>
                  </a:cubicBezTo>
                  <a:cubicBezTo>
                    <a:pt x="20276" y="6968"/>
                    <a:pt x="20251" y="6216"/>
                    <a:pt x="19775" y="5765"/>
                  </a:cubicBezTo>
                  <a:cubicBezTo>
                    <a:pt x="19616" y="5638"/>
                    <a:pt x="19427" y="5572"/>
                    <a:pt x="19253" y="5572"/>
                  </a:cubicBezTo>
                  <a:cubicBezTo>
                    <a:pt x="19152" y="5572"/>
                    <a:pt x="19055" y="5594"/>
                    <a:pt x="18973" y="5640"/>
                  </a:cubicBezTo>
                  <a:cubicBezTo>
                    <a:pt x="18697" y="5815"/>
                    <a:pt x="18597" y="6091"/>
                    <a:pt x="18697" y="6417"/>
                  </a:cubicBezTo>
                  <a:cubicBezTo>
                    <a:pt x="18747" y="6668"/>
                    <a:pt x="18872" y="6893"/>
                    <a:pt x="19098" y="7043"/>
                  </a:cubicBezTo>
                  <a:cubicBezTo>
                    <a:pt x="19223" y="7119"/>
                    <a:pt x="19198" y="7169"/>
                    <a:pt x="19073" y="7219"/>
                  </a:cubicBezTo>
                  <a:cubicBezTo>
                    <a:pt x="18867" y="7319"/>
                    <a:pt x="18654" y="7365"/>
                    <a:pt x="18446" y="7365"/>
                  </a:cubicBezTo>
                  <a:cubicBezTo>
                    <a:pt x="17871" y="7365"/>
                    <a:pt x="17339" y="7006"/>
                    <a:pt x="17118" y="6417"/>
                  </a:cubicBezTo>
                  <a:cubicBezTo>
                    <a:pt x="16943" y="5941"/>
                    <a:pt x="17193" y="5339"/>
                    <a:pt x="17695" y="4913"/>
                  </a:cubicBezTo>
                  <a:cubicBezTo>
                    <a:pt x="18218" y="4482"/>
                    <a:pt x="18771" y="4316"/>
                    <a:pt x="19351" y="4316"/>
                  </a:cubicBezTo>
                  <a:close/>
                  <a:moveTo>
                    <a:pt x="32075" y="0"/>
                  </a:moveTo>
                  <a:cubicBezTo>
                    <a:pt x="31954" y="0"/>
                    <a:pt x="31830" y="9"/>
                    <a:pt x="31705" y="26"/>
                  </a:cubicBezTo>
                  <a:cubicBezTo>
                    <a:pt x="30903" y="126"/>
                    <a:pt x="30351" y="627"/>
                    <a:pt x="29875" y="1229"/>
                  </a:cubicBezTo>
                  <a:cubicBezTo>
                    <a:pt x="29549" y="1630"/>
                    <a:pt x="29474" y="2106"/>
                    <a:pt x="29574" y="2582"/>
                  </a:cubicBezTo>
                  <a:cubicBezTo>
                    <a:pt x="29750" y="3485"/>
                    <a:pt x="30552" y="4111"/>
                    <a:pt x="31454" y="4136"/>
                  </a:cubicBezTo>
                  <a:cubicBezTo>
                    <a:pt x="31955" y="4136"/>
                    <a:pt x="32406" y="3961"/>
                    <a:pt x="32757" y="3635"/>
                  </a:cubicBezTo>
                  <a:cubicBezTo>
                    <a:pt x="33334" y="3084"/>
                    <a:pt x="33208" y="2432"/>
                    <a:pt x="32707" y="1705"/>
                  </a:cubicBezTo>
                  <a:cubicBezTo>
                    <a:pt x="32582" y="1555"/>
                    <a:pt x="32381" y="1480"/>
                    <a:pt x="32206" y="1429"/>
                  </a:cubicBezTo>
                  <a:cubicBezTo>
                    <a:pt x="32139" y="1409"/>
                    <a:pt x="32071" y="1400"/>
                    <a:pt x="32005" y="1400"/>
                  </a:cubicBezTo>
                  <a:cubicBezTo>
                    <a:pt x="31580" y="1400"/>
                    <a:pt x="31210" y="1787"/>
                    <a:pt x="31254" y="2156"/>
                  </a:cubicBezTo>
                  <a:cubicBezTo>
                    <a:pt x="31304" y="2582"/>
                    <a:pt x="31429" y="2933"/>
                    <a:pt x="31705" y="3234"/>
                  </a:cubicBezTo>
                  <a:cubicBezTo>
                    <a:pt x="31755" y="3284"/>
                    <a:pt x="31830" y="3309"/>
                    <a:pt x="31805" y="3384"/>
                  </a:cubicBezTo>
                  <a:cubicBezTo>
                    <a:pt x="31755" y="3459"/>
                    <a:pt x="31680" y="3459"/>
                    <a:pt x="31604" y="3459"/>
                  </a:cubicBezTo>
                  <a:lnTo>
                    <a:pt x="31304" y="3459"/>
                  </a:lnTo>
                  <a:cubicBezTo>
                    <a:pt x="30827" y="3384"/>
                    <a:pt x="30502" y="3134"/>
                    <a:pt x="30301" y="2733"/>
                  </a:cubicBezTo>
                  <a:cubicBezTo>
                    <a:pt x="30126" y="2382"/>
                    <a:pt x="30126" y="2006"/>
                    <a:pt x="30351" y="1655"/>
                  </a:cubicBezTo>
                  <a:cubicBezTo>
                    <a:pt x="30577" y="1354"/>
                    <a:pt x="30853" y="1079"/>
                    <a:pt x="31178" y="878"/>
                  </a:cubicBezTo>
                  <a:cubicBezTo>
                    <a:pt x="31445" y="718"/>
                    <a:pt x="31711" y="634"/>
                    <a:pt x="31995" y="634"/>
                  </a:cubicBezTo>
                  <a:cubicBezTo>
                    <a:pt x="32112" y="634"/>
                    <a:pt x="32232" y="648"/>
                    <a:pt x="32356" y="678"/>
                  </a:cubicBezTo>
                  <a:cubicBezTo>
                    <a:pt x="33309" y="853"/>
                    <a:pt x="33960" y="1429"/>
                    <a:pt x="34512" y="2156"/>
                  </a:cubicBezTo>
                  <a:cubicBezTo>
                    <a:pt x="35239" y="3084"/>
                    <a:pt x="35389" y="4186"/>
                    <a:pt x="35414" y="5289"/>
                  </a:cubicBezTo>
                  <a:cubicBezTo>
                    <a:pt x="35414" y="5439"/>
                    <a:pt x="35364" y="5490"/>
                    <a:pt x="35213" y="5515"/>
                  </a:cubicBezTo>
                  <a:cubicBezTo>
                    <a:pt x="35088" y="5515"/>
                    <a:pt x="34963" y="5540"/>
                    <a:pt x="34863" y="5565"/>
                  </a:cubicBezTo>
                  <a:cubicBezTo>
                    <a:pt x="34436" y="5690"/>
                    <a:pt x="34311" y="6191"/>
                    <a:pt x="34612" y="6517"/>
                  </a:cubicBezTo>
                  <a:cubicBezTo>
                    <a:pt x="34762" y="6668"/>
                    <a:pt x="34913" y="6793"/>
                    <a:pt x="35088" y="6893"/>
                  </a:cubicBezTo>
                  <a:cubicBezTo>
                    <a:pt x="35264" y="7018"/>
                    <a:pt x="35364" y="7069"/>
                    <a:pt x="35113" y="7194"/>
                  </a:cubicBezTo>
                  <a:cubicBezTo>
                    <a:pt x="35063" y="7219"/>
                    <a:pt x="35013" y="7294"/>
                    <a:pt x="34988" y="7344"/>
                  </a:cubicBezTo>
                  <a:cubicBezTo>
                    <a:pt x="34925" y="7492"/>
                    <a:pt x="34826" y="7551"/>
                    <a:pt x="34691" y="7551"/>
                  </a:cubicBezTo>
                  <a:cubicBezTo>
                    <a:pt x="34666" y="7551"/>
                    <a:pt x="34640" y="7549"/>
                    <a:pt x="34612" y="7545"/>
                  </a:cubicBezTo>
                  <a:cubicBezTo>
                    <a:pt x="34361" y="7545"/>
                    <a:pt x="34111" y="7522"/>
                    <a:pt x="33860" y="7522"/>
                  </a:cubicBezTo>
                  <a:cubicBezTo>
                    <a:pt x="33735" y="7522"/>
                    <a:pt x="33609" y="7528"/>
                    <a:pt x="33484" y="7545"/>
                  </a:cubicBezTo>
                  <a:cubicBezTo>
                    <a:pt x="33183" y="7576"/>
                    <a:pt x="32882" y="7608"/>
                    <a:pt x="32574" y="7608"/>
                  </a:cubicBezTo>
                  <a:cubicBezTo>
                    <a:pt x="32396" y="7608"/>
                    <a:pt x="32215" y="7597"/>
                    <a:pt x="32030" y="7570"/>
                  </a:cubicBezTo>
                  <a:cubicBezTo>
                    <a:pt x="31429" y="7470"/>
                    <a:pt x="30827" y="7269"/>
                    <a:pt x="30226" y="7119"/>
                  </a:cubicBezTo>
                  <a:cubicBezTo>
                    <a:pt x="29198" y="6893"/>
                    <a:pt x="28421" y="6267"/>
                    <a:pt x="27745" y="5490"/>
                  </a:cubicBezTo>
                  <a:cubicBezTo>
                    <a:pt x="27193" y="4888"/>
                    <a:pt x="26717" y="4236"/>
                    <a:pt x="26091" y="3685"/>
                  </a:cubicBezTo>
                  <a:cubicBezTo>
                    <a:pt x="25865" y="3459"/>
                    <a:pt x="25639" y="3284"/>
                    <a:pt x="25339" y="3209"/>
                  </a:cubicBezTo>
                  <a:cubicBezTo>
                    <a:pt x="25264" y="3187"/>
                    <a:pt x="25194" y="3177"/>
                    <a:pt x="25130" y="3177"/>
                  </a:cubicBezTo>
                  <a:cubicBezTo>
                    <a:pt x="24824" y="3177"/>
                    <a:pt x="24633" y="3409"/>
                    <a:pt x="24612" y="3760"/>
                  </a:cubicBezTo>
                  <a:cubicBezTo>
                    <a:pt x="24612" y="3936"/>
                    <a:pt x="24662" y="4111"/>
                    <a:pt x="24737" y="4287"/>
                  </a:cubicBezTo>
                  <a:cubicBezTo>
                    <a:pt x="24963" y="4763"/>
                    <a:pt x="25289" y="5189"/>
                    <a:pt x="25715" y="5515"/>
                  </a:cubicBezTo>
                  <a:cubicBezTo>
                    <a:pt x="26642" y="6267"/>
                    <a:pt x="27695" y="6843"/>
                    <a:pt x="28772" y="7344"/>
                  </a:cubicBezTo>
                  <a:cubicBezTo>
                    <a:pt x="28923" y="7394"/>
                    <a:pt x="29073" y="7444"/>
                    <a:pt x="29248" y="7520"/>
                  </a:cubicBezTo>
                  <a:cubicBezTo>
                    <a:pt x="29223" y="7532"/>
                    <a:pt x="29198" y="7538"/>
                    <a:pt x="29176" y="7538"/>
                  </a:cubicBezTo>
                  <a:cubicBezTo>
                    <a:pt x="29155" y="7538"/>
                    <a:pt x="29136" y="7532"/>
                    <a:pt x="29123" y="7520"/>
                  </a:cubicBezTo>
                  <a:cubicBezTo>
                    <a:pt x="27243" y="7119"/>
                    <a:pt x="25539" y="6292"/>
                    <a:pt x="23885" y="5364"/>
                  </a:cubicBezTo>
                  <a:cubicBezTo>
                    <a:pt x="22958" y="4838"/>
                    <a:pt x="22030" y="4287"/>
                    <a:pt x="21003" y="3961"/>
                  </a:cubicBezTo>
                  <a:cubicBezTo>
                    <a:pt x="20469" y="3798"/>
                    <a:pt x="19935" y="3657"/>
                    <a:pt x="19401" y="3657"/>
                  </a:cubicBezTo>
                  <a:cubicBezTo>
                    <a:pt x="19359" y="3657"/>
                    <a:pt x="19316" y="3658"/>
                    <a:pt x="19274" y="3660"/>
                  </a:cubicBezTo>
                  <a:cubicBezTo>
                    <a:pt x="18497" y="3685"/>
                    <a:pt x="17820" y="3961"/>
                    <a:pt x="17218" y="4462"/>
                  </a:cubicBezTo>
                  <a:cubicBezTo>
                    <a:pt x="16191" y="5314"/>
                    <a:pt x="16141" y="6668"/>
                    <a:pt x="17068" y="7495"/>
                  </a:cubicBezTo>
                  <a:cubicBezTo>
                    <a:pt x="17118" y="7545"/>
                    <a:pt x="17193" y="7595"/>
                    <a:pt x="17218" y="7670"/>
                  </a:cubicBezTo>
                  <a:cubicBezTo>
                    <a:pt x="17076" y="7686"/>
                    <a:pt x="16937" y="7694"/>
                    <a:pt x="16800" y="7694"/>
                  </a:cubicBezTo>
                  <a:cubicBezTo>
                    <a:pt x="16090" y="7694"/>
                    <a:pt x="15442" y="7488"/>
                    <a:pt x="14812" y="7194"/>
                  </a:cubicBezTo>
                  <a:cubicBezTo>
                    <a:pt x="14111" y="6868"/>
                    <a:pt x="13860" y="6166"/>
                    <a:pt x="13885" y="5540"/>
                  </a:cubicBezTo>
                  <a:cubicBezTo>
                    <a:pt x="13885" y="5281"/>
                    <a:pt x="14043" y="5133"/>
                    <a:pt x="14258" y="5133"/>
                  </a:cubicBezTo>
                  <a:cubicBezTo>
                    <a:pt x="14314" y="5133"/>
                    <a:pt x="14374" y="5143"/>
                    <a:pt x="14436" y="5164"/>
                  </a:cubicBezTo>
                  <a:cubicBezTo>
                    <a:pt x="14411" y="5189"/>
                    <a:pt x="14386" y="5189"/>
                    <a:pt x="14361" y="5214"/>
                  </a:cubicBezTo>
                  <a:cubicBezTo>
                    <a:pt x="14211" y="5364"/>
                    <a:pt x="14136" y="5540"/>
                    <a:pt x="14236" y="5740"/>
                  </a:cubicBezTo>
                  <a:cubicBezTo>
                    <a:pt x="14336" y="5966"/>
                    <a:pt x="14512" y="6066"/>
                    <a:pt x="14737" y="6066"/>
                  </a:cubicBezTo>
                  <a:cubicBezTo>
                    <a:pt x="15088" y="6041"/>
                    <a:pt x="15364" y="5690"/>
                    <a:pt x="15314" y="5314"/>
                  </a:cubicBezTo>
                  <a:cubicBezTo>
                    <a:pt x="15238" y="4813"/>
                    <a:pt x="14862" y="4462"/>
                    <a:pt x="14386" y="4462"/>
                  </a:cubicBezTo>
                  <a:cubicBezTo>
                    <a:pt x="14370" y="4461"/>
                    <a:pt x="14353" y="4461"/>
                    <a:pt x="14336" y="4461"/>
                  </a:cubicBezTo>
                  <a:cubicBezTo>
                    <a:pt x="13829" y="4461"/>
                    <a:pt x="13356" y="4827"/>
                    <a:pt x="13283" y="5264"/>
                  </a:cubicBezTo>
                  <a:cubicBezTo>
                    <a:pt x="13158" y="5991"/>
                    <a:pt x="13359" y="6592"/>
                    <a:pt x="13785" y="7169"/>
                  </a:cubicBezTo>
                  <a:cubicBezTo>
                    <a:pt x="13910" y="7369"/>
                    <a:pt x="14136" y="7495"/>
                    <a:pt x="14286" y="7670"/>
                  </a:cubicBezTo>
                  <a:cubicBezTo>
                    <a:pt x="14186" y="7645"/>
                    <a:pt x="14111" y="7570"/>
                    <a:pt x="14010" y="7570"/>
                  </a:cubicBezTo>
                  <a:cubicBezTo>
                    <a:pt x="13459" y="7444"/>
                    <a:pt x="12908" y="7269"/>
                    <a:pt x="12381" y="7119"/>
                  </a:cubicBezTo>
                  <a:cubicBezTo>
                    <a:pt x="11349" y="6817"/>
                    <a:pt x="10316" y="6516"/>
                    <a:pt x="9252" y="6516"/>
                  </a:cubicBezTo>
                  <a:cubicBezTo>
                    <a:pt x="9076" y="6516"/>
                    <a:pt x="8900" y="6524"/>
                    <a:pt x="8722" y="6542"/>
                  </a:cubicBezTo>
                  <a:cubicBezTo>
                    <a:pt x="8221" y="6592"/>
                    <a:pt x="7745" y="6693"/>
                    <a:pt x="7268" y="6893"/>
                  </a:cubicBezTo>
                  <a:cubicBezTo>
                    <a:pt x="6767" y="7119"/>
                    <a:pt x="6241" y="7369"/>
                    <a:pt x="5689" y="7495"/>
                  </a:cubicBezTo>
                  <a:cubicBezTo>
                    <a:pt x="5564" y="7522"/>
                    <a:pt x="5438" y="7536"/>
                    <a:pt x="5314" y="7536"/>
                  </a:cubicBezTo>
                  <a:cubicBezTo>
                    <a:pt x="5093" y="7536"/>
                    <a:pt x="4880" y="7491"/>
                    <a:pt x="4687" y="7394"/>
                  </a:cubicBezTo>
                  <a:cubicBezTo>
                    <a:pt x="4161" y="7119"/>
                    <a:pt x="3810" y="6642"/>
                    <a:pt x="3659" y="6041"/>
                  </a:cubicBezTo>
                  <a:cubicBezTo>
                    <a:pt x="3471" y="5310"/>
                    <a:pt x="4059" y="4579"/>
                    <a:pt x="4756" y="4579"/>
                  </a:cubicBezTo>
                  <a:cubicBezTo>
                    <a:pt x="4799" y="4579"/>
                    <a:pt x="4843" y="4581"/>
                    <a:pt x="4887" y="4587"/>
                  </a:cubicBezTo>
                  <a:cubicBezTo>
                    <a:pt x="4687" y="4637"/>
                    <a:pt x="4562" y="4763"/>
                    <a:pt x="4537" y="4988"/>
                  </a:cubicBezTo>
                  <a:cubicBezTo>
                    <a:pt x="4512" y="5264"/>
                    <a:pt x="4637" y="5490"/>
                    <a:pt x="4887" y="5590"/>
                  </a:cubicBezTo>
                  <a:cubicBezTo>
                    <a:pt x="4983" y="5630"/>
                    <a:pt x="5084" y="5649"/>
                    <a:pt x="5184" y="5649"/>
                  </a:cubicBezTo>
                  <a:cubicBezTo>
                    <a:pt x="5397" y="5649"/>
                    <a:pt x="5603" y="5560"/>
                    <a:pt x="5740" y="5389"/>
                  </a:cubicBezTo>
                  <a:cubicBezTo>
                    <a:pt x="6141" y="4888"/>
                    <a:pt x="5840" y="4136"/>
                    <a:pt x="5188" y="3961"/>
                  </a:cubicBezTo>
                  <a:cubicBezTo>
                    <a:pt x="5068" y="3930"/>
                    <a:pt x="4943" y="3915"/>
                    <a:pt x="4816" y="3915"/>
                  </a:cubicBezTo>
                  <a:cubicBezTo>
                    <a:pt x="4124" y="3915"/>
                    <a:pt x="3383" y="4357"/>
                    <a:pt x="3108" y="5013"/>
                  </a:cubicBezTo>
                  <a:cubicBezTo>
                    <a:pt x="2832" y="5690"/>
                    <a:pt x="2983" y="6317"/>
                    <a:pt x="3334" y="6918"/>
                  </a:cubicBezTo>
                  <a:cubicBezTo>
                    <a:pt x="3459" y="7144"/>
                    <a:pt x="3634" y="7319"/>
                    <a:pt x="3810" y="7495"/>
                  </a:cubicBezTo>
                  <a:cubicBezTo>
                    <a:pt x="3785" y="7520"/>
                    <a:pt x="3766" y="7526"/>
                    <a:pt x="3750" y="7526"/>
                  </a:cubicBezTo>
                  <a:cubicBezTo>
                    <a:pt x="3735" y="7526"/>
                    <a:pt x="3722" y="7520"/>
                    <a:pt x="3710" y="7520"/>
                  </a:cubicBezTo>
                  <a:cubicBezTo>
                    <a:pt x="3233" y="7470"/>
                    <a:pt x="2782" y="7319"/>
                    <a:pt x="2306" y="7219"/>
                  </a:cubicBezTo>
                  <a:cubicBezTo>
                    <a:pt x="2110" y="7170"/>
                    <a:pt x="1914" y="7132"/>
                    <a:pt x="1711" y="7132"/>
                  </a:cubicBezTo>
                  <a:cubicBezTo>
                    <a:pt x="1603" y="7132"/>
                    <a:pt x="1492" y="7143"/>
                    <a:pt x="1379" y="7169"/>
                  </a:cubicBezTo>
                  <a:cubicBezTo>
                    <a:pt x="627" y="7294"/>
                    <a:pt x="301" y="7695"/>
                    <a:pt x="151" y="8572"/>
                  </a:cubicBezTo>
                  <a:cubicBezTo>
                    <a:pt x="0" y="9349"/>
                    <a:pt x="577" y="10176"/>
                    <a:pt x="1354" y="10327"/>
                  </a:cubicBezTo>
                  <a:cubicBezTo>
                    <a:pt x="1409" y="10336"/>
                    <a:pt x="1464" y="10341"/>
                    <a:pt x="1519" y="10341"/>
                  </a:cubicBezTo>
                  <a:cubicBezTo>
                    <a:pt x="1884" y="10341"/>
                    <a:pt x="2216" y="10131"/>
                    <a:pt x="2281" y="9825"/>
                  </a:cubicBezTo>
                  <a:cubicBezTo>
                    <a:pt x="2356" y="9550"/>
                    <a:pt x="2206" y="9249"/>
                    <a:pt x="1980" y="9174"/>
                  </a:cubicBezTo>
                  <a:cubicBezTo>
                    <a:pt x="1916" y="9151"/>
                    <a:pt x="1853" y="9140"/>
                    <a:pt x="1791" y="9140"/>
                  </a:cubicBezTo>
                  <a:cubicBezTo>
                    <a:pt x="1586" y="9140"/>
                    <a:pt x="1406" y="9263"/>
                    <a:pt x="1329" y="9475"/>
                  </a:cubicBezTo>
                  <a:cubicBezTo>
                    <a:pt x="1293" y="9558"/>
                    <a:pt x="1262" y="9591"/>
                    <a:pt x="1230" y="9591"/>
                  </a:cubicBezTo>
                  <a:cubicBezTo>
                    <a:pt x="1194" y="9591"/>
                    <a:pt x="1155" y="9552"/>
                    <a:pt x="1103" y="9500"/>
                  </a:cubicBezTo>
                  <a:cubicBezTo>
                    <a:pt x="777" y="9174"/>
                    <a:pt x="702" y="8798"/>
                    <a:pt x="852" y="8347"/>
                  </a:cubicBezTo>
                  <a:cubicBezTo>
                    <a:pt x="978" y="7946"/>
                    <a:pt x="1203" y="7795"/>
                    <a:pt x="1629" y="7795"/>
                  </a:cubicBezTo>
                  <a:cubicBezTo>
                    <a:pt x="1676" y="7792"/>
                    <a:pt x="1723" y="7790"/>
                    <a:pt x="1769" y="7790"/>
                  </a:cubicBezTo>
                  <a:cubicBezTo>
                    <a:pt x="2067" y="7790"/>
                    <a:pt x="2350" y="7856"/>
                    <a:pt x="2632" y="7921"/>
                  </a:cubicBezTo>
                  <a:cubicBezTo>
                    <a:pt x="3584" y="8146"/>
                    <a:pt x="4512" y="8347"/>
                    <a:pt x="5514" y="8347"/>
                  </a:cubicBezTo>
                  <a:cubicBezTo>
                    <a:pt x="8388" y="8338"/>
                    <a:pt x="11265" y="8336"/>
                    <a:pt x="14142" y="8336"/>
                  </a:cubicBezTo>
                  <a:cubicBezTo>
                    <a:pt x="19897" y="8336"/>
                    <a:pt x="25656" y="8347"/>
                    <a:pt x="31404" y="8347"/>
                  </a:cubicBezTo>
                  <a:lnTo>
                    <a:pt x="35965" y="8347"/>
                  </a:lnTo>
                  <a:lnTo>
                    <a:pt x="35965" y="4462"/>
                  </a:lnTo>
                  <a:cubicBezTo>
                    <a:pt x="35965" y="3685"/>
                    <a:pt x="35665" y="2908"/>
                    <a:pt x="35665" y="2908"/>
                  </a:cubicBezTo>
                  <a:cubicBezTo>
                    <a:pt x="35239" y="1906"/>
                    <a:pt x="34612" y="1079"/>
                    <a:pt x="33685" y="502"/>
                  </a:cubicBezTo>
                  <a:cubicBezTo>
                    <a:pt x="33187" y="191"/>
                    <a:pt x="32655" y="0"/>
                    <a:pt x="32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net Aesthetic Newsletter by Slidesgo">
  <a:themeElements>
    <a:clrScheme name="Simple Light">
      <a:dk1>
        <a:srgbClr val="191919"/>
      </a:dk1>
      <a:lt1>
        <a:srgbClr val="FFEEDC"/>
      </a:lt1>
      <a:dk2>
        <a:srgbClr val="725747"/>
      </a:dk2>
      <a:lt2>
        <a:srgbClr val="0B5394"/>
      </a:lt2>
      <a:accent1>
        <a:srgbClr val="A4C2F4"/>
      </a:accent1>
      <a:accent2>
        <a:srgbClr val="F6B26B"/>
      </a:accent2>
      <a:accent3>
        <a:srgbClr val="E69138"/>
      </a:accent3>
      <a:accent4>
        <a:srgbClr val="F8FAFB"/>
      </a:accent4>
      <a:accent5>
        <a:srgbClr val="F8FAFB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266</Words>
  <Application>Microsoft Office PowerPoint</Application>
  <PresentationFormat>On-screen Show (16:9)</PresentationFormat>
  <Paragraphs>65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Gloock</vt:lpstr>
      <vt:lpstr>Bebas Neue</vt:lpstr>
      <vt:lpstr>Gadugi</vt:lpstr>
      <vt:lpstr>Hanken Grotesk</vt:lpstr>
      <vt:lpstr>Nunito Light</vt:lpstr>
      <vt:lpstr>Georgia</vt:lpstr>
      <vt:lpstr>Arial</vt:lpstr>
      <vt:lpstr>Raleway</vt:lpstr>
      <vt:lpstr>Wingdings</vt:lpstr>
      <vt:lpstr>Monet Aesthetic Newsletter by Slidesgo</vt:lpstr>
      <vt:lpstr>Grigore Ureche – Întâiul cronicar moldovean</vt:lpstr>
      <vt:lpstr>Cuprins</vt:lpstr>
      <vt:lpstr>Prezentare Generală</vt:lpstr>
      <vt:lpstr>Grigore Ureche</vt:lpstr>
      <vt:lpstr>Opera</vt:lpstr>
      <vt:lpstr>Motivația</vt:lpstr>
      <vt:lpstr>PowerPoint Presentation</vt:lpstr>
      <vt:lpstr>PowerPoint Presentation</vt:lpstr>
      <vt:lpstr>- Grigore Ureche</vt:lpstr>
      <vt:lpstr>Influența</vt:lpstr>
      <vt:lpstr>PowerPoint Presentation</vt:lpstr>
      <vt:lpstr>Concluzie</vt:lpstr>
      <vt:lpstr>Mulțumim pentru atenție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Grigore Ureche – Întâiul cronicar moldovean</dc:title>
  <cp:lastModifiedBy>Stefan Babalici</cp:lastModifiedBy>
  <cp:revision>21</cp:revision>
  <dcterms:modified xsi:type="dcterms:W3CDTF">2023-10-06T16:46:41Z</dcterms:modified>
</cp:coreProperties>
</file>