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1055" r:id="rId3"/>
    <p:sldId id="261" r:id="rId4"/>
    <p:sldId id="262" r:id="rId5"/>
    <p:sldId id="263" r:id="rId6"/>
    <p:sldId id="264" r:id="rId7"/>
    <p:sldId id="265" r:id="rId8"/>
    <p:sldId id="105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7" r:id="rId18"/>
    <p:sldId id="279" r:id="rId19"/>
    <p:sldId id="280" r:id="rId20"/>
    <p:sldId id="281" r:id="rId21"/>
    <p:sldId id="282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1057" r:id="rId31"/>
    <p:sldId id="294" r:id="rId32"/>
    <p:sldId id="295" r:id="rId33"/>
    <p:sldId id="296" r:id="rId34"/>
    <p:sldId id="297" r:id="rId35"/>
    <p:sldId id="300" r:id="rId36"/>
    <p:sldId id="301" r:id="rId37"/>
    <p:sldId id="302" r:id="rId38"/>
    <p:sldId id="303" r:id="rId39"/>
    <p:sldId id="304" r:id="rId40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B0"/>
    <a:srgbClr val="3B7579"/>
    <a:srgbClr val="AAD3D6"/>
    <a:srgbClr val="418287"/>
    <a:srgbClr val="DFE3E9"/>
    <a:srgbClr val="1F1F26"/>
    <a:srgbClr val="D6DBE2"/>
    <a:srgbClr val="CCD2DA"/>
    <a:srgbClr val="BBC3CD"/>
    <a:srgbClr val="D3D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3" autoAdjust="0"/>
    <p:restoredTop sz="95280" autoAdjust="0"/>
  </p:normalViewPr>
  <p:slideViewPr>
    <p:cSldViewPr snapToGrid="0" snapToObjects="1" showGuides="1">
      <p:cViewPr varScale="1">
        <p:scale>
          <a:sx n="128" d="100"/>
          <a:sy n="128" d="100"/>
        </p:scale>
        <p:origin x="1056" y="1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4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136"/>
    </p:cViewPr>
  </p:sorterViewPr>
  <p:notesViewPr>
    <p:cSldViewPr snapToGrid="0" snapToObjects="1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61E6B-77A6-4785-A5CF-FB31A06FE36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</dgm:pt>
    <dgm:pt modelId="{267EDBDD-99E1-4D2B-A2B8-A108EBCE688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直线思维</a:t>
          </a:r>
        </a:p>
      </dgm:t>
    </dgm:pt>
    <dgm:pt modelId="{95D828B2-1EC2-4621-A703-9507714ECA1A}" type="parTrans" cxnId="{0641B2C0-380A-4D13-9206-66090567459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C9C58-DCCF-4CC4-9F88-82FDCDC1A4E8}" type="sibTrans" cxnId="{0641B2C0-380A-4D13-9206-66090567459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2EEAC6-558C-4792-8354-7ECD41F03478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逆向思维</a:t>
          </a:r>
        </a:p>
      </dgm:t>
    </dgm:pt>
    <dgm:pt modelId="{F39D71E3-8035-4776-BCB3-1DE08F5374A9}" type="parTrans" cxnId="{30392379-0476-415B-8D98-A438195A84F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649512-271C-43B7-B78D-3B0C2610ED88}" type="sibTrans" cxnId="{30392379-0476-415B-8D98-A438195A84F4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CF56FE-873A-40A0-BEF5-6F1BAC52D503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人们最常用、最简单、最本能的思维模式</a:t>
          </a:r>
        </a:p>
      </dgm:t>
    </dgm:pt>
    <dgm:pt modelId="{E11BE01D-2603-40EA-8EE9-A168450AB3AA}" type="parTrans" cxnId="{184BDF5D-7519-4B7E-8286-EDDD0124E7F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FFC23D0-19AD-4669-BF95-9616760DE9A0}" type="sibTrans" cxnId="{184BDF5D-7519-4B7E-8286-EDDD0124E7F8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AE52E7-4C27-4027-994C-2CD5C99AF65D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用直线模式去思考问题：从当前点出发，用刚刚发生过的事情建立方向，用直线去预测结果</a:t>
          </a:r>
        </a:p>
      </dgm:t>
    </dgm:pt>
    <dgm:pt modelId="{03BAC7B4-007D-4E70-A084-11E2CF44ADA2}" type="parTrans" cxnId="{7BC6EE4D-136C-4EBA-869D-809E95440B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7BC05C-9249-417E-BD0E-58E947EA414C}" type="sibTrans" cxnId="{7BC6EE4D-136C-4EBA-869D-809E95440B57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1E5D83-C9C2-4F92-BFE4-572025E4EBE6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对于社会关系来说，运用直线思维可以形成简单的契约社会，人和人之间没有复杂的心理暗示</a:t>
          </a:r>
        </a:p>
      </dgm:t>
    </dgm:pt>
    <dgm:pt modelId="{7497B1DD-72E0-421B-85AA-8579101826CD}" type="parTrans" cxnId="{3E366D5D-57DA-4123-AFE8-244B362D91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90A94E-DEEE-4B32-B672-01C4B969F0D2}" type="sibTrans" cxnId="{3E366D5D-57DA-4123-AFE8-244B362D91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09843-C84F-424F-853B-312CFB91A699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中国人很少采用直线思维思考社会问题，反而进行过度解读，形成了集体焦虑</a:t>
          </a:r>
        </a:p>
      </dgm:t>
    </dgm:pt>
    <dgm:pt modelId="{E246BE3A-F5AD-44A3-8919-0645DF5D7014}" type="parTrans" cxnId="{8DA34419-F3DF-40D8-B9D3-0F611A50815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FCC196-EE2E-46DE-B905-C2F61EE8F5D7}" type="sibTrans" cxnId="{8DA34419-F3DF-40D8-B9D3-0F611A50815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0CCC6D-6C5D-4A74-95B3-CA3F2F8D8CDC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对当前的状态进行反向思考。其目的是否定当前的状态，向相反的方向寻找目标</a:t>
          </a:r>
        </a:p>
      </dgm:t>
    </dgm:pt>
    <dgm:pt modelId="{DEB2FA47-31CE-4116-85C8-1BE1EE9A027F}" type="parTrans" cxnId="{323491A6-EF75-478B-87AC-E46AB19674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8BBE8C-E06F-4AAE-ADFC-4C2E0470B097}" type="sibTrans" cxnId="{323491A6-EF75-478B-87AC-E46AB19674F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6C05029-E630-454C-8C22-9B64958C561D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对于科学研究来说，逆向思维必不可少</a:t>
          </a:r>
        </a:p>
      </dgm:t>
    </dgm:pt>
    <dgm:pt modelId="{F2865B9F-DD0D-45C9-A0A4-B3EE2FAA777A}" type="parTrans" cxnId="{1DBF87C9-F1F9-4924-BC73-C80B450E065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CCD04C-DF3C-4E7D-ADB2-C5AD4F81C0EC}" type="sibTrans" cxnId="{1DBF87C9-F1F9-4924-BC73-C80B450E065E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D6F5F-5199-48B3-AE57-C5CDC5C5FD6F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逆向思维并不会持久存在，因为逆向思维的结果充满了风险</a:t>
          </a:r>
        </a:p>
      </dgm:t>
    </dgm:pt>
    <dgm:pt modelId="{292596E0-D2C2-416A-B2DE-9AE97CA94135}" type="parTrans" cxnId="{55D16F07-0223-4DD8-8A31-571AA317D5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C1F6C80-2DDB-436A-A0F7-C18BF64D18DD}" type="sibTrans" cxnId="{55D16F07-0223-4DD8-8A31-571AA317D5A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5963A-A844-44CA-814E-0384CAC9317F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跳跃思维</a:t>
          </a:r>
        </a:p>
      </dgm:t>
    </dgm:pt>
    <dgm:pt modelId="{F947CBD5-F874-4C73-8730-6A59731B658D}" type="parTrans" cxnId="{F2EF0811-33B0-4886-8CF8-502FA2B1CA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683352-2003-45FE-895F-3444FE3F43BB}" type="sibTrans" cxnId="{F2EF0811-33B0-4886-8CF8-502FA2B1CA46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CC2282B-25B6-48BC-A36D-F5F005788DFA}">
      <dgm:prSet/>
      <dgm:spPr/>
      <dgm:t>
        <a:bodyPr/>
        <a:lstStyle/>
        <a:p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不按部就班思考，间断性地向某个方向“跳起”的思维方式</a:t>
          </a:r>
          <a:endParaRPr lang="zh-CN" alt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0026A-6642-498F-B2AD-DCE6DC9CF6A1}" type="parTrans" cxnId="{661C1EE3-9BA3-4E01-9FEB-602466D760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06563C7-0679-4DE8-A90E-2AB7555DC65E}" type="sibTrans" cxnId="{661C1EE3-9BA3-4E01-9FEB-602466D760CF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69B5CE-EF8A-41AB-8CFE-3B700A80CF66}">
      <dgm:prSet/>
      <dgm:spPr/>
      <dgm:t>
        <a:bodyPr/>
        <a:lstStyle/>
        <a:p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跳跃思维可以跨过鸿沟，到达新的起点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在科研难题的突破上是非常有用的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41FFB7-C068-4497-8A0C-8C9C472CF6AD}" type="parTrans" cxnId="{387E2102-9250-4226-B37E-8B7948892D9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2B3F1-6C82-4D64-B780-86D9FBBCD67C}" type="sibTrans" cxnId="{387E2102-9250-4226-B37E-8B7948892D9C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54361D-B5E1-4BF8-B51D-BD9A505CE1E8}">
      <dgm:prSet/>
      <dgm:spPr/>
      <dgm:t>
        <a:bodyPr/>
        <a:lstStyle/>
        <a:p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跳跃思维要求人的大脑具有很强的活力、精力旺盛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65DFDC-60AD-4B9E-8C74-FDDE898D174D}" type="parTrans" cxnId="{EE68D5DC-1D41-4F2F-9E82-EDFC421349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CD0ECB-B022-433E-8ED0-49CDD1B9A23B}" type="sibTrans" cxnId="{EE68D5DC-1D41-4F2F-9E82-EDFC42134922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A6B678-52B7-4C43-B2B3-05BD81A623CE}">
      <dgm:prSet/>
      <dgm:spPr/>
      <dgm:t>
        <a:bodyPr/>
        <a:lstStyle/>
        <a:p>
          <a:r>
            <a:rPr lang="zh-CN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这种能力的外在表现就是“异想天开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</a:p>
      </dgm:t>
    </dgm:pt>
    <dgm:pt modelId="{4803157B-A47D-47B4-A51C-3978229410E4}" type="parTrans" cxnId="{F50C3BDD-F42F-462B-8B62-540544CEE1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9F053D-DD57-45A5-BF0E-F6F5370CCA81}" type="sibTrans" cxnId="{F50C3BDD-F42F-462B-8B62-540544CEE133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3EFAA-C703-484E-B1B7-0B460368B872}" type="pres">
      <dgm:prSet presAssocID="{43461E6B-77A6-4785-A5CF-FB31A06FE36D}" presName="layout" presStyleCnt="0">
        <dgm:presLayoutVars>
          <dgm:chMax/>
          <dgm:chPref/>
          <dgm:dir/>
          <dgm:resizeHandles/>
        </dgm:presLayoutVars>
      </dgm:prSet>
      <dgm:spPr/>
    </dgm:pt>
    <dgm:pt modelId="{51395FE6-7FC0-4E36-978D-7B6581ED22D4}" type="pres">
      <dgm:prSet presAssocID="{267EDBDD-99E1-4D2B-A2B8-A108EBCE6888}" presName="root" presStyleCnt="0">
        <dgm:presLayoutVars>
          <dgm:chMax/>
          <dgm:chPref/>
        </dgm:presLayoutVars>
      </dgm:prSet>
      <dgm:spPr/>
    </dgm:pt>
    <dgm:pt modelId="{FC3AE447-BC78-4144-994C-5C8D35065156}" type="pres">
      <dgm:prSet presAssocID="{267EDBDD-99E1-4D2B-A2B8-A108EBCE6888}" presName="rootComposite" presStyleCnt="0">
        <dgm:presLayoutVars/>
      </dgm:prSet>
      <dgm:spPr/>
    </dgm:pt>
    <dgm:pt modelId="{F601C3D5-8CE3-485A-BAFA-81C5A530DC1F}" type="pres">
      <dgm:prSet presAssocID="{267EDBDD-99E1-4D2B-A2B8-A108EBCE6888}" presName="ParentAccent" presStyleLbl="alignNode1" presStyleIdx="0" presStyleCnt="3"/>
      <dgm:spPr/>
    </dgm:pt>
    <dgm:pt modelId="{6663C1CC-45B5-4BDE-A4BC-4F97F74686F5}" type="pres">
      <dgm:prSet presAssocID="{267EDBDD-99E1-4D2B-A2B8-A108EBCE6888}" presName="ParentSmallAccent" presStyleLbl="fgAcc1" presStyleIdx="0" presStyleCnt="3"/>
      <dgm:spPr/>
    </dgm:pt>
    <dgm:pt modelId="{1C19B9B0-2F36-4982-8E23-EB04CE113766}" type="pres">
      <dgm:prSet presAssocID="{267EDBDD-99E1-4D2B-A2B8-A108EBCE6888}" presName="Parent" presStyleLbl="revTx" presStyleIdx="0" presStyleCnt="14">
        <dgm:presLayoutVars>
          <dgm:chMax/>
          <dgm:chPref val="4"/>
          <dgm:bulletEnabled val="1"/>
        </dgm:presLayoutVars>
      </dgm:prSet>
      <dgm:spPr/>
    </dgm:pt>
    <dgm:pt modelId="{A2152BF4-875C-4953-9A02-3B7E96555C8D}" type="pres">
      <dgm:prSet presAssocID="{267EDBDD-99E1-4D2B-A2B8-A108EBCE6888}" presName="childShape" presStyleCnt="0">
        <dgm:presLayoutVars>
          <dgm:chMax val="0"/>
          <dgm:chPref val="0"/>
        </dgm:presLayoutVars>
      </dgm:prSet>
      <dgm:spPr/>
    </dgm:pt>
    <dgm:pt modelId="{BAEAB35D-880B-43C1-8BBD-37043B99422C}" type="pres">
      <dgm:prSet presAssocID="{7ACF56FE-873A-40A0-BEF5-6F1BAC52D503}" presName="childComposite" presStyleCnt="0">
        <dgm:presLayoutVars>
          <dgm:chMax val="0"/>
          <dgm:chPref val="0"/>
        </dgm:presLayoutVars>
      </dgm:prSet>
      <dgm:spPr/>
    </dgm:pt>
    <dgm:pt modelId="{461FC41F-C205-4E2F-99A3-687707E7F337}" type="pres">
      <dgm:prSet presAssocID="{7ACF56FE-873A-40A0-BEF5-6F1BAC52D503}" presName="ChildAccent" presStyleLbl="solidFgAcc1" presStyleIdx="0" presStyleCnt="11"/>
      <dgm:spPr/>
    </dgm:pt>
    <dgm:pt modelId="{7E461343-2A96-4824-A682-A9C541E3420E}" type="pres">
      <dgm:prSet presAssocID="{7ACF56FE-873A-40A0-BEF5-6F1BAC52D503}" presName="Child" presStyleLbl="revTx" presStyleIdx="1" presStyleCnt="14">
        <dgm:presLayoutVars>
          <dgm:chMax val="0"/>
          <dgm:chPref val="0"/>
          <dgm:bulletEnabled val="1"/>
        </dgm:presLayoutVars>
      </dgm:prSet>
      <dgm:spPr/>
    </dgm:pt>
    <dgm:pt modelId="{373E77EE-7D50-4584-A12D-CE66FD2463E4}" type="pres">
      <dgm:prSet presAssocID="{68AE52E7-4C27-4027-994C-2CD5C99AF65D}" presName="childComposite" presStyleCnt="0">
        <dgm:presLayoutVars>
          <dgm:chMax val="0"/>
          <dgm:chPref val="0"/>
        </dgm:presLayoutVars>
      </dgm:prSet>
      <dgm:spPr/>
    </dgm:pt>
    <dgm:pt modelId="{0DCBD786-15C2-4430-A160-F62FB23ABBA9}" type="pres">
      <dgm:prSet presAssocID="{68AE52E7-4C27-4027-994C-2CD5C99AF65D}" presName="ChildAccent" presStyleLbl="solidFgAcc1" presStyleIdx="1" presStyleCnt="11"/>
      <dgm:spPr/>
    </dgm:pt>
    <dgm:pt modelId="{AA38DC17-75D0-4555-9FF4-512E6F6A7F9D}" type="pres">
      <dgm:prSet presAssocID="{68AE52E7-4C27-4027-994C-2CD5C99AF65D}" presName="Child" presStyleLbl="revTx" presStyleIdx="2" presStyleCnt="14">
        <dgm:presLayoutVars>
          <dgm:chMax val="0"/>
          <dgm:chPref val="0"/>
          <dgm:bulletEnabled val="1"/>
        </dgm:presLayoutVars>
      </dgm:prSet>
      <dgm:spPr/>
    </dgm:pt>
    <dgm:pt modelId="{BEE67759-3F65-40C7-9A64-8E46C5ACE674}" type="pres">
      <dgm:prSet presAssocID="{FC1E5D83-C9C2-4F92-BFE4-572025E4EBE6}" presName="childComposite" presStyleCnt="0">
        <dgm:presLayoutVars>
          <dgm:chMax val="0"/>
          <dgm:chPref val="0"/>
        </dgm:presLayoutVars>
      </dgm:prSet>
      <dgm:spPr/>
    </dgm:pt>
    <dgm:pt modelId="{253EDA6E-16CE-4956-9042-B9B141B2C8D8}" type="pres">
      <dgm:prSet presAssocID="{FC1E5D83-C9C2-4F92-BFE4-572025E4EBE6}" presName="ChildAccent" presStyleLbl="solidFgAcc1" presStyleIdx="2" presStyleCnt="11"/>
      <dgm:spPr/>
    </dgm:pt>
    <dgm:pt modelId="{D3308A59-22B9-4FDF-9FDC-1AAA6E3395B5}" type="pres">
      <dgm:prSet presAssocID="{FC1E5D83-C9C2-4F92-BFE4-572025E4EBE6}" presName="Child" presStyleLbl="revTx" presStyleIdx="3" presStyleCnt="14">
        <dgm:presLayoutVars>
          <dgm:chMax val="0"/>
          <dgm:chPref val="0"/>
          <dgm:bulletEnabled val="1"/>
        </dgm:presLayoutVars>
      </dgm:prSet>
      <dgm:spPr/>
    </dgm:pt>
    <dgm:pt modelId="{2F6A62EC-EC0B-4AFC-92BE-F5D3455E3292}" type="pres">
      <dgm:prSet presAssocID="{C2609843-C84F-424F-853B-312CFB91A699}" presName="childComposite" presStyleCnt="0">
        <dgm:presLayoutVars>
          <dgm:chMax val="0"/>
          <dgm:chPref val="0"/>
        </dgm:presLayoutVars>
      </dgm:prSet>
      <dgm:spPr/>
    </dgm:pt>
    <dgm:pt modelId="{DFD4CE7F-3D8A-4EE7-84E5-CA4EA15AAE7A}" type="pres">
      <dgm:prSet presAssocID="{C2609843-C84F-424F-853B-312CFB91A699}" presName="ChildAccent" presStyleLbl="solidFgAcc1" presStyleIdx="3" presStyleCnt="11"/>
      <dgm:spPr/>
    </dgm:pt>
    <dgm:pt modelId="{94253D15-4D9A-402D-AF75-6C090A79548C}" type="pres">
      <dgm:prSet presAssocID="{C2609843-C84F-424F-853B-312CFB91A699}" presName="Child" presStyleLbl="revTx" presStyleIdx="4" presStyleCnt="14">
        <dgm:presLayoutVars>
          <dgm:chMax val="0"/>
          <dgm:chPref val="0"/>
          <dgm:bulletEnabled val="1"/>
        </dgm:presLayoutVars>
      </dgm:prSet>
      <dgm:spPr/>
    </dgm:pt>
    <dgm:pt modelId="{5868A7A3-37AA-4109-A5EB-2ACD01078679}" type="pres">
      <dgm:prSet presAssocID="{282EEAC6-558C-4792-8354-7ECD41F03478}" presName="root" presStyleCnt="0">
        <dgm:presLayoutVars>
          <dgm:chMax/>
          <dgm:chPref/>
        </dgm:presLayoutVars>
      </dgm:prSet>
      <dgm:spPr/>
    </dgm:pt>
    <dgm:pt modelId="{D8BCD16E-7C23-42A2-B2FA-EFEFDCC924D9}" type="pres">
      <dgm:prSet presAssocID="{282EEAC6-558C-4792-8354-7ECD41F03478}" presName="rootComposite" presStyleCnt="0">
        <dgm:presLayoutVars/>
      </dgm:prSet>
      <dgm:spPr/>
    </dgm:pt>
    <dgm:pt modelId="{98EAAF12-62C6-498F-B6EC-DE733E30A09A}" type="pres">
      <dgm:prSet presAssocID="{282EEAC6-558C-4792-8354-7ECD41F03478}" presName="ParentAccent" presStyleLbl="alignNode1" presStyleIdx="1" presStyleCnt="3"/>
      <dgm:spPr/>
    </dgm:pt>
    <dgm:pt modelId="{5B348309-DA04-4708-AB4D-07B81927E521}" type="pres">
      <dgm:prSet presAssocID="{282EEAC6-558C-4792-8354-7ECD41F03478}" presName="ParentSmallAccent" presStyleLbl="fgAcc1" presStyleIdx="1" presStyleCnt="3"/>
      <dgm:spPr/>
    </dgm:pt>
    <dgm:pt modelId="{0B32E8BC-39FF-4988-9E06-3E137D2E8570}" type="pres">
      <dgm:prSet presAssocID="{282EEAC6-558C-4792-8354-7ECD41F03478}" presName="Parent" presStyleLbl="revTx" presStyleIdx="5" presStyleCnt="14">
        <dgm:presLayoutVars>
          <dgm:chMax/>
          <dgm:chPref val="4"/>
          <dgm:bulletEnabled val="1"/>
        </dgm:presLayoutVars>
      </dgm:prSet>
      <dgm:spPr/>
    </dgm:pt>
    <dgm:pt modelId="{410D1EBB-4371-4082-953E-405CD2C98791}" type="pres">
      <dgm:prSet presAssocID="{282EEAC6-558C-4792-8354-7ECD41F03478}" presName="childShape" presStyleCnt="0">
        <dgm:presLayoutVars>
          <dgm:chMax val="0"/>
          <dgm:chPref val="0"/>
        </dgm:presLayoutVars>
      </dgm:prSet>
      <dgm:spPr/>
    </dgm:pt>
    <dgm:pt modelId="{DD86A56E-9666-4EBC-8D71-8F796B51A8EF}" type="pres">
      <dgm:prSet presAssocID="{8A0CCC6D-6C5D-4A74-95B3-CA3F2F8D8CDC}" presName="childComposite" presStyleCnt="0">
        <dgm:presLayoutVars>
          <dgm:chMax val="0"/>
          <dgm:chPref val="0"/>
        </dgm:presLayoutVars>
      </dgm:prSet>
      <dgm:spPr/>
    </dgm:pt>
    <dgm:pt modelId="{D76418E7-1B04-435B-BA5D-0A91E5F676DB}" type="pres">
      <dgm:prSet presAssocID="{8A0CCC6D-6C5D-4A74-95B3-CA3F2F8D8CDC}" presName="ChildAccent" presStyleLbl="solidFgAcc1" presStyleIdx="4" presStyleCnt="11"/>
      <dgm:spPr/>
    </dgm:pt>
    <dgm:pt modelId="{DA0B2844-975C-45B0-811A-9C12451D498E}" type="pres">
      <dgm:prSet presAssocID="{8A0CCC6D-6C5D-4A74-95B3-CA3F2F8D8CDC}" presName="Child" presStyleLbl="revTx" presStyleIdx="6" presStyleCnt="14">
        <dgm:presLayoutVars>
          <dgm:chMax val="0"/>
          <dgm:chPref val="0"/>
          <dgm:bulletEnabled val="1"/>
        </dgm:presLayoutVars>
      </dgm:prSet>
      <dgm:spPr/>
    </dgm:pt>
    <dgm:pt modelId="{B9E5E747-57E2-4DAD-865C-020F0FD87429}" type="pres">
      <dgm:prSet presAssocID="{E6C05029-E630-454C-8C22-9B64958C561D}" presName="childComposite" presStyleCnt="0">
        <dgm:presLayoutVars>
          <dgm:chMax val="0"/>
          <dgm:chPref val="0"/>
        </dgm:presLayoutVars>
      </dgm:prSet>
      <dgm:spPr/>
    </dgm:pt>
    <dgm:pt modelId="{A4859483-8834-4449-AA20-102D6BB23BCF}" type="pres">
      <dgm:prSet presAssocID="{E6C05029-E630-454C-8C22-9B64958C561D}" presName="ChildAccent" presStyleLbl="solidFgAcc1" presStyleIdx="5" presStyleCnt="11"/>
      <dgm:spPr/>
    </dgm:pt>
    <dgm:pt modelId="{CBDCD390-8603-4C2C-B79D-9474856E2637}" type="pres">
      <dgm:prSet presAssocID="{E6C05029-E630-454C-8C22-9B64958C561D}" presName="Child" presStyleLbl="revTx" presStyleIdx="7" presStyleCnt="14">
        <dgm:presLayoutVars>
          <dgm:chMax val="0"/>
          <dgm:chPref val="0"/>
          <dgm:bulletEnabled val="1"/>
        </dgm:presLayoutVars>
      </dgm:prSet>
      <dgm:spPr/>
    </dgm:pt>
    <dgm:pt modelId="{3C09E6C9-D71E-4759-9E1F-441D33149D09}" type="pres">
      <dgm:prSet presAssocID="{0E0D6F5F-5199-48B3-AE57-C5CDC5C5FD6F}" presName="childComposite" presStyleCnt="0">
        <dgm:presLayoutVars>
          <dgm:chMax val="0"/>
          <dgm:chPref val="0"/>
        </dgm:presLayoutVars>
      </dgm:prSet>
      <dgm:spPr/>
    </dgm:pt>
    <dgm:pt modelId="{7A4E0CD6-3485-46C5-811E-1C181664651D}" type="pres">
      <dgm:prSet presAssocID="{0E0D6F5F-5199-48B3-AE57-C5CDC5C5FD6F}" presName="ChildAccent" presStyleLbl="solidFgAcc1" presStyleIdx="6" presStyleCnt="11"/>
      <dgm:spPr/>
    </dgm:pt>
    <dgm:pt modelId="{AA13D29B-378C-440A-8564-2560858614D6}" type="pres">
      <dgm:prSet presAssocID="{0E0D6F5F-5199-48B3-AE57-C5CDC5C5FD6F}" presName="Child" presStyleLbl="revTx" presStyleIdx="8" presStyleCnt="14">
        <dgm:presLayoutVars>
          <dgm:chMax val="0"/>
          <dgm:chPref val="0"/>
          <dgm:bulletEnabled val="1"/>
        </dgm:presLayoutVars>
      </dgm:prSet>
      <dgm:spPr/>
    </dgm:pt>
    <dgm:pt modelId="{47F974CF-44A7-4FB4-AAA1-FB2A1FD5B208}" type="pres">
      <dgm:prSet presAssocID="{CAD5963A-A844-44CA-814E-0384CAC9317F}" presName="root" presStyleCnt="0">
        <dgm:presLayoutVars>
          <dgm:chMax/>
          <dgm:chPref/>
        </dgm:presLayoutVars>
      </dgm:prSet>
      <dgm:spPr/>
    </dgm:pt>
    <dgm:pt modelId="{2FC8F599-64A1-4151-82A9-14F8642D72A3}" type="pres">
      <dgm:prSet presAssocID="{CAD5963A-A844-44CA-814E-0384CAC9317F}" presName="rootComposite" presStyleCnt="0">
        <dgm:presLayoutVars/>
      </dgm:prSet>
      <dgm:spPr/>
    </dgm:pt>
    <dgm:pt modelId="{48654478-1E02-4010-8EA1-A8D48BBE74CE}" type="pres">
      <dgm:prSet presAssocID="{CAD5963A-A844-44CA-814E-0384CAC9317F}" presName="ParentAccent" presStyleLbl="alignNode1" presStyleIdx="2" presStyleCnt="3"/>
      <dgm:spPr/>
    </dgm:pt>
    <dgm:pt modelId="{E9EA781E-C811-4A0A-83E4-02A529B69B4B}" type="pres">
      <dgm:prSet presAssocID="{CAD5963A-A844-44CA-814E-0384CAC9317F}" presName="ParentSmallAccent" presStyleLbl="fgAcc1" presStyleIdx="2" presStyleCnt="3"/>
      <dgm:spPr/>
    </dgm:pt>
    <dgm:pt modelId="{4E8FE9E5-19B5-4F86-AC82-9C8EE2C3C344}" type="pres">
      <dgm:prSet presAssocID="{CAD5963A-A844-44CA-814E-0384CAC9317F}" presName="Parent" presStyleLbl="revTx" presStyleIdx="9" presStyleCnt="14">
        <dgm:presLayoutVars>
          <dgm:chMax/>
          <dgm:chPref val="4"/>
          <dgm:bulletEnabled val="1"/>
        </dgm:presLayoutVars>
      </dgm:prSet>
      <dgm:spPr/>
    </dgm:pt>
    <dgm:pt modelId="{1E90036D-2C67-4674-BB6E-537B1484D432}" type="pres">
      <dgm:prSet presAssocID="{CAD5963A-A844-44CA-814E-0384CAC9317F}" presName="childShape" presStyleCnt="0">
        <dgm:presLayoutVars>
          <dgm:chMax val="0"/>
          <dgm:chPref val="0"/>
        </dgm:presLayoutVars>
      </dgm:prSet>
      <dgm:spPr/>
    </dgm:pt>
    <dgm:pt modelId="{692D5F6D-A9E3-4473-8ED9-0557DC3D23F9}" type="pres">
      <dgm:prSet presAssocID="{9CC2282B-25B6-48BC-A36D-F5F005788DFA}" presName="childComposite" presStyleCnt="0">
        <dgm:presLayoutVars>
          <dgm:chMax val="0"/>
          <dgm:chPref val="0"/>
        </dgm:presLayoutVars>
      </dgm:prSet>
      <dgm:spPr/>
    </dgm:pt>
    <dgm:pt modelId="{CAF0B6A8-7956-4072-AFB1-B34E20CCCE86}" type="pres">
      <dgm:prSet presAssocID="{9CC2282B-25B6-48BC-A36D-F5F005788DFA}" presName="ChildAccent" presStyleLbl="solidFgAcc1" presStyleIdx="7" presStyleCnt="11"/>
      <dgm:spPr/>
    </dgm:pt>
    <dgm:pt modelId="{F073D7A9-E6F1-434C-A344-DAD03848AA85}" type="pres">
      <dgm:prSet presAssocID="{9CC2282B-25B6-48BC-A36D-F5F005788DFA}" presName="Child" presStyleLbl="revTx" presStyleIdx="10" presStyleCnt="14">
        <dgm:presLayoutVars>
          <dgm:chMax val="0"/>
          <dgm:chPref val="0"/>
          <dgm:bulletEnabled val="1"/>
        </dgm:presLayoutVars>
      </dgm:prSet>
      <dgm:spPr/>
    </dgm:pt>
    <dgm:pt modelId="{41C5DD39-C860-4F0E-A843-805472834835}" type="pres">
      <dgm:prSet presAssocID="{1E69B5CE-EF8A-41AB-8CFE-3B700A80CF66}" presName="childComposite" presStyleCnt="0">
        <dgm:presLayoutVars>
          <dgm:chMax val="0"/>
          <dgm:chPref val="0"/>
        </dgm:presLayoutVars>
      </dgm:prSet>
      <dgm:spPr/>
    </dgm:pt>
    <dgm:pt modelId="{B0749EB8-2069-429C-A41B-907A705F5080}" type="pres">
      <dgm:prSet presAssocID="{1E69B5CE-EF8A-41AB-8CFE-3B700A80CF66}" presName="ChildAccent" presStyleLbl="solidFgAcc1" presStyleIdx="8" presStyleCnt="11"/>
      <dgm:spPr/>
    </dgm:pt>
    <dgm:pt modelId="{E6B7C44F-6A3F-4204-BC1E-D0B599EA44C4}" type="pres">
      <dgm:prSet presAssocID="{1E69B5CE-EF8A-41AB-8CFE-3B700A80CF66}" presName="Child" presStyleLbl="revTx" presStyleIdx="11" presStyleCnt="14">
        <dgm:presLayoutVars>
          <dgm:chMax val="0"/>
          <dgm:chPref val="0"/>
          <dgm:bulletEnabled val="1"/>
        </dgm:presLayoutVars>
      </dgm:prSet>
      <dgm:spPr/>
    </dgm:pt>
    <dgm:pt modelId="{E80A0260-AFB4-408A-81D3-6C7545422934}" type="pres">
      <dgm:prSet presAssocID="{5654361D-B5E1-4BF8-B51D-BD9A505CE1E8}" presName="childComposite" presStyleCnt="0">
        <dgm:presLayoutVars>
          <dgm:chMax val="0"/>
          <dgm:chPref val="0"/>
        </dgm:presLayoutVars>
      </dgm:prSet>
      <dgm:spPr/>
    </dgm:pt>
    <dgm:pt modelId="{173C69DD-D225-4E86-B918-D34E8DA30C22}" type="pres">
      <dgm:prSet presAssocID="{5654361D-B5E1-4BF8-B51D-BD9A505CE1E8}" presName="ChildAccent" presStyleLbl="solidFgAcc1" presStyleIdx="9" presStyleCnt="11"/>
      <dgm:spPr/>
    </dgm:pt>
    <dgm:pt modelId="{C19D6B4B-2E37-4776-BD8C-0E16DFBFAD2D}" type="pres">
      <dgm:prSet presAssocID="{5654361D-B5E1-4BF8-B51D-BD9A505CE1E8}" presName="Child" presStyleLbl="revTx" presStyleIdx="12" presStyleCnt="14">
        <dgm:presLayoutVars>
          <dgm:chMax val="0"/>
          <dgm:chPref val="0"/>
          <dgm:bulletEnabled val="1"/>
        </dgm:presLayoutVars>
      </dgm:prSet>
      <dgm:spPr/>
    </dgm:pt>
    <dgm:pt modelId="{003085A6-A514-4007-86DC-E648E9ECB751}" type="pres">
      <dgm:prSet presAssocID="{1DA6B678-52B7-4C43-B2B3-05BD81A623CE}" presName="childComposite" presStyleCnt="0">
        <dgm:presLayoutVars>
          <dgm:chMax val="0"/>
          <dgm:chPref val="0"/>
        </dgm:presLayoutVars>
      </dgm:prSet>
      <dgm:spPr/>
    </dgm:pt>
    <dgm:pt modelId="{2224EECB-72C8-4C9F-AA73-9FBDB6DF123C}" type="pres">
      <dgm:prSet presAssocID="{1DA6B678-52B7-4C43-B2B3-05BD81A623CE}" presName="ChildAccent" presStyleLbl="solidFgAcc1" presStyleIdx="10" presStyleCnt="11"/>
      <dgm:spPr/>
    </dgm:pt>
    <dgm:pt modelId="{DE3305B6-A46A-4D31-B090-DD26D297AC48}" type="pres">
      <dgm:prSet presAssocID="{1DA6B678-52B7-4C43-B2B3-05BD81A623CE}" presName="Child" presStyleLbl="revTx" presStyleIdx="13" presStyleCnt="14">
        <dgm:presLayoutVars>
          <dgm:chMax val="0"/>
          <dgm:chPref val="0"/>
          <dgm:bulletEnabled val="1"/>
        </dgm:presLayoutVars>
      </dgm:prSet>
      <dgm:spPr/>
    </dgm:pt>
  </dgm:ptLst>
  <dgm:cxnLst>
    <dgm:cxn modelId="{387E2102-9250-4226-B37E-8B7948892D9C}" srcId="{CAD5963A-A844-44CA-814E-0384CAC9317F}" destId="{1E69B5CE-EF8A-41AB-8CFE-3B700A80CF66}" srcOrd="1" destOrd="0" parTransId="{F541FFB7-C068-4497-8A0C-8C9C472CF6AD}" sibTransId="{2A72B3F1-6C82-4D64-B780-86D9FBBCD67C}"/>
    <dgm:cxn modelId="{55D16F07-0223-4DD8-8A31-571AA317D5A2}" srcId="{282EEAC6-558C-4792-8354-7ECD41F03478}" destId="{0E0D6F5F-5199-48B3-AE57-C5CDC5C5FD6F}" srcOrd="2" destOrd="0" parTransId="{292596E0-D2C2-416A-B2DE-9AE97CA94135}" sibTransId="{7C1F6C80-2DDB-436A-A0F7-C18BF64D18DD}"/>
    <dgm:cxn modelId="{4D6C1D0D-6377-4977-A63E-BFA01714E69A}" type="presOf" srcId="{68AE52E7-4C27-4027-994C-2CD5C99AF65D}" destId="{AA38DC17-75D0-4555-9FF4-512E6F6A7F9D}" srcOrd="0" destOrd="0" presId="urn:microsoft.com/office/officeart/2008/layout/SquareAccentList"/>
    <dgm:cxn modelId="{F2EF0811-33B0-4886-8CF8-502FA2B1CA46}" srcId="{43461E6B-77A6-4785-A5CF-FB31A06FE36D}" destId="{CAD5963A-A844-44CA-814E-0384CAC9317F}" srcOrd="2" destOrd="0" parTransId="{F947CBD5-F874-4C73-8730-6A59731B658D}" sibTransId="{63683352-2003-45FE-895F-3444FE3F43BB}"/>
    <dgm:cxn modelId="{8DA34419-F3DF-40D8-B9D3-0F611A50815B}" srcId="{267EDBDD-99E1-4D2B-A2B8-A108EBCE6888}" destId="{C2609843-C84F-424F-853B-312CFB91A699}" srcOrd="3" destOrd="0" parTransId="{E246BE3A-F5AD-44A3-8919-0645DF5D7014}" sibTransId="{BDFCC196-EE2E-46DE-B905-C2F61EE8F5D7}"/>
    <dgm:cxn modelId="{2CC0B930-5933-4159-8C2A-A699C939F91D}" type="presOf" srcId="{5654361D-B5E1-4BF8-B51D-BD9A505CE1E8}" destId="{C19D6B4B-2E37-4776-BD8C-0E16DFBFAD2D}" srcOrd="0" destOrd="0" presId="urn:microsoft.com/office/officeart/2008/layout/SquareAccentList"/>
    <dgm:cxn modelId="{A7797932-A5F6-48A2-9D24-A29C3001606D}" type="presOf" srcId="{CAD5963A-A844-44CA-814E-0384CAC9317F}" destId="{4E8FE9E5-19B5-4F86-AC82-9C8EE2C3C344}" srcOrd="0" destOrd="0" presId="urn:microsoft.com/office/officeart/2008/layout/SquareAccentList"/>
    <dgm:cxn modelId="{7BC6EE4D-136C-4EBA-869D-809E95440B57}" srcId="{267EDBDD-99E1-4D2B-A2B8-A108EBCE6888}" destId="{68AE52E7-4C27-4027-994C-2CD5C99AF65D}" srcOrd="1" destOrd="0" parTransId="{03BAC7B4-007D-4E70-A084-11E2CF44ADA2}" sibTransId="{8D7BC05C-9249-417E-BD0E-58E947EA414C}"/>
    <dgm:cxn modelId="{5A054A50-3FA7-415A-8363-F41A4412BBCC}" type="presOf" srcId="{8A0CCC6D-6C5D-4A74-95B3-CA3F2F8D8CDC}" destId="{DA0B2844-975C-45B0-811A-9C12451D498E}" srcOrd="0" destOrd="0" presId="urn:microsoft.com/office/officeart/2008/layout/SquareAccentList"/>
    <dgm:cxn modelId="{E936A25C-2254-44B8-AFC6-A569576CA71B}" type="presOf" srcId="{FC1E5D83-C9C2-4F92-BFE4-572025E4EBE6}" destId="{D3308A59-22B9-4FDF-9FDC-1AAA6E3395B5}" srcOrd="0" destOrd="0" presId="urn:microsoft.com/office/officeart/2008/layout/SquareAccentList"/>
    <dgm:cxn modelId="{3E366D5D-57DA-4123-AFE8-244B362D91A2}" srcId="{267EDBDD-99E1-4D2B-A2B8-A108EBCE6888}" destId="{FC1E5D83-C9C2-4F92-BFE4-572025E4EBE6}" srcOrd="2" destOrd="0" parTransId="{7497B1DD-72E0-421B-85AA-8579101826CD}" sibTransId="{2B90A94E-DEEE-4B32-B672-01C4B969F0D2}"/>
    <dgm:cxn modelId="{184BDF5D-7519-4B7E-8286-EDDD0124E7F8}" srcId="{267EDBDD-99E1-4D2B-A2B8-A108EBCE6888}" destId="{7ACF56FE-873A-40A0-BEF5-6F1BAC52D503}" srcOrd="0" destOrd="0" parTransId="{E11BE01D-2603-40EA-8EE9-A168450AB3AA}" sibTransId="{7FFC23D0-19AD-4669-BF95-9616760DE9A0}"/>
    <dgm:cxn modelId="{54654C60-BBC4-403D-BCDC-F7C47703C564}" type="presOf" srcId="{E6C05029-E630-454C-8C22-9B64958C561D}" destId="{CBDCD390-8603-4C2C-B79D-9474856E2637}" srcOrd="0" destOrd="0" presId="urn:microsoft.com/office/officeart/2008/layout/SquareAccentList"/>
    <dgm:cxn modelId="{BEE50A61-AC27-41B7-9C13-103F06C8D3C9}" type="presOf" srcId="{267EDBDD-99E1-4D2B-A2B8-A108EBCE6888}" destId="{1C19B9B0-2F36-4982-8E23-EB04CE113766}" srcOrd="0" destOrd="0" presId="urn:microsoft.com/office/officeart/2008/layout/SquareAccentList"/>
    <dgm:cxn modelId="{E568066A-6377-475B-913D-375122AD2C63}" type="presOf" srcId="{0E0D6F5F-5199-48B3-AE57-C5CDC5C5FD6F}" destId="{AA13D29B-378C-440A-8564-2560858614D6}" srcOrd="0" destOrd="0" presId="urn:microsoft.com/office/officeart/2008/layout/SquareAccentList"/>
    <dgm:cxn modelId="{30392379-0476-415B-8D98-A438195A84F4}" srcId="{43461E6B-77A6-4785-A5CF-FB31A06FE36D}" destId="{282EEAC6-558C-4792-8354-7ECD41F03478}" srcOrd="1" destOrd="0" parTransId="{F39D71E3-8035-4776-BCB3-1DE08F5374A9}" sibTransId="{1E649512-271C-43B7-B78D-3B0C2610ED88}"/>
    <dgm:cxn modelId="{7CD7187F-414B-4EE3-A998-B40D1AD22A2C}" type="presOf" srcId="{7ACF56FE-873A-40A0-BEF5-6F1BAC52D503}" destId="{7E461343-2A96-4824-A682-A9C541E3420E}" srcOrd="0" destOrd="0" presId="urn:microsoft.com/office/officeart/2008/layout/SquareAccentList"/>
    <dgm:cxn modelId="{4C93C187-5BFF-466F-94C9-EC9DFDE65559}" type="presOf" srcId="{1E69B5CE-EF8A-41AB-8CFE-3B700A80CF66}" destId="{E6B7C44F-6A3F-4204-BC1E-D0B599EA44C4}" srcOrd="0" destOrd="0" presId="urn:microsoft.com/office/officeart/2008/layout/SquareAccentList"/>
    <dgm:cxn modelId="{AC289596-3A13-4A6A-9B93-AA63C01B5B92}" type="presOf" srcId="{43461E6B-77A6-4785-A5CF-FB31A06FE36D}" destId="{B033EFAA-C703-484E-B1B7-0B460368B872}" srcOrd="0" destOrd="0" presId="urn:microsoft.com/office/officeart/2008/layout/SquareAccentList"/>
    <dgm:cxn modelId="{323491A6-EF75-478B-87AC-E46AB19674F3}" srcId="{282EEAC6-558C-4792-8354-7ECD41F03478}" destId="{8A0CCC6D-6C5D-4A74-95B3-CA3F2F8D8CDC}" srcOrd="0" destOrd="0" parTransId="{DEB2FA47-31CE-4116-85C8-1BE1EE9A027F}" sibTransId="{D98BBE8C-E06F-4AAE-ADFC-4C2E0470B097}"/>
    <dgm:cxn modelId="{CB329FAC-A84A-4CC9-9E1D-B1CD5625FEB2}" type="presOf" srcId="{C2609843-C84F-424F-853B-312CFB91A699}" destId="{94253D15-4D9A-402D-AF75-6C090A79548C}" srcOrd="0" destOrd="0" presId="urn:microsoft.com/office/officeart/2008/layout/SquareAccentList"/>
    <dgm:cxn modelId="{2713FCAE-2EBF-45AF-AF74-43A21C1A503B}" type="presOf" srcId="{9CC2282B-25B6-48BC-A36D-F5F005788DFA}" destId="{F073D7A9-E6F1-434C-A344-DAD03848AA85}" srcOrd="0" destOrd="0" presId="urn:microsoft.com/office/officeart/2008/layout/SquareAccentList"/>
    <dgm:cxn modelId="{24E45BB4-0B9D-4254-B788-E9C0FF356502}" type="presOf" srcId="{1DA6B678-52B7-4C43-B2B3-05BD81A623CE}" destId="{DE3305B6-A46A-4D31-B090-DD26D297AC48}" srcOrd="0" destOrd="0" presId="urn:microsoft.com/office/officeart/2008/layout/SquareAccentList"/>
    <dgm:cxn modelId="{0641B2C0-380A-4D13-9206-660905674594}" srcId="{43461E6B-77A6-4785-A5CF-FB31A06FE36D}" destId="{267EDBDD-99E1-4D2B-A2B8-A108EBCE6888}" srcOrd="0" destOrd="0" parTransId="{95D828B2-1EC2-4621-A703-9507714ECA1A}" sibTransId="{2EBC9C58-DCCF-4CC4-9F88-82FDCDC1A4E8}"/>
    <dgm:cxn modelId="{1DBF87C9-F1F9-4924-BC73-C80B450E065E}" srcId="{282EEAC6-558C-4792-8354-7ECD41F03478}" destId="{E6C05029-E630-454C-8C22-9B64958C561D}" srcOrd="1" destOrd="0" parTransId="{F2865B9F-DD0D-45C9-A0A4-B3EE2FAA777A}" sibTransId="{F8CCD04C-DF3C-4E7D-ADB2-C5AD4F81C0EC}"/>
    <dgm:cxn modelId="{EE68D5DC-1D41-4F2F-9E82-EDFC42134922}" srcId="{CAD5963A-A844-44CA-814E-0384CAC9317F}" destId="{5654361D-B5E1-4BF8-B51D-BD9A505CE1E8}" srcOrd="2" destOrd="0" parTransId="{E765DFDC-60AD-4B9E-8C74-FDDE898D174D}" sibTransId="{1CCD0ECB-B022-433E-8ED0-49CDD1B9A23B}"/>
    <dgm:cxn modelId="{F50C3BDD-F42F-462B-8B62-540544CEE133}" srcId="{CAD5963A-A844-44CA-814E-0384CAC9317F}" destId="{1DA6B678-52B7-4C43-B2B3-05BD81A623CE}" srcOrd="3" destOrd="0" parTransId="{4803157B-A47D-47B4-A51C-3978229410E4}" sibTransId="{1C9F053D-DD57-45A5-BF0E-F6F5370CCA81}"/>
    <dgm:cxn modelId="{661C1EE3-9BA3-4E01-9FEB-602466D760CF}" srcId="{CAD5963A-A844-44CA-814E-0384CAC9317F}" destId="{9CC2282B-25B6-48BC-A36D-F5F005788DFA}" srcOrd="0" destOrd="0" parTransId="{3A60026A-6642-498F-B2AD-DCE6DC9CF6A1}" sibTransId="{E06563C7-0679-4DE8-A90E-2AB7555DC65E}"/>
    <dgm:cxn modelId="{58A7D9F1-EADB-44B1-BEAB-EF1CBFFE3B3C}" type="presOf" srcId="{282EEAC6-558C-4792-8354-7ECD41F03478}" destId="{0B32E8BC-39FF-4988-9E06-3E137D2E8570}" srcOrd="0" destOrd="0" presId="urn:microsoft.com/office/officeart/2008/layout/SquareAccentList"/>
    <dgm:cxn modelId="{96715263-3104-4C9D-8DDA-279E3B63E17E}" type="presParOf" srcId="{B033EFAA-C703-484E-B1B7-0B460368B872}" destId="{51395FE6-7FC0-4E36-978D-7B6581ED22D4}" srcOrd="0" destOrd="0" presId="urn:microsoft.com/office/officeart/2008/layout/SquareAccentList"/>
    <dgm:cxn modelId="{3FCF4770-1CF2-468B-B8B1-D8C9F550969C}" type="presParOf" srcId="{51395FE6-7FC0-4E36-978D-7B6581ED22D4}" destId="{FC3AE447-BC78-4144-994C-5C8D35065156}" srcOrd="0" destOrd="0" presId="urn:microsoft.com/office/officeart/2008/layout/SquareAccentList"/>
    <dgm:cxn modelId="{2606C64C-CBA2-4670-8D4A-CB3A691AEEBB}" type="presParOf" srcId="{FC3AE447-BC78-4144-994C-5C8D35065156}" destId="{F601C3D5-8CE3-485A-BAFA-81C5A530DC1F}" srcOrd="0" destOrd="0" presId="urn:microsoft.com/office/officeart/2008/layout/SquareAccentList"/>
    <dgm:cxn modelId="{5676135D-66CA-48A4-A271-0642065E0150}" type="presParOf" srcId="{FC3AE447-BC78-4144-994C-5C8D35065156}" destId="{6663C1CC-45B5-4BDE-A4BC-4F97F74686F5}" srcOrd="1" destOrd="0" presId="urn:microsoft.com/office/officeart/2008/layout/SquareAccentList"/>
    <dgm:cxn modelId="{4E179676-0CE3-458D-B3AF-3087A9E2B8CB}" type="presParOf" srcId="{FC3AE447-BC78-4144-994C-5C8D35065156}" destId="{1C19B9B0-2F36-4982-8E23-EB04CE113766}" srcOrd="2" destOrd="0" presId="urn:microsoft.com/office/officeart/2008/layout/SquareAccentList"/>
    <dgm:cxn modelId="{9900B746-93BD-4591-A63A-FFE04DCAD6DF}" type="presParOf" srcId="{51395FE6-7FC0-4E36-978D-7B6581ED22D4}" destId="{A2152BF4-875C-4953-9A02-3B7E96555C8D}" srcOrd="1" destOrd="0" presId="urn:microsoft.com/office/officeart/2008/layout/SquareAccentList"/>
    <dgm:cxn modelId="{4261F047-75E5-4B15-9357-A1DD4599F6A5}" type="presParOf" srcId="{A2152BF4-875C-4953-9A02-3B7E96555C8D}" destId="{BAEAB35D-880B-43C1-8BBD-37043B99422C}" srcOrd="0" destOrd="0" presId="urn:microsoft.com/office/officeart/2008/layout/SquareAccentList"/>
    <dgm:cxn modelId="{2CCB230F-9F37-4DBF-81D3-516B66934EEB}" type="presParOf" srcId="{BAEAB35D-880B-43C1-8BBD-37043B99422C}" destId="{461FC41F-C205-4E2F-99A3-687707E7F337}" srcOrd="0" destOrd="0" presId="urn:microsoft.com/office/officeart/2008/layout/SquareAccentList"/>
    <dgm:cxn modelId="{7DEAAABD-4D7C-4505-B205-265C9CB7EAD0}" type="presParOf" srcId="{BAEAB35D-880B-43C1-8BBD-37043B99422C}" destId="{7E461343-2A96-4824-A682-A9C541E3420E}" srcOrd="1" destOrd="0" presId="urn:microsoft.com/office/officeart/2008/layout/SquareAccentList"/>
    <dgm:cxn modelId="{EF86575B-0D1F-41A2-B42E-6556F6C46B85}" type="presParOf" srcId="{A2152BF4-875C-4953-9A02-3B7E96555C8D}" destId="{373E77EE-7D50-4584-A12D-CE66FD2463E4}" srcOrd="1" destOrd="0" presId="urn:microsoft.com/office/officeart/2008/layout/SquareAccentList"/>
    <dgm:cxn modelId="{940DB2C6-5312-4545-B3CD-91AF83432C65}" type="presParOf" srcId="{373E77EE-7D50-4584-A12D-CE66FD2463E4}" destId="{0DCBD786-15C2-4430-A160-F62FB23ABBA9}" srcOrd="0" destOrd="0" presId="urn:microsoft.com/office/officeart/2008/layout/SquareAccentList"/>
    <dgm:cxn modelId="{58B9EB44-1D72-4F64-83A3-E0193CFA2474}" type="presParOf" srcId="{373E77EE-7D50-4584-A12D-CE66FD2463E4}" destId="{AA38DC17-75D0-4555-9FF4-512E6F6A7F9D}" srcOrd="1" destOrd="0" presId="urn:microsoft.com/office/officeart/2008/layout/SquareAccentList"/>
    <dgm:cxn modelId="{C93A08F7-6060-4AD2-A2C6-A2CC8866AC65}" type="presParOf" srcId="{A2152BF4-875C-4953-9A02-3B7E96555C8D}" destId="{BEE67759-3F65-40C7-9A64-8E46C5ACE674}" srcOrd="2" destOrd="0" presId="urn:microsoft.com/office/officeart/2008/layout/SquareAccentList"/>
    <dgm:cxn modelId="{95162B26-9F3D-4E88-AA72-DD7BE358E0B6}" type="presParOf" srcId="{BEE67759-3F65-40C7-9A64-8E46C5ACE674}" destId="{253EDA6E-16CE-4956-9042-B9B141B2C8D8}" srcOrd="0" destOrd="0" presId="urn:microsoft.com/office/officeart/2008/layout/SquareAccentList"/>
    <dgm:cxn modelId="{59699F3F-7D5E-4658-8A8F-E26E132C93FF}" type="presParOf" srcId="{BEE67759-3F65-40C7-9A64-8E46C5ACE674}" destId="{D3308A59-22B9-4FDF-9FDC-1AAA6E3395B5}" srcOrd="1" destOrd="0" presId="urn:microsoft.com/office/officeart/2008/layout/SquareAccentList"/>
    <dgm:cxn modelId="{D4AB429D-D3CD-481C-BFD6-F7F9035AE7D6}" type="presParOf" srcId="{A2152BF4-875C-4953-9A02-3B7E96555C8D}" destId="{2F6A62EC-EC0B-4AFC-92BE-F5D3455E3292}" srcOrd="3" destOrd="0" presId="urn:microsoft.com/office/officeart/2008/layout/SquareAccentList"/>
    <dgm:cxn modelId="{DAFA200B-F979-4B88-8559-39DCCCE84738}" type="presParOf" srcId="{2F6A62EC-EC0B-4AFC-92BE-F5D3455E3292}" destId="{DFD4CE7F-3D8A-4EE7-84E5-CA4EA15AAE7A}" srcOrd="0" destOrd="0" presId="urn:microsoft.com/office/officeart/2008/layout/SquareAccentList"/>
    <dgm:cxn modelId="{CE2C8CFC-DA04-4960-9C37-1DA13845915F}" type="presParOf" srcId="{2F6A62EC-EC0B-4AFC-92BE-F5D3455E3292}" destId="{94253D15-4D9A-402D-AF75-6C090A79548C}" srcOrd="1" destOrd="0" presId="urn:microsoft.com/office/officeart/2008/layout/SquareAccentList"/>
    <dgm:cxn modelId="{E138825D-EF8D-4EC9-AADF-4BC4530D98D9}" type="presParOf" srcId="{B033EFAA-C703-484E-B1B7-0B460368B872}" destId="{5868A7A3-37AA-4109-A5EB-2ACD01078679}" srcOrd="1" destOrd="0" presId="urn:microsoft.com/office/officeart/2008/layout/SquareAccentList"/>
    <dgm:cxn modelId="{30C5571F-D4C3-41F6-9FD1-89D8AD406983}" type="presParOf" srcId="{5868A7A3-37AA-4109-A5EB-2ACD01078679}" destId="{D8BCD16E-7C23-42A2-B2FA-EFEFDCC924D9}" srcOrd="0" destOrd="0" presId="urn:microsoft.com/office/officeart/2008/layout/SquareAccentList"/>
    <dgm:cxn modelId="{DBB1A6B8-422B-426F-ACA5-D63EA8E68A50}" type="presParOf" srcId="{D8BCD16E-7C23-42A2-B2FA-EFEFDCC924D9}" destId="{98EAAF12-62C6-498F-B6EC-DE733E30A09A}" srcOrd="0" destOrd="0" presId="urn:microsoft.com/office/officeart/2008/layout/SquareAccentList"/>
    <dgm:cxn modelId="{DC092813-B473-468C-A780-55EF9E412ADC}" type="presParOf" srcId="{D8BCD16E-7C23-42A2-B2FA-EFEFDCC924D9}" destId="{5B348309-DA04-4708-AB4D-07B81927E521}" srcOrd="1" destOrd="0" presId="urn:microsoft.com/office/officeart/2008/layout/SquareAccentList"/>
    <dgm:cxn modelId="{D1AAB2C5-A9D6-49C8-B451-597D629A37EB}" type="presParOf" srcId="{D8BCD16E-7C23-42A2-B2FA-EFEFDCC924D9}" destId="{0B32E8BC-39FF-4988-9E06-3E137D2E8570}" srcOrd="2" destOrd="0" presId="urn:microsoft.com/office/officeart/2008/layout/SquareAccentList"/>
    <dgm:cxn modelId="{DC5B19EE-EBC5-481B-A8F4-65CA9C8FEFC7}" type="presParOf" srcId="{5868A7A3-37AA-4109-A5EB-2ACD01078679}" destId="{410D1EBB-4371-4082-953E-405CD2C98791}" srcOrd="1" destOrd="0" presId="urn:microsoft.com/office/officeart/2008/layout/SquareAccentList"/>
    <dgm:cxn modelId="{275BD1F1-1115-4E74-BAC3-8049A8DD6D4E}" type="presParOf" srcId="{410D1EBB-4371-4082-953E-405CD2C98791}" destId="{DD86A56E-9666-4EBC-8D71-8F796B51A8EF}" srcOrd="0" destOrd="0" presId="urn:microsoft.com/office/officeart/2008/layout/SquareAccentList"/>
    <dgm:cxn modelId="{7B515B66-64B3-4664-97F9-871C80D82E34}" type="presParOf" srcId="{DD86A56E-9666-4EBC-8D71-8F796B51A8EF}" destId="{D76418E7-1B04-435B-BA5D-0A91E5F676DB}" srcOrd="0" destOrd="0" presId="urn:microsoft.com/office/officeart/2008/layout/SquareAccentList"/>
    <dgm:cxn modelId="{0D024A5D-C79F-4152-9825-8EC697A94DF9}" type="presParOf" srcId="{DD86A56E-9666-4EBC-8D71-8F796B51A8EF}" destId="{DA0B2844-975C-45B0-811A-9C12451D498E}" srcOrd="1" destOrd="0" presId="urn:microsoft.com/office/officeart/2008/layout/SquareAccentList"/>
    <dgm:cxn modelId="{BA972D94-CD5C-409D-85F2-92135B1A57C4}" type="presParOf" srcId="{410D1EBB-4371-4082-953E-405CD2C98791}" destId="{B9E5E747-57E2-4DAD-865C-020F0FD87429}" srcOrd="1" destOrd="0" presId="urn:microsoft.com/office/officeart/2008/layout/SquareAccentList"/>
    <dgm:cxn modelId="{38876D98-BD0B-4F7E-B57A-FB046D3ABB9C}" type="presParOf" srcId="{B9E5E747-57E2-4DAD-865C-020F0FD87429}" destId="{A4859483-8834-4449-AA20-102D6BB23BCF}" srcOrd="0" destOrd="0" presId="urn:microsoft.com/office/officeart/2008/layout/SquareAccentList"/>
    <dgm:cxn modelId="{F5927FEE-DA20-4504-AD06-52C6B8132DFF}" type="presParOf" srcId="{B9E5E747-57E2-4DAD-865C-020F0FD87429}" destId="{CBDCD390-8603-4C2C-B79D-9474856E2637}" srcOrd="1" destOrd="0" presId="urn:microsoft.com/office/officeart/2008/layout/SquareAccentList"/>
    <dgm:cxn modelId="{C850F6AF-9764-4391-B28A-66CAB565A787}" type="presParOf" srcId="{410D1EBB-4371-4082-953E-405CD2C98791}" destId="{3C09E6C9-D71E-4759-9E1F-441D33149D09}" srcOrd="2" destOrd="0" presId="urn:microsoft.com/office/officeart/2008/layout/SquareAccentList"/>
    <dgm:cxn modelId="{4A438EF7-2B4F-4DB6-9243-DF59928FA483}" type="presParOf" srcId="{3C09E6C9-D71E-4759-9E1F-441D33149D09}" destId="{7A4E0CD6-3485-46C5-811E-1C181664651D}" srcOrd="0" destOrd="0" presId="urn:microsoft.com/office/officeart/2008/layout/SquareAccentList"/>
    <dgm:cxn modelId="{C481907A-E8D0-4589-9B6F-5182F95D743D}" type="presParOf" srcId="{3C09E6C9-D71E-4759-9E1F-441D33149D09}" destId="{AA13D29B-378C-440A-8564-2560858614D6}" srcOrd="1" destOrd="0" presId="urn:microsoft.com/office/officeart/2008/layout/SquareAccentList"/>
    <dgm:cxn modelId="{7B450D8F-E1A7-43AB-8665-6FC29B562D0E}" type="presParOf" srcId="{B033EFAA-C703-484E-B1B7-0B460368B872}" destId="{47F974CF-44A7-4FB4-AAA1-FB2A1FD5B208}" srcOrd="2" destOrd="0" presId="urn:microsoft.com/office/officeart/2008/layout/SquareAccentList"/>
    <dgm:cxn modelId="{7E37E355-3661-4055-9B1D-31726F845CEF}" type="presParOf" srcId="{47F974CF-44A7-4FB4-AAA1-FB2A1FD5B208}" destId="{2FC8F599-64A1-4151-82A9-14F8642D72A3}" srcOrd="0" destOrd="0" presId="urn:microsoft.com/office/officeart/2008/layout/SquareAccentList"/>
    <dgm:cxn modelId="{253BF5F0-CDB3-4F41-82AF-7AAB3E7C38F4}" type="presParOf" srcId="{2FC8F599-64A1-4151-82A9-14F8642D72A3}" destId="{48654478-1E02-4010-8EA1-A8D48BBE74CE}" srcOrd="0" destOrd="0" presId="urn:microsoft.com/office/officeart/2008/layout/SquareAccentList"/>
    <dgm:cxn modelId="{F3D6EBB8-98DF-41A4-8CF2-BE1607995236}" type="presParOf" srcId="{2FC8F599-64A1-4151-82A9-14F8642D72A3}" destId="{E9EA781E-C811-4A0A-83E4-02A529B69B4B}" srcOrd="1" destOrd="0" presId="urn:microsoft.com/office/officeart/2008/layout/SquareAccentList"/>
    <dgm:cxn modelId="{F24D3C7D-E97C-4371-BACD-0B68C7948622}" type="presParOf" srcId="{2FC8F599-64A1-4151-82A9-14F8642D72A3}" destId="{4E8FE9E5-19B5-4F86-AC82-9C8EE2C3C344}" srcOrd="2" destOrd="0" presId="urn:microsoft.com/office/officeart/2008/layout/SquareAccentList"/>
    <dgm:cxn modelId="{9E58BC21-5591-447B-AC35-1B7681EDDE15}" type="presParOf" srcId="{47F974CF-44A7-4FB4-AAA1-FB2A1FD5B208}" destId="{1E90036D-2C67-4674-BB6E-537B1484D432}" srcOrd="1" destOrd="0" presId="urn:microsoft.com/office/officeart/2008/layout/SquareAccentList"/>
    <dgm:cxn modelId="{6557C5D6-E3CB-4373-9ED6-D799BBCB709C}" type="presParOf" srcId="{1E90036D-2C67-4674-BB6E-537B1484D432}" destId="{692D5F6D-A9E3-4473-8ED9-0557DC3D23F9}" srcOrd="0" destOrd="0" presId="urn:microsoft.com/office/officeart/2008/layout/SquareAccentList"/>
    <dgm:cxn modelId="{3EF8B3FC-1BE4-4262-9352-04D54483BDCC}" type="presParOf" srcId="{692D5F6D-A9E3-4473-8ED9-0557DC3D23F9}" destId="{CAF0B6A8-7956-4072-AFB1-B34E20CCCE86}" srcOrd="0" destOrd="0" presId="urn:microsoft.com/office/officeart/2008/layout/SquareAccentList"/>
    <dgm:cxn modelId="{2B421CD8-FD04-4EEF-B8C0-22AE2DBE8637}" type="presParOf" srcId="{692D5F6D-A9E3-4473-8ED9-0557DC3D23F9}" destId="{F073D7A9-E6F1-434C-A344-DAD03848AA85}" srcOrd="1" destOrd="0" presId="urn:microsoft.com/office/officeart/2008/layout/SquareAccentList"/>
    <dgm:cxn modelId="{B1DB5C92-1D65-41D5-9DE8-D3D12E4857D1}" type="presParOf" srcId="{1E90036D-2C67-4674-BB6E-537B1484D432}" destId="{41C5DD39-C860-4F0E-A843-805472834835}" srcOrd="1" destOrd="0" presId="urn:microsoft.com/office/officeart/2008/layout/SquareAccentList"/>
    <dgm:cxn modelId="{2B740503-17A6-4DA1-9A31-C2D82DDD033B}" type="presParOf" srcId="{41C5DD39-C860-4F0E-A843-805472834835}" destId="{B0749EB8-2069-429C-A41B-907A705F5080}" srcOrd="0" destOrd="0" presId="urn:microsoft.com/office/officeart/2008/layout/SquareAccentList"/>
    <dgm:cxn modelId="{908115CA-4734-4A56-82E0-2A335C2A6841}" type="presParOf" srcId="{41C5DD39-C860-4F0E-A843-805472834835}" destId="{E6B7C44F-6A3F-4204-BC1E-D0B599EA44C4}" srcOrd="1" destOrd="0" presId="urn:microsoft.com/office/officeart/2008/layout/SquareAccentList"/>
    <dgm:cxn modelId="{F90C9E9E-BD27-44D5-A8AE-73EA8FC1C284}" type="presParOf" srcId="{1E90036D-2C67-4674-BB6E-537B1484D432}" destId="{E80A0260-AFB4-408A-81D3-6C7545422934}" srcOrd="2" destOrd="0" presId="urn:microsoft.com/office/officeart/2008/layout/SquareAccentList"/>
    <dgm:cxn modelId="{606CBE47-7567-4133-8BBB-6C9373BF3B87}" type="presParOf" srcId="{E80A0260-AFB4-408A-81D3-6C7545422934}" destId="{173C69DD-D225-4E86-B918-D34E8DA30C22}" srcOrd="0" destOrd="0" presId="urn:microsoft.com/office/officeart/2008/layout/SquareAccentList"/>
    <dgm:cxn modelId="{3256BAD8-CDC0-473A-898E-887F23573772}" type="presParOf" srcId="{E80A0260-AFB4-408A-81D3-6C7545422934}" destId="{C19D6B4B-2E37-4776-BD8C-0E16DFBFAD2D}" srcOrd="1" destOrd="0" presId="urn:microsoft.com/office/officeart/2008/layout/SquareAccentList"/>
    <dgm:cxn modelId="{11D8FD56-A016-48E9-BA20-14C54E42D2FD}" type="presParOf" srcId="{1E90036D-2C67-4674-BB6E-537B1484D432}" destId="{003085A6-A514-4007-86DC-E648E9ECB751}" srcOrd="3" destOrd="0" presId="urn:microsoft.com/office/officeart/2008/layout/SquareAccentList"/>
    <dgm:cxn modelId="{8D1EBA04-45AB-4B10-821A-077930CF5CCF}" type="presParOf" srcId="{003085A6-A514-4007-86DC-E648E9ECB751}" destId="{2224EECB-72C8-4C9F-AA73-9FBDB6DF123C}" srcOrd="0" destOrd="0" presId="urn:microsoft.com/office/officeart/2008/layout/SquareAccentList"/>
    <dgm:cxn modelId="{876A987D-8E46-46F6-BC55-44D724356AA7}" type="presParOf" srcId="{003085A6-A514-4007-86DC-E648E9ECB751}" destId="{DE3305B6-A46A-4D31-B090-DD26D297AC48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D92529A-BAF4-4CED-A83F-D174CFAB08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E482CC-916E-48EC-8C53-7E6E1EB34C35}">
      <dgm:prSet phldrT="[文本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算法设计</a:t>
          </a:r>
        </a:p>
      </dgm:t>
    </dgm:pt>
    <dgm:pt modelId="{F07EF906-880D-4837-B2D2-78FA7542E6D6}" type="parTrans" cxnId="{11C5CAEC-6EB8-4C9A-82D2-4A55E3DD73E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036E95-FC92-4843-856E-6C97322EF549}" type="sibTrans" cxnId="{11C5CAEC-6EB8-4C9A-82D2-4A55E3DD73EB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F1AF62-F43D-4905-AC36-50F1A826EBCB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一步一步解决问题的过程，按照的一定的顺序完成一个任务，同样的事情人人都会学习操作。</a:t>
          </a:r>
        </a:p>
      </dgm:t>
    </dgm:pt>
    <dgm:pt modelId="{7E2AB906-142E-4F74-96B3-7C2B305A61E6}" type="parTrans" cxnId="{C3DDE31D-6D06-4528-B739-F4A2E86CF71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545904-C18E-4AD3-A173-95A026540243}" type="sibTrans" cxnId="{C3DDE31D-6D06-4528-B739-F4A2E86CF719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39EC5E-C208-4328-8663-36A6973AC79D}">
      <dgm:prSet/>
      <dgm:spPr/>
      <dgm:t>
        <a:bodyPr/>
        <a:lstStyle/>
        <a:p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An algorithm is an </a:t>
          </a:r>
          <a:r>
            <a: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ordered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 set of </a:t>
          </a:r>
          <a:r>
            <a: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unambiguous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executable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 steps that defines a </a:t>
          </a:r>
          <a:r>
            <a: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terminating</a:t>
          </a:r>
          <a:r>
            <a:rPr lang="en-US" altLang="zh-CN">
              <a:latin typeface="微软雅黑" panose="020B0503020204020204" pitchFamily="34" charset="-122"/>
              <a:ea typeface="微软雅黑" panose="020B0503020204020204" pitchFamily="34" charset="-122"/>
            </a:rPr>
            <a:t> process.</a:t>
          </a:r>
          <a:endParaRPr lang="en-US" altLang="zh-CN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0BA0E-D5AB-4640-90DF-A2E660A9D678}" type="parTrans" cxnId="{BD02782C-C0EC-440D-AC39-5BF2124494E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8CBDCB-DF3F-43B7-913F-DD47FD0F5C48}" type="sibTrans" cxnId="{BD02782C-C0EC-440D-AC39-5BF2124494E5}">
      <dgm:prSet/>
      <dgm:spPr/>
      <dgm:t>
        <a:bodyPr/>
        <a:lstStyle/>
        <a:p>
          <a:endParaRPr lang="zh-CN" alt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4AAD49-6E74-4030-84FB-8F757A8B6EBF}" type="pres">
      <dgm:prSet presAssocID="{ED92529A-BAF4-4CED-A83F-D174CFAB0800}" presName="linear" presStyleCnt="0">
        <dgm:presLayoutVars>
          <dgm:dir/>
          <dgm:animLvl val="lvl"/>
          <dgm:resizeHandles val="exact"/>
        </dgm:presLayoutVars>
      </dgm:prSet>
      <dgm:spPr/>
    </dgm:pt>
    <dgm:pt modelId="{AA3A63A9-F1A3-444D-9B6A-97408DE492FA}" type="pres">
      <dgm:prSet presAssocID="{8CE482CC-916E-48EC-8C53-7E6E1EB34C35}" presName="parentLin" presStyleCnt="0"/>
      <dgm:spPr/>
    </dgm:pt>
    <dgm:pt modelId="{1B77916B-C8FD-4BB0-B52D-4332AC45BF69}" type="pres">
      <dgm:prSet presAssocID="{8CE482CC-916E-48EC-8C53-7E6E1EB34C35}" presName="parentLeftMargin" presStyleLbl="node1" presStyleIdx="0" presStyleCnt="1"/>
      <dgm:spPr/>
    </dgm:pt>
    <dgm:pt modelId="{2F6C072F-372C-43C0-BBB0-4A47533D852A}" type="pres">
      <dgm:prSet presAssocID="{8CE482CC-916E-48EC-8C53-7E6E1EB34C3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595719-6479-4BDA-A5C2-D4079F0E8CAC}" type="pres">
      <dgm:prSet presAssocID="{8CE482CC-916E-48EC-8C53-7E6E1EB34C35}" presName="negativeSpace" presStyleCnt="0"/>
      <dgm:spPr/>
    </dgm:pt>
    <dgm:pt modelId="{439512CF-E661-4948-B14C-5476D8B1DFF6}" type="pres">
      <dgm:prSet presAssocID="{8CE482CC-916E-48EC-8C53-7E6E1EB34C3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359EAA0C-F2E7-4777-B64F-176CD6DE795F}" type="presOf" srcId="{D939EC5E-C208-4328-8663-36A6973AC79D}" destId="{439512CF-E661-4948-B14C-5476D8B1DFF6}" srcOrd="0" destOrd="1" presId="urn:microsoft.com/office/officeart/2005/8/layout/list1"/>
    <dgm:cxn modelId="{C3DDE31D-6D06-4528-B739-F4A2E86CF719}" srcId="{8CE482CC-916E-48EC-8C53-7E6E1EB34C35}" destId="{23F1AF62-F43D-4905-AC36-50F1A826EBCB}" srcOrd="0" destOrd="0" parTransId="{7E2AB906-142E-4F74-96B3-7C2B305A61E6}" sibTransId="{F0545904-C18E-4AD3-A173-95A026540243}"/>
    <dgm:cxn modelId="{CAA01024-AEF3-4042-AAD7-29D901227E9B}" type="presOf" srcId="{23F1AF62-F43D-4905-AC36-50F1A826EBCB}" destId="{439512CF-E661-4948-B14C-5476D8B1DFF6}" srcOrd="0" destOrd="0" presId="urn:microsoft.com/office/officeart/2005/8/layout/list1"/>
    <dgm:cxn modelId="{BD02782C-C0EC-440D-AC39-5BF2124494E5}" srcId="{8CE482CC-916E-48EC-8C53-7E6E1EB34C35}" destId="{D939EC5E-C208-4328-8663-36A6973AC79D}" srcOrd="1" destOrd="0" parTransId="{7420BA0E-D5AB-4640-90DF-A2E660A9D678}" sibTransId="{3C8CBDCB-DF3F-43B7-913F-DD47FD0F5C48}"/>
    <dgm:cxn modelId="{55E6175B-01B5-4AD8-BFCA-D4D17F82F5FC}" type="presOf" srcId="{8CE482CC-916E-48EC-8C53-7E6E1EB34C35}" destId="{2F6C072F-372C-43C0-BBB0-4A47533D852A}" srcOrd="1" destOrd="0" presId="urn:microsoft.com/office/officeart/2005/8/layout/list1"/>
    <dgm:cxn modelId="{11C5CAEC-6EB8-4C9A-82D2-4A55E3DD73EB}" srcId="{ED92529A-BAF4-4CED-A83F-D174CFAB0800}" destId="{8CE482CC-916E-48EC-8C53-7E6E1EB34C35}" srcOrd="0" destOrd="0" parTransId="{F07EF906-880D-4837-B2D2-78FA7542E6D6}" sibTransId="{7D036E95-FC92-4843-856E-6C97322EF549}"/>
    <dgm:cxn modelId="{5FCF43F6-882B-46DB-A2CF-645F8D8FBE76}" type="presOf" srcId="{8CE482CC-916E-48EC-8C53-7E6E1EB34C35}" destId="{1B77916B-C8FD-4BB0-B52D-4332AC45BF69}" srcOrd="0" destOrd="0" presId="urn:microsoft.com/office/officeart/2005/8/layout/list1"/>
    <dgm:cxn modelId="{D7F2EBF9-CACB-4EC6-A057-C56E7AB72F61}" type="presOf" srcId="{ED92529A-BAF4-4CED-A83F-D174CFAB0800}" destId="{044AAD49-6E74-4030-84FB-8F757A8B6EBF}" srcOrd="0" destOrd="0" presId="urn:microsoft.com/office/officeart/2005/8/layout/list1"/>
    <dgm:cxn modelId="{E5DB3E36-8953-4547-9013-8D7CD74A3E5F}" type="presParOf" srcId="{044AAD49-6E74-4030-84FB-8F757A8B6EBF}" destId="{AA3A63A9-F1A3-444D-9B6A-97408DE492FA}" srcOrd="0" destOrd="0" presId="urn:microsoft.com/office/officeart/2005/8/layout/list1"/>
    <dgm:cxn modelId="{A68B39D0-308D-433D-8221-C15364B97A0F}" type="presParOf" srcId="{AA3A63A9-F1A3-444D-9B6A-97408DE492FA}" destId="{1B77916B-C8FD-4BB0-B52D-4332AC45BF69}" srcOrd="0" destOrd="0" presId="urn:microsoft.com/office/officeart/2005/8/layout/list1"/>
    <dgm:cxn modelId="{C85FD08A-D61B-47AE-87D5-FC58DC8B8C2F}" type="presParOf" srcId="{AA3A63A9-F1A3-444D-9B6A-97408DE492FA}" destId="{2F6C072F-372C-43C0-BBB0-4A47533D852A}" srcOrd="1" destOrd="0" presId="urn:microsoft.com/office/officeart/2005/8/layout/list1"/>
    <dgm:cxn modelId="{7468733E-E2B1-4576-BA75-549FA11AC907}" type="presParOf" srcId="{044AAD49-6E74-4030-84FB-8F757A8B6EBF}" destId="{34595719-6479-4BDA-A5C2-D4079F0E8CAC}" srcOrd="1" destOrd="0" presId="urn:microsoft.com/office/officeart/2005/8/layout/list1"/>
    <dgm:cxn modelId="{324BD0E0-F339-477E-8AFC-CC7F528F56D3}" type="presParOf" srcId="{044AAD49-6E74-4030-84FB-8F757A8B6EBF}" destId="{439512CF-E661-4948-B14C-5476D8B1DFF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90D1DDA-2E46-4580-8AAB-4591BE796CA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7BEFF0F9-5B5E-4F4C-87C0-3110F811E46B}">
      <dgm:prSet phldrT="[文本]"/>
      <dgm:spPr/>
      <dgm:t>
        <a:bodyPr/>
        <a:lstStyle/>
        <a:p>
          <a:r>
            <a:rPr lang="zh-CN" altLang="en-US" dirty="0"/>
            <a:t>把实际问题抽象为数学问题，并建模，将人对问题的理解用数学语言描述出来</a:t>
          </a:r>
        </a:p>
      </dgm:t>
    </dgm:pt>
    <dgm:pt modelId="{5F01BC3E-EC7D-4DC2-91A4-A1F4B39A98A0}" type="parTrans" cxnId="{4436D565-E982-43D2-9B52-08EBA6DEF18C}">
      <dgm:prSet/>
      <dgm:spPr/>
      <dgm:t>
        <a:bodyPr/>
        <a:lstStyle/>
        <a:p>
          <a:endParaRPr lang="zh-CN" altLang="en-US"/>
        </a:p>
      </dgm:t>
    </dgm:pt>
    <dgm:pt modelId="{442F7F09-CF21-47FC-95DC-938A9D2F7529}" type="sibTrans" cxnId="{4436D565-E982-43D2-9B52-08EBA6DEF18C}">
      <dgm:prSet/>
      <dgm:spPr/>
      <dgm:t>
        <a:bodyPr/>
        <a:lstStyle/>
        <a:p>
          <a:endParaRPr lang="zh-CN" altLang="en-US"/>
        </a:p>
      </dgm:t>
    </dgm:pt>
    <dgm:pt modelId="{F1582BB5-089E-4D4B-A059-ABCABAA88B67}">
      <dgm:prSet phldrT="[文本]"/>
      <dgm:spPr/>
      <dgm:t>
        <a:bodyPr/>
        <a:lstStyle/>
        <a:p>
          <a:r>
            <a:rPr lang="zh-CN" altLang="en-US" dirty="0"/>
            <a:t>进行映射，把数学模型中的变量等用特定的符号代替，用符号一一对应数学模型中的变量和规则等</a:t>
          </a:r>
        </a:p>
      </dgm:t>
    </dgm:pt>
    <dgm:pt modelId="{49EA177E-72B7-4937-BD3A-0423106A5CCF}" type="parTrans" cxnId="{547C2A4C-37A0-4668-B39F-4E828616BC9C}">
      <dgm:prSet/>
      <dgm:spPr/>
      <dgm:t>
        <a:bodyPr/>
        <a:lstStyle/>
        <a:p>
          <a:endParaRPr lang="zh-CN" altLang="en-US"/>
        </a:p>
      </dgm:t>
    </dgm:pt>
    <dgm:pt modelId="{9BECEDEB-015F-48A1-82DD-4C4DF395A73D}" type="sibTrans" cxnId="{547C2A4C-37A0-4668-B39F-4E828616BC9C}">
      <dgm:prSet/>
      <dgm:spPr/>
      <dgm:t>
        <a:bodyPr/>
        <a:lstStyle/>
        <a:p>
          <a:endParaRPr lang="zh-CN" altLang="en-US"/>
        </a:p>
      </dgm:t>
    </dgm:pt>
    <dgm:pt modelId="{1829ED2F-986A-4290-B395-E031936AB0D6}">
      <dgm:prSet phldrT="[文本]"/>
      <dgm:spPr/>
      <dgm:t>
        <a:bodyPr/>
        <a:lstStyle/>
        <a:p>
          <a:r>
            <a:rPr lang="zh-CN" altLang="en-US" dirty="0"/>
            <a:t>通过编程把解决问题的逻辑分析过程写成算法 ，把解题思路变成计算机指令，也就是算法</a:t>
          </a:r>
        </a:p>
      </dgm:t>
    </dgm:pt>
    <dgm:pt modelId="{F1C3432B-2F11-46B5-8388-9C5D8E6044E8}" type="parTrans" cxnId="{1A8CCC27-04CC-48F5-9033-DA7F938EC58E}">
      <dgm:prSet/>
      <dgm:spPr/>
      <dgm:t>
        <a:bodyPr/>
        <a:lstStyle/>
        <a:p>
          <a:endParaRPr lang="zh-CN" altLang="en-US"/>
        </a:p>
      </dgm:t>
    </dgm:pt>
    <dgm:pt modelId="{28C47A64-195D-4A5F-B3F5-499DF972B3E2}" type="sibTrans" cxnId="{1A8CCC27-04CC-48F5-9033-DA7F938EC58E}">
      <dgm:prSet/>
      <dgm:spPr/>
      <dgm:t>
        <a:bodyPr/>
        <a:lstStyle/>
        <a:p>
          <a:endParaRPr lang="zh-CN" altLang="en-US"/>
        </a:p>
      </dgm:t>
    </dgm:pt>
    <dgm:pt modelId="{999C5309-8A8F-4699-B494-52D851FEE00C}">
      <dgm:prSet phldrT="[文本]"/>
      <dgm:spPr/>
      <dgm:t>
        <a:bodyPr/>
        <a:lstStyle/>
        <a:p>
          <a:r>
            <a:rPr lang="zh-CN" altLang="en-US" dirty="0"/>
            <a:t>执行算法，进行求解 ，计算机根据算法，一步步完成相应指令，求出结果</a:t>
          </a:r>
        </a:p>
      </dgm:t>
    </dgm:pt>
    <dgm:pt modelId="{415A217C-2831-4FF5-8568-648B4019446E}" type="parTrans" cxnId="{D21FFE1B-3AD5-466D-B499-57B319174A31}">
      <dgm:prSet/>
      <dgm:spPr/>
      <dgm:t>
        <a:bodyPr/>
        <a:lstStyle/>
        <a:p>
          <a:endParaRPr lang="zh-CN" altLang="en-US"/>
        </a:p>
      </dgm:t>
    </dgm:pt>
    <dgm:pt modelId="{1A101A9C-FA49-43C5-A26B-F91E17B4147E}" type="sibTrans" cxnId="{D21FFE1B-3AD5-466D-B499-57B319174A31}">
      <dgm:prSet/>
      <dgm:spPr/>
      <dgm:t>
        <a:bodyPr/>
        <a:lstStyle/>
        <a:p>
          <a:endParaRPr lang="zh-CN" altLang="en-US"/>
        </a:p>
      </dgm:t>
    </dgm:pt>
    <dgm:pt modelId="{9A481808-83F6-4C46-B16D-2F0FA0C22265}" type="pres">
      <dgm:prSet presAssocID="{890D1DDA-2E46-4580-8AAB-4591BE796CAC}" presName="Name0" presStyleCnt="0">
        <dgm:presLayoutVars>
          <dgm:dir/>
          <dgm:resizeHandles val="exact"/>
        </dgm:presLayoutVars>
      </dgm:prSet>
      <dgm:spPr/>
    </dgm:pt>
    <dgm:pt modelId="{7D640852-3220-4E6B-8619-ED2F366BD912}" type="pres">
      <dgm:prSet presAssocID="{890D1DDA-2E46-4580-8AAB-4591BE796CAC}" presName="arrow" presStyleLbl="bgShp" presStyleIdx="0" presStyleCnt="1"/>
      <dgm:spPr/>
    </dgm:pt>
    <dgm:pt modelId="{368AC962-15D9-4A50-8FEB-0D838CBE5924}" type="pres">
      <dgm:prSet presAssocID="{890D1DDA-2E46-4580-8AAB-4591BE796CAC}" presName="points" presStyleCnt="0"/>
      <dgm:spPr/>
    </dgm:pt>
    <dgm:pt modelId="{958AA80A-F9E7-41C0-A92A-76B26CB48254}" type="pres">
      <dgm:prSet presAssocID="{7BEFF0F9-5B5E-4F4C-87C0-3110F811E46B}" presName="compositeA" presStyleCnt="0"/>
      <dgm:spPr/>
    </dgm:pt>
    <dgm:pt modelId="{FFFAAC3E-B395-4179-830E-62E4FCE6C29F}" type="pres">
      <dgm:prSet presAssocID="{7BEFF0F9-5B5E-4F4C-87C0-3110F811E46B}" presName="textA" presStyleLbl="revTx" presStyleIdx="0" presStyleCnt="4">
        <dgm:presLayoutVars>
          <dgm:bulletEnabled val="1"/>
        </dgm:presLayoutVars>
      </dgm:prSet>
      <dgm:spPr/>
    </dgm:pt>
    <dgm:pt modelId="{C0BAFB6F-B69C-4085-B8E7-2C525C7D5064}" type="pres">
      <dgm:prSet presAssocID="{7BEFF0F9-5B5E-4F4C-87C0-3110F811E46B}" presName="circleA" presStyleLbl="node1" presStyleIdx="0" presStyleCnt="4"/>
      <dgm:spPr/>
    </dgm:pt>
    <dgm:pt modelId="{5080A6C1-3A43-435C-966C-EDD107508BF3}" type="pres">
      <dgm:prSet presAssocID="{7BEFF0F9-5B5E-4F4C-87C0-3110F811E46B}" presName="spaceA" presStyleCnt="0"/>
      <dgm:spPr/>
    </dgm:pt>
    <dgm:pt modelId="{71D0FBA7-20F4-4C7E-9F62-BCBEBAEF0C24}" type="pres">
      <dgm:prSet presAssocID="{442F7F09-CF21-47FC-95DC-938A9D2F7529}" presName="space" presStyleCnt="0"/>
      <dgm:spPr/>
    </dgm:pt>
    <dgm:pt modelId="{ED5DBD20-CFFD-4F2F-8CAF-084F2E7D693E}" type="pres">
      <dgm:prSet presAssocID="{F1582BB5-089E-4D4B-A059-ABCABAA88B67}" presName="compositeB" presStyleCnt="0"/>
      <dgm:spPr/>
    </dgm:pt>
    <dgm:pt modelId="{3F590691-70CB-4AB6-B102-084744BD8AC6}" type="pres">
      <dgm:prSet presAssocID="{F1582BB5-089E-4D4B-A059-ABCABAA88B67}" presName="textB" presStyleLbl="revTx" presStyleIdx="1" presStyleCnt="4">
        <dgm:presLayoutVars>
          <dgm:bulletEnabled val="1"/>
        </dgm:presLayoutVars>
      </dgm:prSet>
      <dgm:spPr/>
    </dgm:pt>
    <dgm:pt modelId="{18B4DFCB-407E-4AB7-BD1D-0C6A92C05E8F}" type="pres">
      <dgm:prSet presAssocID="{F1582BB5-089E-4D4B-A059-ABCABAA88B67}" presName="circleB" presStyleLbl="node1" presStyleIdx="1" presStyleCnt="4"/>
      <dgm:spPr/>
    </dgm:pt>
    <dgm:pt modelId="{6E86B233-D4F7-4111-890A-47660F9F562F}" type="pres">
      <dgm:prSet presAssocID="{F1582BB5-089E-4D4B-A059-ABCABAA88B67}" presName="spaceB" presStyleCnt="0"/>
      <dgm:spPr/>
    </dgm:pt>
    <dgm:pt modelId="{8C9922CD-95B2-4122-A992-8C4918A5F6F3}" type="pres">
      <dgm:prSet presAssocID="{9BECEDEB-015F-48A1-82DD-4C4DF395A73D}" presName="space" presStyleCnt="0"/>
      <dgm:spPr/>
    </dgm:pt>
    <dgm:pt modelId="{D13AF2CB-DADC-4203-99A9-F3174E45AC13}" type="pres">
      <dgm:prSet presAssocID="{1829ED2F-986A-4290-B395-E031936AB0D6}" presName="compositeA" presStyleCnt="0"/>
      <dgm:spPr/>
    </dgm:pt>
    <dgm:pt modelId="{AB37A38F-0DE0-4AD1-89D1-FA2BC472A055}" type="pres">
      <dgm:prSet presAssocID="{1829ED2F-986A-4290-B395-E031936AB0D6}" presName="textA" presStyleLbl="revTx" presStyleIdx="2" presStyleCnt="4">
        <dgm:presLayoutVars>
          <dgm:bulletEnabled val="1"/>
        </dgm:presLayoutVars>
      </dgm:prSet>
      <dgm:spPr/>
    </dgm:pt>
    <dgm:pt modelId="{3BFFE2D2-A749-45B0-A1DE-50B5D25FBAC5}" type="pres">
      <dgm:prSet presAssocID="{1829ED2F-986A-4290-B395-E031936AB0D6}" presName="circleA" presStyleLbl="node1" presStyleIdx="2" presStyleCnt="4"/>
      <dgm:spPr/>
    </dgm:pt>
    <dgm:pt modelId="{6E32B6B2-AB0A-432D-B5AC-7D78BDCFC5DA}" type="pres">
      <dgm:prSet presAssocID="{1829ED2F-986A-4290-B395-E031936AB0D6}" presName="spaceA" presStyleCnt="0"/>
      <dgm:spPr/>
    </dgm:pt>
    <dgm:pt modelId="{26525128-566C-44E1-A278-A95F27E760D1}" type="pres">
      <dgm:prSet presAssocID="{28C47A64-195D-4A5F-B3F5-499DF972B3E2}" presName="space" presStyleCnt="0"/>
      <dgm:spPr/>
    </dgm:pt>
    <dgm:pt modelId="{9FBE33C4-5382-4D1C-A218-442645050A0A}" type="pres">
      <dgm:prSet presAssocID="{999C5309-8A8F-4699-B494-52D851FEE00C}" presName="compositeB" presStyleCnt="0"/>
      <dgm:spPr/>
    </dgm:pt>
    <dgm:pt modelId="{DCB5D89A-AE84-4EAE-954A-AC0ABD146D3F}" type="pres">
      <dgm:prSet presAssocID="{999C5309-8A8F-4699-B494-52D851FEE00C}" presName="textB" presStyleLbl="revTx" presStyleIdx="3" presStyleCnt="4">
        <dgm:presLayoutVars>
          <dgm:bulletEnabled val="1"/>
        </dgm:presLayoutVars>
      </dgm:prSet>
      <dgm:spPr/>
    </dgm:pt>
    <dgm:pt modelId="{D979D6E8-09CC-472D-960A-0702D29C3555}" type="pres">
      <dgm:prSet presAssocID="{999C5309-8A8F-4699-B494-52D851FEE00C}" presName="circleB" presStyleLbl="node1" presStyleIdx="3" presStyleCnt="4"/>
      <dgm:spPr/>
    </dgm:pt>
    <dgm:pt modelId="{A9B76A12-4B35-4B04-8208-3933275B5D56}" type="pres">
      <dgm:prSet presAssocID="{999C5309-8A8F-4699-B494-52D851FEE00C}" presName="spaceB" presStyleCnt="0"/>
      <dgm:spPr/>
    </dgm:pt>
  </dgm:ptLst>
  <dgm:cxnLst>
    <dgm:cxn modelId="{D21FFE1B-3AD5-466D-B499-57B319174A31}" srcId="{890D1DDA-2E46-4580-8AAB-4591BE796CAC}" destId="{999C5309-8A8F-4699-B494-52D851FEE00C}" srcOrd="3" destOrd="0" parTransId="{415A217C-2831-4FF5-8568-648B4019446E}" sibTransId="{1A101A9C-FA49-43C5-A26B-F91E17B4147E}"/>
    <dgm:cxn modelId="{1A8CCC27-04CC-48F5-9033-DA7F938EC58E}" srcId="{890D1DDA-2E46-4580-8AAB-4591BE796CAC}" destId="{1829ED2F-986A-4290-B395-E031936AB0D6}" srcOrd="2" destOrd="0" parTransId="{F1C3432B-2F11-46B5-8388-9C5D8E6044E8}" sibTransId="{28C47A64-195D-4A5F-B3F5-499DF972B3E2}"/>
    <dgm:cxn modelId="{59E34228-F117-46DE-98EB-68FA4C3AC425}" type="presOf" srcId="{999C5309-8A8F-4699-B494-52D851FEE00C}" destId="{DCB5D89A-AE84-4EAE-954A-AC0ABD146D3F}" srcOrd="0" destOrd="0" presId="urn:microsoft.com/office/officeart/2005/8/layout/hProcess11"/>
    <dgm:cxn modelId="{547C2A4C-37A0-4668-B39F-4E828616BC9C}" srcId="{890D1DDA-2E46-4580-8AAB-4591BE796CAC}" destId="{F1582BB5-089E-4D4B-A059-ABCABAA88B67}" srcOrd="1" destOrd="0" parTransId="{49EA177E-72B7-4937-BD3A-0423106A5CCF}" sibTransId="{9BECEDEB-015F-48A1-82DD-4C4DF395A73D}"/>
    <dgm:cxn modelId="{4436D565-E982-43D2-9B52-08EBA6DEF18C}" srcId="{890D1DDA-2E46-4580-8AAB-4591BE796CAC}" destId="{7BEFF0F9-5B5E-4F4C-87C0-3110F811E46B}" srcOrd="0" destOrd="0" parTransId="{5F01BC3E-EC7D-4DC2-91A4-A1F4B39A98A0}" sibTransId="{442F7F09-CF21-47FC-95DC-938A9D2F7529}"/>
    <dgm:cxn modelId="{6A351975-5CF9-4CC3-92B9-1B112928CB96}" type="presOf" srcId="{F1582BB5-089E-4D4B-A059-ABCABAA88B67}" destId="{3F590691-70CB-4AB6-B102-084744BD8AC6}" srcOrd="0" destOrd="0" presId="urn:microsoft.com/office/officeart/2005/8/layout/hProcess11"/>
    <dgm:cxn modelId="{EBAE25AB-EDF4-4503-A2DC-D22FAB8C6D71}" type="presOf" srcId="{890D1DDA-2E46-4580-8AAB-4591BE796CAC}" destId="{9A481808-83F6-4C46-B16D-2F0FA0C22265}" srcOrd="0" destOrd="0" presId="urn:microsoft.com/office/officeart/2005/8/layout/hProcess11"/>
    <dgm:cxn modelId="{53E654AD-C399-4973-BF92-AC9544172C37}" type="presOf" srcId="{7BEFF0F9-5B5E-4F4C-87C0-3110F811E46B}" destId="{FFFAAC3E-B395-4179-830E-62E4FCE6C29F}" srcOrd="0" destOrd="0" presId="urn:microsoft.com/office/officeart/2005/8/layout/hProcess11"/>
    <dgm:cxn modelId="{A716D7E4-4DF6-4BD9-A149-327D8E29200F}" type="presOf" srcId="{1829ED2F-986A-4290-B395-E031936AB0D6}" destId="{AB37A38F-0DE0-4AD1-89D1-FA2BC472A055}" srcOrd="0" destOrd="0" presId="urn:microsoft.com/office/officeart/2005/8/layout/hProcess11"/>
    <dgm:cxn modelId="{9D6A943F-C74E-45D7-ACB6-1956C7AD1805}" type="presParOf" srcId="{9A481808-83F6-4C46-B16D-2F0FA0C22265}" destId="{7D640852-3220-4E6B-8619-ED2F366BD912}" srcOrd="0" destOrd="0" presId="urn:microsoft.com/office/officeart/2005/8/layout/hProcess11"/>
    <dgm:cxn modelId="{D2FB44FD-94F0-45DF-8A5C-983209290507}" type="presParOf" srcId="{9A481808-83F6-4C46-B16D-2F0FA0C22265}" destId="{368AC962-15D9-4A50-8FEB-0D838CBE5924}" srcOrd="1" destOrd="0" presId="urn:microsoft.com/office/officeart/2005/8/layout/hProcess11"/>
    <dgm:cxn modelId="{2F1DE372-4D27-4084-879B-8A9C129F8387}" type="presParOf" srcId="{368AC962-15D9-4A50-8FEB-0D838CBE5924}" destId="{958AA80A-F9E7-41C0-A92A-76B26CB48254}" srcOrd="0" destOrd="0" presId="urn:microsoft.com/office/officeart/2005/8/layout/hProcess11"/>
    <dgm:cxn modelId="{52FD2966-33BC-4C99-AB32-044D100BEEF8}" type="presParOf" srcId="{958AA80A-F9E7-41C0-A92A-76B26CB48254}" destId="{FFFAAC3E-B395-4179-830E-62E4FCE6C29F}" srcOrd="0" destOrd="0" presId="urn:microsoft.com/office/officeart/2005/8/layout/hProcess11"/>
    <dgm:cxn modelId="{2E6DB242-0B5E-4510-9A1B-85C9C76E16E4}" type="presParOf" srcId="{958AA80A-F9E7-41C0-A92A-76B26CB48254}" destId="{C0BAFB6F-B69C-4085-B8E7-2C525C7D5064}" srcOrd="1" destOrd="0" presId="urn:microsoft.com/office/officeart/2005/8/layout/hProcess11"/>
    <dgm:cxn modelId="{F5F64506-419B-4DB8-9D11-9EBDA781479D}" type="presParOf" srcId="{958AA80A-F9E7-41C0-A92A-76B26CB48254}" destId="{5080A6C1-3A43-435C-966C-EDD107508BF3}" srcOrd="2" destOrd="0" presId="urn:microsoft.com/office/officeart/2005/8/layout/hProcess11"/>
    <dgm:cxn modelId="{F0D515F5-3A39-41A5-BEBC-8F653651C324}" type="presParOf" srcId="{368AC962-15D9-4A50-8FEB-0D838CBE5924}" destId="{71D0FBA7-20F4-4C7E-9F62-BCBEBAEF0C24}" srcOrd="1" destOrd="0" presId="urn:microsoft.com/office/officeart/2005/8/layout/hProcess11"/>
    <dgm:cxn modelId="{6B1A948F-44E5-4E39-92E1-81BD588882E5}" type="presParOf" srcId="{368AC962-15D9-4A50-8FEB-0D838CBE5924}" destId="{ED5DBD20-CFFD-4F2F-8CAF-084F2E7D693E}" srcOrd="2" destOrd="0" presId="urn:microsoft.com/office/officeart/2005/8/layout/hProcess11"/>
    <dgm:cxn modelId="{6D08AA22-F143-4249-BD33-5184264A047F}" type="presParOf" srcId="{ED5DBD20-CFFD-4F2F-8CAF-084F2E7D693E}" destId="{3F590691-70CB-4AB6-B102-084744BD8AC6}" srcOrd="0" destOrd="0" presId="urn:microsoft.com/office/officeart/2005/8/layout/hProcess11"/>
    <dgm:cxn modelId="{0D671684-44DC-4891-9F02-E50F6DA70A25}" type="presParOf" srcId="{ED5DBD20-CFFD-4F2F-8CAF-084F2E7D693E}" destId="{18B4DFCB-407E-4AB7-BD1D-0C6A92C05E8F}" srcOrd="1" destOrd="0" presId="urn:microsoft.com/office/officeart/2005/8/layout/hProcess11"/>
    <dgm:cxn modelId="{6FFA2376-CA6E-4270-92A6-173A77061C96}" type="presParOf" srcId="{ED5DBD20-CFFD-4F2F-8CAF-084F2E7D693E}" destId="{6E86B233-D4F7-4111-890A-47660F9F562F}" srcOrd="2" destOrd="0" presId="urn:microsoft.com/office/officeart/2005/8/layout/hProcess11"/>
    <dgm:cxn modelId="{8B70616E-92BB-4CA0-A091-0EB5A841AEA9}" type="presParOf" srcId="{368AC962-15D9-4A50-8FEB-0D838CBE5924}" destId="{8C9922CD-95B2-4122-A992-8C4918A5F6F3}" srcOrd="3" destOrd="0" presId="urn:microsoft.com/office/officeart/2005/8/layout/hProcess11"/>
    <dgm:cxn modelId="{576ECB30-1835-4583-8B42-BBBBF18E8AF4}" type="presParOf" srcId="{368AC962-15D9-4A50-8FEB-0D838CBE5924}" destId="{D13AF2CB-DADC-4203-99A9-F3174E45AC13}" srcOrd="4" destOrd="0" presId="urn:microsoft.com/office/officeart/2005/8/layout/hProcess11"/>
    <dgm:cxn modelId="{BEB26C46-FB16-4138-99A6-C409F46049D4}" type="presParOf" srcId="{D13AF2CB-DADC-4203-99A9-F3174E45AC13}" destId="{AB37A38F-0DE0-4AD1-89D1-FA2BC472A055}" srcOrd="0" destOrd="0" presId="urn:microsoft.com/office/officeart/2005/8/layout/hProcess11"/>
    <dgm:cxn modelId="{D847EE0B-4B00-438F-B9A4-74A9DCB34B94}" type="presParOf" srcId="{D13AF2CB-DADC-4203-99A9-F3174E45AC13}" destId="{3BFFE2D2-A749-45B0-A1DE-50B5D25FBAC5}" srcOrd="1" destOrd="0" presId="urn:microsoft.com/office/officeart/2005/8/layout/hProcess11"/>
    <dgm:cxn modelId="{FE3C54A0-09D5-4EB1-9857-50E57BF498D1}" type="presParOf" srcId="{D13AF2CB-DADC-4203-99A9-F3174E45AC13}" destId="{6E32B6B2-AB0A-432D-B5AC-7D78BDCFC5DA}" srcOrd="2" destOrd="0" presId="urn:microsoft.com/office/officeart/2005/8/layout/hProcess11"/>
    <dgm:cxn modelId="{E8CC2A95-F760-4796-A8E6-7D8A4B4097EF}" type="presParOf" srcId="{368AC962-15D9-4A50-8FEB-0D838CBE5924}" destId="{26525128-566C-44E1-A278-A95F27E760D1}" srcOrd="5" destOrd="0" presId="urn:microsoft.com/office/officeart/2005/8/layout/hProcess11"/>
    <dgm:cxn modelId="{51C639F1-A682-48E0-AEFB-B502A251AB65}" type="presParOf" srcId="{368AC962-15D9-4A50-8FEB-0D838CBE5924}" destId="{9FBE33C4-5382-4D1C-A218-442645050A0A}" srcOrd="6" destOrd="0" presId="urn:microsoft.com/office/officeart/2005/8/layout/hProcess11"/>
    <dgm:cxn modelId="{30960EDC-99DA-432F-8721-D73C895CDED2}" type="presParOf" srcId="{9FBE33C4-5382-4D1C-A218-442645050A0A}" destId="{DCB5D89A-AE84-4EAE-954A-AC0ABD146D3F}" srcOrd="0" destOrd="0" presId="urn:microsoft.com/office/officeart/2005/8/layout/hProcess11"/>
    <dgm:cxn modelId="{289F152C-3E07-4F41-8747-22CA24D4588F}" type="presParOf" srcId="{9FBE33C4-5382-4D1C-A218-442645050A0A}" destId="{D979D6E8-09CC-472D-960A-0702D29C3555}" srcOrd="1" destOrd="0" presId="urn:microsoft.com/office/officeart/2005/8/layout/hProcess11"/>
    <dgm:cxn modelId="{682B6E35-B366-4187-861F-DEF347B35C26}" type="presParOf" srcId="{9FBE33C4-5382-4D1C-A218-442645050A0A}" destId="{A9B76A12-4B35-4B04-8208-3933275B5D5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461E6B-77A6-4785-A5CF-FB31A06FE36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</dgm:pt>
    <dgm:pt modelId="{267EDBDD-99E1-4D2B-A2B8-A108EBCE6888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归纳思维</a:t>
          </a:r>
        </a:p>
      </dgm:t>
    </dgm:pt>
    <dgm:pt modelId="{95D828B2-1EC2-4621-A703-9507714ECA1A}" type="parTrans" cxnId="{0641B2C0-380A-4D13-9206-66090567459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C9C58-DCCF-4CC4-9F88-82FDCDC1A4E8}" type="sibTrans" cxnId="{0641B2C0-380A-4D13-9206-66090567459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2EEAC6-558C-4792-8354-7ECD41F03478}">
      <dgm:prSet phldrT="[文本]"/>
      <dgm:spPr/>
      <dgm:t>
        <a:bodyPr/>
        <a:lstStyle/>
        <a:p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并行思维</a:t>
          </a:r>
        </a:p>
      </dgm:t>
    </dgm:pt>
    <dgm:pt modelId="{F39D71E3-8035-4776-BCB3-1DE08F5374A9}" type="parTrans" cxnId="{30392379-0476-415B-8D98-A438195A84F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649512-271C-43B7-B78D-3B0C2610ED88}" type="sibTrans" cxnId="{30392379-0476-415B-8D98-A438195A84F4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0CCC6D-6C5D-4A74-95B3-CA3F2F8D8CDC}">
      <dgm:prSet phldrT="[文本]"/>
      <dgm:spPr/>
      <dgm:t>
        <a:bodyPr/>
        <a:lstStyle/>
        <a:p>
          <a:r>
            <a: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人的思维方式一般从一件事情开始，完成后再做另一件事情。这是自然选择，也是人的本能。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B2FA47-31CE-4116-85C8-1BE1EE9A027F}" type="parTrans" cxnId="{323491A6-EF75-478B-87AC-E46AB19674F3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8BBE8C-E06F-4AAE-ADFC-4C2E0470B097}" type="sibTrans" cxnId="{323491A6-EF75-478B-87AC-E46AB19674F3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9172E4-24F6-4465-B29D-055116D2A53F}">
      <dgm:prSet phldrT="[文本]"/>
      <dgm:spPr/>
      <dgm:t>
        <a:bodyPr/>
        <a:lstStyle/>
        <a:p>
          <a:r>
            <a: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是人处理外界信息的一种手段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EBFA7B-80A6-4646-8002-A82CD681027E}" type="parTrans" cxnId="{48F83F55-178E-43FB-9F3A-6EB7FD87ABA1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7DAFC-745A-4ABB-A04F-1CE26C4573D5}" type="sibTrans" cxnId="{48F83F55-178E-43FB-9F3A-6EB7FD87ABA1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A054CF-4635-4889-8195-763CC68D60F9}">
      <dgm:prSet/>
      <dgm:spPr/>
      <dgm:t>
        <a:bodyPr/>
        <a:lstStyle/>
        <a:p>
          <a:r>
            <a: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利用归纳思维，能够在短时间内对复杂的信息建立各种模式，只要熟记几个简单的模式，就能掌握无穷多个可能的事实</a:t>
          </a:r>
          <a:endParaRPr lang="en-US" altLang="zh-CN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3B87556-2B38-4897-BF1B-197762562320}" type="parTrans" cxnId="{77D2BBF2-9601-4BC2-A303-C7B07BE0B0AF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B3C1B53-2621-4F2E-B41A-692E949D68A9}" type="sibTrans" cxnId="{77D2BBF2-9601-4BC2-A303-C7B07BE0B0AF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DD807A-D866-479E-8C40-A359696C7073}">
      <dgm:prSet/>
      <dgm:spPr/>
      <dgm:t>
        <a:bodyPr/>
        <a:lstStyle/>
        <a:p>
          <a:r>
            <a:rPr lang="zh-CN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很多人学习新知识很快，就是因为归纳思维运用得当。</a:t>
          </a:r>
          <a:r>
            <a: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例如“举一反三”</a:t>
          </a:r>
          <a:endParaRPr lang="en-US" altLang="zh-CN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2606BC-088D-4345-B2EB-0B44C15AA0CF}" type="parTrans" cxnId="{B2478103-59D0-4D8D-A52A-E149D6257782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72956A-D342-4112-81ED-DC4FFB7C1483}" type="sibTrans" cxnId="{B2478103-59D0-4D8D-A52A-E149D6257782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3D1E2FD-ABEC-410B-8662-2219683D7474}">
      <dgm:prSet/>
      <dgm:spPr/>
      <dgm:t>
        <a:bodyPr/>
        <a:lstStyle/>
        <a:p>
          <a:r>
            <a:rPr lang="zh-CN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但是如果一个人负责一个团队，或者从事非常复杂的系统性问题研究时，必须学会同时思考几件事情</a:t>
          </a:r>
          <a:r>
            <a: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，这就是并行思维。</a:t>
          </a:r>
          <a:endParaRPr lang="en-US" altLang="zh-CN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8A050B2-CA34-4D0C-97FC-81B91B7258AD}" type="parTrans" cxnId="{15AE2908-8F79-443E-A32F-345469D99FA2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2109621-7C02-4C75-AC69-D1599DE6A577}" type="sibTrans" cxnId="{15AE2908-8F79-443E-A32F-345469D99FA2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7F64AA-773B-4B3E-B39E-92977C0BE80D}">
      <dgm:prSet/>
      <dgm:spPr/>
      <dgm:t>
        <a:bodyPr/>
        <a:lstStyle/>
        <a:p>
          <a:r>
            <a:rPr lang="zh-CN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我们并不是拥有多核的大脑，而是需要在不同的课题之间进行快速切换。</a:t>
          </a:r>
          <a:endParaRPr lang="zh-CN" altLang="en-US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EF5BAE-4038-4672-B704-6D5C39171029}" type="parTrans" cxnId="{82D5785C-1C40-434A-BBC6-9BFA3F1B20CE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B6C913-0831-4531-8D01-F9F1058F96AA}" type="sibTrans" cxnId="{82D5785C-1C40-434A-BBC6-9BFA3F1B20CE}">
      <dgm:prSet/>
      <dgm:spPr/>
      <dgm:t>
        <a:bodyPr/>
        <a:lstStyle/>
        <a:p>
          <a:endParaRPr lang="zh-CN" altLang="en-US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3EFAA-C703-484E-B1B7-0B460368B872}" type="pres">
      <dgm:prSet presAssocID="{43461E6B-77A6-4785-A5CF-FB31A06FE36D}" presName="layout" presStyleCnt="0">
        <dgm:presLayoutVars>
          <dgm:chMax/>
          <dgm:chPref/>
          <dgm:dir/>
          <dgm:resizeHandles/>
        </dgm:presLayoutVars>
      </dgm:prSet>
      <dgm:spPr/>
    </dgm:pt>
    <dgm:pt modelId="{51395FE6-7FC0-4E36-978D-7B6581ED22D4}" type="pres">
      <dgm:prSet presAssocID="{267EDBDD-99E1-4D2B-A2B8-A108EBCE6888}" presName="root" presStyleCnt="0">
        <dgm:presLayoutVars>
          <dgm:chMax/>
          <dgm:chPref/>
        </dgm:presLayoutVars>
      </dgm:prSet>
      <dgm:spPr/>
    </dgm:pt>
    <dgm:pt modelId="{FC3AE447-BC78-4144-994C-5C8D35065156}" type="pres">
      <dgm:prSet presAssocID="{267EDBDD-99E1-4D2B-A2B8-A108EBCE6888}" presName="rootComposite" presStyleCnt="0">
        <dgm:presLayoutVars/>
      </dgm:prSet>
      <dgm:spPr/>
    </dgm:pt>
    <dgm:pt modelId="{F601C3D5-8CE3-485A-BAFA-81C5A530DC1F}" type="pres">
      <dgm:prSet presAssocID="{267EDBDD-99E1-4D2B-A2B8-A108EBCE6888}" presName="ParentAccent" presStyleLbl="alignNode1" presStyleIdx="0" presStyleCnt="2"/>
      <dgm:spPr/>
    </dgm:pt>
    <dgm:pt modelId="{6663C1CC-45B5-4BDE-A4BC-4F97F74686F5}" type="pres">
      <dgm:prSet presAssocID="{267EDBDD-99E1-4D2B-A2B8-A108EBCE6888}" presName="ParentSmallAccent" presStyleLbl="fgAcc1" presStyleIdx="0" presStyleCnt="2"/>
      <dgm:spPr/>
    </dgm:pt>
    <dgm:pt modelId="{1C19B9B0-2F36-4982-8E23-EB04CE113766}" type="pres">
      <dgm:prSet presAssocID="{267EDBDD-99E1-4D2B-A2B8-A108EBCE6888}" presName="Parent" presStyleLbl="revTx" presStyleIdx="0" presStyleCnt="8">
        <dgm:presLayoutVars>
          <dgm:chMax/>
          <dgm:chPref val="4"/>
          <dgm:bulletEnabled val="1"/>
        </dgm:presLayoutVars>
      </dgm:prSet>
      <dgm:spPr/>
    </dgm:pt>
    <dgm:pt modelId="{A2152BF4-875C-4953-9A02-3B7E96555C8D}" type="pres">
      <dgm:prSet presAssocID="{267EDBDD-99E1-4D2B-A2B8-A108EBCE6888}" presName="childShape" presStyleCnt="0">
        <dgm:presLayoutVars>
          <dgm:chMax val="0"/>
          <dgm:chPref val="0"/>
        </dgm:presLayoutVars>
      </dgm:prSet>
      <dgm:spPr/>
    </dgm:pt>
    <dgm:pt modelId="{78B6A053-1283-46CB-8A48-23889BE87346}" type="pres">
      <dgm:prSet presAssocID="{9F9172E4-24F6-4465-B29D-055116D2A53F}" presName="childComposite" presStyleCnt="0">
        <dgm:presLayoutVars>
          <dgm:chMax val="0"/>
          <dgm:chPref val="0"/>
        </dgm:presLayoutVars>
      </dgm:prSet>
      <dgm:spPr/>
    </dgm:pt>
    <dgm:pt modelId="{84D7EB08-EE2E-45CD-AAE3-92D57F1ACE4A}" type="pres">
      <dgm:prSet presAssocID="{9F9172E4-24F6-4465-B29D-055116D2A53F}" presName="ChildAccent" presStyleLbl="solidFgAcc1" presStyleIdx="0" presStyleCnt="6"/>
      <dgm:spPr/>
    </dgm:pt>
    <dgm:pt modelId="{2F03482D-0DCF-4AF0-B5D7-F1F979D5A124}" type="pres">
      <dgm:prSet presAssocID="{9F9172E4-24F6-4465-B29D-055116D2A53F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A5BB73AD-F106-41B6-96BD-FDD51C46E7CB}" type="pres">
      <dgm:prSet presAssocID="{6FA054CF-4635-4889-8195-763CC68D60F9}" presName="childComposite" presStyleCnt="0">
        <dgm:presLayoutVars>
          <dgm:chMax val="0"/>
          <dgm:chPref val="0"/>
        </dgm:presLayoutVars>
      </dgm:prSet>
      <dgm:spPr/>
    </dgm:pt>
    <dgm:pt modelId="{57687FC2-1720-4516-8476-8878DB010B71}" type="pres">
      <dgm:prSet presAssocID="{6FA054CF-4635-4889-8195-763CC68D60F9}" presName="ChildAccent" presStyleLbl="solidFgAcc1" presStyleIdx="1" presStyleCnt="6"/>
      <dgm:spPr/>
    </dgm:pt>
    <dgm:pt modelId="{6BC5FF70-C053-4212-B733-A4A97F9CBF0F}" type="pres">
      <dgm:prSet presAssocID="{6FA054CF-4635-4889-8195-763CC68D60F9}" presName="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91A8B96A-52F5-469D-84BA-1C80F69D576A}" type="pres">
      <dgm:prSet presAssocID="{FCDD807A-D866-479E-8C40-A359696C7073}" presName="childComposite" presStyleCnt="0">
        <dgm:presLayoutVars>
          <dgm:chMax val="0"/>
          <dgm:chPref val="0"/>
        </dgm:presLayoutVars>
      </dgm:prSet>
      <dgm:spPr/>
    </dgm:pt>
    <dgm:pt modelId="{5C2527C2-D318-48A1-BC19-007CFEE2090E}" type="pres">
      <dgm:prSet presAssocID="{FCDD807A-D866-479E-8C40-A359696C7073}" presName="ChildAccent" presStyleLbl="solidFgAcc1" presStyleIdx="2" presStyleCnt="6"/>
      <dgm:spPr/>
    </dgm:pt>
    <dgm:pt modelId="{5CF6C3BB-0F2A-4C23-B4F4-63696DA5004C}" type="pres">
      <dgm:prSet presAssocID="{FCDD807A-D866-479E-8C40-A359696C7073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868A7A3-37AA-4109-A5EB-2ACD01078679}" type="pres">
      <dgm:prSet presAssocID="{282EEAC6-558C-4792-8354-7ECD41F03478}" presName="root" presStyleCnt="0">
        <dgm:presLayoutVars>
          <dgm:chMax/>
          <dgm:chPref/>
        </dgm:presLayoutVars>
      </dgm:prSet>
      <dgm:spPr/>
    </dgm:pt>
    <dgm:pt modelId="{D8BCD16E-7C23-42A2-B2FA-EFEFDCC924D9}" type="pres">
      <dgm:prSet presAssocID="{282EEAC6-558C-4792-8354-7ECD41F03478}" presName="rootComposite" presStyleCnt="0">
        <dgm:presLayoutVars/>
      </dgm:prSet>
      <dgm:spPr/>
    </dgm:pt>
    <dgm:pt modelId="{98EAAF12-62C6-498F-B6EC-DE733E30A09A}" type="pres">
      <dgm:prSet presAssocID="{282EEAC6-558C-4792-8354-7ECD41F03478}" presName="ParentAccent" presStyleLbl="alignNode1" presStyleIdx="1" presStyleCnt="2"/>
      <dgm:spPr/>
    </dgm:pt>
    <dgm:pt modelId="{5B348309-DA04-4708-AB4D-07B81927E521}" type="pres">
      <dgm:prSet presAssocID="{282EEAC6-558C-4792-8354-7ECD41F03478}" presName="ParentSmallAccent" presStyleLbl="fgAcc1" presStyleIdx="1" presStyleCnt="2"/>
      <dgm:spPr/>
    </dgm:pt>
    <dgm:pt modelId="{0B32E8BC-39FF-4988-9E06-3E137D2E8570}" type="pres">
      <dgm:prSet presAssocID="{282EEAC6-558C-4792-8354-7ECD41F03478}" presName="Parent" presStyleLbl="revTx" presStyleIdx="4" presStyleCnt="8">
        <dgm:presLayoutVars>
          <dgm:chMax/>
          <dgm:chPref val="4"/>
          <dgm:bulletEnabled val="1"/>
        </dgm:presLayoutVars>
      </dgm:prSet>
      <dgm:spPr/>
    </dgm:pt>
    <dgm:pt modelId="{410D1EBB-4371-4082-953E-405CD2C98791}" type="pres">
      <dgm:prSet presAssocID="{282EEAC6-558C-4792-8354-7ECD41F03478}" presName="childShape" presStyleCnt="0">
        <dgm:presLayoutVars>
          <dgm:chMax val="0"/>
          <dgm:chPref val="0"/>
        </dgm:presLayoutVars>
      </dgm:prSet>
      <dgm:spPr/>
    </dgm:pt>
    <dgm:pt modelId="{DD86A56E-9666-4EBC-8D71-8F796B51A8EF}" type="pres">
      <dgm:prSet presAssocID="{8A0CCC6D-6C5D-4A74-95B3-CA3F2F8D8CDC}" presName="childComposite" presStyleCnt="0">
        <dgm:presLayoutVars>
          <dgm:chMax val="0"/>
          <dgm:chPref val="0"/>
        </dgm:presLayoutVars>
      </dgm:prSet>
      <dgm:spPr/>
    </dgm:pt>
    <dgm:pt modelId="{D76418E7-1B04-435B-BA5D-0A91E5F676DB}" type="pres">
      <dgm:prSet presAssocID="{8A0CCC6D-6C5D-4A74-95B3-CA3F2F8D8CDC}" presName="ChildAccent" presStyleLbl="solidFgAcc1" presStyleIdx="3" presStyleCnt="6"/>
      <dgm:spPr/>
    </dgm:pt>
    <dgm:pt modelId="{DA0B2844-975C-45B0-811A-9C12451D498E}" type="pres">
      <dgm:prSet presAssocID="{8A0CCC6D-6C5D-4A74-95B3-CA3F2F8D8CDC}" presName="Child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21C5C97C-1860-4356-965C-CB2A27E58544}" type="pres">
      <dgm:prSet presAssocID="{73D1E2FD-ABEC-410B-8662-2219683D7474}" presName="childComposite" presStyleCnt="0">
        <dgm:presLayoutVars>
          <dgm:chMax val="0"/>
          <dgm:chPref val="0"/>
        </dgm:presLayoutVars>
      </dgm:prSet>
      <dgm:spPr/>
    </dgm:pt>
    <dgm:pt modelId="{CB099986-C14C-4246-B675-A6D7A7673856}" type="pres">
      <dgm:prSet presAssocID="{73D1E2FD-ABEC-410B-8662-2219683D7474}" presName="ChildAccent" presStyleLbl="solidFgAcc1" presStyleIdx="4" presStyleCnt="6"/>
      <dgm:spPr/>
    </dgm:pt>
    <dgm:pt modelId="{4ED671E7-8CBC-4D95-B151-498B87078BC3}" type="pres">
      <dgm:prSet presAssocID="{73D1E2FD-ABEC-410B-8662-2219683D7474}" presName="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62CE3710-70CE-42B8-90EA-454B94D98CEB}" type="pres">
      <dgm:prSet presAssocID="{D17F64AA-773B-4B3E-B39E-92977C0BE80D}" presName="childComposite" presStyleCnt="0">
        <dgm:presLayoutVars>
          <dgm:chMax val="0"/>
          <dgm:chPref val="0"/>
        </dgm:presLayoutVars>
      </dgm:prSet>
      <dgm:spPr/>
    </dgm:pt>
    <dgm:pt modelId="{55442477-6FDB-4C4F-B422-357299273502}" type="pres">
      <dgm:prSet presAssocID="{D17F64AA-773B-4B3E-B39E-92977C0BE80D}" presName="ChildAccent" presStyleLbl="solidFgAcc1" presStyleIdx="5" presStyleCnt="6"/>
      <dgm:spPr/>
    </dgm:pt>
    <dgm:pt modelId="{71480E70-4B26-4E41-A833-931F8465BFFE}" type="pres">
      <dgm:prSet presAssocID="{D17F64AA-773B-4B3E-B39E-92977C0BE80D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B2478103-59D0-4D8D-A52A-E149D6257782}" srcId="{267EDBDD-99E1-4D2B-A2B8-A108EBCE6888}" destId="{FCDD807A-D866-479E-8C40-A359696C7073}" srcOrd="2" destOrd="0" parTransId="{EA2606BC-088D-4345-B2EB-0B44C15AA0CF}" sibTransId="{2072956A-D342-4112-81ED-DC4FFB7C1483}"/>
    <dgm:cxn modelId="{15AE2908-8F79-443E-A32F-345469D99FA2}" srcId="{282EEAC6-558C-4792-8354-7ECD41F03478}" destId="{73D1E2FD-ABEC-410B-8662-2219683D7474}" srcOrd="1" destOrd="0" parTransId="{C8A050B2-CA34-4D0C-97FC-81B91B7258AD}" sibTransId="{92109621-7C02-4C75-AC69-D1599DE6A577}"/>
    <dgm:cxn modelId="{2B2BDA27-EE74-4208-B5CC-EE48FD0A500C}" type="presOf" srcId="{D17F64AA-773B-4B3E-B39E-92977C0BE80D}" destId="{71480E70-4B26-4E41-A833-931F8465BFFE}" srcOrd="0" destOrd="0" presId="urn:microsoft.com/office/officeart/2008/layout/SquareAccentList"/>
    <dgm:cxn modelId="{5A054A50-3FA7-415A-8363-F41A4412BBCC}" type="presOf" srcId="{8A0CCC6D-6C5D-4A74-95B3-CA3F2F8D8CDC}" destId="{DA0B2844-975C-45B0-811A-9C12451D498E}" srcOrd="0" destOrd="0" presId="urn:microsoft.com/office/officeart/2008/layout/SquareAccentList"/>
    <dgm:cxn modelId="{48F83F55-178E-43FB-9F3A-6EB7FD87ABA1}" srcId="{267EDBDD-99E1-4D2B-A2B8-A108EBCE6888}" destId="{9F9172E4-24F6-4465-B29D-055116D2A53F}" srcOrd="0" destOrd="0" parTransId="{39EBFA7B-80A6-4646-8002-A82CD681027E}" sibTransId="{E5E7DAFC-745A-4ABB-A04F-1CE26C4573D5}"/>
    <dgm:cxn modelId="{82D5785C-1C40-434A-BBC6-9BFA3F1B20CE}" srcId="{282EEAC6-558C-4792-8354-7ECD41F03478}" destId="{D17F64AA-773B-4B3E-B39E-92977C0BE80D}" srcOrd="2" destOrd="0" parTransId="{13EF5BAE-4038-4672-B704-6D5C39171029}" sibTransId="{98B6C913-0831-4531-8D01-F9F1058F96AA}"/>
    <dgm:cxn modelId="{BEE50A61-AC27-41B7-9C13-103F06C8D3C9}" type="presOf" srcId="{267EDBDD-99E1-4D2B-A2B8-A108EBCE6888}" destId="{1C19B9B0-2F36-4982-8E23-EB04CE113766}" srcOrd="0" destOrd="0" presId="urn:microsoft.com/office/officeart/2008/layout/SquareAccentList"/>
    <dgm:cxn modelId="{30392379-0476-415B-8D98-A438195A84F4}" srcId="{43461E6B-77A6-4785-A5CF-FB31A06FE36D}" destId="{282EEAC6-558C-4792-8354-7ECD41F03478}" srcOrd="1" destOrd="0" parTransId="{F39D71E3-8035-4776-BCB3-1DE08F5374A9}" sibTransId="{1E649512-271C-43B7-B78D-3B0C2610ED88}"/>
    <dgm:cxn modelId="{0D8FFA7C-FE5E-4E03-9A80-630FA7BA31FB}" type="presOf" srcId="{9F9172E4-24F6-4465-B29D-055116D2A53F}" destId="{2F03482D-0DCF-4AF0-B5D7-F1F979D5A124}" srcOrd="0" destOrd="0" presId="urn:microsoft.com/office/officeart/2008/layout/SquareAccentList"/>
    <dgm:cxn modelId="{AC289596-3A13-4A6A-9B93-AA63C01B5B92}" type="presOf" srcId="{43461E6B-77A6-4785-A5CF-FB31A06FE36D}" destId="{B033EFAA-C703-484E-B1B7-0B460368B872}" srcOrd="0" destOrd="0" presId="urn:microsoft.com/office/officeart/2008/layout/SquareAccentList"/>
    <dgm:cxn modelId="{323491A6-EF75-478B-87AC-E46AB19674F3}" srcId="{282EEAC6-558C-4792-8354-7ECD41F03478}" destId="{8A0CCC6D-6C5D-4A74-95B3-CA3F2F8D8CDC}" srcOrd="0" destOrd="0" parTransId="{DEB2FA47-31CE-4116-85C8-1BE1EE9A027F}" sibTransId="{D98BBE8C-E06F-4AAE-ADFC-4C2E0470B097}"/>
    <dgm:cxn modelId="{D72696B3-1279-4747-80A3-3A85EC6FB0F2}" type="presOf" srcId="{6FA054CF-4635-4889-8195-763CC68D60F9}" destId="{6BC5FF70-C053-4212-B733-A4A97F9CBF0F}" srcOrd="0" destOrd="0" presId="urn:microsoft.com/office/officeart/2008/layout/SquareAccentList"/>
    <dgm:cxn modelId="{726C0FB4-26AA-45D6-A4BE-016612386B63}" type="presOf" srcId="{FCDD807A-D866-479E-8C40-A359696C7073}" destId="{5CF6C3BB-0F2A-4C23-B4F4-63696DA5004C}" srcOrd="0" destOrd="0" presId="urn:microsoft.com/office/officeart/2008/layout/SquareAccentList"/>
    <dgm:cxn modelId="{0641B2C0-380A-4D13-9206-660905674594}" srcId="{43461E6B-77A6-4785-A5CF-FB31A06FE36D}" destId="{267EDBDD-99E1-4D2B-A2B8-A108EBCE6888}" srcOrd="0" destOrd="0" parTransId="{95D828B2-1EC2-4621-A703-9507714ECA1A}" sibTransId="{2EBC9C58-DCCF-4CC4-9F88-82FDCDC1A4E8}"/>
    <dgm:cxn modelId="{AB66B4C7-FC7F-4E4C-910E-3722ABE71584}" type="presOf" srcId="{73D1E2FD-ABEC-410B-8662-2219683D7474}" destId="{4ED671E7-8CBC-4D95-B151-498B87078BC3}" srcOrd="0" destOrd="0" presId="urn:microsoft.com/office/officeart/2008/layout/SquareAccentList"/>
    <dgm:cxn modelId="{58A7D9F1-EADB-44B1-BEAB-EF1CBFFE3B3C}" type="presOf" srcId="{282EEAC6-558C-4792-8354-7ECD41F03478}" destId="{0B32E8BC-39FF-4988-9E06-3E137D2E8570}" srcOrd="0" destOrd="0" presId="urn:microsoft.com/office/officeart/2008/layout/SquareAccentList"/>
    <dgm:cxn modelId="{77D2BBF2-9601-4BC2-A303-C7B07BE0B0AF}" srcId="{267EDBDD-99E1-4D2B-A2B8-A108EBCE6888}" destId="{6FA054CF-4635-4889-8195-763CC68D60F9}" srcOrd="1" destOrd="0" parTransId="{53B87556-2B38-4897-BF1B-197762562320}" sibTransId="{7B3C1B53-2621-4F2E-B41A-692E949D68A9}"/>
    <dgm:cxn modelId="{96715263-3104-4C9D-8DDA-279E3B63E17E}" type="presParOf" srcId="{B033EFAA-C703-484E-B1B7-0B460368B872}" destId="{51395FE6-7FC0-4E36-978D-7B6581ED22D4}" srcOrd="0" destOrd="0" presId="urn:microsoft.com/office/officeart/2008/layout/SquareAccentList"/>
    <dgm:cxn modelId="{3FCF4770-1CF2-468B-B8B1-D8C9F550969C}" type="presParOf" srcId="{51395FE6-7FC0-4E36-978D-7B6581ED22D4}" destId="{FC3AE447-BC78-4144-994C-5C8D35065156}" srcOrd="0" destOrd="0" presId="urn:microsoft.com/office/officeart/2008/layout/SquareAccentList"/>
    <dgm:cxn modelId="{2606C64C-CBA2-4670-8D4A-CB3A691AEEBB}" type="presParOf" srcId="{FC3AE447-BC78-4144-994C-5C8D35065156}" destId="{F601C3D5-8CE3-485A-BAFA-81C5A530DC1F}" srcOrd="0" destOrd="0" presId="urn:microsoft.com/office/officeart/2008/layout/SquareAccentList"/>
    <dgm:cxn modelId="{5676135D-66CA-48A4-A271-0642065E0150}" type="presParOf" srcId="{FC3AE447-BC78-4144-994C-5C8D35065156}" destId="{6663C1CC-45B5-4BDE-A4BC-4F97F74686F5}" srcOrd="1" destOrd="0" presId="urn:microsoft.com/office/officeart/2008/layout/SquareAccentList"/>
    <dgm:cxn modelId="{4E179676-0CE3-458D-B3AF-3087A9E2B8CB}" type="presParOf" srcId="{FC3AE447-BC78-4144-994C-5C8D35065156}" destId="{1C19B9B0-2F36-4982-8E23-EB04CE113766}" srcOrd="2" destOrd="0" presId="urn:microsoft.com/office/officeart/2008/layout/SquareAccentList"/>
    <dgm:cxn modelId="{9900B746-93BD-4591-A63A-FFE04DCAD6DF}" type="presParOf" srcId="{51395FE6-7FC0-4E36-978D-7B6581ED22D4}" destId="{A2152BF4-875C-4953-9A02-3B7E96555C8D}" srcOrd="1" destOrd="0" presId="urn:microsoft.com/office/officeart/2008/layout/SquareAccentList"/>
    <dgm:cxn modelId="{CCE2E203-348F-4B80-9864-0AB395648088}" type="presParOf" srcId="{A2152BF4-875C-4953-9A02-3B7E96555C8D}" destId="{78B6A053-1283-46CB-8A48-23889BE87346}" srcOrd="0" destOrd="0" presId="urn:microsoft.com/office/officeart/2008/layout/SquareAccentList"/>
    <dgm:cxn modelId="{7B3DB08C-B6F2-4191-B781-E627FBED3234}" type="presParOf" srcId="{78B6A053-1283-46CB-8A48-23889BE87346}" destId="{84D7EB08-EE2E-45CD-AAE3-92D57F1ACE4A}" srcOrd="0" destOrd="0" presId="urn:microsoft.com/office/officeart/2008/layout/SquareAccentList"/>
    <dgm:cxn modelId="{F2125FBC-7DC8-4A8E-B623-E4547BF22D45}" type="presParOf" srcId="{78B6A053-1283-46CB-8A48-23889BE87346}" destId="{2F03482D-0DCF-4AF0-B5D7-F1F979D5A124}" srcOrd="1" destOrd="0" presId="urn:microsoft.com/office/officeart/2008/layout/SquareAccentList"/>
    <dgm:cxn modelId="{E54779E7-0535-4414-AD2F-52AF410EC3B1}" type="presParOf" srcId="{A2152BF4-875C-4953-9A02-3B7E96555C8D}" destId="{A5BB73AD-F106-41B6-96BD-FDD51C46E7CB}" srcOrd="1" destOrd="0" presId="urn:microsoft.com/office/officeart/2008/layout/SquareAccentList"/>
    <dgm:cxn modelId="{EB435A27-CBB4-451E-8665-0AFCBCB6DB09}" type="presParOf" srcId="{A5BB73AD-F106-41B6-96BD-FDD51C46E7CB}" destId="{57687FC2-1720-4516-8476-8878DB010B71}" srcOrd="0" destOrd="0" presId="urn:microsoft.com/office/officeart/2008/layout/SquareAccentList"/>
    <dgm:cxn modelId="{6BFFD587-1639-40B9-9560-291265EC9B54}" type="presParOf" srcId="{A5BB73AD-F106-41B6-96BD-FDD51C46E7CB}" destId="{6BC5FF70-C053-4212-B733-A4A97F9CBF0F}" srcOrd="1" destOrd="0" presId="urn:microsoft.com/office/officeart/2008/layout/SquareAccentList"/>
    <dgm:cxn modelId="{24F7A6BE-29D8-4E35-9433-F44E87E9D64A}" type="presParOf" srcId="{A2152BF4-875C-4953-9A02-3B7E96555C8D}" destId="{91A8B96A-52F5-469D-84BA-1C80F69D576A}" srcOrd="2" destOrd="0" presId="urn:microsoft.com/office/officeart/2008/layout/SquareAccentList"/>
    <dgm:cxn modelId="{AFC9B70B-2661-4EF1-B6F7-D7CA776D902B}" type="presParOf" srcId="{91A8B96A-52F5-469D-84BA-1C80F69D576A}" destId="{5C2527C2-D318-48A1-BC19-007CFEE2090E}" srcOrd="0" destOrd="0" presId="urn:microsoft.com/office/officeart/2008/layout/SquareAccentList"/>
    <dgm:cxn modelId="{466CE532-8370-4F33-A98B-175EC20E374C}" type="presParOf" srcId="{91A8B96A-52F5-469D-84BA-1C80F69D576A}" destId="{5CF6C3BB-0F2A-4C23-B4F4-63696DA5004C}" srcOrd="1" destOrd="0" presId="urn:microsoft.com/office/officeart/2008/layout/SquareAccentList"/>
    <dgm:cxn modelId="{E138825D-EF8D-4EC9-AADF-4BC4530D98D9}" type="presParOf" srcId="{B033EFAA-C703-484E-B1B7-0B460368B872}" destId="{5868A7A3-37AA-4109-A5EB-2ACD01078679}" srcOrd="1" destOrd="0" presId="urn:microsoft.com/office/officeart/2008/layout/SquareAccentList"/>
    <dgm:cxn modelId="{30C5571F-D4C3-41F6-9FD1-89D8AD406983}" type="presParOf" srcId="{5868A7A3-37AA-4109-A5EB-2ACD01078679}" destId="{D8BCD16E-7C23-42A2-B2FA-EFEFDCC924D9}" srcOrd="0" destOrd="0" presId="urn:microsoft.com/office/officeart/2008/layout/SquareAccentList"/>
    <dgm:cxn modelId="{DBB1A6B8-422B-426F-ACA5-D63EA8E68A50}" type="presParOf" srcId="{D8BCD16E-7C23-42A2-B2FA-EFEFDCC924D9}" destId="{98EAAF12-62C6-498F-B6EC-DE733E30A09A}" srcOrd="0" destOrd="0" presId="urn:microsoft.com/office/officeart/2008/layout/SquareAccentList"/>
    <dgm:cxn modelId="{DC092813-B473-468C-A780-55EF9E412ADC}" type="presParOf" srcId="{D8BCD16E-7C23-42A2-B2FA-EFEFDCC924D9}" destId="{5B348309-DA04-4708-AB4D-07B81927E521}" srcOrd="1" destOrd="0" presId="urn:microsoft.com/office/officeart/2008/layout/SquareAccentList"/>
    <dgm:cxn modelId="{D1AAB2C5-A9D6-49C8-B451-597D629A37EB}" type="presParOf" srcId="{D8BCD16E-7C23-42A2-B2FA-EFEFDCC924D9}" destId="{0B32E8BC-39FF-4988-9E06-3E137D2E8570}" srcOrd="2" destOrd="0" presId="urn:microsoft.com/office/officeart/2008/layout/SquareAccentList"/>
    <dgm:cxn modelId="{DC5B19EE-EBC5-481B-A8F4-65CA9C8FEFC7}" type="presParOf" srcId="{5868A7A3-37AA-4109-A5EB-2ACD01078679}" destId="{410D1EBB-4371-4082-953E-405CD2C98791}" srcOrd="1" destOrd="0" presId="urn:microsoft.com/office/officeart/2008/layout/SquareAccentList"/>
    <dgm:cxn modelId="{275BD1F1-1115-4E74-BAC3-8049A8DD6D4E}" type="presParOf" srcId="{410D1EBB-4371-4082-953E-405CD2C98791}" destId="{DD86A56E-9666-4EBC-8D71-8F796B51A8EF}" srcOrd="0" destOrd="0" presId="urn:microsoft.com/office/officeart/2008/layout/SquareAccentList"/>
    <dgm:cxn modelId="{7B515B66-64B3-4664-97F9-871C80D82E34}" type="presParOf" srcId="{DD86A56E-9666-4EBC-8D71-8F796B51A8EF}" destId="{D76418E7-1B04-435B-BA5D-0A91E5F676DB}" srcOrd="0" destOrd="0" presId="urn:microsoft.com/office/officeart/2008/layout/SquareAccentList"/>
    <dgm:cxn modelId="{0D024A5D-C79F-4152-9825-8EC697A94DF9}" type="presParOf" srcId="{DD86A56E-9666-4EBC-8D71-8F796B51A8EF}" destId="{DA0B2844-975C-45B0-811A-9C12451D498E}" srcOrd="1" destOrd="0" presId="urn:microsoft.com/office/officeart/2008/layout/SquareAccentList"/>
    <dgm:cxn modelId="{8DDF6DD3-4167-410A-822F-823821C45AB3}" type="presParOf" srcId="{410D1EBB-4371-4082-953E-405CD2C98791}" destId="{21C5C97C-1860-4356-965C-CB2A27E58544}" srcOrd="1" destOrd="0" presId="urn:microsoft.com/office/officeart/2008/layout/SquareAccentList"/>
    <dgm:cxn modelId="{F4041FA1-8EEA-43B2-A5C3-FCE627F56B29}" type="presParOf" srcId="{21C5C97C-1860-4356-965C-CB2A27E58544}" destId="{CB099986-C14C-4246-B675-A6D7A7673856}" srcOrd="0" destOrd="0" presId="urn:microsoft.com/office/officeart/2008/layout/SquareAccentList"/>
    <dgm:cxn modelId="{E4C6D101-9CC0-4C42-80B8-8911578FC1AE}" type="presParOf" srcId="{21C5C97C-1860-4356-965C-CB2A27E58544}" destId="{4ED671E7-8CBC-4D95-B151-498B87078BC3}" srcOrd="1" destOrd="0" presId="urn:microsoft.com/office/officeart/2008/layout/SquareAccentList"/>
    <dgm:cxn modelId="{DB6402D7-CBE4-40BF-A8C0-AA5F23AD7839}" type="presParOf" srcId="{410D1EBB-4371-4082-953E-405CD2C98791}" destId="{62CE3710-70CE-42B8-90EA-454B94D98CEB}" srcOrd="2" destOrd="0" presId="urn:microsoft.com/office/officeart/2008/layout/SquareAccentList"/>
    <dgm:cxn modelId="{92F2FBB2-5E90-4A8E-9C15-3DD9863CDBE2}" type="presParOf" srcId="{62CE3710-70CE-42B8-90EA-454B94D98CEB}" destId="{55442477-6FDB-4C4F-B422-357299273502}" srcOrd="0" destOrd="0" presId="urn:microsoft.com/office/officeart/2008/layout/SquareAccentList"/>
    <dgm:cxn modelId="{491899E3-ACD0-449D-99BB-0E1EA3ACB025}" type="presParOf" srcId="{62CE3710-70CE-42B8-90EA-454B94D98CEB}" destId="{71480E70-4B26-4E41-A833-931F8465BFF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461E6B-77A6-4785-A5CF-FB31A06FE36D}" type="doc">
      <dgm:prSet loTypeId="urn:microsoft.com/office/officeart/2008/layout/SquareAccentList" loCatId="list" qsTypeId="urn:microsoft.com/office/officeart/2005/8/quickstyle/simple1" qsCatId="simple" csTypeId="urn:microsoft.com/office/officeart/2005/8/colors/accent1_2" csCatId="accent1" phldr="1"/>
      <dgm:spPr/>
    </dgm:pt>
    <dgm:pt modelId="{267EDBDD-99E1-4D2B-A2B8-A108EBCE6888}">
      <dgm:prSet phldrT="[文本]" custT="1"/>
      <dgm:spPr/>
      <dgm:t>
        <a:bodyPr/>
        <a:lstStyle/>
        <a:p>
          <a:r>
            <a:rPr lang="zh-CN" altLang="en-US" sz="5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科学思维</a:t>
          </a:r>
        </a:p>
      </dgm:t>
    </dgm:pt>
    <dgm:pt modelId="{95D828B2-1EC2-4621-A703-9507714ECA1A}" type="parTrans" cxnId="{0641B2C0-380A-4D13-9206-66090567459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BC9C58-DCCF-4CC4-9F88-82FDCDC1A4E8}" type="sibTrans" cxnId="{0641B2C0-380A-4D13-9206-660905674594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9172E4-24F6-4465-B29D-055116D2A53F}">
      <dgm:prSet phldrT="[文本]" custT="1"/>
      <dgm:spPr/>
      <dgm:t>
        <a:bodyPr/>
        <a:lstStyle/>
        <a:p>
          <a:r>
            <a: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通常是指理性认识及其过程，即经过感性阶段获得的大量材料，通过整理和改造，形成概念、判断和推理，以便反映事物的本质和规律。</a:t>
          </a:r>
        </a:p>
      </dgm:t>
    </dgm:pt>
    <dgm:pt modelId="{39EBFA7B-80A6-4646-8002-A82CD681027E}" type="parTrans" cxnId="{48F83F55-178E-43FB-9F3A-6EB7FD87ABA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7DAFC-745A-4ABB-A04F-1CE26C4573D5}" type="sibTrans" cxnId="{48F83F55-178E-43FB-9F3A-6EB7FD87ABA1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4B17CA-7858-4B0D-B5B2-D661E85BB6F6}">
      <dgm:prSet custT="1"/>
      <dgm:spPr/>
      <dgm:t>
        <a:bodyPr/>
        <a:lstStyle/>
        <a:p>
          <a:r>
            <a:rPr lang="zh-CN" altLang="en-US" sz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科学思维是指人脑对自然界中事物的本质属性、内在规律及自然界中事物之间的联系和相互关系所做的有意识的、概括的、间接的和能动的反映，该反映以科学知识和经验为中介，体现为对多变量因果系统的信息加工过程。</a:t>
          </a:r>
          <a:endParaRPr lang="en-US" altLang="zh-CN" sz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8CC03A8-CD90-4E33-861F-20E075D5C85F}" type="parTrans" cxnId="{0D7ACF79-1502-468D-BC4E-83AE7F0A0B67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C49842-0D25-4EEB-8960-544A441AA6F2}" type="sibTrans" cxnId="{0D7ACF79-1502-468D-BC4E-83AE7F0A0B67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3B3D366-FBE9-4EEA-ADF0-5280746027D9}">
      <dgm:prSet custT="1"/>
      <dgm:spPr/>
      <dgm:t>
        <a:bodyPr/>
        <a:lstStyle/>
        <a:p>
          <a:r>
            <a:rPr lang="zh-CN" altLang="en-US" sz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简而言之，科学思维是人脑对科学信息的加工活动。 </a:t>
          </a:r>
        </a:p>
      </dgm:t>
    </dgm:pt>
    <dgm:pt modelId="{261F0BC3-E96C-43FB-A538-A95A86D6BB8B}" type="parTrans" cxnId="{1B8334A4-72ED-4E43-931F-5AC3D5402F0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A1005-B2BE-4DA8-BCC6-5DC70FDDA789}" type="sibTrans" cxnId="{1B8334A4-72ED-4E43-931F-5AC3D5402F02}">
      <dgm:prSet/>
      <dgm:spPr/>
      <dgm:t>
        <a:bodyPr/>
        <a:lstStyle/>
        <a:p>
          <a:endParaRPr lang="zh-CN" altLang="en-US" sz="200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033EFAA-C703-484E-B1B7-0B460368B872}" type="pres">
      <dgm:prSet presAssocID="{43461E6B-77A6-4785-A5CF-FB31A06FE36D}" presName="layout" presStyleCnt="0">
        <dgm:presLayoutVars>
          <dgm:chMax/>
          <dgm:chPref/>
          <dgm:dir/>
          <dgm:resizeHandles/>
        </dgm:presLayoutVars>
      </dgm:prSet>
      <dgm:spPr/>
    </dgm:pt>
    <dgm:pt modelId="{51395FE6-7FC0-4E36-978D-7B6581ED22D4}" type="pres">
      <dgm:prSet presAssocID="{267EDBDD-99E1-4D2B-A2B8-A108EBCE6888}" presName="root" presStyleCnt="0">
        <dgm:presLayoutVars>
          <dgm:chMax/>
          <dgm:chPref/>
        </dgm:presLayoutVars>
      </dgm:prSet>
      <dgm:spPr/>
    </dgm:pt>
    <dgm:pt modelId="{FC3AE447-BC78-4144-994C-5C8D35065156}" type="pres">
      <dgm:prSet presAssocID="{267EDBDD-99E1-4D2B-A2B8-A108EBCE6888}" presName="rootComposite" presStyleCnt="0">
        <dgm:presLayoutVars/>
      </dgm:prSet>
      <dgm:spPr/>
    </dgm:pt>
    <dgm:pt modelId="{F601C3D5-8CE3-485A-BAFA-81C5A530DC1F}" type="pres">
      <dgm:prSet presAssocID="{267EDBDD-99E1-4D2B-A2B8-A108EBCE6888}" presName="ParentAccent" presStyleLbl="alignNode1" presStyleIdx="0" presStyleCnt="1"/>
      <dgm:spPr/>
    </dgm:pt>
    <dgm:pt modelId="{6663C1CC-45B5-4BDE-A4BC-4F97F74686F5}" type="pres">
      <dgm:prSet presAssocID="{267EDBDD-99E1-4D2B-A2B8-A108EBCE6888}" presName="ParentSmallAccent" presStyleLbl="fgAcc1" presStyleIdx="0" presStyleCnt="1"/>
      <dgm:spPr/>
    </dgm:pt>
    <dgm:pt modelId="{1C19B9B0-2F36-4982-8E23-EB04CE113766}" type="pres">
      <dgm:prSet presAssocID="{267EDBDD-99E1-4D2B-A2B8-A108EBCE6888}" presName="Parent" presStyleLbl="revTx" presStyleIdx="0" presStyleCnt="4">
        <dgm:presLayoutVars>
          <dgm:chMax/>
          <dgm:chPref val="4"/>
          <dgm:bulletEnabled val="1"/>
        </dgm:presLayoutVars>
      </dgm:prSet>
      <dgm:spPr/>
    </dgm:pt>
    <dgm:pt modelId="{A2152BF4-875C-4953-9A02-3B7E96555C8D}" type="pres">
      <dgm:prSet presAssocID="{267EDBDD-99E1-4D2B-A2B8-A108EBCE6888}" presName="childShape" presStyleCnt="0">
        <dgm:presLayoutVars>
          <dgm:chMax val="0"/>
          <dgm:chPref val="0"/>
        </dgm:presLayoutVars>
      </dgm:prSet>
      <dgm:spPr/>
    </dgm:pt>
    <dgm:pt modelId="{78B6A053-1283-46CB-8A48-23889BE87346}" type="pres">
      <dgm:prSet presAssocID="{9F9172E4-24F6-4465-B29D-055116D2A53F}" presName="childComposite" presStyleCnt="0">
        <dgm:presLayoutVars>
          <dgm:chMax val="0"/>
          <dgm:chPref val="0"/>
        </dgm:presLayoutVars>
      </dgm:prSet>
      <dgm:spPr/>
    </dgm:pt>
    <dgm:pt modelId="{84D7EB08-EE2E-45CD-AAE3-92D57F1ACE4A}" type="pres">
      <dgm:prSet presAssocID="{9F9172E4-24F6-4465-B29D-055116D2A53F}" presName="ChildAccent" presStyleLbl="solidFgAcc1" presStyleIdx="0" presStyleCnt="3"/>
      <dgm:spPr/>
    </dgm:pt>
    <dgm:pt modelId="{2F03482D-0DCF-4AF0-B5D7-F1F979D5A124}" type="pres">
      <dgm:prSet presAssocID="{9F9172E4-24F6-4465-B29D-055116D2A53F}" presName="Child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8B787C9E-FAD7-41E0-98D0-E7D9BCFC50B2}" type="pres">
      <dgm:prSet presAssocID="{364B17CA-7858-4B0D-B5B2-D661E85BB6F6}" presName="childComposite" presStyleCnt="0">
        <dgm:presLayoutVars>
          <dgm:chMax val="0"/>
          <dgm:chPref val="0"/>
        </dgm:presLayoutVars>
      </dgm:prSet>
      <dgm:spPr/>
    </dgm:pt>
    <dgm:pt modelId="{F1EDD3CF-60F4-42FC-A038-901D17E3D2AD}" type="pres">
      <dgm:prSet presAssocID="{364B17CA-7858-4B0D-B5B2-D661E85BB6F6}" presName="ChildAccent" presStyleLbl="solidFgAcc1" presStyleIdx="1" presStyleCnt="3"/>
      <dgm:spPr/>
    </dgm:pt>
    <dgm:pt modelId="{CFF96EB8-D5AB-49F2-BFA4-5EE54F2E3E7C}" type="pres">
      <dgm:prSet presAssocID="{364B17CA-7858-4B0D-B5B2-D661E85BB6F6}" presName="Child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CE01B9F5-B281-4497-88FE-5D4A893C4A61}" type="pres">
      <dgm:prSet presAssocID="{C3B3D366-FBE9-4EEA-ADF0-5280746027D9}" presName="childComposite" presStyleCnt="0">
        <dgm:presLayoutVars>
          <dgm:chMax val="0"/>
          <dgm:chPref val="0"/>
        </dgm:presLayoutVars>
      </dgm:prSet>
      <dgm:spPr/>
    </dgm:pt>
    <dgm:pt modelId="{AC4C64D7-14E8-40C1-B09B-C17108FB0340}" type="pres">
      <dgm:prSet presAssocID="{C3B3D366-FBE9-4EEA-ADF0-5280746027D9}" presName="ChildAccent" presStyleLbl="solidFgAcc1" presStyleIdx="2" presStyleCnt="3"/>
      <dgm:spPr/>
    </dgm:pt>
    <dgm:pt modelId="{B7A458D1-596B-4ED1-9314-ACD633C3ADBE}" type="pres">
      <dgm:prSet presAssocID="{C3B3D366-FBE9-4EEA-ADF0-5280746027D9}" presName="Child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F81B108-D3D1-4234-8B15-8ADBEE20F579}" type="presOf" srcId="{9F9172E4-24F6-4465-B29D-055116D2A53F}" destId="{2F03482D-0DCF-4AF0-B5D7-F1F979D5A124}" srcOrd="0" destOrd="0" presId="urn:microsoft.com/office/officeart/2008/layout/SquareAccentList"/>
    <dgm:cxn modelId="{D6347B3C-BB5B-467B-8A70-0E3B12512B28}" type="presOf" srcId="{C3B3D366-FBE9-4EEA-ADF0-5280746027D9}" destId="{B7A458D1-596B-4ED1-9314-ACD633C3ADBE}" srcOrd="0" destOrd="0" presId="urn:microsoft.com/office/officeart/2008/layout/SquareAccentList"/>
    <dgm:cxn modelId="{48F83F55-178E-43FB-9F3A-6EB7FD87ABA1}" srcId="{267EDBDD-99E1-4D2B-A2B8-A108EBCE6888}" destId="{9F9172E4-24F6-4465-B29D-055116D2A53F}" srcOrd="0" destOrd="0" parTransId="{39EBFA7B-80A6-4646-8002-A82CD681027E}" sibTransId="{E5E7DAFC-745A-4ABB-A04F-1CE26C4573D5}"/>
    <dgm:cxn modelId="{BEE50A61-AC27-41B7-9C13-103F06C8D3C9}" type="presOf" srcId="{267EDBDD-99E1-4D2B-A2B8-A108EBCE6888}" destId="{1C19B9B0-2F36-4982-8E23-EB04CE113766}" srcOrd="0" destOrd="0" presId="urn:microsoft.com/office/officeart/2008/layout/SquareAccentList"/>
    <dgm:cxn modelId="{28AC8561-CECC-431B-A7F6-959BC8676775}" type="presOf" srcId="{364B17CA-7858-4B0D-B5B2-D661E85BB6F6}" destId="{CFF96EB8-D5AB-49F2-BFA4-5EE54F2E3E7C}" srcOrd="0" destOrd="0" presId="urn:microsoft.com/office/officeart/2008/layout/SquareAccentList"/>
    <dgm:cxn modelId="{0D7ACF79-1502-468D-BC4E-83AE7F0A0B67}" srcId="{267EDBDD-99E1-4D2B-A2B8-A108EBCE6888}" destId="{364B17CA-7858-4B0D-B5B2-D661E85BB6F6}" srcOrd="1" destOrd="0" parTransId="{88CC03A8-CD90-4E33-861F-20E075D5C85F}" sibTransId="{85C49842-0D25-4EEB-8960-544A441AA6F2}"/>
    <dgm:cxn modelId="{AC289596-3A13-4A6A-9B93-AA63C01B5B92}" type="presOf" srcId="{43461E6B-77A6-4785-A5CF-FB31A06FE36D}" destId="{B033EFAA-C703-484E-B1B7-0B460368B872}" srcOrd="0" destOrd="0" presId="urn:microsoft.com/office/officeart/2008/layout/SquareAccentList"/>
    <dgm:cxn modelId="{1B8334A4-72ED-4E43-931F-5AC3D5402F02}" srcId="{267EDBDD-99E1-4D2B-A2B8-A108EBCE6888}" destId="{C3B3D366-FBE9-4EEA-ADF0-5280746027D9}" srcOrd="2" destOrd="0" parTransId="{261F0BC3-E96C-43FB-A538-A95A86D6BB8B}" sibTransId="{07AA1005-B2BE-4DA8-BCC6-5DC70FDDA789}"/>
    <dgm:cxn modelId="{0641B2C0-380A-4D13-9206-660905674594}" srcId="{43461E6B-77A6-4785-A5CF-FB31A06FE36D}" destId="{267EDBDD-99E1-4D2B-A2B8-A108EBCE6888}" srcOrd="0" destOrd="0" parTransId="{95D828B2-1EC2-4621-A703-9507714ECA1A}" sibTransId="{2EBC9C58-DCCF-4CC4-9F88-82FDCDC1A4E8}"/>
    <dgm:cxn modelId="{96715263-3104-4C9D-8DDA-279E3B63E17E}" type="presParOf" srcId="{B033EFAA-C703-484E-B1B7-0B460368B872}" destId="{51395FE6-7FC0-4E36-978D-7B6581ED22D4}" srcOrd="0" destOrd="0" presId="urn:microsoft.com/office/officeart/2008/layout/SquareAccentList"/>
    <dgm:cxn modelId="{3FCF4770-1CF2-468B-B8B1-D8C9F550969C}" type="presParOf" srcId="{51395FE6-7FC0-4E36-978D-7B6581ED22D4}" destId="{FC3AE447-BC78-4144-994C-5C8D35065156}" srcOrd="0" destOrd="0" presId="urn:microsoft.com/office/officeart/2008/layout/SquareAccentList"/>
    <dgm:cxn modelId="{2606C64C-CBA2-4670-8D4A-CB3A691AEEBB}" type="presParOf" srcId="{FC3AE447-BC78-4144-994C-5C8D35065156}" destId="{F601C3D5-8CE3-485A-BAFA-81C5A530DC1F}" srcOrd="0" destOrd="0" presId="urn:microsoft.com/office/officeart/2008/layout/SquareAccentList"/>
    <dgm:cxn modelId="{5676135D-66CA-48A4-A271-0642065E0150}" type="presParOf" srcId="{FC3AE447-BC78-4144-994C-5C8D35065156}" destId="{6663C1CC-45B5-4BDE-A4BC-4F97F74686F5}" srcOrd="1" destOrd="0" presId="urn:microsoft.com/office/officeart/2008/layout/SquareAccentList"/>
    <dgm:cxn modelId="{4E179676-0CE3-458D-B3AF-3087A9E2B8CB}" type="presParOf" srcId="{FC3AE447-BC78-4144-994C-5C8D35065156}" destId="{1C19B9B0-2F36-4982-8E23-EB04CE113766}" srcOrd="2" destOrd="0" presId="urn:microsoft.com/office/officeart/2008/layout/SquareAccentList"/>
    <dgm:cxn modelId="{9900B746-93BD-4591-A63A-FFE04DCAD6DF}" type="presParOf" srcId="{51395FE6-7FC0-4E36-978D-7B6581ED22D4}" destId="{A2152BF4-875C-4953-9A02-3B7E96555C8D}" srcOrd="1" destOrd="0" presId="urn:microsoft.com/office/officeart/2008/layout/SquareAccentList"/>
    <dgm:cxn modelId="{B1B66DB8-0365-45F3-B904-E22CD66A7B90}" type="presParOf" srcId="{A2152BF4-875C-4953-9A02-3B7E96555C8D}" destId="{78B6A053-1283-46CB-8A48-23889BE87346}" srcOrd="0" destOrd="0" presId="urn:microsoft.com/office/officeart/2008/layout/SquareAccentList"/>
    <dgm:cxn modelId="{91034F2C-4C84-401D-9FA5-C052483CA4DB}" type="presParOf" srcId="{78B6A053-1283-46CB-8A48-23889BE87346}" destId="{84D7EB08-EE2E-45CD-AAE3-92D57F1ACE4A}" srcOrd="0" destOrd="0" presId="urn:microsoft.com/office/officeart/2008/layout/SquareAccentList"/>
    <dgm:cxn modelId="{F57F3059-83A4-48DF-A26C-D546524B3F51}" type="presParOf" srcId="{78B6A053-1283-46CB-8A48-23889BE87346}" destId="{2F03482D-0DCF-4AF0-B5D7-F1F979D5A124}" srcOrd="1" destOrd="0" presId="urn:microsoft.com/office/officeart/2008/layout/SquareAccentList"/>
    <dgm:cxn modelId="{7AD92891-BC96-4D4E-9F94-6EABF7DA74FD}" type="presParOf" srcId="{A2152BF4-875C-4953-9A02-3B7E96555C8D}" destId="{8B787C9E-FAD7-41E0-98D0-E7D9BCFC50B2}" srcOrd="1" destOrd="0" presId="urn:microsoft.com/office/officeart/2008/layout/SquareAccentList"/>
    <dgm:cxn modelId="{464FF40C-7EE4-442A-987D-AE48575E81DC}" type="presParOf" srcId="{8B787C9E-FAD7-41E0-98D0-E7D9BCFC50B2}" destId="{F1EDD3CF-60F4-42FC-A038-901D17E3D2AD}" srcOrd="0" destOrd="0" presId="urn:microsoft.com/office/officeart/2008/layout/SquareAccentList"/>
    <dgm:cxn modelId="{C0C11110-AE3B-4296-9A4F-FEE07F39DD26}" type="presParOf" srcId="{8B787C9E-FAD7-41E0-98D0-E7D9BCFC50B2}" destId="{CFF96EB8-D5AB-49F2-BFA4-5EE54F2E3E7C}" srcOrd="1" destOrd="0" presId="urn:microsoft.com/office/officeart/2008/layout/SquareAccentList"/>
    <dgm:cxn modelId="{40FC11B7-3C56-4FC6-8038-FD3AFCEAE9D4}" type="presParOf" srcId="{A2152BF4-875C-4953-9A02-3B7E96555C8D}" destId="{CE01B9F5-B281-4497-88FE-5D4A893C4A61}" srcOrd="2" destOrd="0" presId="urn:microsoft.com/office/officeart/2008/layout/SquareAccentList"/>
    <dgm:cxn modelId="{74DFC494-5606-48EA-AD66-A2F393A8BA85}" type="presParOf" srcId="{CE01B9F5-B281-4497-88FE-5D4A893C4A61}" destId="{AC4C64D7-14E8-40C1-B09B-C17108FB0340}" srcOrd="0" destOrd="0" presId="urn:microsoft.com/office/officeart/2008/layout/SquareAccentList"/>
    <dgm:cxn modelId="{9602B730-D2B1-4DA4-937A-5AB3FA6A0737}" type="presParOf" srcId="{CE01B9F5-B281-4497-88FE-5D4A893C4A61}" destId="{B7A458D1-596B-4ED1-9314-ACD633C3ADBE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505A02-D305-4F92-8440-9E2D71FC8316}" type="doc">
      <dgm:prSet loTypeId="urn:microsoft.com/office/officeart/2005/8/layout/radial6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51F17D3-EC79-4999-9879-3FD856BDD58A}">
      <dgm:prSet phldrT="[文本]" custT="1"/>
      <dgm:spPr/>
      <dgm:t>
        <a:bodyPr/>
        <a:lstStyle/>
        <a:p>
          <a:r>
            <a:rPr lang="zh-CN" altLang="en-US" sz="3200" dirty="0"/>
            <a:t>科学思维</a:t>
          </a:r>
        </a:p>
      </dgm:t>
    </dgm:pt>
    <dgm:pt modelId="{0E46234A-EDC0-4B67-A545-848108C6A68B}" type="parTrans" cxnId="{771844BC-F4F4-44BF-8386-0649CE6FA668}">
      <dgm:prSet/>
      <dgm:spPr/>
      <dgm:t>
        <a:bodyPr/>
        <a:lstStyle/>
        <a:p>
          <a:endParaRPr lang="zh-CN" altLang="en-US" sz="2000"/>
        </a:p>
      </dgm:t>
    </dgm:pt>
    <dgm:pt modelId="{1736C926-5A2F-464A-94BC-875754BBABF6}" type="sibTrans" cxnId="{771844BC-F4F4-44BF-8386-0649CE6FA668}">
      <dgm:prSet/>
      <dgm:spPr/>
      <dgm:t>
        <a:bodyPr/>
        <a:lstStyle/>
        <a:p>
          <a:endParaRPr lang="zh-CN" altLang="en-US" sz="2000"/>
        </a:p>
      </dgm:t>
    </dgm:pt>
    <dgm:pt modelId="{B4A93964-FAAF-4B8E-9F62-5C6581360812}">
      <dgm:prSet phldrT="[文本]" custT="1"/>
      <dgm:spPr/>
      <dgm:t>
        <a:bodyPr/>
        <a:lstStyle/>
        <a:p>
          <a:r>
            <a:rPr lang="zh-CN" altLang="en-US" sz="2000" dirty="0"/>
            <a:t>理论思维</a:t>
          </a:r>
        </a:p>
      </dgm:t>
    </dgm:pt>
    <dgm:pt modelId="{D000C09B-63D0-4BC4-8003-C836ADB16495}" type="parTrans" cxnId="{5B93BB84-F9A9-401C-83DA-E5AD47AE5853}">
      <dgm:prSet/>
      <dgm:spPr/>
      <dgm:t>
        <a:bodyPr/>
        <a:lstStyle/>
        <a:p>
          <a:endParaRPr lang="zh-CN" altLang="en-US" sz="2000"/>
        </a:p>
      </dgm:t>
    </dgm:pt>
    <dgm:pt modelId="{1C9CDFB8-B40D-41ED-8353-05FBDCD5335D}" type="sibTrans" cxnId="{5B93BB84-F9A9-401C-83DA-E5AD47AE5853}">
      <dgm:prSet/>
      <dgm:spPr/>
      <dgm:t>
        <a:bodyPr/>
        <a:lstStyle/>
        <a:p>
          <a:endParaRPr lang="zh-CN" altLang="en-US" sz="2000"/>
        </a:p>
      </dgm:t>
    </dgm:pt>
    <dgm:pt modelId="{CA058F4F-C49C-4588-869E-3B218B389C80}">
      <dgm:prSet phldrT="[文本]" custT="1"/>
      <dgm:spPr/>
      <dgm:t>
        <a:bodyPr/>
        <a:lstStyle/>
        <a:p>
          <a:r>
            <a:rPr lang="zh-CN" altLang="en-US" sz="2000" dirty="0"/>
            <a:t>实验思维</a:t>
          </a:r>
        </a:p>
      </dgm:t>
    </dgm:pt>
    <dgm:pt modelId="{57FDB1DE-996D-4565-B954-938B09A155CB}" type="parTrans" cxnId="{ECB6FB35-7FE8-406E-B34E-1D32204C1B67}">
      <dgm:prSet/>
      <dgm:spPr/>
      <dgm:t>
        <a:bodyPr/>
        <a:lstStyle/>
        <a:p>
          <a:endParaRPr lang="zh-CN" altLang="en-US" sz="2000"/>
        </a:p>
      </dgm:t>
    </dgm:pt>
    <dgm:pt modelId="{4677279D-F205-4867-A822-99013D4B596B}" type="sibTrans" cxnId="{ECB6FB35-7FE8-406E-B34E-1D32204C1B67}">
      <dgm:prSet/>
      <dgm:spPr/>
      <dgm:t>
        <a:bodyPr/>
        <a:lstStyle/>
        <a:p>
          <a:endParaRPr lang="zh-CN" altLang="en-US" sz="2000"/>
        </a:p>
      </dgm:t>
    </dgm:pt>
    <dgm:pt modelId="{71CDC93E-F09A-4E6A-8804-6012134A4957}">
      <dgm:prSet phldrT="[文本]" custT="1"/>
      <dgm:spPr/>
      <dgm:t>
        <a:bodyPr/>
        <a:lstStyle/>
        <a:p>
          <a:r>
            <a:rPr lang="zh-CN" altLang="en-US" sz="2000" dirty="0"/>
            <a:t>计算思维</a:t>
          </a:r>
        </a:p>
      </dgm:t>
    </dgm:pt>
    <dgm:pt modelId="{244BB508-852B-4AB5-B8CB-30488F08C601}" type="parTrans" cxnId="{331569B6-C8E2-4D54-BB69-40DB5BFCB77D}">
      <dgm:prSet/>
      <dgm:spPr/>
      <dgm:t>
        <a:bodyPr/>
        <a:lstStyle/>
        <a:p>
          <a:endParaRPr lang="zh-CN" altLang="en-US" sz="2000"/>
        </a:p>
      </dgm:t>
    </dgm:pt>
    <dgm:pt modelId="{8D02D55E-3DE2-496C-982E-D95BBEBC25D4}" type="sibTrans" cxnId="{331569B6-C8E2-4D54-BB69-40DB5BFCB77D}">
      <dgm:prSet/>
      <dgm:spPr/>
      <dgm:t>
        <a:bodyPr/>
        <a:lstStyle/>
        <a:p>
          <a:endParaRPr lang="zh-CN" altLang="en-US" sz="2000"/>
        </a:p>
      </dgm:t>
    </dgm:pt>
    <dgm:pt modelId="{2443E060-7BC2-48F9-BAB0-73901AC07792}">
      <dgm:prSet phldrT="[文本]" custT="1"/>
      <dgm:spPr/>
      <dgm:t>
        <a:bodyPr/>
        <a:lstStyle/>
        <a:p>
          <a:r>
            <a:rPr lang="zh-CN" altLang="en-US" sz="2000" dirty="0"/>
            <a:t>数据思维</a:t>
          </a:r>
        </a:p>
      </dgm:t>
    </dgm:pt>
    <dgm:pt modelId="{6F0A24CB-670B-4B1F-A3B2-D7479862813D}" type="parTrans" cxnId="{CA21442B-C250-4891-8811-991B70C7BEB3}">
      <dgm:prSet/>
      <dgm:spPr/>
      <dgm:t>
        <a:bodyPr/>
        <a:lstStyle/>
        <a:p>
          <a:endParaRPr lang="zh-CN" altLang="en-US" sz="2000"/>
        </a:p>
      </dgm:t>
    </dgm:pt>
    <dgm:pt modelId="{F2AEFDC3-86D8-46D6-B1AF-482C4992AE8D}" type="sibTrans" cxnId="{CA21442B-C250-4891-8811-991B70C7BEB3}">
      <dgm:prSet/>
      <dgm:spPr/>
      <dgm:t>
        <a:bodyPr/>
        <a:lstStyle/>
        <a:p>
          <a:endParaRPr lang="zh-CN" altLang="en-US" sz="2000"/>
        </a:p>
      </dgm:t>
    </dgm:pt>
    <dgm:pt modelId="{D788D76F-0C1F-4F23-BC68-6C516475EF01}" type="pres">
      <dgm:prSet presAssocID="{65505A02-D305-4F92-8440-9E2D71FC831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FF496AA-CCD4-49D1-A7B3-97D08A7CE12B}" type="pres">
      <dgm:prSet presAssocID="{A51F17D3-EC79-4999-9879-3FD856BDD58A}" presName="centerShape" presStyleLbl="node0" presStyleIdx="0" presStyleCnt="1"/>
      <dgm:spPr/>
    </dgm:pt>
    <dgm:pt modelId="{AA58E26C-6B72-42B9-AD2E-B92BF2C266C4}" type="pres">
      <dgm:prSet presAssocID="{B4A93964-FAAF-4B8E-9F62-5C6581360812}" presName="node" presStyleLbl="node1" presStyleIdx="0" presStyleCnt="4">
        <dgm:presLayoutVars>
          <dgm:bulletEnabled val="1"/>
        </dgm:presLayoutVars>
      </dgm:prSet>
      <dgm:spPr/>
    </dgm:pt>
    <dgm:pt modelId="{255ECEF8-BD36-433B-AA61-4ADA3DB2EFD7}" type="pres">
      <dgm:prSet presAssocID="{B4A93964-FAAF-4B8E-9F62-5C6581360812}" presName="dummy" presStyleCnt="0"/>
      <dgm:spPr/>
    </dgm:pt>
    <dgm:pt modelId="{8F7E21AF-64AD-401A-9583-6836882557BA}" type="pres">
      <dgm:prSet presAssocID="{1C9CDFB8-B40D-41ED-8353-05FBDCD5335D}" presName="sibTrans" presStyleLbl="sibTrans2D1" presStyleIdx="0" presStyleCnt="4"/>
      <dgm:spPr/>
    </dgm:pt>
    <dgm:pt modelId="{16315A97-CA3C-4166-9A0C-2F5B4CE014E1}" type="pres">
      <dgm:prSet presAssocID="{CA058F4F-C49C-4588-869E-3B218B389C80}" presName="node" presStyleLbl="node1" presStyleIdx="1" presStyleCnt="4">
        <dgm:presLayoutVars>
          <dgm:bulletEnabled val="1"/>
        </dgm:presLayoutVars>
      </dgm:prSet>
      <dgm:spPr/>
    </dgm:pt>
    <dgm:pt modelId="{0DEE408B-1F0B-4941-A9FF-9225248354C8}" type="pres">
      <dgm:prSet presAssocID="{CA058F4F-C49C-4588-869E-3B218B389C80}" presName="dummy" presStyleCnt="0"/>
      <dgm:spPr/>
    </dgm:pt>
    <dgm:pt modelId="{A959647F-AF6A-4081-BA05-96C785C2A09B}" type="pres">
      <dgm:prSet presAssocID="{4677279D-F205-4867-A822-99013D4B596B}" presName="sibTrans" presStyleLbl="sibTrans2D1" presStyleIdx="1" presStyleCnt="4"/>
      <dgm:spPr/>
    </dgm:pt>
    <dgm:pt modelId="{3019489B-0D41-4959-8E6F-9760AB189AE2}" type="pres">
      <dgm:prSet presAssocID="{71CDC93E-F09A-4E6A-8804-6012134A4957}" presName="node" presStyleLbl="node1" presStyleIdx="2" presStyleCnt="4">
        <dgm:presLayoutVars>
          <dgm:bulletEnabled val="1"/>
        </dgm:presLayoutVars>
      </dgm:prSet>
      <dgm:spPr/>
    </dgm:pt>
    <dgm:pt modelId="{B559C868-4147-4FD1-AFC5-73D0ACB07140}" type="pres">
      <dgm:prSet presAssocID="{71CDC93E-F09A-4E6A-8804-6012134A4957}" presName="dummy" presStyleCnt="0"/>
      <dgm:spPr/>
    </dgm:pt>
    <dgm:pt modelId="{593AAD51-ED3E-4A9A-81EA-ACB5BCB6C3FD}" type="pres">
      <dgm:prSet presAssocID="{8D02D55E-3DE2-496C-982E-D95BBEBC25D4}" presName="sibTrans" presStyleLbl="sibTrans2D1" presStyleIdx="2" presStyleCnt="4"/>
      <dgm:spPr/>
    </dgm:pt>
    <dgm:pt modelId="{D1DB9339-5F5B-4C73-8AB8-40315F3298AC}" type="pres">
      <dgm:prSet presAssocID="{2443E060-7BC2-48F9-BAB0-73901AC07792}" presName="node" presStyleLbl="node1" presStyleIdx="3" presStyleCnt="4">
        <dgm:presLayoutVars>
          <dgm:bulletEnabled val="1"/>
        </dgm:presLayoutVars>
      </dgm:prSet>
      <dgm:spPr/>
    </dgm:pt>
    <dgm:pt modelId="{CCCE2E94-FF6D-470D-B7DE-B926058878D6}" type="pres">
      <dgm:prSet presAssocID="{2443E060-7BC2-48F9-BAB0-73901AC07792}" presName="dummy" presStyleCnt="0"/>
      <dgm:spPr/>
    </dgm:pt>
    <dgm:pt modelId="{4C4548E8-76AC-41A6-BBDD-AE52C126587B}" type="pres">
      <dgm:prSet presAssocID="{F2AEFDC3-86D8-46D6-B1AF-482C4992AE8D}" presName="sibTrans" presStyleLbl="sibTrans2D1" presStyleIdx="3" presStyleCnt="4"/>
      <dgm:spPr/>
    </dgm:pt>
  </dgm:ptLst>
  <dgm:cxnLst>
    <dgm:cxn modelId="{CA21442B-C250-4891-8811-991B70C7BEB3}" srcId="{A51F17D3-EC79-4999-9879-3FD856BDD58A}" destId="{2443E060-7BC2-48F9-BAB0-73901AC07792}" srcOrd="3" destOrd="0" parTransId="{6F0A24CB-670B-4B1F-A3B2-D7479862813D}" sibTransId="{F2AEFDC3-86D8-46D6-B1AF-482C4992AE8D}"/>
    <dgm:cxn modelId="{ECB6FB35-7FE8-406E-B34E-1D32204C1B67}" srcId="{A51F17D3-EC79-4999-9879-3FD856BDD58A}" destId="{CA058F4F-C49C-4588-869E-3B218B389C80}" srcOrd="1" destOrd="0" parTransId="{57FDB1DE-996D-4565-B954-938B09A155CB}" sibTransId="{4677279D-F205-4867-A822-99013D4B596B}"/>
    <dgm:cxn modelId="{8DE46A51-70BC-4332-8CC5-AB6131C20322}" type="presOf" srcId="{F2AEFDC3-86D8-46D6-B1AF-482C4992AE8D}" destId="{4C4548E8-76AC-41A6-BBDD-AE52C126587B}" srcOrd="0" destOrd="0" presId="urn:microsoft.com/office/officeart/2005/8/layout/radial6"/>
    <dgm:cxn modelId="{AAC4CB52-BE93-41E9-B37B-2E9CD20ABB29}" type="presOf" srcId="{8D02D55E-3DE2-496C-982E-D95BBEBC25D4}" destId="{593AAD51-ED3E-4A9A-81EA-ACB5BCB6C3FD}" srcOrd="0" destOrd="0" presId="urn:microsoft.com/office/officeart/2005/8/layout/radial6"/>
    <dgm:cxn modelId="{0392E958-205F-473C-BD60-72D6390868BE}" type="presOf" srcId="{4677279D-F205-4867-A822-99013D4B596B}" destId="{A959647F-AF6A-4081-BA05-96C785C2A09B}" srcOrd="0" destOrd="0" presId="urn:microsoft.com/office/officeart/2005/8/layout/radial6"/>
    <dgm:cxn modelId="{E6BFB163-FD24-47DA-87D4-9D664E6BCD5C}" type="presOf" srcId="{CA058F4F-C49C-4588-869E-3B218B389C80}" destId="{16315A97-CA3C-4166-9A0C-2F5B4CE014E1}" srcOrd="0" destOrd="0" presId="urn:microsoft.com/office/officeart/2005/8/layout/radial6"/>
    <dgm:cxn modelId="{2B976E6F-8A16-4C79-A6EF-58A19C15B691}" type="presOf" srcId="{2443E060-7BC2-48F9-BAB0-73901AC07792}" destId="{D1DB9339-5F5B-4C73-8AB8-40315F3298AC}" srcOrd="0" destOrd="0" presId="urn:microsoft.com/office/officeart/2005/8/layout/radial6"/>
    <dgm:cxn modelId="{C70ADC7F-C22C-402F-BBF6-1D0C577650DF}" type="presOf" srcId="{A51F17D3-EC79-4999-9879-3FD856BDD58A}" destId="{CFF496AA-CCD4-49D1-A7B3-97D08A7CE12B}" srcOrd="0" destOrd="0" presId="urn:microsoft.com/office/officeart/2005/8/layout/radial6"/>
    <dgm:cxn modelId="{5B93BB84-F9A9-401C-83DA-E5AD47AE5853}" srcId="{A51F17D3-EC79-4999-9879-3FD856BDD58A}" destId="{B4A93964-FAAF-4B8E-9F62-5C6581360812}" srcOrd="0" destOrd="0" parTransId="{D000C09B-63D0-4BC4-8003-C836ADB16495}" sibTransId="{1C9CDFB8-B40D-41ED-8353-05FBDCD5335D}"/>
    <dgm:cxn modelId="{331569B6-C8E2-4D54-BB69-40DB5BFCB77D}" srcId="{A51F17D3-EC79-4999-9879-3FD856BDD58A}" destId="{71CDC93E-F09A-4E6A-8804-6012134A4957}" srcOrd="2" destOrd="0" parTransId="{244BB508-852B-4AB5-B8CB-30488F08C601}" sibTransId="{8D02D55E-3DE2-496C-982E-D95BBEBC25D4}"/>
    <dgm:cxn modelId="{A13DFFB9-72EC-4998-A4FD-4B8767F928E7}" type="presOf" srcId="{B4A93964-FAAF-4B8E-9F62-5C6581360812}" destId="{AA58E26C-6B72-42B9-AD2E-B92BF2C266C4}" srcOrd="0" destOrd="0" presId="urn:microsoft.com/office/officeart/2005/8/layout/radial6"/>
    <dgm:cxn modelId="{771844BC-F4F4-44BF-8386-0649CE6FA668}" srcId="{65505A02-D305-4F92-8440-9E2D71FC8316}" destId="{A51F17D3-EC79-4999-9879-3FD856BDD58A}" srcOrd="0" destOrd="0" parTransId="{0E46234A-EDC0-4B67-A545-848108C6A68B}" sibTransId="{1736C926-5A2F-464A-94BC-875754BBABF6}"/>
    <dgm:cxn modelId="{23DC3CDE-33E0-4BC0-9E74-E54C4488B156}" type="presOf" srcId="{71CDC93E-F09A-4E6A-8804-6012134A4957}" destId="{3019489B-0D41-4959-8E6F-9760AB189AE2}" srcOrd="0" destOrd="0" presId="urn:microsoft.com/office/officeart/2005/8/layout/radial6"/>
    <dgm:cxn modelId="{EAD1CADE-6278-4178-BB2D-A426C64F9741}" type="presOf" srcId="{1C9CDFB8-B40D-41ED-8353-05FBDCD5335D}" destId="{8F7E21AF-64AD-401A-9583-6836882557BA}" srcOrd="0" destOrd="0" presId="urn:microsoft.com/office/officeart/2005/8/layout/radial6"/>
    <dgm:cxn modelId="{79DD61E4-3A5A-42A3-A739-3E7E9DADC44C}" type="presOf" srcId="{65505A02-D305-4F92-8440-9E2D71FC8316}" destId="{D788D76F-0C1F-4F23-BC68-6C516475EF01}" srcOrd="0" destOrd="0" presId="urn:microsoft.com/office/officeart/2005/8/layout/radial6"/>
    <dgm:cxn modelId="{A5D7D731-19A8-4C6A-B7F8-15C782F815F1}" type="presParOf" srcId="{D788D76F-0C1F-4F23-BC68-6C516475EF01}" destId="{CFF496AA-CCD4-49D1-A7B3-97D08A7CE12B}" srcOrd="0" destOrd="0" presId="urn:microsoft.com/office/officeart/2005/8/layout/radial6"/>
    <dgm:cxn modelId="{0EB48020-C909-48ED-AE46-3DA30A4E04B0}" type="presParOf" srcId="{D788D76F-0C1F-4F23-BC68-6C516475EF01}" destId="{AA58E26C-6B72-42B9-AD2E-B92BF2C266C4}" srcOrd="1" destOrd="0" presId="urn:microsoft.com/office/officeart/2005/8/layout/radial6"/>
    <dgm:cxn modelId="{8704AC33-45C8-4120-B9CD-B2CEE1BD8974}" type="presParOf" srcId="{D788D76F-0C1F-4F23-BC68-6C516475EF01}" destId="{255ECEF8-BD36-433B-AA61-4ADA3DB2EFD7}" srcOrd="2" destOrd="0" presId="urn:microsoft.com/office/officeart/2005/8/layout/radial6"/>
    <dgm:cxn modelId="{64AF8E14-A9F7-440E-95DC-C94BFA83DA33}" type="presParOf" srcId="{D788D76F-0C1F-4F23-BC68-6C516475EF01}" destId="{8F7E21AF-64AD-401A-9583-6836882557BA}" srcOrd="3" destOrd="0" presId="urn:microsoft.com/office/officeart/2005/8/layout/radial6"/>
    <dgm:cxn modelId="{F6814BF5-F1B0-4D37-BEC2-9AC0A20B450F}" type="presParOf" srcId="{D788D76F-0C1F-4F23-BC68-6C516475EF01}" destId="{16315A97-CA3C-4166-9A0C-2F5B4CE014E1}" srcOrd="4" destOrd="0" presId="urn:microsoft.com/office/officeart/2005/8/layout/radial6"/>
    <dgm:cxn modelId="{4DF4CDF4-83C2-49D9-92E7-647550017ECD}" type="presParOf" srcId="{D788D76F-0C1F-4F23-BC68-6C516475EF01}" destId="{0DEE408B-1F0B-4941-A9FF-9225248354C8}" srcOrd="5" destOrd="0" presId="urn:microsoft.com/office/officeart/2005/8/layout/radial6"/>
    <dgm:cxn modelId="{42B14E39-E3BE-45E2-B6B5-AEB324319160}" type="presParOf" srcId="{D788D76F-0C1F-4F23-BC68-6C516475EF01}" destId="{A959647F-AF6A-4081-BA05-96C785C2A09B}" srcOrd="6" destOrd="0" presId="urn:microsoft.com/office/officeart/2005/8/layout/radial6"/>
    <dgm:cxn modelId="{F29DC58A-2A6E-421E-892B-E3235D274A56}" type="presParOf" srcId="{D788D76F-0C1F-4F23-BC68-6C516475EF01}" destId="{3019489B-0D41-4959-8E6F-9760AB189AE2}" srcOrd="7" destOrd="0" presId="urn:microsoft.com/office/officeart/2005/8/layout/radial6"/>
    <dgm:cxn modelId="{16022FD0-AB26-4B52-8FBD-110DDFCF2701}" type="presParOf" srcId="{D788D76F-0C1F-4F23-BC68-6C516475EF01}" destId="{B559C868-4147-4FD1-AFC5-73D0ACB07140}" srcOrd="8" destOrd="0" presId="urn:microsoft.com/office/officeart/2005/8/layout/radial6"/>
    <dgm:cxn modelId="{B3E7CE87-CDED-48FE-92C1-E7C2A5265794}" type="presParOf" srcId="{D788D76F-0C1F-4F23-BC68-6C516475EF01}" destId="{593AAD51-ED3E-4A9A-81EA-ACB5BCB6C3FD}" srcOrd="9" destOrd="0" presId="urn:microsoft.com/office/officeart/2005/8/layout/radial6"/>
    <dgm:cxn modelId="{C1EA358F-6CFB-4845-87B0-ACFA1F7F155C}" type="presParOf" srcId="{D788D76F-0C1F-4F23-BC68-6C516475EF01}" destId="{D1DB9339-5F5B-4C73-8AB8-40315F3298AC}" srcOrd="10" destOrd="0" presId="urn:microsoft.com/office/officeart/2005/8/layout/radial6"/>
    <dgm:cxn modelId="{48A013D5-656A-4E9A-9D9B-78C4D1D67031}" type="presParOf" srcId="{D788D76F-0C1F-4F23-BC68-6C516475EF01}" destId="{CCCE2E94-FF6D-470D-B7DE-B926058878D6}" srcOrd="11" destOrd="0" presId="urn:microsoft.com/office/officeart/2005/8/layout/radial6"/>
    <dgm:cxn modelId="{7E438B22-C436-42F4-9C89-A95507592077}" type="presParOf" srcId="{D788D76F-0C1F-4F23-BC68-6C516475EF01}" destId="{4C4548E8-76AC-41A6-BBDD-AE52C126587B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92529A-BAF4-4CED-A83F-D174CFAB08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E482CC-916E-48EC-8C53-7E6E1EB34C35}">
      <dgm:prSet phldrT="[文本]"/>
      <dgm:spPr/>
      <dgm:t>
        <a:bodyPr/>
        <a:lstStyle/>
        <a:p>
          <a:r>
            <a:rPr lang="zh-CN" altLang="en-US" dirty="0"/>
            <a:t>分而治之</a:t>
          </a:r>
        </a:p>
      </dgm:t>
    </dgm:pt>
    <dgm:pt modelId="{F07EF906-880D-4837-B2D2-78FA7542E6D6}" type="parTrans" cxnId="{11C5CAEC-6EB8-4C9A-82D2-4A55E3DD73EB}">
      <dgm:prSet/>
      <dgm:spPr/>
      <dgm:t>
        <a:bodyPr/>
        <a:lstStyle/>
        <a:p>
          <a:endParaRPr lang="zh-CN" altLang="en-US"/>
        </a:p>
      </dgm:t>
    </dgm:pt>
    <dgm:pt modelId="{7D036E95-FC92-4843-856E-6C97322EF549}" type="sibTrans" cxnId="{11C5CAEC-6EB8-4C9A-82D2-4A55E3DD73EB}">
      <dgm:prSet/>
      <dgm:spPr/>
      <dgm:t>
        <a:bodyPr/>
        <a:lstStyle/>
        <a:p>
          <a:endParaRPr lang="zh-CN" altLang="en-US"/>
        </a:p>
      </dgm:t>
    </dgm:pt>
    <dgm:pt modelId="{4FE5923E-9423-42A9-8D9E-275D9F384C7E}">
      <dgm:prSet phldrT="[文本]"/>
      <dgm:spPr/>
      <dgm:t>
        <a:bodyPr/>
        <a:lstStyle/>
        <a:p>
          <a:r>
            <a:rPr lang="zh-CN" altLang="en-US" dirty="0"/>
            <a:t>模式识别</a:t>
          </a:r>
        </a:p>
      </dgm:t>
    </dgm:pt>
    <dgm:pt modelId="{DEE34373-DB1A-4E78-8596-62563E701063}" type="parTrans" cxnId="{E74A359F-BCA4-4979-8BFB-0710462BB4C1}">
      <dgm:prSet/>
      <dgm:spPr/>
      <dgm:t>
        <a:bodyPr/>
        <a:lstStyle/>
        <a:p>
          <a:endParaRPr lang="zh-CN" altLang="en-US"/>
        </a:p>
      </dgm:t>
    </dgm:pt>
    <dgm:pt modelId="{87EE59CA-CFFC-4449-86F4-9FC21903F962}" type="sibTrans" cxnId="{E74A359F-BCA4-4979-8BFB-0710462BB4C1}">
      <dgm:prSet/>
      <dgm:spPr/>
      <dgm:t>
        <a:bodyPr/>
        <a:lstStyle/>
        <a:p>
          <a:endParaRPr lang="zh-CN" altLang="en-US"/>
        </a:p>
      </dgm:t>
    </dgm:pt>
    <dgm:pt modelId="{18AA07A8-1EA1-4332-9C61-AA9D745CA88D}">
      <dgm:prSet phldrT="[文本]"/>
      <dgm:spPr/>
      <dgm:t>
        <a:bodyPr/>
        <a:lstStyle/>
        <a:p>
          <a:r>
            <a:rPr lang="zh-CN" altLang="en-US" dirty="0"/>
            <a:t>抽象</a:t>
          </a:r>
        </a:p>
      </dgm:t>
    </dgm:pt>
    <dgm:pt modelId="{CC385F85-DD0D-4B2D-954A-AB76A08C57F9}" type="parTrans" cxnId="{2D2EC51F-C6B4-499C-95E4-0FAF335F72E0}">
      <dgm:prSet/>
      <dgm:spPr/>
      <dgm:t>
        <a:bodyPr/>
        <a:lstStyle/>
        <a:p>
          <a:endParaRPr lang="zh-CN" altLang="en-US"/>
        </a:p>
      </dgm:t>
    </dgm:pt>
    <dgm:pt modelId="{9CE72C77-F394-45B7-9F1B-A178B137D42D}" type="sibTrans" cxnId="{2D2EC51F-C6B4-499C-95E4-0FAF335F72E0}">
      <dgm:prSet/>
      <dgm:spPr/>
      <dgm:t>
        <a:bodyPr/>
        <a:lstStyle/>
        <a:p>
          <a:endParaRPr lang="zh-CN" altLang="en-US"/>
        </a:p>
      </dgm:t>
    </dgm:pt>
    <dgm:pt modelId="{CDD7EEF1-5D7D-47E8-9B10-CAD5C52BC56A}">
      <dgm:prSet phldrT="[文本]"/>
      <dgm:spPr/>
      <dgm:t>
        <a:bodyPr/>
        <a:lstStyle/>
        <a:p>
          <a:r>
            <a:rPr lang="zh-CN" altLang="en-US" dirty="0"/>
            <a:t>把数据、过程或问题分解成更小的、易于管理或解决的部分</a:t>
          </a:r>
        </a:p>
      </dgm:t>
    </dgm:pt>
    <dgm:pt modelId="{ACBB72B4-8040-415B-AE55-CE8578B7B27C}" type="parTrans" cxnId="{E5C097F0-77E0-4971-BC44-1255FE5800EF}">
      <dgm:prSet/>
      <dgm:spPr/>
      <dgm:t>
        <a:bodyPr/>
        <a:lstStyle/>
        <a:p>
          <a:endParaRPr lang="zh-CN" altLang="en-US"/>
        </a:p>
      </dgm:t>
    </dgm:pt>
    <dgm:pt modelId="{1DF800BC-94F6-4975-B0F4-C9F48C05038E}" type="sibTrans" cxnId="{E5C097F0-77E0-4971-BC44-1255FE5800EF}">
      <dgm:prSet/>
      <dgm:spPr/>
      <dgm:t>
        <a:bodyPr/>
        <a:lstStyle/>
        <a:p>
          <a:endParaRPr lang="zh-CN" altLang="en-US"/>
        </a:p>
      </dgm:t>
    </dgm:pt>
    <dgm:pt modelId="{EFA7444B-3E9D-49C1-8E13-DA22A12E08C1}">
      <dgm:prSet phldrT="[文本]"/>
      <dgm:spPr/>
      <dgm:t>
        <a:bodyPr/>
        <a:lstStyle/>
        <a:p>
          <a:r>
            <a:rPr lang="zh-CN" altLang="en-US" dirty="0"/>
            <a:t>观察问题的模式、趋势和规律</a:t>
          </a:r>
        </a:p>
      </dgm:t>
    </dgm:pt>
    <dgm:pt modelId="{1A2DC3C5-D6E7-4E6D-8E70-F3248CE66DF7}" type="parTrans" cxnId="{8A65AA7A-E4FE-4B19-87B0-5FE70EE78D8A}">
      <dgm:prSet/>
      <dgm:spPr/>
      <dgm:t>
        <a:bodyPr/>
        <a:lstStyle/>
        <a:p>
          <a:endParaRPr lang="zh-CN" altLang="en-US"/>
        </a:p>
      </dgm:t>
    </dgm:pt>
    <dgm:pt modelId="{BFC83495-A924-4612-8F46-9CA517DF8BB9}" type="sibTrans" cxnId="{8A65AA7A-E4FE-4B19-87B0-5FE70EE78D8A}">
      <dgm:prSet/>
      <dgm:spPr/>
      <dgm:t>
        <a:bodyPr/>
        <a:lstStyle/>
        <a:p>
          <a:endParaRPr lang="zh-CN" altLang="en-US"/>
        </a:p>
      </dgm:t>
    </dgm:pt>
    <dgm:pt modelId="{0D803111-AEA0-437E-93B0-F2D23E760635}">
      <dgm:prSet phldrT="[文本]"/>
      <dgm:spPr/>
      <dgm:t>
        <a:bodyPr/>
        <a:lstStyle/>
        <a:p>
          <a:r>
            <a:rPr lang="zh-CN" altLang="en-US" dirty="0"/>
            <a:t>算法设计</a:t>
          </a:r>
        </a:p>
      </dgm:t>
    </dgm:pt>
    <dgm:pt modelId="{1872F408-937C-4269-BD7B-1FBF26C37FAC}" type="parTrans" cxnId="{8F9D7C51-D518-42A9-84CA-C79DD7DBC56A}">
      <dgm:prSet/>
      <dgm:spPr/>
      <dgm:t>
        <a:bodyPr/>
        <a:lstStyle/>
        <a:p>
          <a:endParaRPr lang="zh-CN" altLang="en-US"/>
        </a:p>
      </dgm:t>
    </dgm:pt>
    <dgm:pt modelId="{6E7F69ED-F156-479C-82F8-E081B751568E}" type="sibTrans" cxnId="{8F9D7C51-D518-42A9-84CA-C79DD7DBC56A}">
      <dgm:prSet/>
      <dgm:spPr/>
      <dgm:t>
        <a:bodyPr/>
        <a:lstStyle/>
        <a:p>
          <a:endParaRPr lang="zh-CN" altLang="en-US"/>
        </a:p>
      </dgm:t>
    </dgm:pt>
    <dgm:pt modelId="{BB91699E-0357-4E2C-A091-42CF51ECE6D6}">
      <dgm:prSet phldrT="[文本]"/>
      <dgm:spPr/>
      <dgm:t>
        <a:bodyPr/>
        <a:lstStyle/>
        <a:p>
          <a:r>
            <a:rPr lang="zh-CN" altLang="en-US" dirty="0"/>
            <a:t>识别模式形成背后的一般原理</a:t>
          </a:r>
        </a:p>
      </dgm:t>
    </dgm:pt>
    <dgm:pt modelId="{3CAD25C1-E220-42E4-BE33-FB9027FEC027}" type="parTrans" cxnId="{CEAF9F94-11CD-4CBC-B938-22554EBC956E}">
      <dgm:prSet/>
      <dgm:spPr/>
      <dgm:t>
        <a:bodyPr/>
        <a:lstStyle/>
        <a:p>
          <a:endParaRPr lang="zh-CN" altLang="en-US"/>
        </a:p>
      </dgm:t>
    </dgm:pt>
    <dgm:pt modelId="{E94BD6FC-A18A-4615-B24C-661C231DFFDB}" type="sibTrans" cxnId="{CEAF9F94-11CD-4CBC-B938-22554EBC956E}">
      <dgm:prSet/>
      <dgm:spPr/>
      <dgm:t>
        <a:bodyPr/>
        <a:lstStyle/>
        <a:p>
          <a:endParaRPr lang="zh-CN" altLang="en-US"/>
        </a:p>
      </dgm:t>
    </dgm:pt>
    <dgm:pt modelId="{2B5B7700-8E22-4FC3-A277-BE504DE48EF8}">
      <dgm:prSet phldrT="[文本]"/>
      <dgm:spPr/>
      <dgm:t>
        <a:bodyPr/>
        <a:lstStyle/>
        <a:p>
          <a:r>
            <a:rPr lang="zh-CN" altLang="en-US" dirty="0"/>
            <a:t>为解决某一类问题撰写一系列详细的步骤</a:t>
          </a:r>
        </a:p>
      </dgm:t>
    </dgm:pt>
    <dgm:pt modelId="{44228018-E42A-4D65-B98E-033CB7823F37}" type="parTrans" cxnId="{0C47B6BE-49CD-4847-92FC-5A8FF439D8BB}">
      <dgm:prSet/>
      <dgm:spPr/>
      <dgm:t>
        <a:bodyPr/>
        <a:lstStyle/>
        <a:p>
          <a:endParaRPr lang="zh-CN" altLang="en-US"/>
        </a:p>
      </dgm:t>
    </dgm:pt>
    <dgm:pt modelId="{BA57DB8E-C8DC-477D-850A-07A67F6F665C}" type="sibTrans" cxnId="{0C47B6BE-49CD-4847-92FC-5A8FF439D8BB}">
      <dgm:prSet/>
      <dgm:spPr/>
      <dgm:t>
        <a:bodyPr/>
        <a:lstStyle/>
        <a:p>
          <a:endParaRPr lang="zh-CN" altLang="en-US"/>
        </a:p>
      </dgm:t>
    </dgm:pt>
    <dgm:pt modelId="{044AAD49-6E74-4030-84FB-8F757A8B6EBF}" type="pres">
      <dgm:prSet presAssocID="{ED92529A-BAF4-4CED-A83F-D174CFAB0800}" presName="linear" presStyleCnt="0">
        <dgm:presLayoutVars>
          <dgm:dir/>
          <dgm:animLvl val="lvl"/>
          <dgm:resizeHandles val="exact"/>
        </dgm:presLayoutVars>
      </dgm:prSet>
      <dgm:spPr/>
    </dgm:pt>
    <dgm:pt modelId="{AA3A63A9-F1A3-444D-9B6A-97408DE492FA}" type="pres">
      <dgm:prSet presAssocID="{8CE482CC-916E-48EC-8C53-7E6E1EB34C35}" presName="parentLin" presStyleCnt="0"/>
      <dgm:spPr/>
    </dgm:pt>
    <dgm:pt modelId="{1B77916B-C8FD-4BB0-B52D-4332AC45BF69}" type="pres">
      <dgm:prSet presAssocID="{8CE482CC-916E-48EC-8C53-7E6E1EB34C35}" presName="parentLeftMargin" presStyleLbl="node1" presStyleIdx="0" presStyleCnt="4"/>
      <dgm:spPr/>
    </dgm:pt>
    <dgm:pt modelId="{2F6C072F-372C-43C0-BBB0-4A47533D852A}" type="pres">
      <dgm:prSet presAssocID="{8CE482CC-916E-48EC-8C53-7E6E1EB34C3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595719-6479-4BDA-A5C2-D4079F0E8CAC}" type="pres">
      <dgm:prSet presAssocID="{8CE482CC-916E-48EC-8C53-7E6E1EB34C35}" presName="negativeSpace" presStyleCnt="0"/>
      <dgm:spPr/>
    </dgm:pt>
    <dgm:pt modelId="{439512CF-E661-4948-B14C-5476D8B1DFF6}" type="pres">
      <dgm:prSet presAssocID="{8CE482CC-916E-48EC-8C53-7E6E1EB34C35}" presName="childText" presStyleLbl="conFgAcc1" presStyleIdx="0" presStyleCnt="4">
        <dgm:presLayoutVars>
          <dgm:bulletEnabled val="1"/>
        </dgm:presLayoutVars>
      </dgm:prSet>
      <dgm:spPr/>
    </dgm:pt>
    <dgm:pt modelId="{BB5E52CE-95D6-43F5-BF04-DBAB349DC7EA}" type="pres">
      <dgm:prSet presAssocID="{7D036E95-FC92-4843-856E-6C97322EF549}" presName="spaceBetweenRectangles" presStyleCnt="0"/>
      <dgm:spPr/>
    </dgm:pt>
    <dgm:pt modelId="{35B16382-031B-489C-B9CC-2E19CACEE2C1}" type="pres">
      <dgm:prSet presAssocID="{4FE5923E-9423-42A9-8D9E-275D9F384C7E}" presName="parentLin" presStyleCnt="0"/>
      <dgm:spPr/>
    </dgm:pt>
    <dgm:pt modelId="{9E5496E6-1BC3-4F6D-A705-837ADFC0A76F}" type="pres">
      <dgm:prSet presAssocID="{4FE5923E-9423-42A9-8D9E-275D9F384C7E}" presName="parentLeftMargin" presStyleLbl="node1" presStyleIdx="0" presStyleCnt="4"/>
      <dgm:spPr/>
    </dgm:pt>
    <dgm:pt modelId="{17C9B0DF-DB8C-4D0D-AF15-873D67A2C45A}" type="pres">
      <dgm:prSet presAssocID="{4FE5923E-9423-42A9-8D9E-275D9F384C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7F04E7C-198F-4FC2-B200-3D937EA23D8B}" type="pres">
      <dgm:prSet presAssocID="{4FE5923E-9423-42A9-8D9E-275D9F384C7E}" presName="negativeSpace" presStyleCnt="0"/>
      <dgm:spPr/>
    </dgm:pt>
    <dgm:pt modelId="{1D887E1D-07B1-4BC1-95E6-F56C9C548FD0}" type="pres">
      <dgm:prSet presAssocID="{4FE5923E-9423-42A9-8D9E-275D9F384C7E}" presName="childText" presStyleLbl="conFgAcc1" presStyleIdx="1" presStyleCnt="4">
        <dgm:presLayoutVars>
          <dgm:bulletEnabled val="1"/>
        </dgm:presLayoutVars>
      </dgm:prSet>
      <dgm:spPr/>
    </dgm:pt>
    <dgm:pt modelId="{712A86EC-94B3-46F4-848F-E90B51CC18E7}" type="pres">
      <dgm:prSet presAssocID="{87EE59CA-CFFC-4449-86F4-9FC21903F962}" presName="spaceBetweenRectangles" presStyleCnt="0"/>
      <dgm:spPr/>
    </dgm:pt>
    <dgm:pt modelId="{1BA2C3D3-4C37-4E09-9F68-C74EECBB90CF}" type="pres">
      <dgm:prSet presAssocID="{18AA07A8-1EA1-4332-9C61-AA9D745CA88D}" presName="parentLin" presStyleCnt="0"/>
      <dgm:spPr/>
    </dgm:pt>
    <dgm:pt modelId="{86F9A427-86E9-4487-8E1E-ECB221D03289}" type="pres">
      <dgm:prSet presAssocID="{18AA07A8-1EA1-4332-9C61-AA9D745CA88D}" presName="parentLeftMargin" presStyleLbl="node1" presStyleIdx="1" presStyleCnt="4"/>
      <dgm:spPr/>
    </dgm:pt>
    <dgm:pt modelId="{7B3FA6D2-EF68-4A63-8CDC-A6BB24A08645}" type="pres">
      <dgm:prSet presAssocID="{18AA07A8-1EA1-4332-9C61-AA9D745CA88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5C008F-E030-42B8-A98B-89877022AEA4}" type="pres">
      <dgm:prSet presAssocID="{18AA07A8-1EA1-4332-9C61-AA9D745CA88D}" presName="negativeSpace" presStyleCnt="0"/>
      <dgm:spPr/>
    </dgm:pt>
    <dgm:pt modelId="{3748A236-1497-48E0-962B-29DE4A475AB9}" type="pres">
      <dgm:prSet presAssocID="{18AA07A8-1EA1-4332-9C61-AA9D745CA88D}" presName="childText" presStyleLbl="conFgAcc1" presStyleIdx="2" presStyleCnt="4">
        <dgm:presLayoutVars>
          <dgm:bulletEnabled val="1"/>
        </dgm:presLayoutVars>
      </dgm:prSet>
      <dgm:spPr/>
    </dgm:pt>
    <dgm:pt modelId="{66CFEC47-5DCA-49FD-88E1-94D8D2F9DD15}" type="pres">
      <dgm:prSet presAssocID="{9CE72C77-F394-45B7-9F1B-A178B137D42D}" presName="spaceBetweenRectangles" presStyleCnt="0"/>
      <dgm:spPr/>
    </dgm:pt>
    <dgm:pt modelId="{7AC3D490-FAED-4F3F-8E1E-95801A174A89}" type="pres">
      <dgm:prSet presAssocID="{0D803111-AEA0-437E-93B0-F2D23E760635}" presName="parentLin" presStyleCnt="0"/>
      <dgm:spPr/>
    </dgm:pt>
    <dgm:pt modelId="{DB45B4FF-82F1-4677-924E-EBC6E5977B7C}" type="pres">
      <dgm:prSet presAssocID="{0D803111-AEA0-437E-93B0-F2D23E760635}" presName="parentLeftMargin" presStyleLbl="node1" presStyleIdx="2" presStyleCnt="4"/>
      <dgm:spPr/>
    </dgm:pt>
    <dgm:pt modelId="{FE4834F5-D490-4249-97D9-3BB7DA8CB72E}" type="pres">
      <dgm:prSet presAssocID="{0D803111-AEA0-437E-93B0-F2D23E76063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535F006-EEFC-48B5-A4D3-BCBC4977268E}" type="pres">
      <dgm:prSet presAssocID="{0D803111-AEA0-437E-93B0-F2D23E760635}" presName="negativeSpace" presStyleCnt="0"/>
      <dgm:spPr/>
    </dgm:pt>
    <dgm:pt modelId="{A65A201E-783F-43CE-98E5-322AB9C2658F}" type="pres">
      <dgm:prSet presAssocID="{0D803111-AEA0-437E-93B0-F2D23E76063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EA0311A-4878-472E-B8E2-7C256337339B}" type="presOf" srcId="{CDD7EEF1-5D7D-47E8-9B10-CAD5C52BC56A}" destId="{439512CF-E661-4948-B14C-5476D8B1DFF6}" srcOrd="0" destOrd="0" presId="urn:microsoft.com/office/officeart/2005/8/layout/list1"/>
    <dgm:cxn modelId="{2D2EC51F-C6B4-499C-95E4-0FAF335F72E0}" srcId="{ED92529A-BAF4-4CED-A83F-D174CFAB0800}" destId="{18AA07A8-1EA1-4332-9C61-AA9D745CA88D}" srcOrd="2" destOrd="0" parTransId="{CC385F85-DD0D-4B2D-954A-AB76A08C57F9}" sibTransId="{9CE72C77-F394-45B7-9F1B-A178B137D42D}"/>
    <dgm:cxn modelId="{CB379A32-8742-4103-B15C-7B85DF8CB342}" type="presOf" srcId="{EFA7444B-3E9D-49C1-8E13-DA22A12E08C1}" destId="{1D887E1D-07B1-4BC1-95E6-F56C9C548FD0}" srcOrd="0" destOrd="0" presId="urn:microsoft.com/office/officeart/2005/8/layout/list1"/>
    <dgm:cxn modelId="{36DEAA35-190A-4B2D-9799-1A1A3C249D03}" type="presOf" srcId="{0D803111-AEA0-437E-93B0-F2D23E760635}" destId="{DB45B4FF-82F1-4677-924E-EBC6E5977B7C}" srcOrd="0" destOrd="0" presId="urn:microsoft.com/office/officeart/2005/8/layout/list1"/>
    <dgm:cxn modelId="{8F9D7C51-D518-42A9-84CA-C79DD7DBC56A}" srcId="{ED92529A-BAF4-4CED-A83F-D174CFAB0800}" destId="{0D803111-AEA0-437E-93B0-F2D23E760635}" srcOrd="3" destOrd="0" parTransId="{1872F408-937C-4269-BD7B-1FBF26C37FAC}" sibTransId="{6E7F69ED-F156-479C-82F8-E081B751568E}"/>
    <dgm:cxn modelId="{2845AF52-A6C0-43E2-890F-B347586B0104}" type="presOf" srcId="{BB91699E-0357-4E2C-A091-42CF51ECE6D6}" destId="{3748A236-1497-48E0-962B-29DE4A475AB9}" srcOrd="0" destOrd="0" presId="urn:microsoft.com/office/officeart/2005/8/layout/list1"/>
    <dgm:cxn modelId="{55E6175B-01B5-4AD8-BFCA-D4D17F82F5FC}" type="presOf" srcId="{8CE482CC-916E-48EC-8C53-7E6E1EB34C35}" destId="{2F6C072F-372C-43C0-BBB0-4A47533D852A}" srcOrd="1" destOrd="0" presId="urn:microsoft.com/office/officeart/2005/8/layout/list1"/>
    <dgm:cxn modelId="{5B271561-E7C0-46C0-9A89-A955E61E5A81}" type="presOf" srcId="{0D803111-AEA0-437E-93B0-F2D23E760635}" destId="{FE4834F5-D490-4249-97D9-3BB7DA8CB72E}" srcOrd="1" destOrd="0" presId="urn:microsoft.com/office/officeart/2005/8/layout/list1"/>
    <dgm:cxn modelId="{8A65AA7A-E4FE-4B19-87B0-5FE70EE78D8A}" srcId="{4FE5923E-9423-42A9-8D9E-275D9F384C7E}" destId="{EFA7444B-3E9D-49C1-8E13-DA22A12E08C1}" srcOrd="0" destOrd="0" parTransId="{1A2DC3C5-D6E7-4E6D-8E70-F3248CE66DF7}" sibTransId="{BFC83495-A924-4612-8F46-9CA517DF8BB9}"/>
    <dgm:cxn modelId="{CEAF9F94-11CD-4CBC-B938-22554EBC956E}" srcId="{18AA07A8-1EA1-4332-9C61-AA9D745CA88D}" destId="{BB91699E-0357-4E2C-A091-42CF51ECE6D6}" srcOrd="0" destOrd="0" parTransId="{3CAD25C1-E220-42E4-BE33-FB9027FEC027}" sibTransId="{E94BD6FC-A18A-4615-B24C-661C231DFFDB}"/>
    <dgm:cxn modelId="{4E80DF97-8970-4456-A9FC-7B3E85803844}" type="presOf" srcId="{2B5B7700-8E22-4FC3-A277-BE504DE48EF8}" destId="{A65A201E-783F-43CE-98E5-322AB9C2658F}" srcOrd="0" destOrd="0" presId="urn:microsoft.com/office/officeart/2005/8/layout/list1"/>
    <dgm:cxn modelId="{E74A359F-BCA4-4979-8BFB-0710462BB4C1}" srcId="{ED92529A-BAF4-4CED-A83F-D174CFAB0800}" destId="{4FE5923E-9423-42A9-8D9E-275D9F384C7E}" srcOrd="1" destOrd="0" parTransId="{DEE34373-DB1A-4E78-8596-62563E701063}" sibTransId="{87EE59CA-CFFC-4449-86F4-9FC21903F962}"/>
    <dgm:cxn modelId="{0C47B6BE-49CD-4847-92FC-5A8FF439D8BB}" srcId="{0D803111-AEA0-437E-93B0-F2D23E760635}" destId="{2B5B7700-8E22-4FC3-A277-BE504DE48EF8}" srcOrd="0" destOrd="0" parTransId="{44228018-E42A-4D65-B98E-033CB7823F37}" sibTransId="{BA57DB8E-C8DC-477D-850A-07A67F6F665C}"/>
    <dgm:cxn modelId="{01C65AE5-B779-473D-A6F1-93DECBA43830}" type="presOf" srcId="{18AA07A8-1EA1-4332-9C61-AA9D745CA88D}" destId="{7B3FA6D2-EF68-4A63-8CDC-A6BB24A08645}" srcOrd="1" destOrd="0" presId="urn:microsoft.com/office/officeart/2005/8/layout/list1"/>
    <dgm:cxn modelId="{390BCFEA-3473-4BF8-A972-2E34949E9E50}" type="presOf" srcId="{18AA07A8-1EA1-4332-9C61-AA9D745CA88D}" destId="{86F9A427-86E9-4487-8E1E-ECB221D03289}" srcOrd="0" destOrd="0" presId="urn:microsoft.com/office/officeart/2005/8/layout/list1"/>
    <dgm:cxn modelId="{11C5CAEC-6EB8-4C9A-82D2-4A55E3DD73EB}" srcId="{ED92529A-BAF4-4CED-A83F-D174CFAB0800}" destId="{8CE482CC-916E-48EC-8C53-7E6E1EB34C35}" srcOrd="0" destOrd="0" parTransId="{F07EF906-880D-4837-B2D2-78FA7542E6D6}" sibTransId="{7D036E95-FC92-4843-856E-6C97322EF549}"/>
    <dgm:cxn modelId="{E5C097F0-77E0-4971-BC44-1255FE5800EF}" srcId="{8CE482CC-916E-48EC-8C53-7E6E1EB34C35}" destId="{CDD7EEF1-5D7D-47E8-9B10-CAD5C52BC56A}" srcOrd="0" destOrd="0" parTransId="{ACBB72B4-8040-415B-AE55-CE8578B7B27C}" sibTransId="{1DF800BC-94F6-4975-B0F4-C9F48C05038E}"/>
    <dgm:cxn modelId="{C0C46BF1-727D-4279-BBBC-9AC4797239C0}" type="presOf" srcId="{4FE5923E-9423-42A9-8D9E-275D9F384C7E}" destId="{9E5496E6-1BC3-4F6D-A705-837ADFC0A76F}" srcOrd="0" destOrd="0" presId="urn:microsoft.com/office/officeart/2005/8/layout/list1"/>
    <dgm:cxn modelId="{54D7D6F4-C82C-47ED-9C00-C00EF515E7BA}" type="presOf" srcId="{4FE5923E-9423-42A9-8D9E-275D9F384C7E}" destId="{17C9B0DF-DB8C-4D0D-AF15-873D67A2C45A}" srcOrd="1" destOrd="0" presId="urn:microsoft.com/office/officeart/2005/8/layout/list1"/>
    <dgm:cxn modelId="{5FCF43F6-882B-46DB-A2CF-645F8D8FBE76}" type="presOf" srcId="{8CE482CC-916E-48EC-8C53-7E6E1EB34C35}" destId="{1B77916B-C8FD-4BB0-B52D-4332AC45BF69}" srcOrd="0" destOrd="0" presId="urn:microsoft.com/office/officeart/2005/8/layout/list1"/>
    <dgm:cxn modelId="{D7F2EBF9-CACB-4EC6-A057-C56E7AB72F61}" type="presOf" srcId="{ED92529A-BAF4-4CED-A83F-D174CFAB0800}" destId="{044AAD49-6E74-4030-84FB-8F757A8B6EBF}" srcOrd="0" destOrd="0" presId="urn:microsoft.com/office/officeart/2005/8/layout/list1"/>
    <dgm:cxn modelId="{E5DB3E36-8953-4547-9013-8D7CD74A3E5F}" type="presParOf" srcId="{044AAD49-6E74-4030-84FB-8F757A8B6EBF}" destId="{AA3A63A9-F1A3-444D-9B6A-97408DE492FA}" srcOrd="0" destOrd="0" presId="urn:microsoft.com/office/officeart/2005/8/layout/list1"/>
    <dgm:cxn modelId="{A68B39D0-308D-433D-8221-C15364B97A0F}" type="presParOf" srcId="{AA3A63A9-F1A3-444D-9B6A-97408DE492FA}" destId="{1B77916B-C8FD-4BB0-B52D-4332AC45BF69}" srcOrd="0" destOrd="0" presId="urn:microsoft.com/office/officeart/2005/8/layout/list1"/>
    <dgm:cxn modelId="{C85FD08A-D61B-47AE-87D5-FC58DC8B8C2F}" type="presParOf" srcId="{AA3A63A9-F1A3-444D-9B6A-97408DE492FA}" destId="{2F6C072F-372C-43C0-BBB0-4A47533D852A}" srcOrd="1" destOrd="0" presId="urn:microsoft.com/office/officeart/2005/8/layout/list1"/>
    <dgm:cxn modelId="{7468733E-E2B1-4576-BA75-549FA11AC907}" type="presParOf" srcId="{044AAD49-6E74-4030-84FB-8F757A8B6EBF}" destId="{34595719-6479-4BDA-A5C2-D4079F0E8CAC}" srcOrd="1" destOrd="0" presId="urn:microsoft.com/office/officeart/2005/8/layout/list1"/>
    <dgm:cxn modelId="{324BD0E0-F339-477E-8AFC-CC7F528F56D3}" type="presParOf" srcId="{044AAD49-6E74-4030-84FB-8F757A8B6EBF}" destId="{439512CF-E661-4948-B14C-5476D8B1DFF6}" srcOrd="2" destOrd="0" presId="urn:microsoft.com/office/officeart/2005/8/layout/list1"/>
    <dgm:cxn modelId="{C8743358-10EF-4F71-BD24-576D6379C839}" type="presParOf" srcId="{044AAD49-6E74-4030-84FB-8F757A8B6EBF}" destId="{BB5E52CE-95D6-43F5-BF04-DBAB349DC7EA}" srcOrd="3" destOrd="0" presId="urn:microsoft.com/office/officeart/2005/8/layout/list1"/>
    <dgm:cxn modelId="{5F0C37CA-5653-406C-ADCC-72EEC5C8C0DB}" type="presParOf" srcId="{044AAD49-6E74-4030-84FB-8F757A8B6EBF}" destId="{35B16382-031B-489C-B9CC-2E19CACEE2C1}" srcOrd="4" destOrd="0" presId="urn:microsoft.com/office/officeart/2005/8/layout/list1"/>
    <dgm:cxn modelId="{B249C275-EACE-4578-B007-D8802252D500}" type="presParOf" srcId="{35B16382-031B-489C-B9CC-2E19CACEE2C1}" destId="{9E5496E6-1BC3-4F6D-A705-837ADFC0A76F}" srcOrd="0" destOrd="0" presId="urn:microsoft.com/office/officeart/2005/8/layout/list1"/>
    <dgm:cxn modelId="{8F092074-FE61-41A6-9D46-0A8E3B3F5000}" type="presParOf" srcId="{35B16382-031B-489C-B9CC-2E19CACEE2C1}" destId="{17C9B0DF-DB8C-4D0D-AF15-873D67A2C45A}" srcOrd="1" destOrd="0" presId="urn:microsoft.com/office/officeart/2005/8/layout/list1"/>
    <dgm:cxn modelId="{5D4EE283-3CE0-4610-B4BB-C896D0296DAF}" type="presParOf" srcId="{044AAD49-6E74-4030-84FB-8F757A8B6EBF}" destId="{37F04E7C-198F-4FC2-B200-3D937EA23D8B}" srcOrd="5" destOrd="0" presId="urn:microsoft.com/office/officeart/2005/8/layout/list1"/>
    <dgm:cxn modelId="{A4186854-1C70-4E89-A034-2BF27C41FC08}" type="presParOf" srcId="{044AAD49-6E74-4030-84FB-8F757A8B6EBF}" destId="{1D887E1D-07B1-4BC1-95E6-F56C9C548FD0}" srcOrd="6" destOrd="0" presId="urn:microsoft.com/office/officeart/2005/8/layout/list1"/>
    <dgm:cxn modelId="{AB5B9378-09DA-45CF-ABD9-CB3D4ECF7975}" type="presParOf" srcId="{044AAD49-6E74-4030-84FB-8F757A8B6EBF}" destId="{712A86EC-94B3-46F4-848F-E90B51CC18E7}" srcOrd="7" destOrd="0" presId="urn:microsoft.com/office/officeart/2005/8/layout/list1"/>
    <dgm:cxn modelId="{752312DA-EA4D-4D7A-A0EE-BA96603616A1}" type="presParOf" srcId="{044AAD49-6E74-4030-84FB-8F757A8B6EBF}" destId="{1BA2C3D3-4C37-4E09-9F68-C74EECBB90CF}" srcOrd="8" destOrd="0" presId="urn:microsoft.com/office/officeart/2005/8/layout/list1"/>
    <dgm:cxn modelId="{FA258B86-81E7-4465-8A4F-F3A27B1B5810}" type="presParOf" srcId="{1BA2C3D3-4C37-4E09-9F68-C74EECBB90CF}" destId="{86F9A427-86E9-4487-8E1E-ECB221D03289}" srcOrd="0" destOrd="0" presId="urn:microsoft.com/office/officeart/2005/8/layout/list1"/>
    <dgm:cxn modelId="{53943A0F-B9C8-43C8-8772-CE1989A310BB}" type="presParOf" srcId="{1BA2C3D3-4C37-4E09-9F68-C74EECBB90CF}" destId="{7B3FA6D2-EF68-4A63-8CDC-A6BB24A08645}" srcOrd="1" destOrd="0" presId="urn:microsoft.com/office/officeart/2005/8/layout/list1"/>
    <dgm:cxn modelId="{85DD7260-CA84-4891-8E09-CD303B9687B4}" type="presParOf" srcId="{044AAD49-6E74-4030-84FB-8F757A8B6EBF}" destId="{2A5C008F-E030-42B8-A98B-89877022AEA4}" srcOrd="9" destOrd="0" presId="urn:microsoft.com/office/officeart/2005/8/layout/list1"/>
    <dgm:cxn modelId="{672BA4D4-7F5B-4542-B96B-08293DDEB95B}" type="presParOf" srcId="{044AAD49-6E74-4030-84FB-8F757A8B6EBF}" destId="{3748A236-1497-48E0-962B-29DE4A475AB9}" srcOrd="10" destOrd="0" presId="urn:microsoft.com/office/officeart/2005/8/layout/list1"/>
    <dgm:cxn modelId="{B76179B1-5871-4EBB-83FB-B71EBB6B7249}" type="presParOf" srcId="{044AAD49-6E74-4030-84FB-8F757A8B6EBF}" destId="{66CFEC47-5DCA-49FD-88E1-94D8D2F9DD15}" srcOrd="11" destOrd="0" presId="urn:microsoft.com/office/officeart/2005/8/layout/list1"/>
    <dgm:cxn modelId="{6C92766B-EB59-4E12-B84F-CB0C146B1AEA}" type="presParOf" srcId="{044AAD49-6E74-4030-84FB-8F757A8B6EBF}" destId="{7AC3D490-FAED-4F3F-8E1E-95801A174A89}" srcOrd="12" destOrd="0" presId="urn:microsoft.com/office/officeart/2005/8/layout/list1"/>
    <dgm:cxn modelId="{A90CAD95-1EED-486A-B275-00AEFED3D916}" type="presParOf" srcId="{7AC3D490-FAED-4F3F-8E1E-95801A174A89}" destId="{DB45B4FF-82F1-4677-924E-EBC6E5977B7C}" srcOrd="0" destOrd="0" presId="urn:microsoft.com/office/officeart/2005/8/layout/list1"/>
    <dgm:cxn modelId="{FA7037B4-606F-45EB-B574-4AF91E443B11}" type="presParOf" srcId="{7AC3D490-FAED-4F3F-8E1E-95801A174A89}" destId="{FE4834F5-D490-4249-97D9-3BB7DA8CB72E}" srcOrd="1" destOrd="0" presId="urn:microsoft.com/office/officeart/2005/8/layout/list1"/>
    <dgm:cxn modelId="{B51684D6-C5EE-4B34-9327-36FD988DEA4E}" type="presParOf" srcId="{044AAD49-6E74-4030-84FB-8F757A8B6EBF}" destId="{5535F006-EEFC-48B5-A4D3-BCBC4977268E}" srcOrd="13" destOrd="0" presId="urn:microsoft.com/office/officeart/2005/8/layout/list1"/>
    <dgm:cxn modelId="{2732517F-F1F1-4F3E-8BE1-771147A7B9BE}" type="presParOf" srcId="{044AAD49-6E74-4030-84FB-8F757A8B6EBF}" destId="{A65A201E-783F-43CE-98E5-322AB9C2658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92529A-BAF4-4CED-A83F-D174CFAB08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E482CC-916E-48EC-8C53-7E6E1EB34C35}">
      <dgm:prSet phldrT="[文本]"/>
      <dgm:spPr/>
      <dgm:t>
        <a:bodyPr/>
        <a:lstStyle/>
        <a:p>
          <a:r>
            <a:rPr lang="zh-CN" altLang="en-US" dirty="0"/>
            <a:t>分而治之</a:t>
          </a:r>
        </a:p>
      </dgm:t>
    </dgm:pt>
    <dgm:pt modelId="{F07EF906-880D-4837-B2D2-78FA7542E6D6}" type="parTrans" cxnId="{11C5CAEC-6EB8-4C9A-82D2-4A55E3DD73EB}">
      <dgm:prSet/>
      <dgm:spPr/>
      <dgm:t>
        <a:bodyPr/>
        <a:lstStyle/>
        <a:p>
          <a:endParaRPr lang="zh-CN" altLang="en-US"/>
        </a:p>
      </dgm:t>
    </dgm:pt>
    <dgm:pt modelId="{7D036E95-FC92-4843-856E-6C97322EF549}" type="sibTrans" cxnId="{11C5CAEC-6EB8-4C9A-82D2-4A55E3DD73EB}">
      <dgm:prSet/>
      <dgm:spPr/>
      <dgm:t>
        <a:bodyPr/>
        <a:lstStyle/>
        <a:p>
          <a:endParaRPr lang="zh-CN" altLang="en-US"/>
        </a:p>
      </dgm:t>
    </dgm:pt>
    <dgm:pt modelId="{CDD7EEF1-5D7D-47E8-9B10-CAD5C52BC56A}">
      <dgm:prSet phldrT="[文本]"/>
      <dgm:spPr/>
      <dgm:t>
        <a:bodyPr/>
        <a:lstStyle/>
        <a:p>
          <a:r>
            <a:rPr lang="zh-CN" altLang="en-US" dirty="0"/>
            <a:t>分层思维帮助我们将复杂的问题拆解成小问题，把复杂的物体拆解成较轻易应付和理解的小物件，通过解决小问题而解决复杂的问题，使问题变得更加简单。</a:t>
          </a:r>
        </a:p>
      </dgm:t>
    </dgm:pt>
    <dgm:pt modelId="{ACBB72B4-8040-415B-AE55-CE8578B7B27C}" type="parTrans" cxnId="{E5C097F0-77E0-4971-BC44-1255FE5800EF}">
      <dgm:prSet/>
      <dgm:spPr/>
      <dgm:t>
        <a:bodyPr/>
        <a:lstStyle/>
        <a:p>
          <a:endParaRPr lang="zh-CN" altLang="en-US"/>
        </a:p>
      </dgm:t>
    </dgm:pt>
    <dgm:pt modelId="{1DF800BC-94F6-4975-B0F4-C9F48C05038E}" type="sibTrans" cxnId="{E5C097F0-77E0-4971-BC44-1255FE5800EF}">
      <dgm:prSet/>
      <dgm:spPr/>
      <dgm:t>
        <a:bodyPr/>
        <a:lstStyle/>
        <a:p>
          <a:endParaRPr lang="zh-CN" altLang="en-US"/>
        </a:p>
      </dgm:t>
    </dgm:pt>
    <dgm:pt modelId="{68ED39A1-B8C3-4FFA-87F2-AE3BBF872C50}">
      <dgm:prSet phldrT="[文本]"/>
      <dgm:spPr/>
      <dgm:t>
        <a:bodyPr/>
        <a:lstStyle/>
        <a:p>
          <a:r>
            <a:rPr lang="zh-CN" altLang="en-US" dirty="0"/>
            <a:t>例：怎样制作汉堡包？我们可以将汉堡包分成几个部分：</a:t>
          </a:r>
        </a:p>
      </dgm:t>
    </dgm:pt>
    <dgm:pt modelId="{7A8F3814-6C9D-4030-8C53-8BF618C3A2B8}" type="parTrans" cxnId="{747A16DF-BFA4-477A-B0A4-19AB1AAC82A8}">
      <dgm:prSet/>
      <dgm:spPr/>
      <dgm:t>
        <a:bodyPr/>
        <a:lstStyle/>
        <a:p>
          <a:endParaRPr lang="zh-CN" altLang="en-US"/>
        </a:p>
      </dgm:t>
    </dgm:pt>
    <dgm:pt modelId="{5B5D9935-674E-4930-A558-D2A203D0A8DA}" type="sibTrans" cxnId="{747A16DF-BFA4-477A-B0A4-19AB1AAC82A8}">
      <dgm:prSet/>
      <dgm:spPr/>
      <dgm:t>
        <a:bodyPr/>
        <a:lstStyle/>
        <a:p>
          <a:endParaRPr lang="zh-CN" altLang="en-US"/>
        </a:p>
      </dgm:t>
    </dgm:pt>
    <dgm:pt modelId="{F27F15F3-C491-48C5-A6F3-0CC5D8B30DD9}">
      <dgm:prSet phldrT="[文本]"/>
      <dgm:spPr/>
      <dgm:t>
        <a:bodyPr/>
        <a:lstStyle/>
        <a:p>
          <a:r>
            <a:rPr lang="en-US" altLang="zh-CN" dirty="0"/>
            <a:t>Upper bun</a:t>
          </a:r>
          <a:r>
            <a:rPr lang="zh-CN" altLang="en-US" dirty="0"/>
            <a:t>：最上层的圆面包</a:t>
          </a:r>
        </a:p>
      </dgm:t>
    </dgm:pt>
    <dgm:pt modelId="{9FF22AA4-2828-42A0-B050-CBF5E5BDAE82}" type="parTrans" cxnId="{922A98A2-BB3C-4936-ABA3-F32D115CE736}">
      <dgm:prSet/>
      <dgm:spPr/>
      <dgm:t>
        <a:bodyPr/>
        <a:lstStyle/>
        <a:p>
          <a:endParaRPr lang="zh-CN" altLang="en-US"/>
        </a:p>
      </dgm:t>
    </dgm:pt>
    <dgm:pt modelId="{F6CC7194-38D6-4A11-87B1-38DAA1D99AB5}" type="sibTrans" cxnId="{922A98A2-BB3C-4936-ABA3-F32D115CE736}">
      <dgm:prSet/>
      <dgm:spPr/>
      <dgm:t>
        <a:bodyPr/>
        <a:lstStyle/>
        <a:p>
          <a:endParaRPr lang="zh-CN" altLang="en-US"/>
        </a:p>
      </dgm:t>
    </dgm:pt>
    <dgm:pt modelId="{C6CA4252-8969-4B75-B6BA-5E613AC22B93}">
      <dgm:prSet/>
      <dgm:spPr/>
      <dgm:t>
        <a:bodyPr/>
        <a:lstStyle/>
        <a:p>
          <a:r>
            <a:rPr lang="en-US" altLang="zh-CN"/>
            <a:t>Lettuce</a:t>
          </a:r>
          <a:r>
            <a:rPr lang="zh-CN" altLang="en-US"/>
            <a:t>：生菜</a:t>
          </a:r>
          <a:endParaRPr lang="en-US" altLang="zh-CN" dirty="0"/>
        </a:p>
      </dgm:t>
    </dgm:pt>
    <dgm:pt modelId="{E3A7E448-9CF6-49EF-8A94-34417482564E}" type="parTrans" cxnId="{A4B0B562-E4A8-45DB-B8BA-4A4F4397A9AC}">
      <dgm:prSet/>
      <dgm:spPr/>
      <dgm:t>
        <a:bodyPr/>
        <a:lstStyle/>
        <a:p>
          <a:endParaRPr lang="zh-CN" altLang="en-US"/>
        </a:p>
      </dgm:t>
    </dgm:pt>
    <dgm:pt modelId="{243D9C29-49DC-4FCE-B964-862EDDFD07DB}" type="sibTrans" cxnId="{A4B0B562-E4A8-45DB-B8BA-4A4F4397A9AC}">
      <dgm:prSet/>
      <dgm:spPr/>
      <dgm:t>
        <a:bodyPr/>
        <a:lstStyle/>
        <a:p>
          <a:endParaRPr lang="zh-CN" altLang="en-US"/>
        </a:p>
      </dgm:t>
    </dgm:pt>
    <dgm:pt modelId="{3F06B02E-BC48-47F2-BAF4-EC0631087A3E}">
      <dgm:prSet/>
      <dgm:spPr/>
      <dgm:t>
        <a:bodyPr/>
        <a:lstStyle/>
        <a:p>
          <a:r>
            <a:rPr lang="en-US" altLang="zh-CN"/>
            <a:t>Tomato</a:t>
          </a:r>
          <a:r>
            <a:rPr lang="zh-CN" altLang="en-US"/>
            <a:t>：西红柿</a:t>
          </a:r>
          <a:endParaRPr lang="en-US" altLang="zh-CN" dirty="0"/>
        </a:p>
      </dgm:t>
    </dgm:pt>
    <dgm:pt modelId="{4DD43BBE-3FBC-4F1D-8BEB-700875F311FF}" type="parTrans" cxnId="{7EC97831-CC04-4E61-B48F-518C6D52FF31}">
      <dgm:prSet/>
      <dgm:spPr/>
      <dgm:t>
        <a:bodyPr/>
        <a:lstStyle/>
        <a:p>
          <a:endParaRPr lang="zh-CN" altLang="en-US"/>
        </a:p>
      </dgm:t>
    </dgm:pt>
    <dgm:pt modelId="{94AC99E6-40A8-4A5F-958B-C9156AF101B3}" type="sibTrans" cxnId="{7EC97831-CC04-4E61-B48F-518C6D52FF31}">
      <dgm:prSet/>
      <dgm:spPr/>
      <dgm:t>
        <a:bodyPr/>
        <a:lstStyle/>
        <a:p>
          <a:endParaRPr lang="zh-CN" altLang="en-US"/>
        </a:p>
      </dgm:t>
    </dgm:pt>
    <dgm:pt modelId="{8B42DE6C-F8BD-43CA-92A7-B2FD04EDAC51}">
      <dgm:prSet/>
      <dgm:spPr/>
      <dgm:t>
        <a:bodyPr/>
        <a:lstStyle/>
        <a:p>
          <a:r>
            <a:rPr lang="en-US" altLang="zh-CN"/>
            <a:t>Cheese</a:t>
          </a:r>
          <a:r>
            <a:rPr lang="zh-CN" altLang="en-US"/>
            <a:t>：奶酪</a:t>
          </a:r>
          <a:endParaRPr lang="en-US" altLang="zh-CN" dirty="0"/>
        </a:p>
      </dgm:t>
    </dgm:pt>
    <dgm:pt modelId="{789C42B7-F002-458F-B649-1CEED902EA31}" type="parTrans" cxnId="{44BAE9CE-A613-47B9-979E-C732E480C585}">
      <dgm:prSet/>
      <dgm:spPr/>
      <dgm:t>
        <a:bodyPr/>
        <a:lstStyle/>
        <a:p>
          <a:endParaRPr lang="zh-CN" altLang="en-US"/>
        </a:p>
      </dgm:t>
    </dgm:pt>
    <dgm:pt modelId="{00CED55F-D118-4C36-837E-4FC6BB20EB1D}" type="sibTrans" cxnId="{44BAE9CE-A613-47B9-979E-C732E480C585}">
      <dgm:prSet/>
      <dgm:spPr/>
      <dgm:t>
        <a:bodyPr/>
        <a:lstStyle/>
        <a:p>
          <a:endParaRPr lang="zh-CN" altLang="en-US"/>
        </a:p>
      </dgm:t>
    </dgm:pt>
    <dgm:pt modelId="{572248E5-0C48-432D-AFA1-00A051C8D195}">
      <dgm:prSet/>
      <dgm:spPr/>
      <dgm:t>
        <a:bodyPr/>
        <a:lstStyle/>
        <a:p>
          <a:r>
            <a:rPr lang="en-US" altLang="zh-CN"/>
            <a:t>Beef patty</a:t>
          </a:r>
          <a:r>
            <a:rPr lang="zh-CN" altLang="en-US"/>
            <a:t>：牛肉馅饼</a:t>
          </a:r>
          <a:endParaRPr lang="en-US" altLang="zh-CN" dirty="0"/>
        </a:p>
      </dgm:t>
    </dgm:pt>
    <dgm:pt modelId="{41EEB100-5003-462C-A6A8-7E9270164EB5}" type="parTrans" cxnId="{893BCC8B-D343-451D-A939-12AEC7B3340F}">
      <dgm:prSet/>
      <dgm:spPr/>
      <dgm:t>
        <a:bodyPr/>
        <a:lstStyle/>
        <a:p>
          <a:endParaRPr lang="zh-CN" altLang="en-US"/>
        </a:p>
      </dgm:t>
    </dgm:pt>
    <dgm:pt modelId="{FBE54580-2EA2-4A65-BC50-4169F8687BEF}" type="sibTrans" cxnId="{893BCC8B-D343-451D-A939-12AEC7B3340F}">
      <dgm:prSet/>
      <dgm:spPr/>
      <dgm:t>
        <a:bodyPr/>
        <a:lstStyle/>
        <a:p>
          <a:endParaRPr lang="zh-CN" altLang="en-US"/>
        </a:p>
      </dgm:t>
    </dgm:pt>
    <dgm:pt modelId="{2504C717-9004-4B4E-8293-F3FC637518E5}">
      <dgm:prSet/>
      <dgm:spPr/>
      <dgm:t>
        <a:bodyPr/>
        <a:lstStyle/>
        <a:p>
          <a:r>
            <a:rPr lang="en-US" altLang="zh-CN"/>
            <a:t>Lower bun</a:t>
          </a:r>
          <a:r>
            <a:rPr lang="zh-CN" altLang="en-US"/>
            <a:t>：下层的圆面包</a:t>
          </a:r>
          <a:endParaRPr lang="zh-CN" altLang="en-US" dirty="0"/>
        </a:p>
      </dgm:t>
    </dgm:pt>
    <dgm:pt modelId="{F216F0EB-E1E9-44D6-92FE-A9DD7415DFBD}" type="parTrans" cxnId="{EB1EB18E-8014-44D2-9E3F-2A3E60C022C3}">
      <dgm:prSet/>
      <dgm:spPr/>
      <dgm:t>
        <a:bodyPr/>
        <a:lstStyle/>
        <a:p>
          <a:endParaRPr lang="zh-CN" altLang="en-US"/>
        </a:p>
      </dgm:t>
    </dgm:pt>
    <dgm:pt modelId="{7B7C5D3D-9229-4BF4-A1E3-E742940F08AA}" type="sibTrans" cxnId="{EB1EB18E-8014-44D2-9E3F-2A3E60C022C3}">
      <dgm:prSet/>
      <dgm:spPr/>
      <dgm:t>
        <a:bodyPr/>
        <a:lstStyle/>
        <a:p>
          <a:endParaRPr lang="zh-CN" altLang="en-US"/>
        </a:p>
      </dgm:t>
    </dgm:pt>
    <dgm:pt modelId="{044AAD49-6E74-4030-84FB-8F757A8B6EBF}" type="pres">
      <dgm:prSet presAssocID="{ED92529A-BAF4-4CED-A83F-D174CFAB0800}" presName="linear" presStyleCnt="0">
        <dgm:presLayoutVars>
          <dgm:dir/>
          <dgm:animLvl val="lvl"/>
          <dgm:resizeHandles val="exact"/>
        </dgm:presLayoutVars>
      </dgm:prSet>
      <dgm:spPr/>
    </dgm:pt>
    <dgm:pt modelId="{AA3A63A9-F1A3-444D-9B6A-97408DE492FA}" type="pres">
      <dgm:prSet presAssocID="{8CE482CC-916E-48EC-8C53-7E6E1EB34C35}" presName="parentLin" presStyleCnt="0"/>
      <dgm:spPr/>
    </dgm:pt>
    <dgm:pt modelId="{1B77916B-C8FD-4BB0-B52D-4332AC45BF69}" type="pres">
      <dgm:prSet presAssocID="{8CE482CC-916E-48EC-8C53-7E6E1EB34C35}" presName="parentLeftMargin" presStyleLbl="node1" presStyleIdx="0" presStyleCnt="1"/>
      <dgm:spPr/>
    </dgm:pt>
    <dgm:pt modelId="{2F6C072F-372C-43C0-BBB0-4A47533D852A}" type="pres">
      <dgm:prSet presAssocID="{8CE482CC-916E-48EC-8C53-7E6E1EB34C3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595719-6479-4BDA-A5C2-D4079F0E8CAC}" type="pres">
      <dgm:prSet presAssocID="{8CE482CC-916E-48EC-8C53-7E6E1EB34C35}" presName="negativeSpace" presStyleCnt="0"/>
      <dgm:spPr/>
    </dgm:pt>
    <dgm:pt modelId="{439512CF-E661-4948-B14C-5476D8B1DFF6}" type="pres">
      <dgm:prSet presAssocID="{8CE482CC-916E-48EC-8C53-7E6E1EB34C3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AB53305-5C8A-4DB6-9B41-1B455CBDD286}" type="presOf" srcId="{572248E5-0C48-432D-AFA1-00A051C8D195}" destId="{439512CF-E661-4948-B14C-5476D8B1DFF6}" srcOrd="0" destOrd="6" presId="urn:microsoft.com/office/officeart/2005/8/layout/list1"/>
    <dgm:cxn modelId="{FEA0311A-4878-472E-B8E2-7C256337339B}" type="presOf" srcId="{CDD7EEF1-5D7D-47E8-9B10-CAD5C52BC56A}" destId="{439512CF-E661-4948-B14C-5476D8B1DFF6}" srcOrd="0" destOrd="0" presId="urn:microsoft.com/office/officeart/2005/8/layout/list1"/>
    <dgm:cxn modelId="{7EC97831-CC04-4E61-B48F-518C6D52FF31}" srcId="{68ED39A1-B8C3-4FFA-87F2-AE3BBF872C50}" destId="{3F06B02E-BC48-47F2-BAF4-EC0631087A3E}" srcOrd="2" destOrd="0" parTransId="{4DD43BBE-3FBC-4F1D-8BEB-700875F311FF}" sibTransId="{94AC99E6-40A8-4A5F-958B-C9156AF101B3}"/>
    <dgm:cxn modelId="{D0534F3B-3600-4BC3-8BCF-CB23AEF7E1CD}" type="presOf" srcId="{68ED39A1-B8C3-4FFA-87F2-AE3BBF872C50}" destId="{439512CF-E661-4948-B14C-5476D8B1DFF6}" srcOrd="0" destOrd="1" presId="urn:microsoft.com/office/officeart/2005/8/layout/list1"/>
    <dgm:cxn modelId="{55E6175B-01B5-4AD8-BFCA-D4D17F82F5FC}" type="presOf" srcId="{8CE482CC-916E-48EC-8C53-7E6E1EB34C35}" destId="{2F6C072F-372C-43C0-BBB0-4A47533D852A}" srcOrd="1" destOrd="0" presId="urn:microsoft.com/office/officeart/2005/8/layout/list1"/>
    <dgm:cxn modelId="{A4B0B562-E4A8-45DB-B8BA-4A4F4397A9AC}" srcId="{68ED39A1-B8C3-4FFA-87F2-AE3BBF872C50}" destId="{C6CA4252-8969-4B75-B6BA-5E613AC22B93}" srcOrd="1" destOrd="0" parTransId="{E3A7E448-9CF6-49EF-8A94-34417482564E}" sibTransId="{243D9C29-49DC-4FCE-B964-862EDDFD07DB}"/>
    <dgm:cxn modelId="{3E9D8D7C-EFF5-4C72-8FF7-F07CB5C60F10}" type="presOf" srcId="{C6CA4252-8969-4B75-B6BA-5E613AC22B93}" destId="{439512CF-E661-4948-B14C-5476D8B1DFF6}" srcOrd="0" destOrd="3" presId="urn:microsoft.com/office/officeart/2005/8/layout/list1"/>
    <dgm:cxn modelId="{893BCC8B-D343-451D-A939-12AEC7B3340F}" srcId="{68ED39A1-B8C3-4FFA-87F2-AE3BBF872C50}" destId="{572248E5-0C48-432D-AFA1-00A051C8D195}" srcOrd="4" destOrd="0" parTransId="{41EEB100-5003-462C-A6A8-7E9270164EB5}" sibTransId="{FBE54580-2EA2-4A65-BC50-4169F8687BEF}"/>
    <dgm:cxn modelId="{EB1EB18E-8014-44D2-9E3F-2A3E60C022C3}" srcId="{68ED39A1-B8C3-4FFA-87F2-AE3BBF872C50}" destId="{2504C717-9004-4B4E-8293-F3FC637518E5}" srcOrd="5" destOrd="0" parTransId="{F216F0EB-E1E9-44D6-92FE-A9DD7415DFBD}" sibTransId="{7B7C5D3D-9229-4BF4-A1E3-E742940F08AA}"/>
    <dgm:cxn modelId="{7ABDCB95-1BEA-4B73-84AA-031B0A9E9CA1}" type="presOf" srcId="{8B42DE6C-F8BD-43CA-92A7-B2FD04EDAC51}" destId="{439512CF-E661-4948-B14C-5476D8B1DFF6}" srcOrd="0" destOrd="5" presId="urn:microsoft.com/office/officeart/2005/8/layout/list1"/>
    <dgm:cxn modelId="{E1AAA7A1-963B-487E-B33F-13D6E59E2F0A}" type="presOf" srcId="{2504C717-9004-4B4E-8293-F3FC637518E5}" destId="{439512CF-E661-4948-B14C-5476D8B1DFF6}" srcOrd="0" destOrd="7" presId="urn:microsoft.com/office/officeart/2005/8/layout/list1"/>
    <dgm:cxn modelId="{922A98A2-BB3C-4936-ABA3-F32D115CE736}" srcId="{68ED39A1-B8C3-4FFA-87F2-AE3BBF872C50}" destId="{F27F15F3-C491-48C5-A6F3-0CC5D8B30DD9}" srcOrd="0" destOrd="0" parTransId="{9FF22AA4-2828-42A0-B050-CBF5E5BDAE82}" sibTransId="{F6CC7194-38D6-4A11-87B1-38DAA1D99AB5}"/>
    <dgm:cxn modelId="{D6D5E7AD-9275-4322-9616-0D3597D533AC}" type="presOf" srcId="{3F06B02E-BC48-47F2-BAF4-EC0631087A3E}" destId="{439512CF-E661-4948-B14C-5476D8B1DFF6}" srcOrd="0" destOrd="4" presId="urn:microsoft.com/office/officeart/2005/8/layout/list1"/>
    <dgm:cxn modelId="{44BAE9CE-A613-47B9-979E-C732E480C585}" srcId="{68ED39A1-B8C3-4FFA-87F2-AE3BBF872C50}" destId="{8B42DE6C-F8BD-43CA-92A7-B2FD04EDAC51}" srcOrd="3" destOrd="0" parTransId="{789C42B7-F002-458F-B649-1CEED902EA31}" sibTransId="{00CED55F-D118-4C36-837E-4FC6BB20EB1D}"/>
    <dgm:cxn modelId="{747A16DF-BFA4-477A-B0A4-19AB1AAC82A8}" srcId="{8CE482CC-916E-48EC-8C53-7E6E1EB34C35}" destId="{68ED39A1-B8C3-4FFA-87F2-AE3BBF872C50}" srcOrd="1" destOrd="0" parTransId="{7A8F3814-6C9D-4030-8C53-8BF618C3A2B8}" sibTransId="{5B5D9935-674E-4930-A558-D2A203D0A8DA}"/>
    <dgm:cxn modelId="{B1C582E6-FE5A-450B-BC74-65B203035433}" type="presOf" srcId="{F27F15F3-C491-48C5-A6F3-0CC5D8B30DD9}" destId="{439512CF-E661-4948-B14C-5476D8B1DFF6}" srcOrd="0" destOrd="2" presId="urn:microsoft.com/office/officeart/2005/8/layout/list1"/>
    <dgm:cxn modelId="{11C5CAEC-6EB8-4C9A-82D2-4A55E3DD73EB}" srcId="{ED92529A-BAF4-4CED-A83F-D174CFAB0800}" destId="{8CE482CC-916E-48EC-8C53-7E6E1EB34C35}" srcOrd="0" destOrd="0" parTransId="{F07EF906-880D-4837-B2D2-78FA7542E6D6}" sibTransId="{7D036E95-FC92-4843-856E-6C97322EF549}"/>
    <dgm:cxn modelId="{E5C097F0-77E0-4971-BC44-1255FE5800EF}" srcId="{8CE482CC-916E-48EC-8C53-7E6E1EB34C35}" destId="{CDD7EEF1-5D7D-47E8-9B10-CAD5C52BC56A}" srcOrd="0" destOrd="0" parTransId="{ACBB72B4-8040-415B-AE55-CE8578B7B27C}" sibTransId="{1DF800BC-94F6-4975-B0F4-C9F48C05038E}"/>
    <dgm:cxn modelId="{5FCF43F6-882B-46DB-A2CF-645F8D8FBE76}" type="presOf" srcId="{8CE482CC-916E-48EC-8C53-7E6E1EB34C35}" destId="{1B77916B-C8FD-4BB0-B52D-4332AC45BF69}" srcOrd="0" destOrd="0" presId="urn:microsoft.com/office/officeart/2005/8/layout/list1"/>
    <dgm:cxn modelId="{D7F2EBF9-CACB-4EC6-A057-C56E7AB72F61}" type="presOf" srcId="{ED92529A-BAF4-4CED-A83F-D174CFAB0800}" destId="{044AAD49-6E74-4030-84FB-8F757A8B6EBF}" srcOrd="0" destOrd="0" presId="urn:microsoft.com/office/officeart/2005/8/layout/list1"/>
    <dgm:cxn modelId="{E5DB3E36-8953-4547-9013-8D7CD74A3E5F}" type="presParOf" srcId="{044AAD49-6E74-4030-84FB-8F757A8B6EBF}" destId="{AA3A63A9-F1A3-444D-9B6A-97408DE492FA}" srcOrd="0" destOrd="0" presId="urn:microsoft.com/office/officeart/2005/8/layout/list1"/>
    <dgm:cxn modelId="{A68B39D0-308D-433D-8221-C15364B97A0F}" type="presParOf" srcId="{AA3A63A9-F1A3-444D-9B6A-97408DE492FA}" destId="{1B77916B-C8FD-4BB0-B52D-4332AC45BF69}" srcOrd="0" destOrd="0" presId="urn:microsoft.com/office/officeart/2005/8/layout/list1"/>
    <dgm:cxn modelId="{C85FD08A-D61B-47AE-87D5-FC58DC8B8C2F}" type="presParOf" srcId="{AA3A63A9-F1A3-444D-9B6A-97408DE492FA}" destId="{2F6C072F-372C-43C0-BBB0-4A47533D852A}" srcOrd="1" destOrd="0" presId="urn:microsoft.com/office/officeart/2005/8/layout/list1"/>
    <dgm:cxn modelId="{7468733E-E2B1-4576-BA75-549FA11AC907}" type="presParOf" srcId="{044AAD49-6E74-4030-84FB-8F757A8B6EBF}" destId="{34595719-6479-4BDA-A5C2-D4079F0E8CAC}" srcOrd="1" destOrd="0" presId="urn:microsoft.com/office/officeart/2005/8/layout/list1"/>
    <dgm:cxn modelId="{324BD0E0-F339-477E-8AFC-CC7F528F56D3}" type="presParOf" srcId="{044AAD49-6E74-4030-84FB-8F757A8B6EBF}" destId="{439512CF-E661-4948-B14C-5476D8B1DFF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92529A-BAF4-4CED-A83F-D174CFAB08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E482CC-916E-48EC-8C53-7E6E1EB34C35}">
      <dgm:prSet phldrT="[文本]"/>
      <dgm:spPr/>
      <dgm:t>
        <a:bodyPr/>
        <a:lstStyle/>
        <a:p>
          <a:r>
            <a:rPr lang="zh-CN" altLang="en-US" dirty="0"/>
            <a:t>模式识别</a:t>
          </a:r>
        </a:p>
      </dgm:t>
    </dgm:pt>
    <dgm:pt modelId="{F07EF906-880D-4837-B2D2-78FA7542E6D6}" type="parTrans" cxnId="{11C5CAEC-6EB8-4C9A-82D2-4A55E3DD73EB}">
      <dgm:prSet/>
      <dgm:spPr/>
      <dgm:t>
        <a:bodyPr/>
        <a:lstStyle/>
        <a:p>
          <a:endParaRPr lang="zh-CN" altLang="en-US"/>
        </a:p>
      </dgm:t>
    </dgm:pt>
    <dgm:pt modelId="{7D036E95-FC92-4843-856E-6C97322EF549}" type="sibTrans" cxnId="{11C5CAEC-6EB8-4C9A-82D2-4A55E3DD73EB}">
      <dgm:prSet/>
      <dgm:spPr/>
      <dgm:t>
        <a:bodyPr/>
        <a:lstStyle/>
        <a:p>
          <a:endParaRPr lang="zh-CN" altLang="en-US"/>
        </a:p>
      </dgm:t>
    </dgm:pt>
    <dgm:pt modelId="{CDD7EEF1-5D7D-47E8-9B10-CAD5C52BC56A}">
      <dgm:prSet phldrT="[文本]"/>
      <dgm:spPr/>
      <dgm:t>
        <a:bodyPr/>
        <a:lstStyle/>
        <a:p>
          <a:r>
            <a:rPr lang="zh-CN" altLang="en-US"/>
            <a:t>任何事物都有相似性，模式识别教会我们寻找到事物之间的共同特点，利用这些相同的规律，去解决问题。当我们把复杂的问题分层到小问题时，我们经常会在小问题中找到模式，这些模式在小问题当中有相似点。</a:t>
          </a:r>
          <a:endParaRPr lang="zh-CN" altLang="en-US" dirty="0"/>
        </a:p>
      </dgm:t>
    </dgm:pt>
    <dgm:pt modelId="{ACBB72B4-8040-415B-AE55-CE8578B7B27C}" type="parTrans" cxnId="{E5C097F0-77E0-4971-BC44-1255FE5800EF}">
      <dgm:prSet/>
      <dgm:spPr/>
      <dgm:t>
        <a:bodyPr/>
        <a:lstStyle/>
        <a:p>
          <a:endParaRPr lang="zh-CN" altLang="en-US"/>
        </a:p>
      </dgm:t>
    </dgm:pt>
    <dgm:pt modelId="{1DF800BC-94F6-4975-B0F4-C9F48C05038E}" type="sibTrans" cxnId="{E5C097F0-77E0-4971-BC44-1255FE5800EF}">
      <dgm:prSet/>
      <dgm:spPr/>
      <dgm:t>
        <a:bodyPr/>
        <a:lstStyle/>
        <a:p>
          <a:endParaRPr lang="zh-CN" altLang="en-US"/>
        </a:p>
      </dgm:t>
    </dgm:pt>
    <dgm:pt modelId="{68ED39A1-B8C3-4FFA-87F2-AE3BBF872C50}">
      <dgm:prSet phldrT="[文本]"/>
      <dgm:spPr/>
      <dgm:t>
        <a:bodyPr/>
        <a:lstStyle/>
        <a:p>
          <a:r>
            <a:rPr lang="zh-CN" altLang="en-US" dirty="0"/>
            <a:t>从以往的经验中得到规律并且举一反三将它运用到其他的问题中，例如：</a:t>
          </a:r>
        </a:p>
      </dgm:t>
    </dgm:pt>
    <dgm:pt modelId="{7A8F3814-6C9D-4030-8C53-8BF618C3A2B8}" type="parTrans" cxnId="{747A16DF-BFA4-477A-B0A4-19AB1AAC82A8}">
      <dgm:prSet/>
      <dgm:spPr/>
      <dgm:t>
        <a:bodyPr/>
        <a:lstStyle/>
        <a:p>
          <a:endParaRPr lang="zh-CN" altLang="en-US"/>
        </a:p>
      </dgm:t>
    </dgm:pt>
    <dgm:pt modelId="{5B5D9935-674E-4930-A558-D2A203D0A8DA}" type="sibTrans" cxnId="{747A16DF-BFA4-477A-B0A4-19AB1AAC82A8}">
      <dgm:prSet/>
      <dgm:spPr/>
      <dgm:t>
        <a:bodyPr/>
        <a:lstStyle/>
        <a:p>
          <a:endParaRPr lang="zh-CN" altLang="en-US"/>
        </a:p>
      </dgm:t>
    </dgm:pt>
    <dgm:pt modelId="{25352956-81C0-4D5B-94E9-5317DE5D3E62}">
      <dgm:prSet phldrT="[文本]"/>
      <dgm:spPr/>
      <dgm:t>
        <a:bodyPr/>
        <a:lstStyle/>
        <a:p>
          <a:r>
            <a:rPr lang="zh-CN" altLang="en-US"/>
            <a:t>顺序模式是按顺序排列项目（所有物品）；</a:t>
          </a:r>
          <a:endParaRPr lang="zh-CN" altLang="en-US" dirty="0"/>
        </a:p>
      </dgm:t>
    </dgm:pt>
    <dgm:pt modelId="{B219F27E-8965-4C5E-9AD7-9E316ED28666}" type="parTrans" cxnId="{A8ACF783-2772-4391-89D4-1DC43EEA57EB}">
      <dgm:prSet/>
      <dgm:spPr/>
      <dgm:t>
        <a:bodyPr/>
        <a:lstStyle/>
        <a:p>
          <a:endParaRPr lang="zh-CN" altLang="en-US"/>
        </a:p>
      </dgm:t>
    </dgm:pt>
    <dgm:pt modelId="{00090FE2-744A-4635-94A1-E70976807F25}" type="sibTrans" cxnId="{A8ACF783-2772-4391-89D4-1DC43EEA57EB}">
      <dgm:prSet/>
      <dgm:spPr/>
      <dgm:t>
        <a:bodyPr/>
        <a:lstStyle/>
        <a:p>
          <a:endParaRPr lang="zh-CN" altLang="en-US"/>
        </a:p>
      </dgm:t>
    </dgm:pt>
    <dgm:pt modelId="{23F1AF62-F43D-4905-AC36-50F1A826EBCB}">
      <dgm:prSet/>
      <dgm:spPr/>
      <dgm:t>
        <a:bodyPr/>
        <a:lstStyle/>
        <a:p>
          <a:r>
            <a:rPr lang="zh-CN" altLang="en-US"/>
            <a:t>分组模式是将相似的项目</a:t>
          </a:r>
          <a:r>
            <a:rPr lang="en-US" altLang="zh-CN"/>
            <a:t>(</a:t>
          </a:r>
          <a:r>
            <a:rPr lang="zh-CN" altLang="en-US"/>
            <a:t>物品</a:t>
          </a:r>
          <a:r>
            <a:rPr lang="en-US" altLang="zh-CN"/>
            <a:t>)</a:t>
          </a:r>
          <a:r>
            <a:rPr lang="zh-CN" altLang="en-US"/>
            <a:t>分成一个组。</a:t>
          </a:r>
          <a:endParaRPr lang="zh-CN" altLang="en-US" dirty="0"/>
        </a:p>
      </dgm:t>
    </dgm:pt>
    <dgm:pt modelId="{7E2AB906-142E-4F74-96B3-7C2B305A61E6}" type="parTrans" cxnId="{C3DDE31D-6D06-4528-B739-F4A2E86CF719}">
      <dgm:prSet/>
      <dgm:spPr/>
      <dgm:t>
        <a:bodyPr/>
        <a:lstStyle/>
        <a:p>
          <a:endParaRPr lang="zh-CN" altLang="en-US"/>
        </a:p>
      </dgm:t>
    </dgm:pt>
    <dgm:pt modelId="{F0545904-C18E-4AD3-A173-95A026540243}" type="sibTrans" cxnId="{C3DDE31D-6D06-4528-B739-F4A2E86CF719}">
      <dgm:prSet/>
      <dgm:spPr/>
      <dgm:t>
        <a:bodyPr/>
        <a:lstStyle/>
        <a:p>
          <a:endParaRPr lang="zh-CN" altLang="en-US"/>
        </a:p>
      </dgm:t>
    </dgm:pt>
    <dgm:pt modelId="{044AAD49-6E74-4030-84FB-8F757A8B6EBF}" type="pres">
      <dgm:prSet presAssocID="{ED92529A-BAF4-4CED-A83F-D174CFAB0800}" presName="linear" presStyleCnt="0">
        <dgm:presLayoutVars>
          <dgm:dir/>
          <dgm:animLvl val="lvl"/>
          <dgm:resizeHandles val="exact"/>
        </dgm:presLayoutVars>
      </dgm:prSet>
      <dgm:spPr/>
    </dgm:pt>
    <dgm:pt modelId="{AA3A63A9-F1A3-444D-9B6A-97408DE492FA}" type="pres">
      <dgm:prSet presAssocID="{8CE482CC-916E-48EC-8C53-7E6E1EB34C35}" presName="parentLin" presStyleCnt="0"/>
      <dgm:spPr/>
    </dgm:pt>
    <dgm:pt modelId="{1B77916B-C8FD-4BB0-B52D-4332AC45BF69}" type="pres">
      <dgm:prSet presAssocID="{8CE482CC-916E-48EC-8C53-7E6E1EB34C35}" presName="parentLeftMargin" presStyleLbl="node1" presStyleIdx="0" presStyleCnt="1"/>
      <dgm:spPr/>
    </dgm:pt>
    <dgm:pt modelId="{2F6C072F-372C-43C0-BBB0-4A47533D852A}" type="pres">
      <dgm:prSet presAssocID="{8CE482CC-916E-48EC-8C53-7E6E1EB34C3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595719-6479-4BDA-A5C2-D4079F0E8CAC}" type="pres">
      <dgm:prSet presAssocID="{8CE482CC-916E-48EC-8C53-7E6E1EB34C35}" presName="negativeSpace" presStyleCnt="0"/>
      <dgm:spPr/>
    </dgm:pt>
    <dgm:pt modelId="{439512CF-E661-4948-B14C-5476D8B1DFF6}" type="pres">
      <dgm:prSet presAssocID="{8CE482CC-916E-48EC-8C53-7E6E1EB34C3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FEA0311A-4878-472E-B8E2-7C256337339B}" type="presOf" srcId="{CDD7EEF1-5D7D-47E8-9B10-CAD5C52BC56A}" destId="{439512CF-E661-4948-B14C-5476D8B1DFF6}" srcOrd="0" destOrd="0" presId="urn:microsoft.com/office/officeart/2005/8/layout/list1"/>
    <dgm:cxn modelId="{C3DDE31D-6D06-4528-B739-F4A2E86CF719}" srcId="{68ED39A1-B8C3-4FFA-87F2-AE3BBF872C50}" destId="{23F1AF62-F43D-4905-AC36-50F1A826EBCB}" srcOrd="1" destOrd="0" parTransId="{7E2AB906-142E-4F74-96B3-7C2B305A61E6}" sibTransId="{F0545904-C18E-4AD3-A173-95A026540243}"/>
    <dgm:cxn modelId="{CAA01024-AEF3-4042-AAD7-29D901227E9B}" type="presOf" srcId="{23F1AF62-F43D-4905-AC36-50F1A826EBCB}" destId="{439512CF-E661-4948-B14C-5476D8B1DFF6}" srcOrd="0" destOrd="3" presId="urn:microsoft.com/office/officeart/2005/8/layout/list1"/>
    <dgm:cxn modelId="{D0534F3B-3600-4BC3-8BCF-CB23AEF7E1CD}" type="presOf" srcId="{68ED39A1-B8C3-4FFA-87F2-AE3BBF872C50}" destId="{439512CF-E661-4948-B14C-5476D8B1DFF6}" srcOrd="0" destOrd="1" presId="urn:microsoft.com/office/officeart/2005/8/layout/list1"/>
    <dgm:cxn modelId="{55E6175B-01B5-4AD8-BFCA-D4D17F82F5FC}" type="presOf" srcId="{8CE482CC-916E-48EC-8C53-7E6E1EB34C35}" destId="{2F6C072F-372C-43C0-BBB0-4A47533D852A}" srcOrd="1" destOrd="0" presId="urn:microsoft.com/office/officeart/2005/8/layout/list1"/>
    <dgm:cxn modelId="{A8ACF783-2772-4391-89D4-1DC43EEA57EB}" srcId="{68ED39A1-B8C3-4FFA-87F2-AE3BBF872C50}" destId="{25352956-81C0-4D5B-94E9-5317DE5D3E62}" srcOrd="0" destOrd="0" parTransId="{B219F27E-8965-4C5E-9AD7-9E316ED28666}" sibTransId="{00090FE2-744A-4635-94A1-E70976807F25}"/>
    <dgm:cxn modelId="{86CA068E-9F05-4712-8536-D37DABC7737A}" type="presOf" srcId="{25352956-81C0-4D5B-94E9-5317DE5D3E62}" destId="{439512CF-E661-4948-B14C-5476D8B1DFF6}" srcOrd="0" destOrd="2" presId="urn:microsoft.com/office/officeart/2005/8/layout/list1"/>
    <dgm:cxn modelId="{747A16DF-BFA4-477A-B0A4-19AB1AAC82A8}" srcId="{8CE482CC-916E-48EC-8C53-7E6E1EB34C35}" destId="{68ED39A1-B8C3-4FFA-87F2-AE3BBF872C50}" srcOrd="1" destOrd="0" parTransId="{7A8F3814-6C9D-4030-8C53-8BF618C3A2B8}" sibTransId="{5B5D9935-674E-4930-A558-D2A203D0A8DA}"/>
    <dgm:cxn modelId="{11C5CAEC-6EB8-4C9A-82D2-4A55E3DD73EB}" srcId="{ED92529A-BAF4-4CED-A83F-D174CFAB0800}" destId="{8CE482CC-916E-48EC-8C53-7E6E1EB34C35}" srcOrd="0" destOrd="0" parTransId="{F07EF906-880D-4837-B2D2-78FA7542E6D6}" sibTransId="{7D036E95-FC92-4843-856E-6C97322EF549}"/>
    <dgm:cxn modelId="{E5C097F0-77E0-4971-BC44-1255FE5800EF}" srcId="{8CE482CC-916E-48EC-8C53-7E6E1EB34C35}" destId="{CDD7EEF1-5D7D-47E8-9B10-CAD5C52BC56A}" srcOrd="0" destOrd="0" parTransId="{ACBB72B4-8040-415B-AE55-CE8578B7B27C}" sibTransId="{1DF800BC-94F6-4975-B0F4-C9F48C05038E}"/>
    <dgm:cxn modelId="{5FCF43F6-882B-46DB-A2CF-645F8D8FBE76}" type="presOf" srcId="{8CE482CC-916E-48EC-8C53-7E6E1EB34C35}" destId="{1B77916B-C8FD-4BB0-B52D-4332AC45BF69}" srcOrd="0" destOrd="0" presId="urn:microsoft.com/office/officeart/2005/8/layout/list1"/>
    <dgm:cxn modelId="{D7F2EBF9-CACB-4EC6-A057-C56E7AB72F61}" type="presOf" srcId="{ED92529A-BAF4-4CED-A83F-D174CFAB0800}" destId="{044AAD49-6E74-4030-84FB-8F757A8B6EBF}" srcOrd="0" destOrd="0" presId="urn:microsoft.com/office/officeart/2005/8/layout/list1"/>
    <dgm:cxn modelId="{E5DB3E36-8953-4547-9013-8D7CD74A3E5F}" type="presParOf" srcId="{044AAD49-6E74-4030-84FB-8F757A8B6EBF}" destId="{AA3A63A9-F1A3-444D-9B6A-97408DE492FA}" srcOrd="0" destOrd="0" presId="urn:microsoft.com/office/officeart/2005/8/layout/list1"/>
    <dgm:cxn modelId="{A68B39D0-308D-433D-8221-C15364B97A0F}" type="presParOf" srcId="{AA3A63A9-F1A3-444D-9B6A-97408DE492FA}" destId="{1B77916B-C8FD-4BB0-B52D-4332AC45BF69}" srcOrd="0" destOrd="0" presId="urn:microsoft.com/office/officeart/2005/8/layout/list1"/>
    <dgm:cxn modelId="{C85FD08A-D61B-47AE-87D5-FC58DC8B8C2F}" type="presParOf" srcId="{AA3A63A9-F1A3-444D-9B6A-97408DE492FA}" destId="{2F6C072F-372C-43C0-BBB0-4A47533D852A}" srcOrd="1" destOrd="0" presId="urn:microsoft.com/office/officeart/2005/8/layout/list1"/>
    <dgm:cxn modelId="{7468733E-E2B1-4576-BA75-549FA11AC907}" type="presParOf" srcId="{044AAD49-6E74-4030-84FB-8F757A8B6EBF}" destId="{34595719-6479-4BDA-A5C2-D4079F0E8CAC}" srcOrd="1" destOrd="0" presId="urn:microsoft.com/office/officeart/2005/8/layout/list1"/>
    <dgm:cxn modelId="{324BD0E0-F339-477E-8AFC-CC7F528F56D3}" type="presParOf" srcId="{044AAD49-6E74-4030-84FB-8F757A8B6EBF}" destId="{439512CF-E661-4948-B14C-5476D8B1DFF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D92529A-BAF4-4CED-A83F-D174CFAB080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8CE482CC-916E-48EC-8C53-7E6E1EB34C35}">
      <dgm:prSet phldrT="[文本]"/>
      <dgm:spPr/>
      <dgm:t>
        <a:bodyPr/>
        <a:lstStyle/>
        <a:p>
          <a:r>
            <a:rPr lang="zh-CN" altLang="en-US" dirty="0"/>
            <a:t>抽象</a:t>
          </a:r>
        </a:p>
      </dgm:t>
    </dgm:pt>
    <dgm:pt modelId="{F07EF906-880D-4837-B2D2-78FA7542E6D6}" type="parTrans" cxnId="{11C5CAEC-6EB8-4C9A-82D2-4A55E3DD73EB}">
      <dgm:prSet/>
      <dgm:spPr/>
      <dgm:t>
        <a:bodyPr/>
        <a:lstStyle/>
        <a:p>
          <a:endParaRPr lang="zh-CN" altLang="en-US"/>
        </a:p>
      </dgm:t>
    </dgm:pt>
    <dgm:pt modelId="{7D036E95-FC92-4843-856E-6C97322EF549}" type="sibTrans" cxnId="{11C5CAEC-6EB8-4C9A-82D2-4A55E3DD73EB}">
      <dgm:prSet/>
      <dgm:spPr/>
      <dgm:t>
        <a:bodyPr/>
        <a:lstStyle/>
        <a:p>
          <a:endParaRPr lang="zh-CN" altLang="en-US"/>
        </a:p>
      </dgm:t>
    </dgm:pt>
    <dgm:pt modelId="{23F1AF62-F43D-4905-AC36-50F1A826EBCB}">
      <dgm:prSet/>
      <dgm:spPr/>
      <dgm:t>
        <a:bodyPr/>
        <a:lstStyle/>
        <a:p>
          <a:r>
            <a:rPr lang="zh-CN" altLang="en-US" dirty="0"/>
            <a:t>抽象化思维是将重要的信息提炼出来，去除次要信息的能力，掌握了抽象化的能力，我们就可以将一个解决方案应用于其他事物中，制定出解决方案的总体思路。</a:t>
          </a:r>
        </a:p>
      </dgm:t>
    </dgm:pt>
    <dgm:pt modelId="{7E2AB906-142E-4F74-96B3-7C2B305A61E6}" type="parTrans" cxnId="{C3DDE31D-6D06-4528-B739-F4A2E86CF719}">
      <dgm:prSet/>
      <dgm:spPr/>
      <dgm:t>
        <a:bodyPr/>
        <a:lstStyle/>
        <a:p>
          <a:endParaRPr lang="zh-CN" altLang="en-US"/>
        </a:p>
      </dgm:t>
    </dgm:pt>
    <dgm:pt modelId="{F0545904-C18E-4AD3-A173-95A026540243}" type="sibTrans" cxnId="{C3DDE31D-6D06-4528-B739-F4A2E86CF719}">
      <dgm:prSet/>
      <dgm:spPr/>
      <dgm:t>
        <a:bodyPr/>
        <a:lstStyle/>
        <a:p>
          <a:endParaRPr lang="zh-CN" altLang="en-US"/>
        </a:p>
      </dgm:t>
    </dgm:pt>
    <dgm:pt modelId="{044AAD49-6E74-4030-84FB-8F757A8B6EBF}" type="pres">
      <dgm:prSet presAssocID="{ED92529A-BAF4-4CED-A83F-D174CFAB0800}" presName="linear" presStyleCnt="0">
        <dgm:presLayoutVars>
          <dgm:dir/>
          <dgm:animLvl val="lvl"/>
          <dgm:resizeHandles val="exact"/>
        </dgm:presLayoutVars>
      </dgm:prSet>
      <dgm:spPr/>
    </dgm:pt>
    <dgm:pt modelId="{AA3A63A9-F1A3-444D-9B6A-97408DE492FA}" type="pres">
      <dgm:prSet presAssocID="{8CE482CC-916E-48EC-8C53-7E6E1EB34C35}" presName="parentLin" presStyleCnt="0"/>
      <dgm:spPr/>
    </dgm:pt>
    <dgm:pt modelId="{1B77916B-C8FD-4BB0-B52D-4332AC45BF69}" type="pres">
      <dgm:prSet presAssocID="{8CE482CC-916E-48EC-8C53-7E6E1EB34C35}" presName="parentLeftMargin" presStyleLbl="node1" presStyleIdx="0" presStyleCnt="1"/>
      <dgm:spPr/>
    </dgm:pt>
    <dgm:pt modelId="{2F6C072F-372C-43C0-BBB0-4A47533D852A}" type="pres">
      <dgm:prSet presAssocID="{8CE482CC-916E-48EC-8C53-7E6E1EB34C35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4595719-6479-4BDA-A5C2-D4079F0E8CAC}" type="pres">
      <dgm:prSet presAssocID="{8CE482CC-916E-48EC-8C53-7E6E1EB34C35}" presName="negativeSpace" presStyleCnt="0"/>
      <dgm:spPr/>
    </dgm:pt>
    <dgm:pt modelId="{439512CF-E661-4948-B14C-5476D8B1DFF6}" type="pres">
      <dgm:prSet presAssocID="{8CE482CC-916E-48EC-8C53-7E6E1EB34C35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C3DDE31D-6D06-4528-B739-F4A2E86CF719}" srcId="{8CE482CC-916E-48EC-8C53-7E6E1EB34C35}" destId="{23F1AF62-F43D-4905-AC36-50F1A826EBCB}" srcOrd="0" destOrd="0" parTransId="{7E2AB906-142E-4F74-96B3-7C2B305A61E6}" sibTransId="{F0545904-C18E-4AD3-A173-95A026540243}"/>
    <dgm:cxn modelId="{CAA01024-AEF3-4042-AAD7-29D901227E9B}" type="presOf" srcId="{23F1AF62-F43D-4905-AC36-50F1A826EBCB}" destId="{439512CF-E661-4948-B14C-5476D8B1DFF6}" srcOrd="0" destOrd="0" presId="urn:microsoft.com/office/officeart/2005/8/layout/list1"/>
    <dgm:cxn modelId="{55E6175B-01B5-4AD8-BFCA-D4D17F82F5FC}" type="presOf" srcId="{8CE482CC-916E-48EC-8C53-7E6E1EB34C35}" destId="{2F6C072F-372C-43C0-BBB0-4A47533D852A}" srcOrd="1" destOrd="0" presId="urn:microsoft.com/office/officeart/2005/8/layout/list1"/>
    <dgm:cxn modelId="{11C5CAEC-6EB8-4C9A-82D2-4A55E3DD73EB}" srcId="{ED92529A-BAF4-4CED-A83F-D174CFAB0800}" destId="{8CE482CC-916E-48EC-8C53-7E6E1EB34C35}" srcOrd="0" destOrd="0" parTransId="{F07EF906-880D-4837-B2D2-78FA7542E6D6}" sibTransId="{7D036E95-FC92-4843-856E-6C97322EF549}"/>
    <dgm:cxn modelId="{5FCF43F6-882B-46DB-A2CF-645F8D8FBE76}" type="presOf" srcId="{8CE482CC-916E-48EC-8C53-7E6E1EB34C35}" destId="{1B77916B-C8FD-4BB0-B52D-4332AC45BF69}" srcOrd="0" destOrd="0" presId="urn:microsoft.com/office/officeart/2005/8/layout/list1"/>
    <dgm:cxn modelId="{D7F2EBF9-CACB-4EC6-A057-C56E7AB72F61}" type="presOf" srcId="{ED92529A-BAF4-4CED-A83F-D174CFAB0800}" destId="{044AAD49-6E74-4030-84FB-8F757A8B6EBF}" srcOrd="0" destOrd="0" presId="urn:microsoft.com/office/officeart/2005/8/layout/list1"/>
    <dgm:cxn modelId="{E5DB3E36-8953-4547-9013-8D7CD74A3E5F}" type="presParOf" srcId="{044AAD49-6E74-4030-84FB-8F757A8B6EBF}" destId="{AA3A63A9-F1A3-444D-9B6A-97408DE492FA}" srcOrd="0" destOrd="0" presId="urn:microsoft.com/office/officeart/2005/8/layout/list1"/>
    <dgm:cxn modelId="{A68B39D0-308D-433D-8221-C15364B97A0F}" type="presParOf" srcId="{AA3A63A9-F1A3-444D-9B6A-97408DE492FA}" destId="{1B77916B-C8FD-4BB0-B52D-4332AC45BF69}" srcOrd="0" destOrd="0" presId="urn:microsoft.com/office/officeart/2005/8/layout/list1"/>
    <dgm:cxn modelId="{C85FD08A-D61B-47AE-87D5-FC58DC8B8C2F}" type="presParOf" srcId="{AA3A63A9-F1A3-444D-9B6A-97408DE492FA}" destId="{2F6C072F-372C-43C0-BBB0-4A47533D852A}" srcOrd="1" destOrd="0" presId="urn:microsoft.com/office/officeart/2005/8/layout/list1"/>
    <dgm:cxn modelId="{7468733E-E2B1-4576-BA75-549FA11AC907}" type="presParOf" srcId="{044AAD49-6E74-4030-84FB-8F757A8B6EBF}" destId="{34595719-6479-4BDA-A5C2-D4079F0E8CAC}" srcOrd="1" destOrd="0" presId="urn:microsoft.com/office/officeart/2005/8/layout/list1"/>
    <dgm:cxn modelId="{324BD0E0-F339-477E-8AFC-CC7F528F56D3}" type="presParOf" srcId="{044AAD49-6E74-4030-84FB-8F757A8B6EBF}" destId="{439512CF-E661-4948-B14C-5476D8B1DFF6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31EBCE-881F-46F2-A3C5-EFD34422A0E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918DD08-C543-4BA6-8FD4-A721B6198754}">
      <dgm:prSet phldrT="[文本]"/>
      <dgm:spPr/>
      <dgm:t>
        <a:bodyPr/>
        <a:lstStyle/>
        <a:p>
          <a:r>
            <a:rPr lang="zh-CN" altLang="en-US" dirty="0"/>
            <a:t>数据抽象</a:t>
          </a:r>
        </a:p>
      </dgm:t>
    </dgm:pt>
    <dgm:pt modelId="{2AFDDB52-7B6A-44C2-852E-4FC0E19486CB}" type="parTrans" cxnId="{4C6001A9-4E35-4F12-BB5E-A1AD4F407C75}">
      <dgm:prSet/>
      <dgm:spPr/>
      <dgm:t>
        <a:bodyPr/>
        <a:lstStyle/>
        <a:p>
          <a:endParaRPr lang="zh-CN" altLang="en-US"/>
        </a:p>
      </dgm:t>
    </dgm:pt>
    <dgm:pt modelId="{11D54CD7-03B9-42C0-AFCA-C3B5035BF52A}" type="sibTrans" cxnId="{4C6001A9-4E35-4F12-BB5E-A1AD4F407C75}">
      <dgm:prSet/>
      <dgm:spPr/>
      <dgm:t>
        <a:bodyPr/>
        <a:lstStyle/>
        <a:p>
          <a:endParaRPr lang="zh-CN" altLang="en-US"/>
        </a:p>
      </dgm:t>
    </dgm:pt>
    <dgm:pt modelId="{F87AED07-8714-472C-A56B-12E8BA8A4FDF}">
      <dgm:prSet phldrT="[文本]"/>
      <dgm:spPr/>
      <dgm:t>
        <a:bodyPr/>
        <a:lstStyle/>
        <a:p>
          <a:r>
            <a:rPr lang="zh-CN" altLang="en-US" dirty="0"/>
            <a:t>编码 → 数据记录 → 数据库</a:t>
          </a:r>
        </a:p>
      </dgm:t>
    </dgm:pt>
    <dgm:pt modelId="{0095E9E1-A6F0-480F-AA62-B53D10D71AFC}" type="parTrans" cxnId="{09542C50-1258-4805-A690-C53D6E04CDC1}">
      <dgm:prSet/>
      <dgm:spPr/>
      <dgm:t>
        <a:bodyPr/>
        <a:lstStyle/>
        <a:p>
          <a:endParaRPr lang="zh-CN" altLang="en-US"/>
        </a:p>
      </dgm:t>
    </dgm:pt>
    <dgm:pt modelId="{2ABA5EFE-7FBD-4F69-9966-AB3CAA972D22}" type="sibTrans" cxnId="{09542C50-1258-4805-A690-C53D6E04CDC1}">
      <dgm:prSet/>
      <dgm:spPr/>
      <dgm:t>
        <a:bodyPr/>
        <a:lstStyle/>
        <a:p>
          <a:endParaRPr lang="zh-CN" altLang="en-US"/>
        </a:p>
      </dgm:t>
    </dgm:pt>
    <dgm:pt modelId="{3B5E0EFB-3510-4F03-9387-CBECCE6C89A9}">
      <dgm:prSet phldrT="[文本]"/>
      <dgm:spPr/>
      <dgm:t>
        <a:bodyPr/>
        <a:lstStyle/>
        <a:p>
          <a:r>
            <a:rPr lang="zh-CN" altLang="en-US" dirty="0"/>
            <a:t>问题抽象</a:t>
          </a:r>
        </a:p>
      </dgm:t>
    </dgm:pt>
    <dgm:pt modelId="{9597920F-B7DD-47E5-91B9-D40E6F57EECC}" type="parTrans" cxnId="{9BC6C6F8-9D42-4FE5-BA90-EDCCC8E4BA66}">
      <dgm:prSet/>
      <dgm:spPr/>
      <dgm:t>
        <a:bodyPr/>
        <a:lstStyle/>
        <a:p>
          <a:endParaRPr lang="zh-CN" altLang="en-US"/>
        </a:p>
      </dgm:t>
    </dgm:pt>
    <dgm:pt modelId="{EC0A7124-F836-4946-B483-F1D5E81E25BF}" type="sibTrans" cxnId="{9BC6C6F8-9D42-4FE5-BA90-EDCCC8E4BA66}">
      <dgm:prSet/>
      <dgm:spPr/>
      <dgm:t>
        <a:bodyPr/>
        <a:lstStyle/>
        <a:p>
          <a:endParaRPr lang="zh-CN" altLang="en-US"/>
        </a:p>
      </dgm:t>
    </dgm:pt>
    <dgm:pt modelId="{1B1DA9D1-70C5-4F25-AD75-9947480E8A18}">
      <dgm:prSet phldrT="[文本]"/>
      <dgm:spPr/>
      <dgm:t>
        <a:bodyPr/>
        <a:lstStyle/>
        <a:p>
          <a:r>
            <a:rPr lang="zh-CN" altLang="en-US" dirty="0"/>
            <a:t>处理单个员工的相关记录</a:t>
          </a:r>
        </a:p>
      </dgm:t>
    </dgm:pt>
    <dgm:pt modelId="{18D6543E-1A80-42C5-9A58-ADE12A141BC7}" type="parTrans" cxnId="{83825808-8129-40F2-917B-5D38F593F16E}">
      <dgm:prSet/>
      <dgm:spPr/>
      <dgm:t>
        <a:bodyPr/>
        <a:lstStyle/>
        <a:p>
          <a:endParaRPr lang="zh-CN" altLang="en-US"/>
        </a:p>
      </dgm:t>
    </dgm:pt>
    <dgm:pt modelId="{D54EBA3E-3504-455C-8B6D-54529C4E3644}" type="sibTrans" cxnId="{83825808-8129-40F2-917B-5D38F593F16E}">
      <dgm:prSet/>
      <dgm:spPr/>
      <dgm:t>
        <a:bodyPr/>
        <a:lstStyle/>
        <a:p>
          <a:endParaRPr lang="zh-CN" altLang="en-US"/>
        </a:p>
      </dgm:t>
    </dgm:pt>
    <dgm:pt modelId="{9F963632-55A6-491D-8E1B-213F6920C3AE}">
      <dgm:prSet phldrT="[文本]"/>
      <dgm:spPr/>
      <dgm:t>
        <a:bodyPr/>
        <a:lstStyle/>
        <a:p>
          <a:r>
            <a:rPr lang="zh-CN" altLang="en-US" dirty="0"/>
            <a:t>处理任意有限多个员工的不同记录（同样的处理方法）</a:t>
          </a:r>
        </a:p>
      </dgm:t>
    </dgm:pt>
    <dgm:pt modelId="{1C1AD3FC-47F1-4E7C-B5BE-B508B5EDF94F}" type="parTrans" cxnId="{34960DCE-D580-49A6-A386-2C19AA544E45}">
      <dgm:prSet/>
      <dgm:spPr/>
      <dgm:t>
        <a:bodyPr/>
        <a:lstStyle/>
        <a:p>
          <a:endParaRPr lang="zh-CN" altLang="en-US"/>
        </a:p>
      </dgm:t>
    </dgm:pt>
    <dgm:pt modelId="{DDA9BD49-C2C5-4F5C-9B07-279A121F6E35}" type="sibTrans" cxnId="{34960DCE-D580-49A6-A386-2C19AA544E45}">
      <dgm:prSet/>
      <dgm:spPr/>
      <dgm:t>
        <a:bodyPr/>
        <a:lstStyle/>
        <a:p>
          <a:endParaRPr lang="zh-CN" altLang="en-US"/>
        </a:p>
      </dgm:t>
    </dgm:pt>
    <dgm:pt modelId="{BF3477C3-5A06-40BB-91F8-B3E92A0E6133}">
      <dgm:prSet/>
      <dgm:spPr/>
      <dgm:t>
        <a:bodyPr/>
        <a:lstStyle/>
        <a:p>
          <a:r>
            <a:rPr lang="zh-CN" altLang="en-US" dirty="0"/>
            <a:t>系统抽象</a:t>
          </a:r>
        </a:p>
      </dgm:t>
    </dgm:pt>
    <dgm:pt modelId="{D2B184DF-BAFF-47C5-AA0A-5B30BF825A86}" type="parTrans" cxnId="{F11A4E68-B9F3-4843-9DF5-39E92864945B}">
      <dgm:prSet/>
      <dgm:spPr/>
      <dgm:t>
        <a:bodyPr/>
        <a:lstStyle/>
        <a:p>
          <a:endParaRPr lang="zh-CN" altLang="en-US"/>
        </a:p>
      </dgm:t>
    </dgm:pt>
    <dgm:pt modelId="{93C1B59C-88D5-4D11-A1BE-6611D8210729}" type="sibTrans" cxnId="{F11A4E68-B9F3-4843-9DF5-39E92864945B}">
      <dgm:prSet/>
      <dgm:spPr/>
      <dgm:t>
        <a:bodyPr/>
        <a:lstStyle/>
        <a:p>
          <a:endParaRPr lang="zh-CN" altLang="en-US"/>
        </a:p>
      </dgm:t>
    </dgm:pt>
    <dgm:pt modelId="{82A56C20-55DB-4482-8B9A-D5EEBE35356E}">
      <dgm:prSet/>
      <dgm:spPr/>
      <dgm:t>
        <a:bodyPr/>
        <a:lstStyle/>
        <a:p>
          <a:r>
            <a:rPr lang="zh-CN" altLang="en-US" dirty="0"/>
            <a:t>应用界面：某种形式的“窗口”</a:t>
          </a:r>
        </a:p>
      </dgm:t>
    </dgm:pt>
    <dgm:pt modelId="{74A10090-DF52-45EF-8E30-640B4E678D88}" type="parTrans" cxnId="{66446379-BA5B-4B4F-94EC-A6D20528FF22}">
      <dgm:prSet/>
      <dgm:spPr/>
      <dgm:t>
        <a:bodyPr/>
        <a:lstStyle/>
        <a:p>
          <a:endParaRPr lang="zh-CN" altLang="en-US"/>
        </a:p>
      </dgm:t>
    </dgm:pt>
    <dgm:pt modelId="{A09A0F79-2456-42B6-8360-73A5916BF0D2}" type="sibTrans" cxnId="{66446379-BA5B-4B4F-94EC-A6D20528FF22}">
      <dgm:prSet/>
      <dgm:spPr/>
      <dgm:t>
        <a:bodyPr/>
        <a:lstStyle/>
        <a:p>
          <a:endParaRPr lang="zh-CN" altLang="en-US"/>
        </a:p>
      </dgm:t>
    </dgm:pt>
    <dgm:pt modelId="{F65B8627-1BDA-46AE-8A1A-A5E044C39138}">
      <dgm:prSet/>
      <dgm:spPr/>
      <dgm:t>
        <a:bodyPr/>
        <a:lstStyle/>
        <a:p>
          <a:r>
            <a:rPr lang="zh-CN" altLang="en-US" dirty="0"/>
            <a:t>逻辑电路支撑 </a:t>
          </a:r>
          <a:r>
            <a:rPr lang="en-US" altLang="zh-CN" dirty="0">
              <a:sym typeface="Wingdings" pitchFamily="2" charset="2"/>
            </a:rPr>
            <a:t> </a:t>
          </a:r>
          <a:r>
            <a:rPr lang="zh-CN" altLang="en-US" dirty="0"/>
            <a:t>系统软件支撑 </a:t>
          </a:r>
          <a:r>
            <a:rPr lang="en-US" altLang="zh-CN" dirty="0">
              <a:sym typeface="Wingdings" pitchFamily="2" charset="2"/>
            </a:rPr>
            <a:t> </a:t>
          </a:r>
          <a:r>
            <a:rPr lang="zh-CN" altLang="en-US" dirty="0"/>
            <a:t>数据库 </a:t>
          </a:r>
          <a:r>
            <a:rPr lang="en-US" altLang="zh-CN" dirty="0">
              <a:sym typeface="Wingdings" pitchFamily="2" charset="2"/>
            </a:rPr>
            <a:t> </a:t>
          </a:r>
          <a:r>
            <a:rPr lang="zh-CN" altLang="en-US" dirty="0"/>
            <a:t>应用程序支撑</a:t>
          </a:r>
        </a:p>
      </dgm:t>
    </dgm:pt>
    <dgm:pt modelId="{DBCC3E59-CDA3-472C-9368-CD19035BE858}" type="parTrans" cxnId="{26CACC45-34EB-4B1E-8A5F-4373D472C673}">
      <dgm:prSet/>
      <dgm:spPr/>
      <dgm:t>
        <a:bodyPr/>
        <a:lstStyle/>
        <a:p>
          <a:endParaRPr lang="zh-CN" altLang="en-US"/>
        </a:p>
      </dgm:t>
    </dgm:pt>
    <dgm:pt modelId="{004463D4-E5C6-4353-BAAA-FC53B5E0BEB4}" type="sibTrans" cxnId="{26CACC45-34EB-4B1E-8A5F-4373D472C673}">
      <dgm:prSet/>
      <dgm:spPr/>
      <dgm:t>
        <a:bodyPr/>
        <a:lstStyle/>
        <a:p>
          <a:endParaRPr lang="zh-CN" altLang="en-US"/>
        </a:p>
      </dgm:t>
    </dgm:pt>
    <dgm:pt modelId="{4C6483CC-9548-4911-B270-F625E4CB069E}" type="pres">
      <dgm:prSet presAssocID="{2531EBCE-881F-46F2-A3C5-EFD34422A0E2}" presName="linear" presStyleCnt="0">
        <dgm:presLayoutVars>
          <dgm:dir/>
          <dgm:animLvl val="lvl"/>
          <dgm:resizeHandles val="exact"/>
        </dgm:presLayoutVars>
      </dgm:prSet>
      <dgm:spPr/>
    </dgm:pt>
    <dgm:pt modelId="{094EADF8-D588-4274-B76D-DC94DEA35BFF}" type="pres">
      <dgm:prSet presAssocID="{3918DD08-C543-4BA6-8FD4-A721B6198754}" presName="parentLin" presStyleCnt="0"/>
      <dgm:spPr/>
    </dgm:pt>
    <dgm:pt modelId="{71C6E891-E96C-4DA9-9DE5-A1E633B78C66}" type="pres">
      <dgm:prSet presAssocID="{3918DD08-C543-4BA6-8FD4-A721B6198754}" presName="parentLeftMargin" presStyleLbl="node1" presStyleIdx="0" presStyleCnt="3"/>
      <dgm:spPr/>
    </dgm:pt>
    <dgm:pt modelId="{99D62E8D-DB4F-4921-9058-8563BFDC78E8}" type="pres">
      <dgm:prSet presAssocID="{3918DD08-C543-4BA6-8FD4-A721B619875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369DE9-5EBC-4AA4-B0C7-33F08E6E3244}" type="pres">
      <dgm:prSet presAssocID="{3918DD08-C543-4BA6-8FD4-A721B6198754}" presName="negativeSpace" presStyleCnt="0"/>
      <dgm:spPr/>
    </dgm:pt>
    <dgm:pt modelId="{BDE48D4E-6F24-47B8-B218-18B16DA24C86}" type="pres">
      <dgm:prSet presAssocID="{3918DD08-C543-4BA6-8FD4-A721B6198754}" presName="childText" presStyleLbl="conFgAcc1" presStyleIdx="0" presStyleCnt="3">
        <dgm:presLayoutVars>
          <dgm:bulletEnabled val="1"/>
        </dgm:presLayoutVars>
      </dgm:prSet>
      <dgm:spPr/>
    </dgm:pt>
    <dgm:pt modelId="{5938AE85-F3CE-4080-8646-1139F4EA3700}" type="pres">
      <dgm:prSet presAssocID="{11D54CD7-03B9-42C0-AFCA-C3B5035BF52A}" presName="spaceBetweenRectangles" presStyleCnt="0"/>
      <dgm:spPr/>
    </dgm:pt>
    <dgm:pt modelId="{0A233FA9-E96D-4BA4-A857-DCB3D4175478}" type="pres">
      <dgm:prSet presAssocID="{3B5E0EFB-3510-4F03-9387-CBECCE6C89A9}" presName="parentLin" presStyleCnt="0"/>
      <dgm:spPr/>
    </dgm:pt>
    <dgm:pt modelId="{6BFF06F3-42A3-4FED-A96C-2DA691D0CA75}" type="pres">
      <dgm:prSet presAssocID="{3B5E0EFB-3510-4F03-9387-CBECCE6C89A9}" presName="parentLeftMargin" presStyleLbl="node1" presStyleIdx="0" presStyleCnt="3"/>
      <dgm:spPr/>
    </dgm:pt>
    <dgm:pt modelId="{1140F766-006A-41F4-84B4-53CF5025084C}" type="pres">
      <dgm:prSet presAssocID="{3B5E0EFB-3510-4F03-9387-CBECCE6C89A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40FC87D-A49C-4DB7-9FB8-B6CA7CDFCAF3}" type="pres">
      <dgm:prSet presAssocID="{3B5E0EFB-3510-4F03-9387-CBECCE6C89A9}" presName="negativeSpace" presStyleCnt="0"/>
      <dgm:spPr/>
    </dgm:pt>
    <dgm:pt modelId="{887CFCE5-5DAF-4000-96AD-4DBED2478A14}" type="pres">
      <dgm:prSet presAssocID="{3B5E0EFB-3510-4F03-9387-CBECCE6C89A9}" presName="childText" presStyleLbl="conFgAcc1" presStyleIdx="1" presStyleCnt="3">
        <dgm:presLayoutVars>
          <dgm:bulletEnabled val="1"/>
        </dgm:presLayoutVars>
      </dgm:prSet>
      <dgm:spPr/>
    </dgm:pt>
    <dgm:pt modelId="{1DC4B8B0-448F-4CD8-B42C-A81DED24BA8E}" type="pres">
      <dgm:prSet presAssocID="{EC0A7124-F836-4946-B483-F1D5E81E25BF}" presName="spaceBetweenRectangles" presStyleCnt="0"/>
      <dgm:spPr/>
    </dgm:pt>
    <dgm:pt modelId="{2E0C05FC-CA78-4D0D-89DD-7D512C2AA264}" type="pres">
      <dgm:prSet presAssocID="{BF3477C3-5A06-40BB-91F8-B3E92A0E6133}" presName="parentLin" presStyleCnt="0"/>
      <dgm:spPr/>
    </dgm:pt>
    <dgm:pt modelId="{FBF2C9A6-BA2B-4644-91EE-A0CC51321A9C}" type="pres">
      <dgm:prSet presAssocID="{BF3477C3-5A06-40BB-91F8-B3E92A0E6133}" presName="parentLeftMargin" presStyleLbl="node1" presStyleIdx="1" presStyleCnt="3"/>
      <dgm:spPr/>
    </dgm:pt>
    <dgm:pt modelId="{3219E6FA-08F7-4DE3-AEBC-B201CC3855C8}" type="pres">
      <dgm:prSet presAssocID="{BF3477C3-5A06-40BB-91F8-B3E92A0E613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2E3AC3-F5EC-46D8-80F9-EC691D679EDA}" type="pres">
      <dgm:prSet presAssocID="{BF3477C3-5A06-40BB-91F8-B3E92A0E6133}" presName="negativeSpace" presStyleCnt="0"/>
      <dgm:spPr/>
    </dgm:pt>
    <dgm:pt modelId="{21DC4254-B15C-46F9-9A58-C6AF8B8DEC8A}" type="pres">
      <dgm:prSet presAssocID="{BF3477C3-5A06-40BB-91F8-B3E92A0E613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3825808-8129-40F2-917B-5D38F593F16E}" srcId="{3B5E0EFB-3510-4F03-9387-CBECCE6C89A9}" destId="{1B1DA9D1-70C5-4F25-AD75-9947480E8A18}" srcOrd="0" destOrd="0" parTransId="{18D6543E-1A80-42C5-9A58-ADE12A141BC7}" sibTransId="{D54EBA3E-3504-455C-8B6D-54529C4E3644}"/>
    <dgm:cxn modelId="{F756701A-549E-439A-A7A2-5818E16DDC2F}" type="presOf" srcId="{82A56C20-55DB-4482-8B9A-D5EEBE35356E}" destId="{21DC4254-B15C-46F9-9A58-C6AF8B8DEC8A}" srcOrd="0" destOrd="0" presId="urn:microsoft.com/office/officeart/2005/8/layout/list1"/>
    <dgm:cxn modelId="{FE4A903A-B557-4958-8A3A-FBBED6FD729A}" type="presOf" srcId="{F65B8627-1BDA-46AE-8A1A-A5E044C39138}" destId="{21DC4254-B15C-46F9-9A58-C6AF8B8DEC8A}" srcOrd="0" destOrd="1" presId="urn:microsoft.com/office/officeart/2005/8/layout/list1"/>
    <dgm:cxn modelId="{26CACC45-34EB-4B1E-8A5F-4373D472C673}" srcId="{BF3477C3-5A06-40BB-91F8-B3E92A0E6133}" destId="{F65B8627-1BDA-46AE-8A1A-A5E044C39138}" srcOrd="1" destOrd="0" parTransId="{DBCC3E59-CDA3-472C-9368-CD19035BE858}" sibTransId="{004463D4-E5C6-4353-BAAA-FC53B5E0BEB4}"/>
    <dgm:cxn modelId="{A20DAD47-67AA-44E7-8246-DA1268C97D4A}" type="presOf" srcId="{9F963632-55A6-491D-8E1B-213F6920C3AE}" destId="{887CFCE5-5DAF-4000-96AD-4DBED2478A14}" srcOrd="0" destOrd="1" presId="urn:microsoft.com/office/officeart/2005/8/layout/list1"/>
    <dgm:cxn modelId="{E409C84C-7115-4E88-B926-CD8B96333887}" type="presOf" srcId="{3B5E0EFB-3510-4F03-9387-CBECCE6C89A9}" destId="{6BFF06F3-42A3-4FED-A96C-2DA691D0CA75}" srcOrd="0" destOrd="0" presId="urn:microsoft.com/office/officeart/2005/8/layout/list1"/>
    <dgm:cxn modelId="{09542C50-1258-4805-A690-C53D6E04CDC1}" srcId="{3918DD08-C543-4BA6-8FD4-A721B6198754}" destId="{F87AED07-8714-472C-A56B-12E8BA8A4FDF}" srcOrd="0" destOrd="0" parTransId="{0095E9E1-A6F0-480F-AA62-B53D10D71AFC}" sibTransId="{2ABA5EFE-7FBD-4F69-9966-AB3CAA972D22}"/>
    <dgm:cxn modelId="{FB063157-7BED-4C41-892B-768E8C08B5A1}" type="presOf" srcId="{3918DD08-C543-4BA6-8FD4-A721B6198754}" destId="{71C6E891-E96C-4DA9-9DE5-A1E633B78C66}" srcOrd="0" destOrd="0" presId="urn:microsoft.com/office/officeart/2005/8/layout/list1"/>
    <dgm:cxn modelId="{F11A4E68-B9F3-4843-9DF5-39E92864945B}" srcId="{2531EBCE-881F-46F2-A3C5-EFD34422A0E2}" destId="{BF3477C3-5A06-40BB-91F8-B3E92A0E6133}" srcOrd="2" destOrd="0" parTransId="{D2B184DF-BAFF-47C5-AA0A-5B30BF825A86}" sibTransId="{93C1B59C-88D5-4D11-A1BE-6611D8210729}"/>
    <dgm:cxn modelId="{F469D169-C964-4BC3-9AB4-F0C530D4BEE5}" type="presOf" srcId="{BF3477C3-5A06-40BB-91F8-B3E92A0E6133}" destId="{3219E6FA-08F7-4DE3-AEBC-B201CC3855C8}" srcOrd="1" destOrd="0" presId="urn:microsoft.com/office/officeart/2005/8/layout/list1"/>
    <dgm:cxn modelId="{97C6F276-C68D-44AE-B4C6-7804E751889E}" type="presOf" srcId="{1B1DA9D1-70C5-4F25-AD75-9947480E8A18}" destId="{887CFCE5-5DAF-4000-96AD-4DBED2478A14}" srcOrd="0" destOrd="0" presId="urn:microsoft.com/office/officeart/2005/8/layout/list1"/>
    <dgm:cxn modelId="{66446379-BA5B-4B4F-94EC-A6D20528FF22}" srcId="{BF3477C3-5A06-40BB-91F8-B3E92A0E6133}" destId="{82A56C20-55DB-4482-8B9A-D5EEBE35356E}" srcOrd="0" destOrd="0" parTransId="{74A10090-DF52-45EF-8E30-640B4E678D88}" sibTransId="{A09A0F79-2456-42B6-8360-73A5916BF0D2}"/>
    <dgm:cxn modelId="{06BD9099-8B1C-4E5B-9EA3-D1688945B82D}" type="presOf" srcId="{BF3477C3-5A06-40BB-91F8-B3E92A0E6133}" destId="{FBF2C9A6-BA2B-4644-91EE-A0CC51321A9C}" srcOrd="0" destOrd="0" presId="urn:microsoft.com/office/officeart/2005/8/layout/list1"/>
    <dgm:cxn modelId="{4C6001A9-4E35-4F12-BB5E-A1AD4F407C75}" srcId="{2531EBCE-881F-46F2-A3C5-EFD34422A0E2}" destId="{3918DD08-C543-4BA6-8FD4-A721B6198754}" srcOrd="0" destOrd="0" parTransId="{2AFDDB52-7B6A-44C2-852E-4FC0E19486CB}" sibTransId="{11D54CD7-03B9-42C0-AFCA-C3B5035BF52A}"/>
    <dgm:cxn modelId="{AEB57BAE-33BD-4589-9AEC-1B689AE2F1B1}" type="presOf" srcId="{2531EBCE-881F-46F2-A3C5-EFD34422A0E2}" destId="{4C6483CC-9548-4911-B270-F625E4CB069E}" srcOrd="0" destOrd="0" presId="urn:microsoft.com/office/officeart/2005/8/layout/list1"/>
    <dgm:cxn modelId="{D2F5D4BB-2CB2-4032-8BB8-A43357887026}" type="presOf" srcId="{3918DD08-C543-4BA6-8FD4-A721B6198754}" destId="{99D62E8D-DB4F-4921-9058-8563BFDC78E8}" srcOrd="1" destOrd="0" presId="urn:microsoft.com/office/officeart/2005/8/layout/list1"/>
    <dgm:cxn modelId="{34960DCE-D580-49A6-A386-2C19AA544E45}" srcId="{3B5E0EFB-3510-4F03-9387-CBECCE6C89A9}" destId="{9F963632-55A6-491D-8E1B-213F6920C3AE}" srcOrd="1" destOrd="0" parTransId="{1C1AD3FC-47F1-4E7C-B5BE-B508B5EDF94F}" sibTransId="{DDA9BD49-C2C5-4F5C-9B07-279A121F6E35}"/>
    <dgm:cxn modelId="{D2D916E0-D2E0-4F72-9F41-4AB4DEB88D7A}" type="presOf" srcId="{F87AED07-8714-472C-A56B-12E8BA8A4FDF}" destId="{BDE48D4E-6F24-47B8-B218-18B16DA24C86}" srcOrd="0" destOrd="0" presId="urn:microsoft.com/office/officeart/2005/8/layout/list1"/>
    <dgm:cxn modelId="{4EDAC9F2-88EC-4670-81A3-A0491BF98A06}" type="presOf" srcId="{3B5E0EFB-3510-4F03-9387-CBECCE6C89A9}" destId="{1140F766-006A-41F4-84B4-53CF5025084C}" srcOrd="1" destOrd="0" presId="urn:microsoft.com/office/officeart/2005/8/layout/list1"/>
    <dgm:cxn modelId="{9BC6C6F8-9D42-4FE5-BA90-EDCCC8E4BA66}" srcId="{2531EBCE-881F-46F2-A3C5-EFD34422A0E2}" destId="{3B5E0EFB-3510-4F03-9387-CBECCE6C89A9}" srcOrd="1" destOrd="0" parTransId="{9597920F-B7DD-47E5-91B9-D40E6F57EECC}" sibTransId="{EC0A7124-F836-4946-B483-F1D5E81E25BF}"/>
    <dgm:cxn modelId="{C8F22A32-8F36-4E9E-B7C9-D99487C22A1A}" type="presParOf" srcId="{4C6483CC-9548-4911-B270-F625E4CB069E}" destId="{094EADF8-D588-4274-B76D-DC94DEA35BFF}" srcOrd="0" destOrd="0" presId="urn:microsoft.com/office/officeart/2005/8/layout/list1"/>
    <dgm:cxn modelId="{37179439-4846-408B-AF0B-D30ED9F7A35A}" type="presParOf" srcId="{094EADF8-D588-4274-B76D-DC94DEA35BFF}" destId="{71C6E891-E96C-4DA9-9DE5-A1E633B78C66}" srcOrd="0" destOrd="0" presId="urn:microsoft.com/office/officeart/2005/8/layout/list1"/>
    <dgm:cxn modelId="{C80B8E7C-0143-4404-BC85-3F12049D44BC}" type="presParOf" srcId="{094EADF8-D588-4274-B76D-DC94DEA35BFF}" destId="{99D62E8D-DB4F-4921-9058-8563BFDC78E8}" srcOrd="1" destOrd="0" presId="urn:microsoft.com/office/officeart/2005/8/layout/list1"/>
    <dgm:cxn modelId="{F399DD84-3140-4D29-99B0-41FE0BF90DF9}" type="presParOf" srcId="{4C6483CC-9548-4911-B270-F625E4CB069E}" destId="{32369DE9-5EBC-4AA4-B0C7-33F08E6E3244}" srcOrd="1" destOrd="0" presId="urn:microsoft.com/office/officeart/2005/8/layout/list1"/>
    <dgm:cxn modelId="{DADCE976-E4C6-4010-A8F5-A7AA3663193C}" type="presParOf" srcId="{4C6483CC-9548-4911-B270-F625E4CB069E}" destId="{BDE48D4E-6F24-47B8-B218-18B16DA24C86}" srcOrd="2" destOrd="0" presId="urn:microsoft.com/office/officeart/2005/8/layout/list1"/>
    <dgm:cxn modelId="{CD4607D6-223C-44D2-8DF8-8066407A5D50}" type="presParOf" srcId="{4C6483CC-9548-4911-B270-F625E4CB069E}" destId="{5938AE85-F3CE-4080-8646-1139F4EA3700}" srcOrd="3" destOrd="0" presId="urn:microsoft.com/office/officeart/2005/8/layout/list1"/>
    <dgm:cxn modelId="{EAD4995C-1678-488D-AFBC-16A317637BC2}" type="presParOf" srcId="{4C6483CC-9548-4911-B270-F625E4CB069E}" destId="{0A233FA9-E96D-4BA4-A857-DCB3D4175478}" srcOrd="4" destOrd="0" presId="urn:microsoft.com/office/officeart/2005/8/layout/list1"/>
    <dgm:cxn modelId="{572BAC8F-577D-45F8-B6FF-787B62E86928}" type="presParOf" srcId="{0A233FA9-E96D-4BA4-A857-DCB3D4175478}" destId="{6BFF06F3-42A3-4FED-A96C-2DA691D0CA75}" srcOrd="0" destOrd="0" presId="urn:microsoft.com/office/officeart/2005/8/layout/list1"/>
    <dgm:cxn modelId="{3629F42E-6D1D-44DB-B566-5903B1ADC10A}" type="presParOf" srcId="{0A233FA9-E96D-4BA4-A857-DCB3D4175478}" destId="{1140F766-006A-41F4-84B4-53CF5025084C}" srcOrd="1" destOrd="0" presId="urn:microsoft.com/office/officeart/2005/8/layout/list1"/>
    <dgm:cxn modelId="{E6617E83-942D-41F1-846A-6CAC1898B7B3}" type="presParOf" srcId="{4C6483CC-9548-4911-B270-F625E4CB069E}" destId="{A40FC87D-A49C-4DB7-9FB8-B6CA7CDFCAF3}" srcOrd="5" destOrd="0" presId="urn:microsoft.com/office/officeart/2005/8/layout/list1"/>
    <dgm:cxn modelId="{3AF4B4A4-15B4-4CC6-9BE8-B2026797FF8B}" type="presParOf" srcId="{4C6483CC-9548-4911-B270-F625E4CB069E}" destId="{887CFCE5-5DAF-4000-96AD-4DBED2478A14}" srcOrd="6" destOrd="0" presId="urn:microsoft.com/office/officeart/2005/8/layout/list1"/>
    <dgm:cxn modelId="{865EE549-029B-429B-8DDC-394FD7E07529}" type="presParOf" srcId="{4C6483CC-9548-4911-B270-F625E4CB069E}" destId="{1DC4B8B0-448F-4CD8-B42C-A81DED24BA8E}" srcOrd="7" destOrd="0" presId="urn:microsoft.com/office/officeart/2005/8/layout/list1"/>
    <dgm:cxn modelId="{69409C9A-531B-420C-AF03-730053AF647E}" type="presParOf" srcId="{4C6483CC-9548-4911-B270-F625E4CB069E}" destId="{2E0C05FC-CA78-4D0D-89DD-7D512C2AA264}" srcOrd="8" destOrd="0" presId="urn:microsoft.com/office/officeart/2005/8/layout/list1"/>
    <dgm:cxn modelId="{9B241E5B-B548-4377-9D79-171FB05152CA}" type="presParOf" srcId="{2E0C05FC-CA78-4D0D-89DD-7D512C2AA264}" destId="{FBF2C9A6-BA2B-4644-91EE-A0CC51321A9C}" srcOrd="0" destOrd="0" presId="urn:microsoft.com/office/officeart/2005/8/layout/list1"/>
    <dgm:cxn modelId="{6446E8CF-350A-4CE6-A863-CC49F3E7268D}" type="presParOf" srcId="{2E0C05FC-CA78-4D0D-89DD-7D512C2AA264}" destId="{3219E6FA-08F7-4DE3-AEBC-B201CC3855C8}" srcOrd="1" destOrd="0" presId="urn:microsoft.com/office/officeart/2005/8/layout/list1"/>
    <dgm:cxn modelId="{2817272E-63ED-4EB0-9DE4-7460C4877F0B}" type="presParOf" srcId="{4C6483CC-9548-4911-B270-F625E4CB069E}" destId="{EC2E3AC3-F5EC-46D8-80F9-EC691D679EDA}" srcOrd="9" destOrd="0" presId="urn:microsoft.com/office/officeart/2005/8/layout/list1"/>
    <dgm:cxn modelId="{E10BFDA5-3AA0-444E-819D-2E2A9C11950E}" type="presParOf" srcId="{4C6483CC-9548-4911-B270-F625E4CB069E}" destId="{21DC4254-B15C-46F9-9A58-C6AF8B8DEC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1C3D5-8CE3-485A-BAFA-81C5A530DC1F}">
      <dsp:nvSpPr>
        <dsp:cNvPr id="0" name=""/>
        <dsp:cNvSpPr/>
      </dsp:nvSpPr>
      <dsp:spPr>
        <a:xfrm>
          <a:off x="5339" y="737822"/>
          <a:ext cx="3491103" cy="4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C1CC-45B5-4BDE-A4BC-4F97F74686F5}">
      <dsp:nvSpPr>
        <dsp:cNvPr id="0" name=""/>
        <dsp:cNvSpPr/>
      </dsp:nvSpPr>
      <dsp:spPr>
        <a:xfrm>
          <a:off x="5339" y="892071"/>
          <a:ext cx="256469" cy="2564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9B9B0-2F36-4982-8E23-EB04CE113766}">
      <dsp:nvSpPr>
        <dsp:cNvPr id="0" name=""/>
        <dsp:cNvSpPr/>
      </dsp:nvSpPr>
      <dsp:spPr>
        <a:xfrm>
          <a:off x="5339" y="0"/>
          <a:ext cx="3491103" cy="73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直线思维</a:t>
          </a:r>
        </a:p>
      </dsp:txBody>
      <dsp:txXfrm>
        <a:off x="5339" y="0"/>
        <a:ext cx="3491103" cy="737822"/>
      </dsp:txXfrm>
    </dsp:sp>
    <dsp:sp modelId="{461FC41F-C205-4E2F-99A3-687707E7F337}">
      <dsp:nvSpPr>
        <dsp:cNvPr id="0" name=""/>
        <dsp:cNvSpPr/>
      </dsp:nvSpPr>
      <dsp:spPr>
        <a:xfrm>
          <a:off x="5339" y="1489893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61343-2A96-4824-A682-A9C541E3420E}">
      <dsp:nvSpPr>
        <dsp:cNvPr id="0" name=""/>
        <dsp:cNvSpPr/>
      </dsp:nvSpPr>
      <dsp:spPr>
        <a:xfrm>
          <a:off x="249716" y="1319216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人们最常用、最简单、最本能的思维模式</a:t>
          </a:r>
        </a:p>
      </dsp:txBody>
      <dsp:txXfrm>
        <a:off x="249716" y="1319216"/>
        <a:ext cx="3246726" cy="597815"/>
      </dsp:txXfrm>
    </dsp:sp>
    <dsp:sp modelId="{0DCBD786-15C2-4430-A160-F62FB23ABBA9}">
      <dsp:nvSpPr>
        <dsp:cNvPr id="0" name=""/>
        <dsp:cNvSpPr/>
      </dsp:nvSpPr>
      <dsp:spPr>
        <a:xfrm>
          <a:off x="5339" y="2087708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8DC17-75D0-4555-9FF4-512E6F6A7F9D}">
      <dsp:nvSpPr>
        <dsp:cNvPr id="0" name=""/>
        <dsp:cNvSpPr/>
      </dsp:nvSpPr>
      <dsp:spPr>
        <a:xfrm>
          <a:off x="249716" y="1917032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用直线模式去思考问题：从当前点出发，用刚刚发生过的事情建立方向，用直线去预测结果</a:t>
          </a:r>
        </a:p>
      </dsp:txBody>
      <dsp:txXfrm>
        <a:off x="249716" y="1917032"/>
        <a:ext cx="3246726" cy="597815"/>
      </dsp:txXfrm>
    </dsp:sp>
    <dsp:sp modelId="{253EDA6E-16CE-4956-9042-B9B141B2C8D8}">
      <dsp:nvSpPr>
        <dsp:cNvPr id="0" name=""/>
        <dsp:cNvSpPr/>
      </dsp:nvSpPr>
      <dsp:spPr>
        <a:xfrm>
          <a:off x="5339" y="2685523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08A59-22B9-4FDF-9FDC-1AAA6E3395B5}">
      <dsp:nvSpPr>
        <dsp:cNvPr id="0" name=""/>
        <dsp:cNvSpPr/>
      </dsp:nvSpPr>
      <dsp:spPr>
        <a:xfrm>
          <a:off x="249716" y="2514847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对于社会关系来说，运用直线思维可以形成简单的契约社会，人和人之间没有复杂的心理暗示</a:t>
          </a:r>
        </a:p>
      </dsp:txBody>
      <dsp:txXfrm>
        <a:off x="249716" y="2514847"/>
        <a:ext cx="3246726" cy="597815"/>
      </dsp:txXfrm>
    </dsp:sp>
    <dsp:sp modelId="{DFD4CE7F-3D8A-4EE7-84E5-CA4EA15AAE7A}">
      <dsp:nvSpPr>
        <dsp:cNvPr id="0" name=""/>
        <dsp:cNvSpPr/>
      </dsp:nvSpPr>
      <dsp:spPr>
        <a:xfrm>
          <a:off x="5339" y="3283338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53D15-4D9A-402D-AF75-6C090A79548C}">
      <dsp:nvSpPr>
        <dsp:cNvPr id="0" name=""/>
        <dsp:cNvSpPr/>
      </dsp:nvSpPr>
      <dsp:spPr>
        <a:xfrm>
          <a:off x="249716" y="3112662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中国人很少采用直线思维思考社会问题，反而进行过度解读，形成了集体焦虑</a:t>
          </a:r>
        </a:p>
      </dsp:txBody>
      <dsp:txXfrm>
        <a:off x="249716" y="3112662"/>
        <a:ext cx="3246726" cy="597815"/>
      </dsp:txXfrm>
    </dsp:sp>
    <dsp:sp modelId="{98EAAF12-62C6-498F-B6EC-DE733E30A09A}">
      <dsp:nvSpPr>
        <dsp:cNvPr id="0" name=""/>
        <dsp:cNvSpPr/>
      </dsp:nvSpPr>
      <dsp:spPr>
        <a:xfrm>
          <a:off x="3670998" y="737822"/>
          <a:ext cx="3491103" cy="4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8309-DA04-4708-AB4D-07B81927E521}">
      <dsp:nvSpPr>
        <dsp:cNvPr id="0" name=""/>
        <dsp:cNvSpPr/>
      </dsp:nvSpPr>
      <dsp:spPr>
        <a:xfrm>
          <a:off x="3670998" y="892071"/>
          <a:ext cx="256469" cy="2564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2E8BC-39FF-4988-9E06-3E137D2E8570}">
      <dsp:nvSpPr>
        <dsp:cNvPr id="0" name=""/>
        <dsp:cNvSpPr/>
      </dsp:nvSpPr>
      <dsp:spPr>
        <a:xfrm>
          <a:off x="3670998" y="0"/>
          <a:ext cx="3491103" cy="73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逆向思维</a:t>
          </a:r>
        </a:p>
      </dsp:txBody>
      <dsp:txXfrm>
        <a:off x="3670998" y="0"/>
        <a:ext cx="3491103" cy="737822"/>
      </dsp:txXfrm>
    </dsp:sp>
    <dsp:sp modelId="{D76418E7-1B04-435B-BA5D-0A91E5F676DB}">
      <dsp:nvSpPr>
        <dsp:cNvPr id="0" name=""/>
        <dsp:cNvSpPr/>
      </dsp:nvSpPr>
      <dsp:spPr>
        <a:xfrm>
          <a:off x="3670998" y="1489893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2844-975C-45B0-811A-9C12451D498E}">
      <dsp:nvSpPr>
        <dsp:cNvPr id="0" name=""/>
        <dsp:cNvSpPr/>
      </dsp:nvSpPr>
      <dsp:spPr>
        <a:xfrm>
          <a:off x="3915375" y="1319216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对当前的状态进行反向思考。其目的是否定当前的状态，向相反的方向寻找目标</a:t>
          </a:r>
        </a:p>
      </dsp:txBody>
      <dsp:txXfrm>
        <a:off x="3915375" y="1319216"/>
        <a:ext cx="3246726" cy="597815"/>
      </dsp:txXfrm>
    </dsp:sp>
    <dsp:sp modelId="{A4859483-8834-4449-AA20-102D6BB23BCF}">
      <dsp:nvSpPr>
        <dsp:cNvPr id="0" name=""/>
        <dsp:cNvSpPr/>
      </dsp:nvSpPr>
      <dsp:spPr>
        <a:xfrm>
          <a:off x="3670998" y="2087708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CD390-8603-4C2C-B79D-9474856E2637}">
      <dsp:nvSpPr>
        <dsp:cNvPr id="0" name=""/>
        <dsp:cNvSpPr/>
      </dsp:nvSpPr>
      <dsp:spPr>
        <a:xfrm>
          <a:off x="3915375" y="1917032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对于科学研究来说，逆向思维必不可少</a:t>
          </a:r>
        </a:p>
      </dsp:txBody>
      <dsp:txXfrm>
        <a:off x="3915375" y="1917032"/>
        <a:ext cx="3246726" cy="597815"/>
      </dsp:txXfrm>
    </dsp:sp>
    <dsp:sp modelId="{7A4E0CD6-3485-46C5-811E-1C181664651D}">
      <dsp:nvSpPr>
        <dsp:cNvPr id="0" name=""/>
        <dsp:cNvSpPr/>
      </dsp:nvSpPr>
      <dsp:spPr>
        <a:xfrm>
          <a:off x="3670998" y="2685523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13D29B-378C-440A-8564-2560858614D6}">
      <dsp:nvSpPr>
        <dsp:cNvPr id="0" name=""/>
        <dsp:cNvSpPr/>
      </dsp:nvSpPr>
      <dsp:spPr>
        <a:xfrm>
          <a:off x="3915375" y="2514847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逆向思维并不会持久存在，因为逆向思维的结果充满了风险</a:t>
          </a:r>
        </a:p>
      </dsp:txBody>
      <dsp:txXfrm>
        <a:off x="3915375" y="2514847"/>
        <a:ext cx="3246726" cy="597815"/>
      </dsp:txXfrm>
    </dsp:sp>
    <dsp:sp modelId="{48654478-1E02-4010-8EA1-A8D48BBE74CE}">
      <dsp:nvSpPr>
        <dsp:cNvPr id="0" name=""/>
        <dsp:cNvSpPr/>
      </dsp:nvSpPr>
      <dsp:spPr>
        <a:xfrm>
          <a:off x="7336656" y="737822"/>
          <a:ext cx="3491103" cy="41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A781E-C811-4A0A-83E4-02A529B69B4B}">
      <dsp:nvSpPr>
        <dsp:cNvPr id="0" name=""/>
        <dsp:cNvSpPr/>
      </dsp:nvSpPr>
      <dsp:spPr>
        <a:xfrm>
          <a:off x="7336656" y="892071"/>
          <a:ext cx="256469" cy="2564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FE9E5-19B5-4F86-AC82-9C8EE2C3C344}">
      <dsp:nvSpPr>
        <dsp:cNvPr id="0" name=""/>
        <dsp:cNvSpPr/>
      </dsp:nvSpPr>
      <dsp:spPr>
        <a:xfrm>
          <a:off x="7336656" y="0"/>
          <a:ext cx="3491103" cy="737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跳跃思维</a:t>
          </a:r>
        </a:p>
      </dsp:txBody>
      <dsp:txXfrm>
        <a:off x="7336656" y="0"/>
        <a:ext cx="3491103" cy="737822"/>
      </dsp:txXfrm>
    </dsp:sp>
    <dsp:sp modelId="{CAF0B6A8-7956-4072-AFB1-B34E20CCCE86}">
      <dsp:nvSpPr>
        <dsp:cNvPr id="0" name=""/>
        <dsp:cNvSpPr/>
      </dsp:nvSpPr>
      <dsp:spPr>
        <a:xfrm>
          <a:off x="7336656" y="1489893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73D7A9-E6F1-434C-A344-DAD03848AA85}">
      <dsp:nvSpPr>
        <dsp:cNvPr id="0" name=""/>
        <dsp:cNvSpPr/>
      </dsp:nvSpPr>
      <dsp:spPr>
        <a:xfrm>
          <a:off x="7581034" y="1319216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不按部就班思考，间断性地向某个方向“跳起”的思维方式</a:t>
          </a:r>
          <a:endParaRPr lang="zh-CN" altLang="en-US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81034" y="1319216"/>
        <a:ext cx="3246726" cy="597815"/>
      </dsp:txXfrm>
    </dsp:sp>
    <dsp:sp modelId="{B0749EB8-2069-429C-A41B-907A705F5080}">
      <dsp:nvSpPr>
        <dsp:cNvPr id="0" name=""/>
        <dsp:cNvSpPr/>
      </dsp:nvSpPr>
      <dsp:spPr>
        <a:xfrm>
          <a:off x="7336656" y="2087708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7C44F-6A3F-4204-BC1E-D0B599EA44C4}">
      <dsp:nvSpPr>
        <dsp:cNvPr id="0" name=""/>
        <dsp:cNvSpPr/>
      </dsp:nvSpPr>
      <dsp:spPr>
        <a:xfrm>
          <a:off x="7581034" y="1917032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跳跃思维可以跨过鸿沟，到达新的起点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，</a:t>
          </a:r>
          <a:r>
            <a:rPr lang="zh-CN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在科研难题的突破上是非常有用的</a:t>
          </a:r>
          <a:endParaRPr lang="en-US" alt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81034" y="1917032"/>
        <a:ext cx="3246726" cy="597815"/>
      </dsp:txXfrm>
    </dsp:sp>
    <dsp:sp modelId="{173C69DD-D225-4E86-B918-D34E8DA30C22}">
      <dsp:nvSpPr>
        <dsp:cNvPr id="0" name=""/>
        <dsp:cNvSpPr/>
      </dsp:nvSpPr>
      <dsp:spPr>
        <a:xfrm>
          <a:off x="7336656" y="2685523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9D6B4B-2E37-4776-BD8C-0E16DFBFAD2D}">
      <dsp:nvSpPr>
        <dsp:cNvPr id="0" name=""/>
        <dsp:cNvSpPr/>
      </dsp:nvSpPr>
      <dsp:spPr>
        <a:xfrm>
          <a:off x="7581034" y="2514847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跳跃思维要求人的大脑具有很强的活力、精力旺盛</a:t>
          </a:r>
          <a:endParaRPr lang="en-US" altLang="zh-CN" sz="11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581034" y="2514847"/>
        <a:ext cx="3246726" cy="597815"/>
      </dsp:txXfrm>
    </dsp:sp>
    <dsp:sp modelId="{2224EECB-72C8-4C9F-AA73-9FBDB6DF123C}">
      <dsp:nvSpPr>
        <dsp:cNvPr id="0" name=""/>
        <dsp:cNvSpPr/>
      </dsp:nvSpPr>
      <dsp:spPr>
        <a:xfrm>
          <a:off x="7336656" y="3283338"/>
          <a:ext cx="256462" cy="25646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305B6-A46A-4D31-B090-DD26D297AC48}">
      <dsp:nvSpPr>
        <dsp:cNvPr id="0" name=""/>
        <dsp:cNvSpPr/>
      </dsp:nvSpPr>
      <dsp:spPr>
        <a:xfrm>
          <a:off x="7581034" y="3112662"/>
          <a:ext cx="3246726" cy="597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这种能力的外在表现就是“异想天开</a:t>
          </a: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”</a:t>
          </a:r>
        </a:p>
      </dsp:txBody>
      <dsp:txXfrm>
        <a:off x="7581034" y="3112662"/>
        <a:ext cx="3246726" cy="5978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512CF-E661-4948-B14C-5476D8B1DFF6}">
      <dsp:nvSpPr>
        <dsp:cNvPr id="0" name=""/>
        <dsp:cNvSpPr/>
      </dsp:nvSpPr>
      <dsp:spPr>
        <a:xfrm>
          <a:off x="0" y="320660"/>
          <a:ext cx="10931611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14" tIns="374904" rIns="84841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一步一步解决问题的过程，按照的一定的顺序完成一个任务，同样的事情人人都会学习操作。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An algorithm is an </a:t>
          </a:r>
          <a:r>
            <a:rPr lang="en-US" altLang="zh-CN" sz="1800" b="1" kern="1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ordered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 set of </a:t>
          </a:r>
          <a:r>
            <a:rPr lang="en-US" altLang="zh-CN" sz="1800" b="1" kern="1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unambiguous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, </a:t>
          </a:r>
          <a:r>
            <a:rPr lang="en-US" altLang="zh-CN" sz="1800" b="1" kern="1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executable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 steps that defines a </a:t>
          </a:r>
          <a:r>
            <a:rPr lang="en-US" altLang="zh-CN" sz="1800" b="1" kern="12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terminating</a:t>
          </a:r>
          <a:r>
            <a:rPr lang="en-US" altLang="zh-CN" sz="1800" kern="1200">
              <a:latin typeface="微软雅黑" panose="020B0503020204020204" pitchFamily="34" charset="-122"/>
              <a:ea typeface="微软雅黑" panose="020B0503020204020204" pitchFamily="34" charset="-122"/>
            </a:rPr>
            <a:t> process.</a:t>
          </a:r>
          <a:endParaRPr lang="en-US" alt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20660"/>
        <a:ext cx="10931611" cy="1984500"/>
      </dsp:txXfrm>
    </dsp:sp>
    <dsp:sp modelId="{2F6C072F-372C-43C0-BBB0-4A47533D852A}">
      <dsp:nvSpPr>
        <dsp:cNvPr id="0" name=""/>
        <dsp:cNvSpPr/>
      </dsp:nvSpPr>
      <dsp:spPr>
        <a:xfrm>
          <a:off x="546580" y="54980"/>
          <a:ext cx="765212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32" tIns="0" rIns="28923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算法设计</a:t>
          </a:r>
        </a:p>
      </dsp:txBody>
      <dsp:txXfrm>
        <a:off x="572519" y="80919"/>
        <a:ext cx="7600249" cy="47948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640852-3220-4E6B-8619-ED2F366BD912}">
      <dsp:nvSpPr>
        <dsp:cNvPr id="0" name=""/>
        <dsp:cNvSpPr/>
      </dsp:nvSpPr>
      <dsp:spPr>
        <a:xfrm>
          <a:off x="0" y="1387251"/>
          <a:ext cx="10833099" cy="184966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AAC3E-B395-4179-830E-62E4FCE6C29F}">
      <dsp:nvSpPr>
        <dsp:cNvPr id="0" name=""/>
        <dsp:cNvSpPr/>
      </dsp:nvSpPr>
      <dsp:spPr>
        <a:xfrm>
          <a:off x="4879" y="0"/>
          <a:ext cx="2346995" cy="1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把实际问题抽象为数学问题，并建模，将人对问题的理解用数学语言描述出来</a:t>
          </a:r>
        </a:p>
      </dsp:txBody>
      <dsp:txXfrm>
        <a:off x="4879" y="0"/>
        <a:ext cx="2346995" cy="1849669"/>
      </dsp:txXfrm>
    </dsp:sp>
    <dsp:sp modelId="{C0BAFB6F-B69C-4085-B8E7-2C525C7D5064}">
      <dsp:nvSpPr>
        <dsp:cNvPr id="0" name=""/>
        <dsp:cNvSpPr/>
      </dsp:nvSpPr>
      <dsp:spPr>
        <a:xfrm>
          <a:off x="947168" y="2080877"/>
          <a:ext cx="462417" cy="46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90691-70CB-4AB6-B102-084744BD8AC6}">
      <dsp:nvSpPr>
        <dsp:cNvPr id="0" name=""/>
        <dsp:cNvSpPr/>
      </dsp:nvSpPr>
      <dsp:spPr>
        <a:xfrm>
          <a:off x="2469224" y="2774503"/>
          <a:ext cx="2346995" cy="1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进行映射，把数学模型中的变量等用特定的符号代替，用符号一一对应数学模型中的变量和规则等</a:t>
          </a:r>
        </a:p>
      </dsp:txBody>
      <dsp:txXfrm>
        <a:off x="2469224" y="2774503"/>
        <a:ext cx="2346995" cy="1849669"/>
      </dsp:txXfrm>
    </dsp:sp>
    <dsp:sp modelId="{18B4DFCB-407E-4AB7-BD1D-0C6A92C05E8F}">
      <dsp:nvSpPr>
        <dsp:cNvPr id="0" name=""/>
        <dsp:cNvSpPr/>
      </dsp:nvSpPr>
      <dsp:spPr>
        <a:xfrm>
          <a:off x="3411513" y="2080877"/>
          <a:ext cx="462417" cy="46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7A38F-0DE0-4AD1-89D1-FA2BC472A055}">
      <dsp:nvSpPr>
        <dsp:cNvPr id="0" name=""/>
        <dsp:cNvSpPr/>
      </dsp:nvSpPr>
      <dsp:spPr>
        <a:xfrm>
          <a:off x="4933569" y="0"/>
          <a:ext cx="2346995" cy="1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通过编程把解决问题的逻辑分析过程写成算法 ，把解题思路变成计算机指令，也就是算法</a:t>
          </a:r>
        </a:p>
      </dsp:txBody>
      <dsp:txXfrm>
        <a:off x="4933569" y="0"/>
        <a:ext cx="2346995" cy="1849669"/>
      </dsp:txXfrm>
    </dsp:sp>
    <dsp:sp modelId="{3BFFE2D2-A749-45B0-A1DE-50B5D25FBAC5}">
      <dsp:nvSpPr>
        <dsp:cNvPr id="0" name=""/>
        <dsp:cNvSpPr/>
      </dsp:nvSpPr>
      <dsp:spPr>
        <a:xfrm>
          <a:off x="5875858" y="2080877"/>
          <a:ext cx="462417" cy="46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5D89A-AE84-4EAE-954A-AC0ABD146D3F}">
      <dsp:nvSpPr>
        <dsp:cNvPr id="0" name=""/>
        <dsp:cNvSpPr/>
      </dsp:nvSpPr>
      <dsp:spPr>
        <a:xfrm>
          <a:off x="7397914" y="2774503"/>
          <a:ext cx="2346995" cy="1849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执行算法，进行求解 ，计算机根据算法，一步步完成相应指令，求出结果</a:t>
          </a:r>
        </a:p>
      </dsp:txBody>
      <dsp:txXfrm>
        <a:off x="7397914" y="2774503"/>
        <a:ext cx="2346995" cy="1849669"/>
      </dsp:txXfrm>
    </dsp:sp>
    <dsp:sp modelId="{D979D6E8-09CC-472D-960A-0702D29C3555}">
      <dsp:nvSpPr>
        <dsp:cNvPr id="0" name=""/>
        <dsp:cNvSpPr/>
      </dsp:nvSpPr>
      <dsp:spPr>
        <a:xfrm>
          <a:off x="8340204" y="2080877"/>
          <a:ext cx="462417" cy="46241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1C3D5-8CE3-485A-BAFA-81C5A530DC1F}">
      <dsp:nvSpPr>
        <dsp:cNvPr id="0" name=""/>
        <dsp:cNvSpPr/>
      </dsp:nvSpPr>
      <dsp:spPr>
        <a:xfrm>
          <a:off x="8266" y="1115127"/>
          <a:ext cx="5276374" cy="62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C1CC-45B5-4BDE-A4BC-4F97F74686F5}">
      <dsp:nvSpPr>
        <dsp:cNvPr id="0" name=""/>
        <dsp:cNvSpPr/>
      </dsp:nvSpPr>
      <dsp:spPr>
        <a:xfrm>
          <a:off x="8266" y="1348256"/>
          <a:ext cx="387621" cy="387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9B9B0-2F36-4982-8E23-EB04CE113766}">
      <dsp:nvSpPr>
        <dsp:cNvPr id="0" name=""/>
        <dsp:cNvSpPr/>
      </dsp:nvSpPr>
      <dsp:spPr>
        <a:xfrm>
          <a:off x="8266" y="0"/>
          <a:ext cx="5276374" cy="111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归纳思维</a:t>
          </a:r>
        </a:p>
      </dsp:txBody>
      <dsp:txXfrm>
        <a:off x="8266" y="0"/>
        <a:ext cx="5276374" cy="1115127"/>
      </dsp:txXfrm>
    </dsp:sp>
    <dsp:sp modelId="{84D7EB08-EE2E-45CD-AAE3-92D57F1ACE4A}">
      <dsp:nvSpPr>
        <dsp:cNvPr id="0" name=""/>
        <dsp:cNvSpPr/>
      </dsp:nvSpPr>
      <dsp:spPr>
        <a:xfrm>
          <a:off x="8266" y="2251790"/>
          <a:ext cx="387611" cy="387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3482D-0DCF-4AF0-B5D7-F1F979D5A124}">
      <dsp:nvSpPr>
        <dsp:cNvPr id="0" name=""/>
        <dsp:cNvSpPr/>
      </dsp:nvSpPr>
      <dsp:spPr>
        <a:xfrm>
          <a:off x="377612" y="1993834"/>
          <a:ext cx="4907028" cy="90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是人处理外界信息的一种手段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612" y="1993834"/>
        <a:ext cx="4907028" cy="903524"/>
      </dsp:txXfrm>
    </dsp:sp>
    <dsp:sp modelId="{57687FC2-1720-4516-8476-8878DB010B71}">
      <dsp:nvSpPr>
        <dsp:cNvPr id="0" name=""/>
        <dsp:cNvSpPr/>
      </dsp:nvSpPr>
      <dsp:spPr>
        <a:xfrm>
          <a:off x="8266" y="3155314"/>
          <a:ext cx="387611" cy="387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5FF70-C053-4212-B733-A4A97F9CBF0F}">
      <dsp:nvSpPr>
        <dsp:cNvPr id="0" name=""/>
        <dsp:cNvSpPr/>
      </dsp:nvSpPr>
      <dsp:spPr>
        <a:xfrm>
          <a:off x="377612" y="2897358"/>
          <a:ext cx="4907028" cy="90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利用归纳思维，能够在短时间内对复杂的信息建立各种模式，只要熟记几个简单的模式，就能掌握无穷多个可能的事实</a:t>
          </a:r>
          <a:endParaRPr lang="en-US" altLang="zh-CN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612" y="2897358"/>
        <a:ext cx="4907028" cy="903524"/>
      </dsp:txXfrm>
    </dsp:sp>
    <dsp:sp modelId="{5C2527C2-D318-48A1-BC19-007CFEE2090E}">
      <dsp:nvSpPr>
        <dsp:cNvPr id="0" name=""/>
        <dsp:cNvSpPr/>
      </dsp:nvSpPr>
      <dsp:spPr>
        <a:xfrm>
          <a:off x="8266" y="4058839"/>
          <a:ext cx="387611" cy="387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F6C3BB-0F2A-4C23-B4F4-63696DA5004C}">
      <dsp:nvSpPr>
        <dsp:cNvPr id="0" name=""/>
        <dsp:cNvSpPr/>
      </dsp:nvSpPr>
      <dsp:spPr>
        <a:xfrm>
          <a:off x="377612" y="3800883"/>
          <a:ext cx="4907028" cy="90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很多人学习新知识很快，就是因为归纳思维运用得当。</a:t>
          </a:r>
          <a:r>
            <a:rPr lang="zh-CN" altLang="en-US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例如“举一反三”</a:t>
          </a:r>
          <a:endParaRPr lang="en-US" altLang="zh-CN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612" y="3800883"/>
        <a:ext cx="4907028" cy="903524"/>
      </dsp:txXfrm>
    </dsp:sp>
    <dsp:sp modelId="{98EAAF12-62C6-498F-B6EC-DE733E30A09A}">
      <dsp:nvSpPr>
        <dsp:cNvPr id="0" name=""/>
        <dsp:cNvSpPr/>
      </dsp:nvSpPr>
      <dsp:spPr>
        <a:xfrm>
          <a:off x="5548459" y="1115127"/>
          <a:ext cx="5276374" cy="6207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48309-DA04-4708-AB4D-07B81927E521}">
      <dsp:nvSpPr>
        <dsp:cNvPr id="0" name=""/>
        <dsp:cNvSpPr/>
      </dsp:nvSpPr>
      <dsp:spPr>
        <a:xfrm>
          <a:off x="5548459" y="1348256"/>
          <a:ext cx="387621" cy="38762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32E8BC-39FF-4988-9E06-3E137D2E8570}">
      <dsp:nvSpPr>
        <dsp:cNvPr id="0" name=""/>
        <dsp:cNvSpPr/>
      </dsp:nvSpPr>
      <dsp:spPr>
        <a:xfrm>
          <a:off x="5548459" y="0"/>
          <a:ext cx="5276374" cy="1115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345" tIns="62230" rIns="93345" bIns="6223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9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并行思维</a:t>
          </a:r>
        </a:p>
      </dsp:txBody>
      <dsp:txXfrm>
        <a:off x="5548459" y="0"/>
        <a:ext cx="5276374" cy="1115127"/>
      </dsp:txXfrm>
    </dsp:sp>
    <dsp:sp modelId="{D76418E7-1B04-435B-BA5D-0A91E5F676DB}">
      <dsp:nvSpPr>
        <dsp:cNvPr id="0" name=""/>
        <dsp:cNvSpPr/>
      </dsp:nvSpPr>
      <dsp:spPr>
        <a:xfrm>
          <a:off x="5548459" y="2251790"/>
          <a:ext cx="387611" cy="387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B2844-975C-45B0-811A-9C12451D498E}">
      <dsp:nvSpPr>
        <dsp:cNvPr id="0" name=""/>
        <dsp:cNvSpPr/>
      </dsp:nvSpPr>
      <dsp:spPr>
        <a:xfrm>
          <a:off x="5917805" y="1993834"/>
          <a:ext cx="4907028" cy="90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人的思维方式一般从一件事情开始，完成后再做另一件事情。这是自然选择，也是人的本能。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17805" y="1993834"/>
        <a:ext cx="4907028" cy="903524"/>
      </dsp:txXfrm>
    </dsp:sp>
    <dsp:sp modelId="{CB099986-C14C-4246-B675-A6D7A7673856}">
      <dsp:nvSpPr>
        <dsp:cNvPr id="0" name=""/>
        <dsp:cNvSpPr/>
      </dsp:nvSpPr>
      <dsp:spPr>
        <a:xfrm>
          <a:off x="5548459" y="3155314"/>
          <a:ext cx="387611" cy="387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671E7-8CBC-4D95-B151-498B87078BC3}">
      <dsp:nvSpPr>
        <dsp:cNvPr id="0" name=""/>
        <dsp:cNvSpPr/>
      </dsp:nvSpPr>
      <dsp:spPr>
        <a:xfrm>
          <a:off x="5917805" y="2897358"/>
          <a:ext cx="4907028" cy="90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4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但是如果一个人负责一个团队，或者从事非常复杂的系统性问题研究时，必须学会同时思考几件事情</a:t>
          </a:r>
          <a:r>
            <a:rPr lang="zh-CN" altLang="en-US" sz="14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，这就是并行思维。</a:t>
          </a:r>
          <a:endParaRPr lang="en-US" altLang="zh-CN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17805" y="2897358"/>
        <a:ext cx="4907028" cy="903524"/>
      </dsp:txXfrm>
    </dsp:sp>
    <dsp:sp modelId="{55442477-6FDB-4C4F-B422-357299273502}">
      <dsp:nvSpPr>
        <dsp:cNvPr id="0" name=""/>
        <dsp:cNvSpPr/>
      </dsp:nvSpPr>
      <dsp:spPr>
        <a:xfrm>
          <a:off x="5548459" y="4058839"/>
          <a:ext cx="387611" cy="3876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80E70-4B26-4E41-A833-931F8465BFFE}">
      <dsp:nvSpPr>
        <dsp:cNvPr id="0" name=""/>
        <dsp:cNvSpPr/>
      </dsp:nvSpPr>
      <dsp:spPr>
        <a:xfrm>
          <a:off x="5917805" y="3800883"/>
          <a:ext cx="4907028" cy="9035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zh-CN" sz="14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我们并不是拥有多核的大脑，而是需要在不同的课题之间进行快速切换。</a:t>
          </a:r>
          <a:endParaRPr lang="zh-CN" altLang="en-US" sz="14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917805" y="3800883"/>
        <a:ext cx="4907028" cy="9035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1C3D5-8CE3-485A-BAFA-81C5A530DC1F}">
      <dsp:nvSpPr>
        <dsp:cNvPr id="0" name=""/>
        <dsp:cNvSpPr/>
      </dsp:nvSpPr>
      <dsp:spPr>
        <a:xfrm>
          <a:off x="1304" y="1093921"/>
          <a:ext cx="5176031" cy="6089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3C1CC-45B5-4BDE-A4BC-4F97F74686F5}">
      <dsp:nvSpPr>
        <dsp:cNvPr id="0" name=""/>
        <dsp:cNvSpPr/>
      </dsp:nvSpPr>
      <dsp:spPr>
        <a:xfrm>
          <a:off x="1304" y="1322616"/>
          <a:ext cx="380249" cy="380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19B9B0-2F36-4982-8E23-EB04CE113766}">
      <dsp:nvSpPr>
        <dsp:cNvPr id="0" name=""/>
        <dsp:cNvSpPr/>
      </dsp:nvSpPr>
      <dsp:spPr>
        <a:xfrm>
          <a:off x="1304" y="0"/>
          <a:ext cx="5176031" cy="1093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68580" rIns="102870" bIns="68580" numCol="1" spcCol="1270" anchor="ctr" anchorCtr="0">
          <a:noAutofit/>
        </a:bodyPr>
        <a:lstStyle/>
        <a:p>
          <a:pPr marL="0" lvl="0" indent="0" algn="l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54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科学思维</a:t>
          </a:r>
        </a:p>
      </dsp:txBody>
      <dsp:txXfrm>
        <a:off x="1304" y="0"/>
        <a:ext cx="5176031" cy="1093921"/>
      </dsp:txXfrm>
    </dsp:sp>
    <dsp:sp modelId="{84D7EB08-EE2E-45CD-AAE3-92D57F1ACE4A}">
      <dsp:nvSpPr>
        <dsp:cNvPr id="0" name=""/>
        <dsp:cNvSpPr/>
      </dsp:nvSpPr>
      <dsp:spPr>
        <a:xfrm>
          <a:off x="1304" y="2208967"/>
          <a:ext cx="380240" cy="380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3482D-0DCF-4AF0-B5D7-F1F979D5A124}">
      <dsp:nvSpPr>
        <dsp:cNvPr id="0" name=""/>
        <dsp:cNvSpPr/>
      </dsp:nvSpPr>
      <dsp:spPr>
        <a:xfrm>
          <a:off x="363626" y="1955916"/>
          <a:ext cx="4813709" cy="88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通常是指理性认识及其过程，即经过感性阶段获得的大量材料，通过整理和改造，形成概念、判断和推理，以便反映事物的本质和规律。</a:t>
          </a:r>
        </a:p>
      </dsp:txBody>
      <dsp:txXfrm>
        <a:off x="363626" y="1955916"/>
        <a:ext cx="4813709" cy="886341"/>
      </dsp:txXfrm>
    </dsp:sp>
    <dsp:sp modelId="{F1EDD3CF-60F4-42FC-A038-901D17E3D2AD}">
      <dsp:nvSpPr>
        <dsp:cNvPr id="0" name=""/>
        <dsp:cNvSpPr/>
      </dsp:nvSpPr>
      <dsp:spPr>
        <a:xfrm>
          <a:off x="1304" y="3095308"/>
          <a:ext cx="380240" cy="380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96EB8-D5AB-49F2-BFA4-5EE54F2E3E7C}">
      <dsp:nvSpPr>
        <dsp:cNvPr id="0" name=""/>
        <dsp:cNvSpPr/>
      </dsp:nvSpPr>
      <dsp:spPr>
        <a:xfrm>
          <a:off x="363626" y="2842258"/>
          <a:ext cx="4813709" cy="88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科学思维是指人脑对自然界中事物的本质属性、内在规律及自然界中事物之间的联系和相互关系所做的有意识的、概括的、间接的和能动的反映，该反映以科学知识和经验为中介，体现为对多变量因果系统的信息加工过程。</a:t>
          </a:r>
          <a:endParaRPr lang="en-US" altLang="zh-CN" sz="1200" kern="1200" dirty="0">
            <a:solidFill>
              <a:schemeClr val="tx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3626" y="2842258"/>
        <a:ext cx="4813709" cy="886341"/>
      </dsp:txXfrm>
    </dsp:sp>
    <dsp:sp modelId="{AC4C64D7-14E8-40C1-B09B-C17108FB0340}">
      <dsp:nvSpPr>
        <dsp:cNvPr id="0" name=""/>
        <dsp:cNvSpPr/>
      </dsp:nvSpPr>
      <dsp:spPr>
        <a:xfrm>
          <a:off x="1304" y="3981650"/>
          <a:ext cx="380240" cy="3802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458D1-596B-4ED1-9314-ACD633C3ADBE}">
      <dsp:nvSpPr>
        <dsp:cNvPr id="0" name=""/>
        <dsp:cNvSpPr/>
      </dsp:nvSpPr>
      <dsp:spPr>
        <a:xfrm>
          <a:off x="363626" y="3728600"/>
          <a:ext cx="4813709" cy="886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简而言之，科学思维是人脑对科学信息的加工活动。 </a:t>
          </a:r>
        </a:p>
      </dsp:txBody>
      <dsp:txXfrm>
        <a:off x="363626" y="3728600"/>
        <a:ext cx="4813709" cy="8863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548E8-76AC-41A6-BBDD-AE52C126587B}">
      <dsp:nvSpPr>
        <dsp:cNvPr id="0" name=""/>
        <dsp:cNvSpPr/>
      </dsp:nvSpPr>
      <dsp:spPr>
        <a:xfrm>
          <a:off x="1408918" y="490039"/>
          <a:ext cx="3267311" cy="3267311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AAD51-ED3E-4A9A-81EA-ACB5BCB6C3FD}">
      <dsp:nvSpPr>
        <dsp:cNvPr id="0" name=""/>
        <dsp:cNvSpPr/>
      </dsp:nvSpPr>
      <dsp:spPr>
        <a:xfrm>
          <a:off x="1408918" y="490039"/>
          <a:ext cx="3267311" cy="3267311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59647F-AF6A-4081-BA05-96C785C2A09B}">
      <dsp:nvSpPr>
        <dsp:cNvPr id="0" name=""/>
        <dsp:cNvSpPr/>
      </dsp:nvSpPr>
      <dsp:spPr>
        <a:xfrm>
          <a:off x="1408918" y="490039"/>
          <a:ext cx="3267311" cy="3267311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7E21AF-64AD-401A-9583-6836882557BA}">
      <dsp:nvSpPr>
        <dsp:cNvPr id="0" name=""/>
        <dsp:cNvSpPr/>
      </dsp:nvSpPr>
      <dsp:spPr>
        <a:xfrm>
          <a:off x="1408918" y="490039"/>
          <a:ext cx="3267311" cy="3267311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496AA-CCD4-49D1-A7B3-97D08A7CE12B}">
      <dsp:nvSpPr>
        <dsp:cNvPr id="0" name=""/>
        <dsp:cNvSpPr/>
      </dsp:nvSpPr>
      <dsp:spPr>
        <a:xfrm>
          <a:off x="2290101" y="1371222"/>
          <a:ext cx="1504945" cy="15049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200" kern="1200" dirty="0"/>
            <a:t>科学思维</a:t>
          </a:r>
        </a:p>
      </dsp:txBody>
      <dsp:txXfrm>
        <a:off x="2510495" y="1591616"/>
        <a:ext cx="1064157" cy="1064157"/>
      </dsp:txXfrm>
    </dsp:sp>
    <dsp:sp modelId="{AA58E26C-6B72-42B9-AD2E-B92BF2C266C4}">
      <dsp:nvSpPr>
        <dsp:cNvPr id="0" name=""/>
        <dsp:cNvSpPr/>
      </dsp:nvSpPr>
      <dsp:spPr>
        <a:xfrm>
          <a:off x="2515843" y="1232"/>
          <a:ext cx="1053461" cy="1053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理论思维</a:t>
          </a:r>
        </a:p>
      </dsp:txBody>
      <dsp:txXfrm>
        <a:off x="2670119" y="155508"/>
        <a:ext cx="744909" cy="744909"/>
      </dsp:txXfrm>
    </dsp:sp>
    <dsp:sp modelId="{16315A97-CA3C-4166-9A0C-2F5B4CE014E1}">
      <dsp:nvSpPr>
        <dsp:cNvPr id="0" name=""/>
        <dsp:cNvSpPr/>
      </dsp:nvSpPr>
      <dsp:spPr>
        <a:xfrm>
          <a:off x="4111574" y="1596964"/>
          <a:ext cx="1053461" cy="1053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实验思维</a:t>
          </a:r>
        </a:p>
      </dsp:txBody>
      <dsp:txXfrm>
        <a:off x="4265850" y="1751240"/>
        <a:ext cx="744909" cy="744909"/>
      </dsp:txXfrm>
    </dsp:sp>
    <dsp:sp modelId="{3019489B-0D41-4959-8E6F-9760AB189AE2}">
      <dsp:nvSpPr>
        <dsp:cNvPr id="0" name=""/>
        <dsp:cNvSpPr/>
      </dsp:nvSpPr>
      <dsp:spPr>
        <a:xfrm>
          <a:off x="2515843" y="3192695"/>
          <a:ext cx="1053461" cy="1053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计算思维</a:t>
          </a:r>
        </a:p>
      </dsp:txBody>
      <dsp:txXfrm>
        <a:off x="2670119" y="3346971"/>
        <a:ext cx="744909" cy="744909"/>
      </dsp:txXfrm>
    </dsp:sp>
    <dsp:sp modelId="{D1DB9339-5F5B-4C73-8AB8-40315F3298AC}">
      <dsp:nvSpPr>
        <dsp:cNvPr id="0" name=""/>
        <dsp:cNvSpPr/>
      </dsp:nvSpPr>
      <dsp:spPr>
        <a:xfrm>
          <a:off x="920112" y="1596964"/>
          <a:ext cx="1053461" cy="10534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数据思维</a:t>
          </a:r>
        </a:p>
      </dsp:txBody>
      <dsp:txXfrm>
        <a:off x="1074388" y="1751240"/>
        <a:ext cx="744909" cy="7449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512CF-E661-4948-B14C-5476D8B1DFF6}">
      <dsp:nvSpPr>
        <dsp:cNvPr id="0" name=""/>
        <dsp:cNvSpPr/>
      </dsp:nvSpPr>
      <dsp:spPr>
        <a:xfrm>
          <a:off x="0" y="370222"/>
          <a:ext cx="6362700" cy="1286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816" tIns="395732" rIns="4938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把数据、过程或问题分解成更小的、易于管理或解决的部分</a:t>
          </a:r>
        </a:p>
      </dsp:txBody>
      <dsp:txXfrm>
        <a:off x="0" y="370222"/>
        <a:ext cx="6362700" cy="1286775"/>
      </dsp:txXfrm>
    </dsp:sp>
    <dsp:sp modelId="{2F6C072F-372C-43C0-BBB0-4A47533D852A}">
      <dsp:nvSpPr>
        <dsp:cNvPr id="0" name=""/>
        <dsp:cNvSpPr/>
      </dsp:nvSpPr>
      <dsp:spPr>
        <a:xfrm>
          <a:off x="318135" y="89782"/>
          <a:ext cx="4453890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46" tIns="0" rIns="1683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分而治之</a:t>
          </a:r>
        </a:p>
      </dsp:txBody>
      <dsp:txXfrm>
        <a:off x="345515" y="117162"/>
        <a:ext cx="4399130" cy="506119"/>
      </dsp:txXfrm>
    </dsp:sp>
    <dsp:sp modelId="{1D887E1D-07B1-4BC1-95E6-F56C9C548FD0}">
      <dsp:nvSpPr>
        <dsp:cNvPr id="0" name=""/>
        <dsp:cNvSpPr/>
      </dsp:nvSpPr>
      <dsp:spPr>
        <a:xfrm>
          <a:off x="0" y="2040037"/>
          <a:ext cx="6362700" cy="912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816" tIns="395732" rIns="4938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观察问题的模式、趋势和规律</a:t>
          </a:r>
        </a:p>
      </dsp:txBody>
      <dsp:txXfrm>
        <a:off x="0" y="2040037"/>
        <a:ext cx="6362700" cy="912712"/>
      </dsp:txXfrm>
    </dsp:sp>
    <dsp:sp modelId="{17C9B0DF-DB8C-4D0D-AF15-873D67A2C45A}">
      <dsp:nvSpPr>
        <dsp:cNvPr id="0" name=""/>
        <dsp:cNvSpPr/>
      </dsp:nvSpPr>
      <dsp:spPr>
        <a:xfrm>
          <a:off x="318135" y="1759597"/>
          <a:ext cx="4453890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46" tIns="0" rIns="1683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模式识别</a:t>
          </a:r>
        </a:p>
      </dsp:txBody>
      <dsp:txXfrm>
        <a:off x="345515" y="1786977"/>
        <a:ext cx="4399130" cy="506119"/>
      </dsp:txXfrm>
    </dsp:sp>
    <dsp:sp modelId="{3748A236-1497-48E0-962B-29DE4A475AB9}">
      <dsp:nvSpPr>
        <dsp:cNvPr id="0" name=""/>
        <dsp:cNvSpPr/>
      </dsp:nvSpPr>
      <dsp:spPr>
        <a:xfrm>
          <a:off x="0" y="3335790"/>
          <a:ext cx="6362700" cy="912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816" tIns="395732" rIns="4938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识别模式形成背后的一般原理</a:t>
          </a:r>
        </a:p>
      </dsp:txBody>
      <dsp:txXfrm>
        <a:off x="0" y="3335790"/>
        <a:ext cx="6362700" cy="912712"/>
      </dsp:txXfrm>
    </dsp:sp>
    <dsp:sp modelId="{7B3FA6D2-EF68-4A63-8CDC-A6BB24A08645}">
      <dsp:nvSpPr>
        <dsp:cNvPr id="0" name=""/>
        <dsp:cNvSpPr/>
      </dsp:nvSpPr>
      <dsp:spPr>
        <a:xfrm>
          <a:off x="318135" y="3055350"/>
          <a:ext cx="4453890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46" tIns="0" rIns="1683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抽象</a:t>
          </a:r>
        </a:p>
      </dsp:txBody>
      <dsp:txXfrm>
        <a:off x="345515" y="3082730"/>
        <a:ext cx="4399130" cy="506119"/>
      </dsp:txXfrm>
    </dsp:sp>
    <dsp:sp modelId="{A65A201E-783F-43CE-98E5-322AB9C2658F}">
      <dsp:nvSpPr>
        <dsp:cNvPr id="0" name=""/>
        <dsp:cNvSpPr/>
      </dsp:nvSpPr>
      <dsp:spPr>
        <a:xfrm>
          <a:off x="0" y="4631542"/>
          <a:ext cx="6362700" cy="912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3816" tIns="395732" rIns="49381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为解决某一类问题撰写一系列详细的步骤</a:t>
          </a:r>
        </a:p>
      </dsp:txBody>
      <dsp:txXfrm>
        <a:off x="0" y="4631542"/>
        <a:ext cx="6362700" cy="912712"/>
      </dsp:txXfrm>
    </dsp:sp>
    <dsp:sp modelId="{FE4834F5-D490-4249-97D9-3BB7DA8CB72E}">
      <dsp:nvSpPr>
        <dsp:cNvPr id="0" name=""/>
        <dsp:cNvSpPr/>
      </dsp:nvSpPr>
      <dsp:spPr>
        <a:xfrm>
          <a:off x="318135" y="4351102"/>
          <a:ext cx="4453890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346" tIns="0" rIns="1683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算法设计</a:t>
          </a:r>
        </a:p>
      </dsp:txBody>
      <dsp:txXfrm>
        <a:off x="345515" y="4378482"/>
        <a:ext cx="4399130" cy="5061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512CF-E661-4948-B14C-5476D8B1DFF6}">
      <dsp:nvSpPr>
        <dsp:cNvPr id="0" name=""/>
        <dsp:cNvSpPr/>
      </dsp:nvSpPr>
      <dsp:spPr>
        <a:xfrm>
          <a:off x="0" y="305864"/>
          <a:ext cx="6717957" cy="538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1388" tIns="395732" rIns="52138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分层思维帮助我们将复杂的问题拆解成小问题，把复杂的物体拆解成较轻易应付和理解的小物件，通过解决小问题而解决复杂的问题，使问题变得更加简单。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例：怎样制作汉堡包？我们可以将汉堡包分成几个部分：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Upper bun</a:t>
          </a:r>
          <a:r>
            <a:rPr lang="zh-CN" altLang="en-US" sz="1900" kern="1200" dirty="0"/>
            <a:t>：最上层的圆面包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/>
            <a:t>Lettuce</a:t>
          </a:r>
          <a:r>
            <a:rPr lang="zh-CN" altLang="en-US" sz="1900" kern="1200"/>
            <a:t>：生菜</a:t>
          </a:r>
          <a:endParaRPr lang="en-US" altLang="zh-CN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/>
            <a:t>Tomato</a:t>
          </a:r>
          <a:r>
            <a:rPr lang="zh-CN" altLang="en-US" sz="1900" kern="1200"/>
            <a:t>：西红柿</a:t>
          </a:r>
          <a:endParaRPr lang="en-US" altLang="zh-CN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/>
            <a:t>Cheese</a:t>
          </a:r>
          <a:r>
            <a:rPr lang="zh-CN" altLang="en-US" sz="1900" kern="1200"/>
            <a:t>：奶酪</a:t>
          </a:r>
          <a:endParaRPr lang="en-US" altLang="zh-CN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/>
            <a:t>Beef patty</a:t>
          </a:r>
          <a:r>
            <a:rPr lang="zh-CN" altLang="en-US" sz="1900" kern="1200"/>
            <a:t>：牛肉馅饼</a:t>
          </a:r>
          <a:endParaRPr lang="en-US" altLang="zh-CN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/>
            <a:t>Lower bun</a:t>
          </a:r>
          <a:r>
            <a:rPr lang="zh-CN" altLang="en-US" sz="1900" kern="1200"/>
            <a:t>：下层的圆面包</a:t>
          </a:r>
          <a:endParaRPr lang="zh-CN" altLang="en-US" sz="1900" kern="1200" dirty="0"/>
        </a:p>
      </dsp:txBody>
      <dsp:txXfrm>
        <a:off x="0" y="305864"/>
        <a:ext cx="6717957" cy="5386500"/>
      </dsp:txXfrm>
    </dsp:sp>
    <dsp:sp modelId="{2F6C072F-372C-43C0-BBB0-4A47533D852A}">
      <dsp:nvSpPr>
        <dsp:cNvPr id="0" name=""/>
        <dsp:cNvSpPr/>
      </dsp:nvSpPr>
      <dsp:spPr>
        <a:xfrm>
          <a:off x="335897" y="25424"/>
          <a:ext cx="4702569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746" tIns="0" rIns="17774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分而治之</a:t>
          </a:r>
        </a:p>
      </dsp:txBody>
      <dsp:txXfrm>
        <a:off x="363277" y="52804"/>
        <a:ext cx="4647809" cy="5061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512CF-E661-4948-B14C-5476D8B1DFF6}">
      <dsp:nvSpPr>
        <dsp:cNvPr id="0" name=""/>
        <dsp:cNvSpPr/>
      </dsp:nvSpPr>
      <dsp:spPr>
        <a:xfrm>
          <a:off x="0" y="665054"/>
          <a:ext cx="6767384" cy="471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5224" tIns="458216" rIns="52522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/>
            <a:t>任何事物都有相似性，模式识别教会我们寻找到事物之间的共同特点，利用这些相同的规律，去解决问题。当我们把复杂的问题分层到小问题时，我们经常会在小问题中找到模式，这些模式在小问题当中有相似点。</a:t>
          </a:r>
          <a:endParaRPr lang="zh-CN" alt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 dirty="0"/>
            <a:t>从以往的经验中得到规律并且举一反三将它运用到其他的问题中，例如：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/>
            <a:t>顺序模式是按顺序排列项目（所有物品）；</a:t>
          </a:r>
          <a:endParaRPr lang="zh-CN" alt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200" kern="1200"/>
            <a:t>分组模式是将相似的项目</a:t>
          </a:r>
          <a:r>
            <a:rPr lang="en-US" altLang="zh-CN" sz="2200" kern="1200"/>
            <a:t>(</a:t>
          </a:r>
          <a:r>
            <a:rPr lang="zh-CN" altLang="en-US" sz="2200" kern="1200"/>
            <a:t>物品</a:t>
          </a:r>
          <a:r>
            <a:rPr lang="en-US" altLang="zh-CN" sz="2200" kern="1200"/>
            <a:t>)</a:t>
          </a:r>
          <a:r>
            <a:rPr lang="zh-CN" altLang="en-US" sz="2200" kern="1200"/>
            <a:t>分成一个组。</a:t>
          </a:r>
          <a:endParaRPr lang="zh-CN" altLang="en-US" sz="2200" kern="1200" dirty="0"/>
        </a:p>
      </dsp:txBody>
      <dsp:txXfrm>
        <a:off x="0" y="665054"/>
        <a:ext cx="6767384" cy="4712400"/>
      </dsp:txXfrm>
    </dsp:sp>
    <dsp:sp modelId="{2F6C072F-372C-43C0-BBB0-4A47533D852A}">
      <dsp:nvSpPr>
        <dsp:cNvPr id="0" name=""/>
        <dsp:cNvSpPr/>
      </dsp:nvSpPr>
      <dsp:spPr>
        <a:xfrm>
          <a:off x="338369" y="340334"/>
          <a:ext cx="473716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54" tIns="0" rIns="17905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模式识别</a:t>
          </a:r>
        </a:p>
      </dsp:txBody>
      <dsp:txXfrm>
        <a:off x="370072" y="372037"/>
        <a:ext cx="4673762" cy="5860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512CF-E661-4948-B14C-5476D8B1DFF6}">
      <dsp:nvSpPr>
        <dsp:cNvPr id="0" name=""/>
        <dsp:cNvSpPr/>
      </dsp:nvSpPr>
      <dsp:spPr>
        <a:xfrm>
          <a:off x="0" y="353622"/>
          <a:ext cx="10931611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8414" tIns="479044" rIns="848414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300" kern="1200" dirty="0"/>
            <a:t>抽象化思维是将重要的信息提炼出来，去除次要信息的能力，掌握了抽象化的能力，我们就可以将一个解决方案应用于其他事物中，制定出解决方案的总体思路。</a:t>
          </a:r>
        </a:p>
      </dsp:txBody>
      <dsp:txXfrm>
        <a:off x="0" y="353622"/>
        <a:ext cx="10931611" cy="1992375"/>
      </dsp:txXfrm>
    </dsp:sp>
    <dsp:sp modelId="{2F6C072F-372C-43C0-BBB0-4A47533D852A}">
      <dsp:nvSpPr>
        <dsp:cNvPr id="0" name=""/>
        <dsp:cNvSpPr/>
      </dsp:nvSpPr>
      <dsp:spPr>
        <a:xfrm>
          <a:off x="546580" y="14142"/>
          <a:ext cx="7652127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32" tIns="0" rIns="289232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300" kern="1200" dirty="0"/>
            <a:t>抽象</a:t>
          </a:r>
        </a:p>
      </dsp:txBody>
      <dsp:txXfrm>
        <a:off x="579724" y="47286"/>
        <a:ext cx="7585839" cy="6126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48D4E-6F24-47B8-B218-18B16DA24C86}">
      <dsp:nvSpPr>
        <dsp:cNvPr id="0" name=""/>
        <dsp:cNvSpPr/>
      </dsp:nvSpPr>
      <dsp:spPr>
        <a:xfrm>
          <a:off x="0" y="315712"/>
          <a:ext cx="10833099" cy="9127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69" tIns="395732" rIns="8407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编码 → 数据记录 → 数据库</a:t>
          </a:r>
        </a:p>
      </dsp:txBody>
      <dsp:txXfrm>
        <a:off x="0" y="315712"/>
        <a:ext cx="10833099" cy="912712"/>
      </dsp:txXfrm>
    </dsp:sp>
    <dsp:sp modelId="{99D62E8D-DB4F-4921-9058-8563BFDC78E8}">
      <dsp:nvSpPr>
        <dsp:cNvPr id="0" name=""/>
        <dsp:cNvSpPr/>
      </dsp:nvSpPr>
      <dsp:spPr>
        <a:xfrm>
          <a:off x="541655" y="35272"/>
          <a:ext cx="7583169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626" tIns="0" rIns="2866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数据抽象</a:t>
          </a:r>
        </a:p>
      </dsp:txBody>
      <dsp:txXfrm>
        <a:off x="569035" y="62652"/>
        <a:ext cx="7528409" cy="506119"/>
      </dsp:txXfrm>
    </dsp:sp>
    <dsp:sp modelId="{887CFCE5-5DAF-4000-96AD-4DBED2478A14}">
      <dsp:nvSpPr>
        <dsp:cNvPr id="0" name=""/>
        <dsp:cNvSpPr/>
      </dsp:nvSpPr>
      <dsp:spPr>
        <a:xfrm>
          <a:off x="0" y="1611464"/>
          <a:ext cx="10833099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69" tIns="395732" rIns="8407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处理单个员工的相关记录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处理任意有限多个员工的不同记录（同样的处理方法）</a:t>
          </a:r>
        </a:p>
      </dsp:txBody>
      <dsp:txXfrm>
        <a:off x="0" y="1611464"/>
        <a:ext cx="10833099" cy="1346625"/>
      </dsp:txXfrm>
    </dsp:sp>
    <dsp:sp modelId="{1140F766-006A-41F4-84B4-53CF5025084C}">
      <dsp:nvSpPr>
        <dsp:cNvPr id="0" name=""/>
        <dsp:cNvSpPr/>
      </dsp:nvSpPr>
      <dsp:spPr>
        <a:xfrm>
          <a:off x="541655" y="1331024"/>
          <a:ext cx="7583169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626" tIns="0" rIns="2866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问题抽象</a:t>
          </a:r>
        </a:p>
      </dsp:txBody>
      <dsp:txXfrm>
        <a:off x="569035" y="1358404"/>
        <a:ext cx="7528409" cy="506119"/>
      </dsp:txXfrm>
    </dsp:sp>
    <dsp:sp modelId="{21DC4254-B15C-46F9-9A58-C6AF8B8DEC8A}">
      <dsp:nvSpPr>
        <dsp:cNvPr id="0" name=""/>
        <dsp:cNvSpPr/>
      </dsp:nvSpPr>
      <dsp:spPr>
        <a:xfrm>
          <a:off x="0" y="3341129"/>
          <a:ext cx="10833099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69" tIns="395732" rIns="84076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应用界面：某种形式的“窗口”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900" kern="1200" dirty="0"/>
            <a:t>逻辑电路支撑 </a:t>
          </a:r>
          <a:r>
            <a:rPr lang="en-US" altLang="zh-CN" sz="1900" kern="1200" dirty="0">
              <a:sym typeface="Wingdings" pitchFamily="2" charset="2"/>
            </a:rPr>
            <a:t> </a:t>
          </a:r>
          <a:r>
            <a:rPr lang="zh-CN" altLang="en-US" sz="1900" kern="1200" dirty="0"/>
            <a:t>系统软件支撑 </a:t>
          </a:r>
          <a:r>
            <a:rPr lang="en-US" altLang="zh-CN" sz="1900" kern="1200" dirty="0">
              <a:sym typeface="Wingdings" pitchFamily="2" charset="2"/>
            </a:rPr>
            <a:t> </a:t>
          </a:r>
          <a:r>
            <a:rPr lang="zh-CN" altLang="en-US" sz="1900" kern="1200" dirty="0"/>
            <a:t>数据库 </a:t>
          </a:r>
          <a:r>
            <a:rPr lang="en-US" altLang="zh-CN" sz="1900" kern="1200" dirty="0">
              <a:sym typeface="Wingdings" pitchFamily="2" charset="2"/>
            </a:rPr>
            <a:t> </a:t>
          </a:r>
          <a:r>
            <a:rPr lang="zh-CN" altLang="en-US" sz="1900" kern="1200" dirty="0"/>
            <a:t>应用程序支撑</a:t>
          </a:r>
        </a:p>
      </dsp:txBody>
      <dsp:txXfrm>
        <a:off x="0" y="3341129"/>
        <a:ext cx="10833099" cy="1346625"/>
      </dsp:txXfrm>
    </dsp:sp>
    <dsp:sp modelId="{3219E6FA-08F7-4DE3-AEBC-B201CC3855C8}">
      <dsp:nvSpPr>
        <dsp:cNvPr id="0" name=""/>
        <dsp:cNvSpPr/>
      </dsp:nvSpPr>
      <dsp:spPr>
        <a:xfrm>
          <a:off x="541655" y="3060689"/>
          <a:ext cx="7583169" cy="56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6626" tIns="0" rIns="2866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系统抽象</a:t>
          </a:r>
        </a:p>
      </dsp:txBody>
      <dsp:txXfrm>
        <a:off x="569035" y="3088069"/>
        <a:ext cx="7528409" cy="506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C734EAB-9FBF-461F-BF6B-35BBC20C60B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2024/9/18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A8A28B-0568-4092-BB1A-13C9B073E3A0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9383FC2-185F-4ADF-86B7-D25D3EBE40AA}" type="datetime1">
              <a:rPr lang="zh-CN" altLang="en-US" smtClean="0"/>
              <a:t>2024/9/18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dirty="0"/>
              <a:t>第二级</a:t>
            </a:r>
          </a:p>
          <a:p>
            <a:pPr lvl="2" rtl="0"/>
            <a:r>
              <a:rPr lang="zh-CN" altLang="en-US" dirty="0"/>
              <a:t>第三级</a:t>
            </a:r>
          </a:p>
          <a:p>
            <a:pPr lvl="3" rtl="0"/>
            <a:r>
              <a:rPr lang="zh-CN" altLang="en-US" dirty="0"/>
              <a:t>第四级</a:t>
            </a:r>
          </a:p>
          <a:p>
            <a:pPr lvl="4" rtl="0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CFA0038-7055-434C-B6C4-B8C69565C600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长方形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在此处输入副标题</a:t>
            </a:r>
          </a:p>
        </p:txBody>
      </p:sp>
      <p:sp>
        <p:nvSpPr>
          <p:cNvPr id="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长方形 1" title="图案"/>
          <p:cNvSpPr/>
          <p:nvPr userDrawn="1"/>
        </p:nvSpPr>
        <p:spPr>
          <a:xfrm>
            <a:off x="4769712" y="3138616"/>
            <a:ext cx="7422288" cy="321275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4413" y="4304207"/>
            <a:ext cx="6439156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9" name="文本占位符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14413" y="5505120"/>
            <a:ext cx="6439155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在此处输入副标题</a:t>
            </a:r>
          </a:p>
        </p:txBody>
      </p:sp>
      <p:sp>
        <p:nvSpPr>
          <p:cNvPr id="6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208815" y="4226947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6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幻灯片分隔线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长方形 1" title="图案"/>
          <p:cNvSpPr/>
          <p:nvPr userDrawn="1"/>
        </p:nvSpPr>
        <p:spPr>
          <a:xfrm>
            <a:off x="0" y="4387695"/>
            <a:ext cx="12192000" cy="21967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821" y="4395670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2" name="文本占位符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37164" y="4387695"/>
            <a:ext cx="4527458" cy="2196780"/>
          </a:xfrm>
          <a:noFill/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在此处输入副标题</a:t>
            </a:r>
          </a:p>
        </p:txBody>
      </p:sp>
      <p:sp>
        <p:nvSpPr>
          <p:cNvPr id="13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337163" y="4742580"/>
            <a:ext cx="1" cy="1494984"/>
          </a:xfrm>
          <a:prstGeom prst="line">
            <a:avLst/>
          </a:prstGeom>
          <a:ln w="762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议程​​</a:t>
            </a:r>
          </a:p>
        </p:txBody>
      </p:sp>
      <p:sp>
        <p:nvSpPr>
          <p:cNvPr id="29" name="图片占位符 28" title="图案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34413" y="812800"/>
            <a:ext cx="3557587" cy="523240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2" name="文本占位符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55313" y="87971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3" name="文本占位符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55313" y="195615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4" name="文本占位符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55313" y="303260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5" name="文本占位符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5313" y="410904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6" name="文本占位符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55313" y="518549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42" name="形状 62" title="图案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464874" y="4226449"/>
            <a:ext cx="0" cy="1276492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6060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片占位符 28" title="图案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61244" y="2225040"/>
            <a:ext cx="4536079" cy="463296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2" name="文本占位符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1031" y="205533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3" name="文本占位符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1031" y="278244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4" name="文本占位符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21031" y="4352427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5" name="文本占位符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21031" y="356743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6" name="文本占位符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21031" y="5137415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" name="长方形 2" title="图案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形状 62" title="图案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议程​​</a:t>
            </a:r>
          </a:p>
        </p:txBody>
      </p:sp>
    </p:spTree>
    <p:extLst>
      <p:ext uri="{BB962C8B-B14F-4D97-AF65-F5344CB8AC3E}">
        <p14:creationId xmlns:p14="http://schemas.microsoft.com/office/powerpoint/2010/main" val="2595043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片占位符 28" title="图案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64877" y="0"/>
            <a:ext cx="5927124" cy="685800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2" name="文本占位符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529" y="2348736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3" name="文本占位符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1529" y="3075850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4" name="文本占位符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1529" y="4645828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5" name="文本占位符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1529" y="3860839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6" name="文本占位符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29" y="5430816"/>
            <a:ext cx="4294206" cy="7556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zh-CN" altLang="en-US" noProof="0" dirty="0"/>
              <a:t>单击以编辑母版 </a:t>
            </a:r>
            <a:br>
              <a:rPr lang="zh-CN" altLang="en-US" noProof="0" dirty="0"/>
            </a:br>
            <a:r>
              <a:rPr lang="zh-CN" altLang="en-US" noProof="0" dirty="0"/>
              <a:t>文本样式</a:t>
            </a:r>
          </a:p>
        </p:txBody>
      </p:sp>
      <p:sp>
        <p:nvSpPr>
          <p:cNvPr id="3" name="长方形 2" title="图案">
            <a:extLst>
              <a:ext uri="{FF2B5EF4-FFF2-40B4-BE49-F238E27FC236}">
                <a16:creationId xmlns:a16="http://schemas.microsoft.com/office/drawing/2014/main" id="{E2F3CED5-D6C7-4A0B-B731-FDB78F4E3341}"/>
              </a:ext>
            </a:extLst>
          </p:cNvPr>
          <p:cNvSpPr/>
          <p:nvPr userDrawn="1"/>
        </p:nvSpPr>
        <p:spPr>
          <a:xfrm>
            <a:off x="353385" y="0"/>
            <a:ext cx="4572513" cy="20593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形状 62" title="图案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1560255" y="445140"/>
            <a:ext cx="0" cy="193031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5100" y="192385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议程​​</a:t>
            </a:r>
          </a:p>
        </p:txBody>
      </p:sp>
    </p:spTree>
    <p:extLst>
      <p:ext uri="{BB962C8B-B14F-4D97-AF65-F5344CB8AC3E}">
        <p14:creationId xmlns:p14="http://schemas.microsoft.com/office/powerpoint/2010/main" val="25734128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图片占位符 28" title="图案">
            <a:extLst>
              <a:ext uri="{FF2B5EF4-FFF2-40B4-BE49-F238E27FC236}">
                <a16:creationId xmlns:a16="http://schemas.microsoft.com/office/drawing/2014/main" id="{AA648B5A-E380-4E42-882E-71EBF6838E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0"/>
            <a:ext cx="4910666" cy="685800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长方形 2" title="图案"/>
          <p:cNvSpPr/>
          <p:nvPr userDrawn="1"/>
        </p:nvSpPr>
        <p:spPr>
          <a:xfrm>
            <a:off x="4910667" y="0"/>
            <a:ext cx="117404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2" name="文本占位符 30">
            <a:extLst>
              <a:ext uri="{FF2B5EF4-FFF2-40B4-BE49-F238E27FC236}">
                <a16:creationId xmlns:a16="http://schemas.microsoft.com/office/drawing/2014/main" id="{A0A47E85-3BCA-460F-8AB1-52D89AC152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131" y="879710"/>
            <a:ext cx="4801847" cy="755650"/>
          </a:xfrm>
        </p:spPr>
        <p:txBody>
          <a:bodyPr rtlCol="0" anchor="ctr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endParaRPr lang="zh-CN" altLang="en-US" noProof="0" dirty="0"/>
          </a:p>
        </p:txBody>
      </p:sp>
      <p:sp>
        <p:nvSpPr>
          <p:cNvPr id="33" name="文本占位符 30">
            <a:extLst>
              <a:ext uri="{FF2B5EF4-FFF2-40B4-BE49-F238E27FC236}">
                <a16:creationId xmlns:a16="http://schemas.microsoft.com/office/drawing/2014/main" id="{D357C748-EEC9-489A-BCC6-CA3A91E3F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5131" y="1956155"/>
            <a:ext cx="4801847" cy="75565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zh-CN" altLang="en-US" sz="2400" noProof="0" dirty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228600" lvl="0" indent="-228600"/>
            <a:endParaRPr lang="zh-CN" altLang="en-US" noProof="0" dirty="0"/>
          </a:p>
        </p:txBody>
      </p:sp>
      <p:sp>
        <p:nvSpPr>
          <p:cNvPr id="34" name="文本占位符 30">
            <a:extLst>
              <a:ext uri="{FF2B5EF4-FFF2-40B4-BE49-F238E27FC236}">
                <a16:creationId xmlns:a16="http://schemas.microsoft.com/office/drawing/2014/main" id="{59136E3C-98E8-457D-ABD1-BA278DBB4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5131" y="3032600"/>
            <a:ext cx="4801847" cy="7556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noProof="0" dirty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lvl="0" indent="0">
              <a:buNone/>
            </a:pPr>
            <a:endParaRPr lang="zh-CN" altLang="en-US" noProof="0" dirty="0"/>
          </a:p>
        </p:txBody>
      </p:sp>
      <p:sp>
        <p:nvSpPr>
          <p:cNvPr id="35" name="文本占位符 30">
            <a:extLst>
              <a:ext uri="{FF2B5EF4-FFF2-40B4-BE49-F238E27FC236}">
                <a16:creationId xmlns:a16="http://schemas.microsoft.com/office/drawing/2014/main" id="{3F9938E0-7CFD-4C1C-88B0-388D25B8B1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95131" y="4109045"/>
            <a:ext cx="4801847" cy="7556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noProof="0" dirty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lvl="0" indent="0">
              <a:buNone/>
            </a:pPr>
            <a:endParaRPr lang="zh-CN" altLang="en-US" noProof="0" dirty="0"/>
          </a:p>
        </p:txBody>
      </p:sp>
      <p:sp>
        <p:nvSpPr>
          <p:cNvPr id="36" name="文本占位符 30">
            <a:extLst>
              <a:ext uri="{FF2B5EF4-FFF2-40B4-BE49-F238E27FC236}">
                <a16:creationId xmlns:a16="http://schemas.microsoft.com/office/drawing/2014/main" id="{D274E9A2-3272-442A-A247-A383255C45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95131" y="5185490"/>
            <a:ext cx="4801847" cy="7556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zh-CN" altLang="en-US" sz="2400" noProof="0" dirty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0" lvl="0" indent="0">
              <a:buNone/>
            </a:pPr>
            <a:endParaRPr lang="zh-CN" altLang="en-US" noProof="0" dirty="0"/>
          </a:p>
        </p:txBody>
      </p:sp>
      <p:sp>
        <p:nvSpPr>
          <p:cNvPr id="37" name="文本占位符 30">
            <a:extLst>
              <a:ext uri="{FF2B5EF4-FFF2-40B4-BE49-F238E27FC236}">
                <a16:creationId xmlns:a16="http://schemas.microsoft.com/office/drawing/2014/main" id="{2D435A30-7C8E-4847-B027-91CBFA1592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84074" y="87971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 dirty="0"/>
              <a:t>1</a:t>
            </a:r>
          </a:p>
        </p:txBody>
      </p:sp>
      <p:sp>
        <p:nvSpPr>
          <p:cNvPr id="38" name="文本占位符 30">
            <a:extLst>
              <a:ext uri="{FF2B5EF4-FFF2-40B4-BE49-F238E27FC236}">
                <a16:creationId xmlns:a16="http://schemas.microsoft.com/office/drawing/2014/main" id="{819BB324-34C6-4FF7-8780-D294AC6EC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84074" y="195615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 dirty="0"/>
              <a:t>2</a:t>
            </a:r>
          </a:p>
        </p:txBody>
      </p:sp>
      <p:sp>
        <p:nvSpPr>
          <p:cNvPr id="39" name="文本占位符 30">
            <a:extLst>
              <a:ext uri="{FF2B5EF4-FFF2-40B4-BE49-F238E27FC236}">
                <a16:creationId xmlns:a16="http://schemas.microsoft.com/office/drawing/2014/main" id="{43B3C496-FB0A-4924-A341-696D17E2D9C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84074" y="303260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 dirty="0"/>
              <a:t>3</a:t>
            </a:r>
          </a:p>
        </p:txBody>
      </p:sp>
      <p:sp>
        <p:nvSpPr>
          <p:cNvPr id="40" name="文本占位符 30">
            <a:extLst>
              <a:ext uri="{FF2B5EF4-FFF2-40B4-BE49-F238E27FC236}">
                <a16:creationId xmlns:a16="http://schemas.microsoft.com/office/drawing/2014/main" id="{FEACD5FF-800E-4BB0-82F3-2E0AEF1215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074" y="4109045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 dirty="0"/>
              <a:t>4</a:t>
            </a:r>
          </a:p>
        </p:txBody>
      </p:sp>
      <p:sp>
        <p:nvSpPr>
          <p:cNvPr id="41" name="文本占位符 30">
            <a:extLst>
              <a:ext uri="{FF2B5EF4-FFF2-40B4-BE49-F238E27FC236}">
                <a16:creationId xmlns:a16="http://schemas.microsoft.com/office/drawing/2014/main" id="{58B97284-E1BE-4DCD-9CC1-C441D1A857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84074" y="5185490"/>
            <a:ext cx="741082" cy="755650"/>
          </a:xfrm>
        </p:spPr>
        <p:txBody>
          <a:bodyPr rIns="0" rtlCol="0" anchor="ctr">
            <a:noAutofit/>
          </a:bodyPr>
          <a:lstStyle>
            <a:lvl1pPr marL="0" indent="0" algn="r">
              <a:buNone/>
              <a:defRPr sz="6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en-US" altLang="zh-CN" noProof="0" dirty="0"/>
              <a:t>5</a:t>
            </a: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408AC775-D0E4-4AE8-B104-8AF0CC9954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6626" y="3727361"/>
            <a:ext cx="2275389" cy="1025525"/>
          </a:xfrm>
          <a:noFill/>
        </p:spPr>
        <p:txBody>
          <a:bodyPr vert="horz" lIns="0" tIns="45720" rIns="91440" bIns="0" rtlCol="0" anchor="b">
            <a:noAutofit/>
          </a:bodyPr>
          <a:lstStyle>
            <a:lvl1pPr>
              <a:defRPr lang="en-US" sz="5000" b="1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rtl="0"/>
            <a:r>
              <a:rPr lang="zh-CN" altLang="en-US" noProof="0" dirty="0"/>
              <a:t>议程​​</a:t>
            </a:r>
          </a:p>
        </p:txBody>
      </p:sp>
    </p:spTree>
    <p:extLst>
      <p:ext uri="{BB962C8B-B14F-4D97-AF65-F5344CB8AC3E}">
        <p14:creationId xmlns:p14="http://schemas.microsoft.com/office/powerpoint/2010/main" val="42831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54" y="2596916"/>
            <a:ext cx="4385841" cy="1325563"/>
          </a:xfrm>
        </p:spPr>
        <p:txBody>
          <a:bodyPr rtlCol="0" anchor="b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1"/>
            <a:ext cx="6096000" cy="685800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9353" y="4628132"/>
            <a:ext cx="4385841" cy="1325562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9353" y="4165142"/>
            <a:ext cx="4385841" cy="382749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形状 62" title="图案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527427" y="1631760"/>
            <a:ext cx="0" cy="4321933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图片占位符 5" title="图案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9354" y="1631760"/>
            <a:ext cx="804759" cy="80475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49342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808079"/>
            <a:ext cx="6096000" cy="404992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465"/>
            <a:ext cx="525780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7825" y="2808079"/>
            <a:ext cx="4312353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 dirty="0"/>
              <a:t>单击此处添加标题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7825" y="3212363"/>
            <a:ext cx="4312353" cy="2962659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1" name="形状 62" title="图案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rot="16200000" flipV="1">
            <a:off x="5130846" y="1256529"/>
            <a:ext cx="0" cy="1930310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44141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71E5DCEB-1CC8-4AEE-9DEC-6C62AD4FB42C}"/>
              </a:ext>
            </a:extLst>
          </p:cNvPr>
          <p:cNvSpPr/>
          <p:nvPr userDrawn="1"/>
        </p:nvSpPr>
        <p:spPr>
          <a:xfrm>
            <a:off x="0" y="3429000"/>
            <a:ext cx="6096001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6096000" cy="342900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825" y="1190909"/>
            <a:ext cx="4554008" cy="1325563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97253" y="2516138"/>
            <a:ext cx="4544580" cy="382749"/>
          </a:xfrm>
        </p:spPr>
        <p:txBody>
          <a:bodyPr vert="horz" lIns="0" tIns="45720" rIns="91440" bIns="45720" rtlCol="0" anchor="b">
            <a:normAutofit/>
          </a:bodyPr>
          <a:lstStyle>
            <a:lvl1pPr>
              <a:defRPr lang="en-US" sz="1600" b="1" dirty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0" lvl="0" indent="0" rtl="0">
              <a:buNone/>
            </a:pPr>
            <a:r>
              <a:rPr lang="zh-CN" altLang="en-US" noProof="0" dirty="0"/>
              <a:t>单击此处添加标题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97253" y="2920422"/>
            <a:ext cx="4544580" cy="3226378"/>
          </a:xfrm>
        </p:spPr>
        <p:txBody>
          <a:bodyPr lIns="0" tIns="72000" rtlCol="0">
            <a:normAutofit/>
          </a:bodyPr>
          <a:lstStyle>
            <a:lvl1pPr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606800"/>
            <a:ext cx="4927601" cy="2540000"/>
          </a:xfrm>
        </p:spPr>
        <p:txBody>
          <a:bodyPr lIns="0" tIns="72000" rtlCol="0">
            <a:normAutofit/>
          </a:bodyPr>
          <a:lstStyle>
            <a:lvl1pPr>
              <a:defRPr sz="28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2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20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8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8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603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长方形 10" title="图案"/>
          <p:cNvSpPr/>
          <p:nvPr userDrawn="1"/>
        </p:nvSpPr>
        <p:spPr>
          <a:xfrm>
            <a:off x="3708400" y="0"/>
            <a:ext cx="4775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921" y="936980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2988" y="2407322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52921" y="2811606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2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483600" y="0"/>
            <a:ext cx="37084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0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包含图像的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02421"/>
            <a:ext cx="7252505" cy="891250"/>
          </a:xfrm>
        </p:spPr>
        <p:txBody>
          <a:bodyPr rtlCol="0"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谢谢！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090444"/>
            <a:ext cx="7252504" cy="338549"/>
          </a:xfrm>
        </p:spPr>
        <p:txBody>
          <a:bodyPr rtlCol="0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WWW.WEBSITENAME.COM</a:t>
            </a:r>
          </a:p>
        </p:txBody>
      </p:sp>
      <p:sp>
        <p:nvSpPr>
          <p:cNvPr id="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1819845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4762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布局​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长方形 11" title="图案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8181847" y="0"/>
            <a:ext cx="401015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长方形 2" title="图案">
            <a:extLst>
              <a:ext uri="{FF2B5EF4-FFF2-40B4-BE49-F238E27FC236}">
                <a16:creationId xmlns:a16="http://schemas.microsoft.com/office/drawing/2014/main" id="{60EEF041-4EFF-410A-AFB4-25A65B462B2D}"/>
              </a:ext>
            </a:extLst>
          </p:cNvPr>
          <p:cNvSpPr/>
          <p:nvPr userDrawn="1"/>
        </p:nvSpPr>
        <p:spPr>
          <a:xfrm>
            <a:off x="4171694" y="0"/>
            <a:ext cx="40101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33757" y="1680547"/>
            <a:ext cx="368602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5228" y="1680547"/>
            <a:ext cx="3658010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33454" y="2084831"/>
            <a:ext cx="3686159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75228" y="2084831"/>
            <a:ext cx="3658010" cy="3044825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10" y="1670007"/>
            <a:ext cx="3686159" cy="1466055"/>
          </a:xfrm>
        </p:spPr>
        <p:txBody>
          <a:bodyPr lIns="0" rtlCol="0" anchor="t">
            <a:normAutofit/>
          </a:bodyPr>
          <a:lstStyle>
            <a:lvl1pPr algn="l">
              <a:defRPr sz="4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4906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 title="图案">
            <a:extLst>
              <a:ext uri="{FF2B5EF4-FFF2-40B4-BE49-F238E27FC236}">
                <a16:creationId xmlns:a16="http://schemas.microsoft.com/office/drawing/2014/main" id="{09156155-C47D-47A0-A08D-DCAC4D742D3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3408892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标题 1" title="图案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3408891"/>
            <a:ext cx="12203575" cy="344910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8750" y="3666354"/>
            <a:ext cx="3448800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54055" y="3666354"/>
            <a:ext cx="3450265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68447" y="4070639"/>
            <a:ext cx="3448800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4055" y="4070639"/>
            <a:ext cx="345026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49104"/>
            <a:ext cx="3136900" cy="2168682"/>
          </a:xfrm>
        </p:spPr>
        <p:txBody>
          <a:bodyPr lIns="0" rtlCol="0" anchor="ctr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210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 title="图案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 title="图案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4858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 title="图案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-1" y="2360141"/>
            <a:ext cx="6096001" cy="4497859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 title="图案">
            <a:extLst>
              <a:ext uri="{FF2B5EF4-FFF2-40B4-BE49-F238E27FC236}">
                <a16:creationId xmlns:a16="http://schemas.microsoft.com/office/drawing/2014/main" id="{FC8F08DC-8736-4BFE-8B72-8DD4184DEBE1}"/>
              </a:ext>
            </a:extLst>
          </p:cNvPr>
          <p:cNvSpPr txBox="1">
            <a:spLocks/>
          </p:cNvSpPr>
          <p:nvPr userDrawn="1"/>
        </p:nvSpPr>
        <p:spPr>
          <a:xfrm>
            <a:off x="6095999" y="2360141"/>
            <a:ext cx="6096001" cy="4497859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</p:spPr>
        <p:txBody>
          <a:bodyPr vert="horz" lIns="0" tIns="45720" rIns="324000" bIns="45720" rtlCol="0" anchor="ctr">
            <a:normAutofit/>
          </a:bodyPr>
          <a:lstStyle>
            <a:lvl1pPr algn="r">
              <a:lnSpc>
                <a:spcPct val="90000"/>
              </a:lnSpc>
              <a:spcBef>
                <a:spcPct val="0"/>
              </a:spcBef>
              <a:buNone/>
              <a:defRPr sz="4000" b="1" i="0" spc="-150">
                <a:solidFill>
                  <a:schemeClr val="tx2"/>
                </a:solidFill>
                <a:latin typeface="Constantia" panose="02030602050306030303" pitchFamily="18" charset="0"/>
                <a:ea typeface="+mj-ea"/>
                <a:cs typeface="Gill Sans" panose="020B0502020104020203" pitchFamily="34" charset="-79"/>
              </a:defRPr>
            </a:lvl1pPr>
          </a:lstStyle>
          <a:p>
            <a:pPr lvl="0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607" y="2962016"/>
            <a:ext cx="4340785" cy="382749"/>
          </a:xfrm>
        </p:spPr>
        <p:txBody>
          <a:bodyPr lIns="0" rtlCol="0" anchor="b">
            <a:normAutofit/>
          </a:bodyPr>
          <a:lstStyle>
            <a:lvl1pPr marL="0" indent="0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72685" y="2962016"/>
            <a:ext cx="4342629" cy="382749"/>
          </a:xfrm>
        </p:spPr>
        <p:txBody>
          <a:bodyPr vert="horz" lIns="0" tIns="45720" rIns="91440" bIns="45720" rtlCol="0" anchor="b">
            <a:normAutofit/>
          </a:bodyPr>
          <a:lstStyle>
            <a:lvl1pPr marL="0" indent="0">
              <a:buNone/>
              <a:defRPr lang="en-US" sz="16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53E20B-DD70-4AFB-9D9B-17969F880C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7607" y="3366301"/>
            <a:ext cx="4340785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37EBF543-63D2-4169-AB73-3F4BD242FA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72685" y="3366301"/>
            <a:ext cx="4342629" cy="2253961"/>
          </a:xfrm>
        </p:spPr>
        <p:txBody>
          <a:bodyPr lIns="0" tIns="72000" rtlCol="0">
            <a:normAutofit/>
          </a:bodyPr>
          <a:lstStyle>
            <a:lvl1pPr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2pPr>
            <a:lvl3pPr>
              <a:defRPr sz="11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3pPr>
            <a:lvl4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4pPr>
            <a:lvl5pPr>
              <a:defRPr sz="105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5" y="358610"/>
            <a:ext cx="7135570" cy="822240"/>
          </a:xfrm>
        </p:spPr>
        <p:txBody>
          <a:bodyPr lIns="0" rtlCol="0" anchor="t">
            <a:normAutofit/>
          </a:bodyPr>
          <a:lstStyle>
            <a:lvl1pPr algn="ctr">
              <a:defRPr sz="40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9647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948" y="1193765"/>
            <a:ext cx="4385841" cy="1325563"/>
          </a:xfrm>
        </p:spPr>
        <p:txBody>
          <a:bodyPr rtlCol="0" anchor="b">
            <a:normAutofit/>
          </a:bodyPr>
          <a:lstStyle>
            <a:lvl1pPr algn="r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8814" y="2632337"/>
            <a:ext cx="4385841" cy="3357563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2016" y="1598619"/>
            <a:ext cx="4869806" cy="189643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75D558A5-D3BF-4DB7-928F-A20868F3C3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2016" y="1194294"/>
            <a:ext cx="4869806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6" name="文本占位符 6">
            <a:extLst>
              <a:ext uri="{FF2B5EF4-FFF2-40B4-BE49-F238E27FC236}">
                <a16:creationId xmlns:a16="http://schemas.microsoft.com/office/drawing/2014/main" id="{B2C5FA2F-DD81-4A72-AB26-A4C663724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2018" y="4093464"/>
            <a:ext cx="4869806" cy="1896435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92EBEB66-5E12-4FD8-AC09-10C992CA7C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2017" y="3689139"/>
            <a:ext cx="4832794" cy="382749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10" name="形状 62" title="图案">
            <a:extLst>
              <a:ext uri="{FF2B5EF4-FFF2-40B4-BE49-F238E27FC236}">
                <a16:creationId xmlns:a16="http://schemas.microsoft.com/office/drawing/2014/main" id="{2683CBB0-468F-4DD2-853B-FBFFA91B662E}"/>
              </a:ext>
            </a:extLst>
          </p:cNvPr>
          <p:cNvSpPr/>
          <p:nvPr userDrawn="1"/>
        </p:nvSpPr>
        <p:spPr>
          <a:xfrm flipV="1">
            <a:off x="830507" y="1194294"/>
            <a:ext cx="0" cy="4795606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0810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8658" y="836271"/>
            <a:ext cx="4263342" cy="5185458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" name="文本占位符 6" title="图案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57597" y="836271"/>
            <a:ext cx="4262400" cy="5185458"/>
          </a:xfrm>
          <a:solidFill>
            <a:schemeClr val="accent1"/>
          </a:solidFill>
        </p:spPr>
        <p:txBody>
          <a:bodyPr lIns="252000" tIns="144000" rIns="144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5033" y="1659770"/>
            <a:ext cx="2558005" cy="1325563"/>
          </a:xfrm>
        </p:spPr>
        <p:txBody>
          <a:bodyPr rtlCol="0" anchor="t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 </a:t>
            </a:r>
            <a:br>
              <a:rPr lang="zh-CN" altLang="en-US" noProof="0" dirty="0"/>
            </a:br>
            <a:r>
              <a:rPr lang="zh-CN" altLang="en-US" noProof="0" dirty="0"/>
              <a:t>添加标题</a:t>
            </a:r>
          </a:p>
        </p:txBody>
      </p:sp>
      <p:sp>
        <p:nvSpPr>
          <p:cNvPr id="9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756506" y="1915220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74074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 title="图案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3206186"/>
            <a:ext cx="12192000" cy="3651813"/>
          </a:xfrm>
          <a:solidFill>
            <a:schemeClr val="accent2"/>
          </a:solidFill>
        </p:spPr>
        <p:txBody>
          <a:bodyPr lIns="5400000" tIns="216000" rIns="180000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8053" y="1775520"/>
            <a:ext cx="6435524" cy="1325563"/>
          </a:xfrm>
        </p:spPr>
        <p:txBody>
          <a:bodyPr rtlCol="0" anchor="b"/>
          <a:lstStyle>
            <a:lvl1pPr algn="l">
              <a:defRPr>
                <a:latin typeface="+mj-lt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71836" y="1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1836" y="3358587"/>
            <a:ext cx="3523423" cy="3206186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97227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233D39E2-2188-4621-B115-A912A057E8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199" y="4586456"/>
            <a:ext cx="10349090" cy="1577281"/>
          </a:xfrm>
          <a:noFill/>
          <a:ln>
            <a:noFill/>
          </a:ln>
        </p:spPr>
        <p:txBody>
          <a:bodyPr lIns="0" tIns="216000" r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717212"/>
            <a:ext cx="10349089" cy="854791"/>
          </a:xfrm>
        </p:spPr>
        <p:txBody>
          <a:bodyPr lIns="0" rIns="0" rtlCol="0" anchor="b"/>
          <a:lstStyle>
            <a:lvl1pPr algn="ctr">
              <a:defRPr>
                <a:latin typeface="+mj-lt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8200" y="836271"/>
            <a:ext cx="10349089" cy="251652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3128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 title="图案">
            <a:extLst>
              <a:ext uri="{FF2B5EF4-FFF2-40B4-BE49-F238E27FC236}">
                <a16:creationId xmlns:a16="http://schemas.microsoft.com/office/drawing/2014/main" id="{9DF8596F-E730-47C4-86C3-F4A9B3F78268}"/>
              </a:ext>
            </a:extLst>
          </p:cNvPr>
          <p:cNvSpPr/>
          <p:nvPr userDrawn="1"/>
        </p:nvSpPr>
        <p:spPr>
          <a:xfrm>
            <a:off x="0" y="0"/>
            <a:ext cx="4745620" cy="3428990"/>
          </a:xfrm>
          <a:prstGeom prst="rect">
            <a:avLst/>
          </a:prstGeom>
          <a:solidFill>
            <a:schemeClr val="accent2"/>
          </a:solidFill>
        </p:spPr>
        <p:txBody>
          <a:bodyPr vert="horz" lIns="252000" tIns="144000" rIns="144000" bIns="45720" rtlCol="0">
            <a:no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lang="zh-CN" altLang="en-US" sz="1400" b="0" i="0" noProof="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45620" y="3428990"/>
            <a:ext cx="7446380" cy="3429009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0731EC-67BA-493B-B1C7-6258DD2B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659770"/>
            <a:ext cx="3085618" cy="1325563"/>
          </a:xfrm>
        </p:spPr>
        <p:txBody>
          <a:bodyPr lIns="0" rtlCol="0" anchor="t"/>
          <a:lstStyle>
            <a:lvl1pPr algn="l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 </a:t>
            </a:r>
            <a:br>
              <a:rPr lang="zh-CN" altLang="en-US" noProof="0" dirty="0"/>
            </a:br>
            <a:r>
              <a:rPr lang="zh-CN" altLang="en-US" noProof="0" dirty="0"/>
              <a:t>添加标题</a:t>
            </a:r>
          </a:p>
        </p:txBody>
      </p:sp>
      <p:sp>
        <p:nvSpPr>
          <p:cNvPr id="8" name="文本占位符 6">
            <a:extLst>
              <a:ext uri="{FF2B5EF4-FFF2-40B4-BE49-F238E27FC236}">
                <a16:creationId xmlns:a16="http://schemas.microsoft.com/office/drawing/2014/main" id="{2E0AB4DF-4264-4631-9A72-72B25F9BEE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59078" y="1197273"/>
            <a:ext cx="6121722" cy="382749"/>
          </a:xfrm>
        </p:spPr>
        <p:txBody>
          <a:bodyPr lIns="0" tIns="0" rtlCol="0" anchor="t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单击此处添加标题</a:t>
            </a:r>
          </a:p>
        </p:txBody>
      </p:sp>
      <p:sp>
        <p:nvSpPr>
          <p:cNvPr id="9" name="文本占位符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9078" y="1588155"/>
            <a:ext cx="6121722" cy="1397178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>
            <a:extLst>
              <a:ext uri="{FF2B5EF4-FFF2-40B4-BE49-F238E27FC236}">
                <a16:creationId xmlns:a16="http://schemas.microsoft.com/office/drawing/2014/main" id="{0E3F0CD0-D764-45BB-9798-E9046593B3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3737092"/>
            <a:ext cx="3085618" cy="2663707"/>
          </a:xfrm>
        </p:spPr>
        <p:txBody>
          <a:bodyPr lIns="0" t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636220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7F92C0C-7E68-45AE-8824-6858C68747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2502" y="4973519"/>
            <a:ext cx="7299618" cy="1440000"/>
          </a:xfrm>
          <a:solidFill>
            <a:schemeClr val="accent1"/>
          </a:solidFill>
        </p:spPr>
        <p:txBody>
          <a:bodyPr lIns="216000" rtlCol="0">
            <a:normAutofit/>
          </a:bodyPr>
          <a:lstStyle>
            <a:lvl1pPr algn="ctr">
              <a:defRPr sz="4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单击以编辑 </a:t>
            </a:r>
            <a:br>
              <a:rPr lang="zh-CN" altLang="en-US" noProof="0" dirty="0"/>
            </a:br>
            <a:r>
              <a:rPr lang="zh-CN" altLang="en-US" noProof="0" dirty="0"/>
              <a:t>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953602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95899" y="4288"/>
            <a:ext cx="68961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38CBA09E-664D-42AC-81A8-E6756A655750}"/>
              </a:ext>
            </a:extLst>
          </p:cNvPr>
          <p:cNvSpPr/>
          <p:nvPr userDrawn="1"/>
        </p:nvSpPr>
        <p:spPr>
          <a:xfrm>
            <a:off x="0" y="1539433"/>
            <a:ext cx="8866207" cy="53185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 title="图案"/>
          <p:cNvSpPr/>
          <p:nvPr userDrawn="1"/>
        </p:nvSpPr>
        <p:spPr>
          <a:xfrm>
            <a:off x="0" y="0"/>
            <a:ext cx="5295899" cy="6858000"/>
          </a:xfrm>
          <a:prstGeom prst="rect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8690" y="2040520"/>
            <a:ext cx="4120444" cy="1818655"/>
          </a:xfrm>
        </p:spPr>
        <p:txBody>
          <a:bodyPr rtlCol="0" anchor="b">
            <a:noAutofit/>
          </a:bodyPr>
          <a:lstStyle>
            <a:lvl1pPr algn="l"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0" name="文本占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690" y="4031658"/>
            <a:ext cx="4120443" cy="338549"/>
          </a:xfrm>
        </p:spPr>
        <p:txBody>
          <a:bodyPr rtlCol="0">
            <a:normAutofit/>
          </a:bodyPr>
          <a:lstStyle>
            <a:lvl1pPr marL="0" indent="0" algn="l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在此处输入副标题</a:t>
            </a:r>
          </a:p>
        </p:txBody>
      </p:sp>
      <p:sp>
        <p:nvSpPr>
          <p:cNvPr id="11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893092" y="2764774"/>
            <a:ext cx="0" cy="218880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l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88500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9B9B3BD2-24FF-4E30-B0DA-4DCD6E57D9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3202713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240C2-616C-4E41-9EF7-BC952073889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800"/>
            <a:ext cx="10833100" cy="563338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32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2800"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lnSpc>
                <a:spcPct val="120000"/>
              </a:lnSpc>
              <a:defRPr sz="2400"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lnSpc>
                <a:spcPct val="120000"/>
              </a:lnSpc>
              <a:defRPr sz="2000"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56502" y="5664200"/>
            <a:ext cx="4635497" cy="781984"/>
          </a:xfrm>
          <a:solidFill>
            <a:schemeClr val="accent1"/>
          </a:solidFill>
        </p:spPr>
        <p:txBody>
          <a:bodyPr lIns="274320" tIns="182880" rIns="182880" bIns="18288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spc="-15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</p:txBody>
      </p:sp>
      <p:sp>
        <p:nvSpPr>
          <p:cNvPr id="6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556500" y="5664201"/>
            <a:ext cx="2" cy="78198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10">
            <a:extLst>
              <a:ext uri="{FF2B5EF4-FFF2-40B4-BE49-F238E27FC236}">
                <a16:creationId xmlns:a16="http://schemas.microsoft.com/office/drawing/2014/main" id="{D00C0329-6DEA-4948-9963-7B8E469F2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任意多边形：形状 8">
            <a:extLst>
              <a:ext uri="{FF2B5EF4-FFF2-40B4-BE49-F238E27FC236}">
                <a16:creationId xmlns:a16="http://schemas.microsoft.com/office/drawing/2014/main" id="{1ACF7E13-A395-4D21-8649-FBCE3371D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baseline="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35E8ECA8-5C33-4116-ADDB-E47F9F73EA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1500" y="67864"/>
            <a:ext cx="6362700" cy="343954"/>
          </a:xfr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914400" indent="0">
              <a:buNone/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371600" indent="0">
              <a:buNone/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1828800" indent="0">
              <a:buNone/>
              <a:defRPr baseline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597402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 title="图案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文本占位符 12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887474" y="3665204"/>
            <a:ext cx="7304526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i="0" kern="1200" spc="-15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ill Sans" panose="020B0502020104020203" pitchFamily="34" charset="-79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4887473" y="3665204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9417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布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 title="图案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6147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自定义布局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 title="图案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954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自定义布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 title="图案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5497975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8DF09845-7890-4D10-A53B-2A4D05316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440" y="5688402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843891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自定义布局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 title="图案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680013"/>
            <a:ext cx="12192000" cy="5497975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258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 title="图案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5" name="长方形 4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136611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 title="图案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5" name="长方形 4" title="图案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0179706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4" title="图案">
            <a:extLst>
              <a:ext uri="{FF2B5EF4-FFF2-40B4-BE49-F238E27FC236}">
                <a16:creationId xmlns:a16="http://schemas.microsoft.com/office/drawing/2014/main" id="{8DE1C71F-8DD3-4FFB-B233-CF08AE526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5" name="长方形 4" title="图案"/>
          <p:cNvSpPr/>
          <p:nvPr userDrawn="1"/>
        </p:nvSpPr>
        <p:spPr>
          <a:xfrm>
            <a:off x="0" y="4735870"/>
            <a:ext cx="12192000" cy="1500431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标题 4">
            <a:extLst>
              <a:ext uri="{FF2B5EF4-FFF2-40B4-BE49-F238E27FC236}">
                <a16:creationId xmlns:a16="http://schemas.microsoft.com/office/drawing/2014/main" id="{7EBB9618-FC05-4C85-8241-A1EFCE812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96" y="5074550"/>
            <a:ext cx="8717280" cy="823070"/>
          </a:xfrm>
          <a:noFill/>
        </p:spPr>
        <p:txBody>
          <a:bodyPr lIns="0"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826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2090" y="2905535"/>
            <a:ext cx="4120444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谢谢！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72090" y="3993558"/>
            <a:ext cx="4120443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WWW.WEBSITENAME.COM</a:t>
            </a:r>
          </a:p>
        </p:txBody>
      </p:sp>
      <p:sp>
        <p:nvSpPr>
          <p:cNvPr id="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5932310" y="2726675"/>
            <a:ext cx="1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长方形 1" title="图案"/>
          <p:cNvSpPr/>
          <p:nvPr userDrawn="1"/>
        </p:nvSpPr>
        <p:spPr>
          <a:xfrm>
            <a:off x="3872089" y="860778"/>
            <a:ext cx="4120444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6583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图案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图像占位符" title="图案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2">
                    <a:lumMod val="75000"/>
                    <a:lumOff val="25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1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29480432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图案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图像占位符" title="图案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1">
                    <a:lumMod val="60000"/>
                    <a:lumOff val="40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2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26495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 2"/>
          <p:cNvGrpSpPr/>
          <p:nvPr userDrawn="1"/>
        </p:nvGrpSpPr>
        <p:grpSpPr>
          <a:xfrm>
            <a:off x="3413895" y="419827"/>
            <a:ext cx="7939904" cy="6018346"/>
            <a:chOff x="8585200" y="440266"/>
            <a:chExt cx="14753564" cy="11183013"/>
          </a:xfrm>
        </p:grpSpPr>
        <p:sp>
          <p:nvSpPr>
            <p:cNvPr id="5" name="Dikdörtgen" title="图案"/>
            <p:cNvSpPr/>
            <p:nvPr userDrawn="1"/>
          </p:nvSpPr>
          <p:spPr>
            <a:xfrm>
              <a:off x="8585200" y="440266"/>
              <a:ext cx="6156127" cy="9967848"/>
            </a:xfrm>
            <a:prstGeom prst="rect">
              <a:avLst/>
            </a:prstGeom>
            <a:solidFill>
              <a:srgbClr val="1F1F2A">
                <a:alpha val="13798"/>
              </a:srgbClr>
            </a:solidFill>
            <a:ln w="12700">
              <a:miter lim="400000"/>
            </a:ln>
          </p:spPr>
          <p:txBody>
            <a:bodyPr lIns="0" tIns="0" rIns="0" bIns="0" rtlCol="0" anchor="ctr"/>
            <a:lstStyle/>
            <a:p>
              <a:pPr rtl="0"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" name="图像占位符" title="图案"/>
            <p:cNvSpPr/>
            <p:nvPr userDrawn="1"/>
          </p:nvSpPr>
          <p:spPr>
            <a:xfrm>
              <a:off x="10168466" y="1092200"/>
              <a:ext cx="13170298" cy="10531079"/>
            </a:xfrm>
            <a:prstGeom prst="rect">
              <a:avLst/>
            </a:prstGeom>
            <a:solidFill>
              <a:schemeClr val="accent4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rtlCol="0" anchor="ctr"/>
            <a:lstStyle>
              <a:lvl1pPr>
                <a:defRPr b="0">
                  <a:solidFill>
                    <a:srgbClr val="F3F3F3"/>
                  </a:solidFill>
                  <a:latin typeface="Raleway"/>
                  <a:ea typeface="Raleway"/>
                  <a:cs typeface="Raleway"/>
                  <a:sym typeface="Raleway"/>
                </a:defRPr>
              </a:lvl1pPr>
            </a:lstStyle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10961-EE19-42C5-8B1B-B6C9862262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69027"/>
            <a:ext cx="2489200" cy="3124200"/>
          </a:xfrm>
        </p:spPr>
        <p:txBody>
          <a:bodyPr tIns="0" bIns="0" rtlCol="0" anchor="b">
            <a:noAutofit/>
          </a:bodyPr>
          <a:lstStyle>
            <a:lvl1pPr marL="0" indent="0" algn="r">
              <a:buNone/>
              <a:defRPr sz="30000">
                <a:solidFill>
                  <a:schemeClr val="accent4">
                    <a:lumMod val="40000"/>
                    <a:lumOff val="60000"/>
                    <a:alpha val="2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3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1575" y="4500560"/>
            <a:ext cx="6536692" cy="1325563"/>
          </a:xfrm>
        </p:spPr>
        <p:txBody>
          <a:bodyPr rtlCol="0">
            <a:normAutofit/>
          </a:bodyPr>
          <a:lstStyle>
            <a:lvl1pPr>
              <a:defRPr sz="6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节标题</a:t>
            </a:r>
          </a:p>
        </p:txBody>
      </p:sp>
    </p:spTree>
    <p:extLst>
      <p:ext uri="{BB962C8B-B14F-4D97-AF65-F5344CB8AC3E}">
        <p14:creationId xmlns:p14="http://schemas.microsoft.com/office/powerpoint/2010/main" val="36834422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 title="图案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节标题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2">
              <a:lumMod val="75000"/>
              <a:lumOff val="25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552306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 title="图案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节标题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1">
              <a:lumMod val="60000"/>
              <a:lumOff val="4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717688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自定义布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长方形 15" title="图案">
            <a:extLst>
              <a:ext uri="{FF2B5EF4-FFF2-40B4-BE49-F238E27FC236}">
                <a16:creationId xmlns:a16="http://schemas.microsoft.com/office/drawing/2014/main" id="{E0729B41-53A1-4BDC-BF75-A9E553C70D89}"/>
              </a:ext>
            </a:extLst>
          </p:cNvPr>
          <p:cNvSpPr/>
          <p:nvPr userDrawn="1"/>
        </p:nvSpPr>
        <p:spPr>
          <a:xfrm>
            <a:off x="0" y="1405466"/>
            <a:ext cx="12192000" cy="365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7C2A57E-453E-4CB0-8392-79C88345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1906059"/>
            <a:ext cx="7882467" cy="1694180"/>
          </a:xfrm>
        </p:spPr>
        <p:txBody>
          <a:bodyPr lIns="0" rtlCol="0" anchor="t">
            <a:noAutofit/>
          </a:bodyPr>
          <a:lstStyle>
            <a:lvl1pPr>
              <a:defRPr sz="6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节标题</a:t>
            </a:r>
          </a:p>
        </p:txBody>
      </p:sp>
      <p:sp>
        <p:nvSpPr>
          <p:cNvPr id="18" name="文本占位符 3">
            <a:extLst>
              <a:ext uri="{FF2B5EF4-FFF2-40B4-BE49-F238E27FC236}">
                <a16:creationId xmlns:a16="http://schemas.microsoft.com/office/drawing/2014/main" id="{6E820AC0-D6D8-48F9-9D9F-A17400A404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30361" y="4554447"/>
            <a:ext cx="2489200" cy="3124198"/>
          </a:xfrm>
          <a:solidFill>
            <a:schemeClr val="accent4">
              <a:lumMod val="40000"/>
              <a:lumOff val="60000"/>
            </a:schemeClr>
          </a:solidFill>
        </p:spPr>
        <p:txBody>
          <a:bodyPr bIns="0" rtlCol="0" anchor="b">
            <a:noAutofit/>
          </a:bodyPr>
          <a:lstStyle>
            <a:lvl1pPr marL="0" indent="0" algn="ctr">
              <a:buNone/>
              <a:defRPr sz="250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 altLang="zh-CN" noProof="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17497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9791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 title="图案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0"/>
            <a:ext cx="6057900" cy="6857995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noProof="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图片占位符 5" title="图案">
            <a:extLst>
              <a:ext uri="{FF2B5EF4-FFF2-40B4-BE49-F238E27FC236}">
                <a16:creationId xmlns:a16="http://schemas.microsoft.com/office/drawing/2014/main" id="{EADDC907-00BA-437D-8631-DCDAA19616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9917" y="1002146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1" name="图片占位符 5" title="图案">
            <a:extLst>
              <a:ext uri="{FF2B5EF4-FFF2-40B4-BE49-F238E27FC236}">
                <a16:creationId xmlns:a16="http://schemas.microsoft.com/office/drawing/2014/main" id="{44A0EDB5-B80A-4225-9741-99690ADBCE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9917" y="2291505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2" name="图片占位符 5" title="图案">
            <a:extLst>
              <a:ext uri="{FF2B5EF4-FFF2-40B4-BE49-F238E27FC236}">
                <a16:creationId xmlns:a16="http://schemas.microsoft.com/office/drawing/2014/main" id="{E5C18081-A6EE-421D-96AC-0A7FA46F74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9917" y="3580864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3" name="图片占位符 5" title="图案">
            <a:extLst>
              <a:ext uri="{FF2B5EF4-FFF2-40B4-BE49-F238E27FC236}">
                <a16:creationId xmlns:a16="http://schemas.microsoft.com/office/drawing/2014/main" id="{1D21CB0A-3210-4B51-85A0-5111AEBA214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9917" y="4870223"/>
            <a:ext cx="885235" cy="885235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单击此处添加幻灯片标题</a:t>
            </a:r>
          </a:p>
        </p:txBody>
      </p:sp>
      <p:sp>
        <p:nvSpPr>
          <p:cNvPr id="25" name="文本占位符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26" name="文本占位符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7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2">
                <a:lumMod val="50000"/>
                <a:lumOff val="5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44426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382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58980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1100290"/>
            <a:ext cx="4008437" cy="1395208"/>
          </a:xfrm>
        </p:spPr>
        <p:txBody>
          <a:bodyPr lIns="0" rtlCol="0" anchor="b"/>
          <a:lstStyle>
            <a:lvl1pPr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单击此处添加幻灯片标题</a:t>
            </a:r>
          </a:p>
        </p:txBody>
      </p:sp>
      <p:sp>
        <p:nvSpPr>
          <p:cNvPr id="20" name="文本占位符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256115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24" name="文本占位符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3498661"/>
            <a:ext cx="4008438" cy="2560899"/>
          </a:xfrm>
        </p:spPr>
        <p:txBody>
          <a:bodyPr l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2124643"/>
            <a:ext cx="0" cy="218880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椭圆形 1">
            <a:extLst>
              <a:ext uri="{FF2B5EF4-FFF2-40B4-BE49-F238E27FC236}">
                <a16:creationId xmlns:a16="http://schemas.microsoft.com/office/drawing/2014/main" id="{7E5B409A-28A1-4F13-9C1C-E15291930DF1}"/>
              </a:ext>
            </a:extLst>
          </p:cNvPr>
          <p:cNvSpPr/>
          <p:nvPr userDrawn="1"/>
        </p:nvSpPr>
        <p:spPr>
          <a:xfrm>
            <a:off x="6721671" y="1047456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椭圆形 16">
            <a:extLst>
              <a:ext uri="{FF2B5EF4-FFF2-40B4-BE49-F238E27FC236}">
                <a16:creationId xmlns:a16="http://schemas.microsoft.com/office/drawing/2014/main" id="{B0A9508C-D302-4643-AFFA-37BE20A4CF91}"/>
              </a:ext>
            </a:extLst>
          </p:cNvPr>
          <p:cNvSpPr/>
          <p:nvPr userDrawn="1"/>
        </p:nvSpPr>
        <p:spPr>
          <a:xfrm>
            <a:off x="6721671" y="2342488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3C430BF1-F654-4C13-9094-97AE78B80696}"/>
              </a:ext>
            </a:extLst>
          </p:cNvPr>
          <p:cNvSpPr/>
          <p:nvPr userDrawn="1"/>
        </p:nvSpPr>
        <p:spPr>
          <a:xfrm>
            <a:off x="6721671" y="3644740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7" name="椭圆形 26">
            <a:extLst>
              <a:ext uri="{FF2B5EF4-FFF2-40B4-BE49-F238E27FC236}">
                <a16:creationId xmlns:a16="http://schemas.microsoft.com/office/drawing/2014/main" id="{94F3E6A2-CCB8-4870-9797-40002216D2B3}"/>
              </a:ext>
            </a:extLst>
          </p:cNvPr>
          <p:cNvSpPr/>
          <p:nvPr userDrawn="1"/>
        </p:nvSpPr>
        <p:spPr>
          <a:xfrm>
            <a:off x="6721671" y="4935469"/>
            <a:ext cx="754743" cy="75474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83725AD6-E3CC-4FAC-94F3-1F4CB56D222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874411" y="1200196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8" name="图片占位符 3">
            <a:extLst>
              <a:ext uri="{FF2B5EF4-FFF2-40B4-BE49-F238E27FC236}">
                <a16:creationId xmlns:a16="http://schemas.microsoft.com/office/drawing/2014/main" id="{C80D4B49-1275-4A83-A987-EC233FB6CC3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74411" y="2506752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9" name="图片占位符 3">
            <a:extLst>
              <a:ext uri="{FF2B5EF4-FFF2-40B4-BE49-F238E27FC236}">
                <a16:creationId xmlns:a16="http://schemas.microsoft.com/office/drawing/2014/main" id="{7B475AE2-C1A9-4191-A31B-5D6893397E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74411" y="3797479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0" name="图片占位符 3">
            <a:extLst>
              <a:ext uri="{FF2B5EF4-FFF2-40B4-BE49-F238E27FC236}">
                <a16:creationId xmlns:a16="http://schemas.microsoft.com/office/drawing/2014/main" id="{C29F28E2-C28B-447C-818F-8676A82EEAA9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74411" y="5088208"/>
            <a:ext cx="449262" cy="449263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21922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3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 title="图案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0" y="3721472"/>
            <a:ext cx="12192000" cy="3136523"/>
          </a:xfrm>
          <a:prstGeom prst="rect">
            <a:avLst/>
          </a:prstGeom>
          <a:solidFill>
            <a:schemeClr val="accent2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noProof="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单击此处添加幻灯片标题</a:t>
            </a:r>
          </a:p>
        </p:txBody>
      </p:sp>
      <p:sp>
        <p:nvSpPr>
          <p:cNvPr id="6" name="图片占位符 5" title="图案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880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图片占位符 5" title="图案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2610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图片占位符 5" title="图案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73413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4" name="图片占位符 5" title="图案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920718" y="2592710"/>
            <a:ext cx="973759" cy="973759"/>
          </a:xfrm>
          <a:prstGeom prst="ellipse">
            <a:avLst/>
          </a:prstGeom>
          <a:solidFill>
            <a:schemeClr val="bg1"/>
          </a:solidFill>
          <a:ln w="1905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3923752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3920809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3916626"/>
            <a:ext cx="2469806" cy="73169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541483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410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包含图像的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在此处输入副标题</a:t>
            </a:r>
          </a:p>
        </p:txBody>
      </p:sp>
      <p:sp>
        <p:nvSpPr>
          <p:cNvPr id="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 title="图案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3328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78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76825" y="4604472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2870" y="4601529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168916" y="4597346"/>
            <a:ext cx="2469806" cy="1562154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543" y="358610"/>
            <a:ext cx="10854914" cy="804759"/>
          </a:xfrm>
        </p:spPr>
        <p:txBody>
          <a:bodyPr lIns="0" rtlCol="0" anchor="b">
            <a:normAutofit/>
          </a:bodyPr>
          <a:lstStyle>
            <a:lvl1pPr algn="ctr">
              <a:defRPr sz="40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单击此处添加幻灯片标题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A4E9B315-244E-41A8-B655-63FCC22CCF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8544" y="1489701"/>
            <a:ext cx="10854914" cy="731691"/>
          </a:xfrm>
        </p:spPr>
        <p:txBody>
          <a:bodyPr lIns="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22583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椭圆形 19">
            <a:extLst>
              <a:ext uri="{FF2B5EF4-FFF2-40B4-BE49-F238E27FC236}">
                <a16:creationId xmlns:a16="http://schemas.microsoft.com/office/drawing/2014/main" id="{7D7457D0-C252-49A3-9635-C29B38A49BDC}"/>
              </a:ext>
            </a:extLst>
          </p:cNvPr>
          <p:cNvSpPr/>
          <p:nvPr userDrawn="1"/>
        </p:nvSpPr>
        <p:spPr>
          <a:xfrm>
            <a:off x="117962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566715FF-568E-4151-A75B-79EC2EC52AED}"/>
              </a:ext>
            </a:extLst>
          </p:cNvPr>
          <p:cNvSpPr/>
          <p:nvPr userDrawn="1"/>
        </p:nvSpPr>
        <p:spPr>
          <a:xfrm>
            <a:off x="4025670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EE41CAAB-44C4-48D7-80E1-3BF0D8006A5A}"/>
              </a:ext>
            </a:extLst>
          </p:cNvPr>
          <p:cNvSpPr/>
          <p:nvPr userDrawn="1"/>
        </p:nvSpPr>
        <p:spPr>
          <a:xfrm>
            <a:off x="6871715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椭圆形 22">
            <a:extLst>
              <a:ext uri="{FF2B5EF4-FFF2-40B4-BE49-F238E27FC236}">
                <a16:creationId xmlns:a16="http://schemas.microsoft.com/office/drawing/2014/main" id="{3251A171-181E-416A-9BB8-F6DBEB470707}"/>
              </a:ext>
            </a:extLst>
          </p:cNvPr>
          <p:cNvSpPr/>
          <p:nvPr userDrawn="1"/>
        </p:nvSpPr>
        <p:spPr>
          <a:xfrm>
            <a:off x="9717761" y="3047656"/>
            <a:ext cx="1372116" cy="13721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图片占位符 3">
            <a:extLst>
              <a:ext uri="{FF2B5EF4-FFF2-40B4-BE49-F238E27FC236}">
                <a16:creationId xmlns:a16="http://schemas.microsoft.com/office/drawing/2014/main" id="{FE6EF7CF-2190-49FE-8BAE-D2863ECD5CA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955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5" name="图片占位符 3">
            <a:extLst>
              <a:ext uri="{FF2B5EF4-FFF2-40B4-BE49-F238E27FC236}">
                <a16:creationId xmlns:a16="http://schemas.microsoft.com/office/drawing/2014/main" id="{47D99824-ECF4-4A44-A7CE-84F3AC262C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149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6" name="图片占位符 3">
            <a:extLst>
              <a:ext uri="{FF2B5EF4-FFF2-40B4-BE49-F238E27FC236}">
                <a16:creationId xmlns:a16="http://schemas.microsoft.com/office/drawing/2014/main" id="{F1AE9D02-1431-4CC3-8919-5D21732C45C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978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图片占位符 3">
            <a:extLst>
              <a:ext uri="{FF2B5EF4-FFF2-40B4-BE49-F238E27FC236}">
                <a16:creationId xmlns:a16="http://schemas.microsoft.com/office/drawing/2014/main" id="{69207058-4EB8-4D3C-B236-53DC24F30D9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955325" y="3263556"/>
            <a:ext cx="940316" cy="940316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055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像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 title="图案">
            <a:extLst>
              <a:ext uri="{FF2B5EF4-FFF2-40B4-BE49-F238E27FC236}">
                <a16:creationId xmlns:a16="http://schemas.microsoft.com/office/drawing/2014/main" id="{BC0DB138-926E-4EF2-BFC2-93D610E35703}"/>
              </a:ext>
            </a:extLst>
          </p:cNvPr>
          <p:cNvSpPr/>
          <p:nvPr userDrawn="1"/>
        </p:nvSpPr>
        <p:spPr>
          <a:xfrm>
            <a:off x="6134100" y="0"/>
            <a:ext cx="6057900" cy="6857995"/>
          </a:xfrm>
          <a:prstGeom prst="rect">
            <a:avLst/>
          </a:prstGeom>
          <a:solidFill>
            <a:srgbClr val="DFE3E9"/>
          </a:solidFill>
        </p:spPr>
        <p:txBody>
          <a:bodyPr vert="horz" lIns="1296000" tIns="45720" rIns="432000" bIns="45720" rtlCol="0" anchor="ctr">
            <a:normAutofit/>
          </a:bodyPr>
          <a:lstStyle/>
          <a:p>
            <a:pPr lvl="0" indent="0" rtl="0">
              <a:lnSpc>
                <a:spcPct val="100000"/>
              </a:lnSpc>
              <a:spcBef>
                <a:spcPts val="1000"/>
              </a:spcBef>
              <a:buFontTx/>
              <a:buNone/>
            </a:pPr>
            <a:endParaRPr lang="zh-CN" altLang="en-US" sz="1400" b="0" i="0" spc="0" noProof="0" dirty="0">
              <a:solidFill>
                <a:schemeClr val="tx2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057" y="2234610"/>
            <a:ext cx="4008437" cy="1395208"/>
          </a:xfrm>
        </p:spPr>
        <p:txBody>
          <a:bodyPr lIns="0" rtlCol="0" anchor="b"/>
          <a:lstStyle>
            <a:lvl1pPr>
              <a:defRPr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单击此处添加幻灯片标题</a:t>
            </a:r>
          </a:p>
        </p:txBody>
      </p:sp>
      <p:sp>
        <p:nvSpPr>
          <p:cNvPr id="17" name="文本占位符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1058" y="3695479"/>
            <a:ext cx="4008437" cy="602887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6" name="图片占位符 5" title="图案">
            <a:extLst>
              <a:ext uri="{FF2B5EF4-FFF2-40B4-BE49-F238E27FC236}">
                <a16:creationId xmlns:a16="http://schemas.microsoft.com/office/drawing/2014/main" id="{8C7AA169-6546-4620-BD7B-7B36553C28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2922" y="954224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rtlCol="0">
            <a:normAutofit/>
          </a:bodyPr>
          <a:lstStyle>
            <a:lvl1pPr>
              <a:defRPr sz="8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图片占位符 5" title="图案">
            <a:extLst>
              <a:ext uri="{FF2B5EF4-FFF2-40B4-BE49-F238E27FC236}">
                <a16:creationId xmlns:a16="http://schemas.microsoft.com/office/drawing/2014/main" id="{CE9C16DA-A24B-4516-BCC8-C747730478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02922" y="2245735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图片占位符 5" title="图案">
            <a:extLst>
              <a:ext uri="{FF2B5EF4-FFF2-40B4-BE49-F238E27FC236}">
                <a16:creationId xmlns:a16="http://schemas.microsoft.com/office/drawing/2014/main" id="{A498122E-BB6F-4765-B85E-6410B9CE17A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02922" y="3537246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4" name="图片占位符 5" title="图案">
            <a:extLst>
              <a:ext uri="{FF2B5EF4-FFF2-40B4-BE49-F238E27FC236}">
                <a16:creationId xmlns:a16="http://schemas.microsoft.com/office/drawing/2014/main" id="{D19B2F25-5E98-4166-8476-BE599D16121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02922" y="4828757"/>
            <a:ext cx="973759" cy="973759"/>
          </a:xfrm>
          <a:prstGeom prst="ellipse">
            <a:avLst/>
          </a:prstGeom>
          <a:noFill/>
          <a:ln w="38100">
            <a:noFill/>
          </a:ln>
        </p:spPr>
        <p:txBody>
          <a:bodyPr vert="horz" lIns="91440" tIns="45720" rIns="91440" bIns="45720" rtlCol="0">
            <a:normAutofit/>
          </a:bodyPr>
          <a:lstStyle>
            <a:lvl1pPr>
              <a:defRPr lang="en-US" sz="800" dirty="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A985C547-771F-4BD4-ADA8-B270DC50BD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18323" y="1074809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8">
            <a:extLst>
              <a:ext uri="{FF2B5EF4-FFF2-40B4-BE49-F238E27FC236}">
                <a16:creationId xmlns:a16="http://schemas.microsoft.com/office/drawing/2014/main" id="{5726DA1D-D34F-4505-9722-98586A88D8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718323" y="2365537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8">
            <a:extLst>
              <a:ext uri="{FF2B5EF4-FFF2-40B4-BE49-F238E27FC236}">
                <a16:creationId xmlns:a16="http://schemas.microsoft.com/office/drawing/2014/main" id="{DA05F0E8-C4BA-4839-9D3B-C830E739802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718323" y="3656265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文本占位符 8">
            <a:extLst>
              <a:ext uri="{FF2B5EF4-FFF2-40B4-BE49-F238E27FC236}">
                <a16:creationId xmlns:a16="http://schemas.microsoft.com/office/drawing/2014/main" id="{3BDE5625-360A-435B-8812-2FFD30C937B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18323" y="4946994"/>
            <a:ext cx="3977648" cy="731694"/>
          </a:xfrm>
        </p:spPr>
        <p:txBody>
          <a:bodyPr rtlCol="0" anchor="ctr">
            <a:normAutofit/>
          </a:bodyPr>
          <a:lstStyle>
            <a:lvl1pPr marL="0" indent="0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918496" y="3276108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66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64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 title="图案"/>
          <p:cNvSpPr/>
          <p:nvPr userDrawn="1"/>
        </p:nvSpPr>
        <p:spPr>
          <a:xfrm>
            <a:off x="0" y="0"/>
            <a:ext cx="12192000" cy="2809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581" y="597067"/>
            <a:ext cx="8768625" cy="1149325"/>
          </a:xfrm>
        </p:spPr>
        <p:txBody>
          <a:bodyPr lIns="0" rtlCol="0"/>
          <a:lstStyle>
            <a:lvl1pPr algn="ctr"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38871" y="3050995"/>
            <a:ext cx="1643384" cy="1643384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" name="图片占位符 4" title="图案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842264" y="3050995"/>
            <a:ext cx="1643384" cy="1643384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" name="图片占位符 4" title="图案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5657" y="3061267"/>
            <a:ext cx="1643384" cy="1643384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图片占位符 4" title="图案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449049" y="3061267"/>
            <a:ext cx="1643384" cy="1643384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4711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11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在此处添加姓名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0942" y="527200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0942" y="479147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在此处添加姓名</a:t>
            </a:r>
          </a:p>
        </p:txBody>
      </p:sp>
      <p:sp>
        <p:nvSpPr>
          <p:cNvPr id="17" name="文本占位符 6">
            <a:extLst>
              <a:ext uri="{FF2B5EF4-FFF2-40B4-BE49-F238E27FC236}">
                <a16:creationId xmlns:a16="http://schemas.microsoft.com/office/drawing/2014/main" id="{5A499762-AEDB-43BC-89CC-CC0602BEAF7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1717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文本占位符 6">
            <a:extLst>
              <a:ext uri="{FF2B5EF4-FFF2-40B4-BE49-F238E27FC236}">
                <a16:creationId xmlns:a16="http://schemas.microsoft.com/office/drawing/2014/main" id="{880EDD7E-326D-47DC-B58D-88ECE1D00F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1717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在此处添加姓名</a:t>
            </a:r>
          </a:p>
        </p:txBody>
      </p:sp>
      <p:sp>
        <p:nvSpPr>
          <p:cNvPr id="19" name="文本占位符 6">
            <a:extLst>
              <a:ext uri="{FF2B5EF4-FFF2-40B4-BE49-F238E27FC236}">
                <a16:creationId xmlns:a16="http://schemas.microsoft.com/office/drawing/2014/main" id="{DB92C933-F978-486C-A305-0BAC73E0F1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23403" y="5282275"/>
            <a:ext cx="2517605" cy="1029458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文本占位符 6">
            <a:extLst>
              <a:ext uri="{FF2B5EF4-FFF2-40B4-BE49-F238E27FC236}">
                <a16:creationId xmlns:a16="http://schemas.microsoft.com/office/drawing/2014/main" id="{B18BFAE0-942E-42DB-BD07-596D50E07E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023403" y="4801749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在此处添加姓名</a:t>
            </a:r>
          </a:p>
        </p:txBody>
      </p:sp>
      <p:sp>
        <p:nvSpPr>
          <p:cNvPr id="21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759266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77645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 title="图案"/>
          <p:cNvSpPr/>
          <p:nvPr userDrawn="1"/>
        </p:nvSpPr>
        <p:spPr>
          <a:xfrm>
            <a:off x="0" y="1964267"/>
            <a:ext cx="3052729" cy="24435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长方形 20" title="图案"/>
          <p:cNvSpPr/>
          <p:nvPr userDrawn="1"/>
        </p:nvSpPr>
        <p:spPr>
          <a:xfrm>
            <a:off x="6092848" y="1964267"/>
            <a:ext cx="3052729" cy="244350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8" name="长方形 27" title="图案"/>
          <p:cNvSpPr/>
          <p:nvPr userDrawn="1"/>
        </p:nvSpPr>
        <p:spPr>
          <a:xfrm>
            <a:off x="9139272" y="4414498"/>
            <a:ext cx="3052729" cy="2443502"/>
          </a:xfrm>
          <a:prstGeom prst="rect">
            <a:avLst/>
          </a:pr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8FBBE79-9A2D-485C-A5FF-D6F6AFD2AFC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06887" y="616350"/>
            <a:ext cx="7978227" cy="1062602"/>
          </a:xfrm>
        </p:spPr>
        <p:txBody>
          <a:bodyPr lIns="0" rtlCol="0"/>
          <a:lstStyle>
            <a:lvl1pPr algn="ctr">
              <a:defRPr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0" name="图片占位符 4" title="图案">
            <a:extLst>
              <a:ext uri="{FF2B5EF4-FFF2-40B4-BE49-F238E27FC236}">
                <a16:creationId xmlns:a16="http://schemas.microsoft.com/office/drawing/2014/main" id="{0D8C8A61-C19F-4EF6-A991-5B6EFC5F7AF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2" name="图片占位符 4" title="图案">
            <a:extLst>
              <a:ext uri="{FF2B5EF4-FFF2-40B4-BE49-F238E27FC236}">
                <a16:creationId xmlns:a16="http://schemas.microsoft.com/office/drawing/2014/main" id="{12606688-9042-46BE-82EA-2A9034C212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4642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33" name="图片占位符 4" title="图案">
            <a:extLst>
              <a:ext uri="{FF2B5EF4-FFF2-40B4-BE49-F238E27FC236}">
                <a16:creationId xmlns:a16="http://schemas.microsoft.com/office/drawing/2014/main" id="{94A72397-DF36-48ED-9888-0827D143B9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37904" y="1964267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6" name="长方形 25" title="图案"/>
          <p:cNvSpPr/>
          <p:nvPr userDrawn="1"/>
        </p:nvSpPr>
        <p:spPr>
          <a:xfrm>
            <a:off x="3046424" y="4414498"/>
            <a:ext cx="3052729" cy="24435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文本占位符 6">
            <a:extLst>
              <a:ext uri="{FF2B5EF4-FFF2-40B4-BE49-F238E27FC236}">
                <a16:creationId xmlns:a16="http://schemas.microsoft.com/office/drawing/2014/main" id="{DD736A8B-DD51-4DE5-A500-3F2E06CA9E12}"/>
              </a:ext>
            </a:extLst>
          </p:cNvPr>
          <p:cNvSpPr>
            <a:spLocks noGrp="1"/>
          </p:cNvSpPr>
          <p:nvPr userDrawn="1">
            <p:ph type="body" sz="quarter" idx="15"/>
          </p:nvPr>
        </p:nvSpPr>
        <p:spPr>
          <a:xfrm>
            <a:off x="264410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6">
            <a:extLst>
              <a:ext uri="{FF2B5EF4-FFF2-40B4-BE49-F238E27FC236}">
                <a16:creationId xmlns:a16="http://schemas.microsoft.com/office/drawing/2014/main" id="{088F0D2C-15BE-4CDF-B390-80500DDD743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64410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在此处添加姓名</a:t>
            </a:r>
          </a:p>
        </p:txBody>
      </p:sp>
      <p:sp>
        <p:nvSpPr>
          <p:cNvPr id="11" name="文本占位符 6">
            <a:extLst>
              <a:ext uri="{FF2B5EF4-FFF2-40B4-BE49-F238E27FC236}">
                <a16:creationId xmlns:a16="http://schemas.microsoft.com/office/drawing/2014/main" id="{BC14EC5C-D80F-42F2-A5F0-D4F07AADAECE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6359042" y="3652861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6">
            <a:extLst>
              <a:ext uri="{FF2B5EF4-FFF2-40B4-BE49-F238E27FC236}">
                <a16:creationId xmlns:a16="http://schemas.microsoft.com/office/drawing/2014/main" id="{235DD3B7-76E7-45B9-B75B-30D7AFC8EE6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59042" y="3248535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在此处添加姓名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3B9FAC90-EA8D-4C0E-A0D1-0D252B50A12F}"/>
              </a:ext>
            </a:extLst>
          </p:cNvPr>
          <p:cNvSpPr>
            <a:spLocks noGrp="1"/>
          </p:cNvSpPr>
          <p:nvPr userDrawn="1">
            <p:ph type="body" sz="quarter" idx="19"/>
          </p:nvPr>
        </p:nvSpPr>
        <p:spPr>
          <a:xfrm>
            <a:off x="3288925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6">
            <a:extLst>
              <a:ext uri="{FF2B5EF4-FFF2-40B4-BE49-F238E27FC236}">
                <a16:creationId xmlns:a16="http://schemas.microsoft.com/office/drawing/2014/main" id="{5556F808-0B84-4923-9C86-83F13CFABBB6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288925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在此处添加姓名</a:t>
            </a:r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6D49870F-68D7-4CDC-8F2A-696151FA2B90}"/>
              </a:ext>
            </a:extLst>
          </p:cNvPr>
          <p:cNvSpPr>
            <a:spLocks noGrp="1"/>
          </p:cNvSpPr>
          <p:nvPr userDrawn="1">
            <p:ph type="body" sz="quarter" idx="21"/>
          </p:nvPr>
        </p:nvSpPr>
        <p:spPr>
          <a:xfrm>
            <a:off x="9412281" y="5167572"/>
            <a:ext cx="2517605" cy="484146"/>
          </a:xfrm>
        </p:spPr>
        <p:txBody>
          <a:bodyPr lIns="0" rtlCol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6" name="文本占位符 6">
            <a:extLst>
              <a:ext uri="{FF2B5EF4-FFF2-40B4-BE49-F238E27FC236}">
                <a16:creationId xmlns:a16="http://schemas.microsoft.com/office/drawing/2014/main" id="{530C251D-6B9A-485B-A02D-AAF34ECA7B5D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9412281" y="4763246"/>
            <a:ext cx="2517605" cy="382749"/>
          </a:xfrm>
        </p:spPr>
        <p:txBody>
          <a:bodyPr lIns="0" rtlCol="0" anchor="b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在此处添加姓名</a:t>
            </a:r>
          </a:p>
        </p:txBody>
      </p:sp>
      <p:sp>
        <p:nvSpPr>
          <p:cNvPr id="31" name="图片占位符 4" title="图案">
            <a:extLst>
              <a:ext uri="{FF2B5EF4-FFF2-40B4-BE49-F238E27FC236}">
                <a16:creationId xmlns:a16="http://schemas.microsoft.com/office/drawing/2014/main" id="{FB28CC40-CBF3-4E1C-841D-45C7739F95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2848" y="4416552"/>
            <a:ext cx="3054096" cy="2441448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sz="16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1750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 </a:t>
            </a:r>
            <a:br>
              <a:rPr lang="zh-CN" altLang="en-US" noProof="0" dirty="0"/>
            </a:br>
            <a:r>
              <a:rPr lang="zh-CN" altLang="en-US" noProof="0" dirty="0"/>
              <a:t>添加幻灯片标题</a:t>
            </a:r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3" name="图表占位符 2" title="图案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2247900"/>
            <a:ext cx="5620473" cy="3870325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  <p:sp>
        <p:nvSpPr>
          <p:cNvPr id="2" name="长方形 1">
            <a:extLst>
              <a:ext uri="{FF2B5EF4-FFF2-40B4-BE49-F238E27FC236}">
                <a16:creationId xmlns:a16="http://schemas.microsoft.com/office/drawing/2014/main" id="{2B5F4DF3-3822-4AC9-9C82-C8D284E443EB}"/>
              </a:ext>
            </a:extLst>
          </p:cNvPr>
          <p:cNvSpPr/>
          <p:nvPr userDrawn="1"/>
        </p:nvSpPr>
        <p:spPr>
          <a:xfrm>
            <a:off x="5937569" y="2082800"/>
            <a:ext cx="5620473" cy="10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096353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 </a:t>
            </a:r>
            <a:br>
              <a:rPr lang="zh-CN" altLang="en-US" noProof="0" dirty="0"/>
            </a:br>
            <a:r>
              <a:rPr lang="zh-CN" altLang="en-US" noProof="0" dirty="0"/>
              <a:t>添加幻灯片标题</a:t>
            </a:r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3" name="图表占位符 2" title="图案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  <p:sp>
        <p:nvSpPr>
          <p:cNvPr id="7" name="形状 62" title="图案">
            <a:extLst>
              <a:ext uri="{FF2B5EF4-FFF2-40B4-BE49-F238E27FC236}">
                <a16:creationId xmlns:a16="http://schemas.microsoft.com/office/drawing/2014/main" id="{5C48ADE8-5D65-4FF2-93E1-D504137454D1}"/>
              </a:ext>
            </a:extLst>
          </p:cNvPr>
          <p:cNvSpPr/>
          <p:nvPr userDrawn="1"/>
        </p:nvSpPr>
        <p:spPr>
          <a:xfrm flipV="1">
            <a:off x="5770807" y="839972"/>
            <a:ext cx="0" cy="5370328"/>
          </a:xfrm>
          <a:prstGeom prst="line">
            <a:avLst/>
          </a:prstGeom>
          <a:ln w="76200">
            <a:solidFill>
              <a:schemeClr val="accent1">
                <a:alpha val="97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01273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 </a:t>
            </a:r>
            <a:br>
              <a:rPr lang="zh-CN" altLang="en-US" noProof="0" dirty="0"/>
            </a:br>
            <a:r>
              <a:rPr lang="zh-CN" altLang="en-US" noProof="0" dirty="0"/>
              <a:t>添加幻灯片标题</a:t>
            </a:r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3" name="图表占位符 2" title="图案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47689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长方形 1">
            <a:extLst>
              <a:ext uri="{FF2B5EF4-FFF2-40B4-BE49-F238E27FC236}">
                <a16:creationId xmlns:a16="http://schemas.microsoft.com/office/drawing/2014/main" id="{85EE74C1-9E1A-46A4-9261-8F389FEAB7F4}"/>
              </a:ext>
            </a:extLst>
          </p:cNvPr>
          <p:cNvSpPr/>
          <p:nvPr userDrawn="1"/>
        </p:nvSpPr>
        <p:spPr>
          <a:xfrm>
            <a:off x="5727700" y="0"/>
            <a:ext cx="64643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9972"/>
            <a:ext cx="4767262" cy="1342045"/>
          </a:xfrm>
        </p:spPr>
        <p:txBody>
          <a:bodyPr lIns="0" rtlCol="0" anchor="b">
            <a:normAutofit/>
          </a:bodyPr>
          <a:lstStyle>
            <a:lvl1pPr>
              <a:defRPr sz="40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 </a:t>
            </a:r>
            <a:br>
              <a:rPr lang="zh-CN" altLang="en-US" noProof="0" dirty="0"/>
            </a:br>
            <a:r>
              <a:rPr lang="zh-CN" altLang="en-US" noProof="0" dirty="0"/>
              <a:t>添加幻灯片标题</a:t>
            </a:r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635242"/>
            <a:ext cx="4767262" cy="34832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文本占位符 11">
            <a:extLst>
              <a:ext uri="{FF2B5EF4-FFF2-40B4-BE49-F238E27FC236}">
                <a16:creationId xmlns:a16="http://schemas.microsoft.com/office/drawing/2014/main" id="{BC005EA5-AC3E-B248-B6E7-9CA2F3092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2247679"/>
            <a:ext cx="4767262" cy="321901"/>
          </a:xfrm>
        </p:spPr>
        <p:txBody>
          <a:bodyPr lIns="0" rtlCol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3" name="图表占位符 2" title="图案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937569" y="839972"/>
            <a:ext cx="5620473" cy="5278253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154258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zh-CN" altLang="en-US" noProof="0" dirty="0"/>
              <a:t>单击此处 </a:t>
            </a:r>
            <a:br>
              <a:rPr lang="zh-CN" altLang="en-US" noProof="0" dirty="0"/>
            </a:br>
            <a:r>
              <a:rPr lang="zh-CN" altLang="en-US" noProof="0" dirty="0"/>
              <a:t>添加幻灯片标题</a:t>
            </a:r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 title="图案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392680"/>
            <a:ext cx="10719842" cy="4167505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4456074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>
            <a:extLst>
              <a:ext uri="{FF2B5EF4-FFF2-40B4-BE49-F238E27FC236}">
                <a16:creationId xmlns:a16="http://schemas.microsoft.com/office/drawing/2014/main" id="{8F6D2B1F-21AB-FC4C-ADF6-BC4463A62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80" y="687572"/>
            <a:ext cx="4767262" cy="1342045"/>
          </a:xfrm>
        </p:spPr>
        <p:txBody>
          <a:bodyPr lIns="0" rtlCol="0" anchor="b">
            <a:normAutofit/>
          </a:bodyPr>
          <a:lstStyle>
            <a:lvl1pPr algn="r">
              <a:defRPr sz="4000"/>
            </a:lvl1pPr>
          </a:lstStyle>
          <a:p>
            <a:pPr rtl="0"/>
            <a:r>
              <a:rPr lang="zh-CN" altLang="en-US" noProof="0" dirty="0"/>
              <a:t>单击此处 </a:t>
            </a:r>
            <a:br>
              <a:rPr lang="zh-CN" altLang="en-US" noProof="0" dirty="0"/>
            </a:br>
            <a:r>
              <a:rPr lang="zh-CN" altLang="en-US" noProof="0" dirty="0"/>
              <a:t>添加幻灯片标题</a:t>
            </a:r>
          </a:p>
        </p:txBody>
      </p:sp>
      <p:sp>
        <p:nvSpPr>
          <p:cNvPr id="13" name="文本占位符 11">
            <a:extLst>
              <a:ext uri="{FF2B5EF4-FFF2-40B4-BE49-F238E27FC236}">
                <a16:creationId xmlns:a16="http://schemas.microsoft.com/office/drawing/2014/main" id="{F1372009-C299-3A49-80B3-22EAC70160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5420" y="687573"/>
            <a:ext cx="5370740" cy="1342044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100" spc="0">
                <a:solidFill>
                  <a:schemeClr val="tx2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050" spc="0">
                <a:solidFill>
                  <a:schemeClr val="tx2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000" spc="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图表占位符 2" title="图案">
            <a:extLst>
              <a:ext uri="{FF2B5EF4-FFF2-40B4-BE49-F238E27FC236}">
                <a16:creationId xmlns:a16="http://schemas.microsoft.com/office/drawing/2014/main" id="{D352E4A8-F531-4E6C-BD45-CE540EDB1D4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15420" y="2392680"/>
            <a:ext cx="5742622" cy="4023995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单击图标添加图表</a:t>
            </a:r>
            <a:endParaRPr lang="zh-CN" altLang="en-US" noProof="0" dirty="0"/>
          </a:p>
        </p:txBody>
      </p:sp>
      <p:sp>
        <p:nvSpPr>
          <p:cNvPr id="4" name="图片占位符 3" title="图案">
            <a:extLst>
              <a:ext uri="{FF2B5EF4-FFF2-40B4-BE49-F238E27FC236}">
                <a16:creationId xmlns:a16="http://schemas.microsoft.com/office/drawing/2014/main" id="{C9E9201F-1E54-4CE0-974D-2A45F04F48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392045"/>
            <a:ext cx="4776788" cy="4023995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85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包含图像的标题幻灯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在此处输入副标题</a:t>
            </a:r>
          </a:p>
        </p:txBody>
      </p:sp>
      <p:sp>
        <p:nvSpPr>
          <p:cNvPr id="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 title="图案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87606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布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700" y="289560"/>
            <a:ext cx="10896600" cy="893218"/>
          </a:xfrm>
        </p:spPr>
        <p:txBody>
          <a:bodyPr rtlCol="0" anchor="b"/>
          <a:lstStyle>
            <a:lvl1pPr algn="ctr">
              <a:defRPr/>
            </a:lvl1pPr>
          </a:lstStyle>
          <a:p>
            <a:pPr rtl="0"/>
            <a:r>
              <a:rPr lang="zh-CN" altLang="en-US" noProof="0" dirty="0"/>
              <a:t>单击以编辑模板标题样式</a:t>
            </a:r>
          </a:p>
        </p:txBody>
      </p:sp>
      <p:sp>
        <p:nvSpPr>
          <p:cNvPr id="11" name="文本占位符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700" y="1097363"/>
            <a:ext cx="10896600" cy="6028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  <a:latin typeface="+mj-lt"/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zh-CN" altLang="en-US" noProof="0" dirty="0"/>
              <a:t>在此输入副标题</a:t>
            </a:r>
          </a:p>
        </p:txBody>
      </p:sp>
      <p:sp>
        <p:nvSpPr>
          <p:cNvPr id="4" name="表格占位符 3" title="图案">
            <a:extLst>
              <a:ext uri="{FF2B5EF4-FFF2-40B4-BE49-F238E27FC236}">
                <a16:creationId xmlns:a16="http://schemas.microsoft.com/office/drawing/2014/main" id="{EC1740A4-BBA1-4296-9738-ADD3B80B2439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47700" y="1806575"/>
            <a:ext cx="10896600" cy="4578350"/>
          </a:xfrm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单击图标添加表格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长方形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图片占位符 6" title="图案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3659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" name="图片占位符 6" title="图案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" name="图片占位符 6" title="图案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160" y="450030"/>
            <a:ext cx="2578099" cy="2508588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 </a:t>
            </a:r>
            <a:br>
              <a:rPr lang="zh-CN" altLang="en-US" noProof="0" dirty="0"/>
            </a:br>
            <a:r>
              <a:rPr lang="zh-CN" altLang="en-US" noProof="0" dirty="0"/>
              <a:t>添加幻灯片标题</a:t>
            </a:r>
          </a:p>
        </p:txBody>
      </p:sp>
      <p:sp>
        <p:nvSpPr>
          <p:cNvPr id="10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1612562" y="1959892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293779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6" title="图案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5" y="1497808"/>
            <a:ext cx="3129335" cy="536019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" name="图片占位符 6" title="图案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66714" y="-20671"/>
            <a:ext cx="3129336" cy="53970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marL="0" lvl="0" indent="0" algn="ctr" rtl="0">
              <a:buNone/>
            </a:pPr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31D0563-B39F-46E6-AC0D-1CDBD9E89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61446" y="2718684"/>
            <a:ext cx="3415560" cy="2508588"/>
          </a:xfrm>
        </p:spPr>
        <p:txBody>
          <a:bodyPr lIns="0" rtlCol="0" anchor="b">
            <a:normAutofit/>
          </a:bodyPr>
          <a:lstStyle>
            <a:lvl1pPr algn="l">
              <a:defRPr sz="4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 </a:t>
            </a:r>
            <a:br>
              <a:rPr lang="zh-CN" altLang="en-US" noProof="0" dirty="0"/>
            </a:br>
            <a:r>
              <a:rPr lang="zh-CN" altLang="en-US" noProof="0" dirty="0"/>
              <a:t>添加幻灯片标题</a:t>
            </a:r>
          </a:p>
        </p:txBody>
      </p:sp>
      <p:sp>
        <p:nvSpPr>
          <p:cNvPr id="10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8555848" y="4281994"/>
            <a:ext cx="0" cy="2188805"/>
          </a:xfrm>
          <a:prstGeom prst="line">
            <a:avLst/>
          </a:prstGeom>
          <a:ln w="76200">
            <a:solidFill>
              <a:schemeClr val="accent4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676180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4" title="图案">
            <a:extLst>
              <a:ext uri="{FF2B5EF4-FFF2-40B4-BE49-F238E27FC236}">
                <a16:creationId xmlns:a16="http://schemas.microsoft.com/office/drawing/2014/main" id="{AC817481-FC70-46B9-B779-4E5C04778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2725" y="1260389"/>
            <a:ext cx="2816352" cy="3173816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图片占位符 4" title="图案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94701" y="0"/>
            <a:ext cx="2817564" cy="3175686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5" name="图片占位符 4" title="图案">
            <a:extLst>
              <a:ext uri="{FF2B5EF4-FFF2-40B4-BE49-F238E27FC236}">
                <a16:creationId xmlns:a16="http://schemas.microsoft.com/office/drawing/2014/main" id="{00DB6AEA-811C-4554-97AF-7D4F2639BDC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13361" y="4586414"/>
            <a:ext cx="5798904" cy="2271585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6" name="图片占位符 4" title="图案">
            <a:extLst>
              <a:ext uri="{FF2B5EF4-FFF2-40B4-BE49-F238E27FC236}">
                <a16:creationId xmlns:a16="http://schemas.microsoft.com/office/drawing/2014/main" id="{75694821-2A94-40B8-8AAD-3E3762AFD3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9737" y="4586414"/>
            <a:ext cx="2817564" cy="2271585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7" name="图片占位符 4" title="图案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7889" y="2030436"/>
            <a:ext cx="2817564" cy="2403769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图片占位符 4" title="图案">
            <a:extLst>
              <a:ext uri="{FF2B5EF4-FFF2-40B4-BE49-F238E27FC236}">
                <a16:creationId xmlns:a16="http://schemas.microsoft.com/office/drawing/2014/main" id="{D653D0B5-B695-4544-91E9-B8223EA713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161076" y="0"/>
            <a:ext cx="2817564" cy="4434205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长方形 1" title="图案"/>
          <p:cNvSpPr/>
          <p:nvPr userDrawn="1"/>
        </p:nvSpPr>
        <p:spPr>
          <a:xfrm>
            <a:off x="213361" y="0"/>
            <a:ext cx="2815716" cy="10997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长方形 8" title="图案"/>
          <p:cNvSpPr/>
          <p:nvPr userDrawn="1"/>
        </p:nvSpPr>
        <p:spPr>
          <a:xfrm>
            <a:off x="3196549" y="3334454"/>
            <a:ext cx="2815716" cy="109975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长方形 9" title="图案"/>
          <p:cNvSpPr/>
          <p:nvPr userDrawn="1"/>
        </p:nvSpPr>
        <p:spPr>
          <a:xfrm>
            <a:off x="6179737" y="0"/>
            <a:ext cx="2815716" cy="18782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 title="图案"/>
          <p:cNvSpPr/>
          <p:nvPr userDrawn="1"/>
        </p:nvSpPr>
        <p:spPr>
          <a:xfrm>
            <a:off x="9162924" y="4598770"/>
            <a:ext cx="2815716" cy="22592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227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包含图像的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5399" y="3107447"/>
            <a:ext cx="7252505" cy="891250"/>
          </a:xfrm>
        </p:spPr>
        <p:txBody>
          <a:bodyPr rtlCol="0" anchor="t">
            <a:noAutofit/>
          </a:bodyPr>
          <a:lstStyle>
            <a:lvl1pPr algn="ctr"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65400" y="4195470"/>
            <a:ext cx="7252504" cy="338549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在此处输入副标题</a:t>
            </a:r>
          </a:p>
        </p:txBody>
      </p:sp>
      <p:sp>
        <p:nvSpPr>
          <p:cNvPr id="5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6096000" y="2924870"/>
            <a:ext cx="0" cy="2188805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长方形 6" title="图案"/>
          <p:cNvSpPr/>
          <p:nvPr userDrawn="1"/>
        </p:nvSpPr>
        <p:spPr>
          <a:xfrm>
            <a:off x="1238104" y="860778"/>
            <a:ext cx="9715792" cy="5136445"/>
          </a:xfrm>
          <a:prstGeom prst="rect">
            <a:avLst/>
          </a:prstGeom>
          <a:noFill/>
          <a:ln w="76200">
            <a:solidFill>
              <a:schemeClr val="accent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895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9" name="文本占位符 12" title="图案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1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在此处输入副标题</a:t>
            </a:r>
          </a:p>
        </p:txBody>
      </p:sp>
      <p:sp>
        <p:nvSpPr>
          <p:cNvPr id="6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包含图像的幻灯片分隔线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4" title="图案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3712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E919B9B-5D3F-4FF0-A499-8925E9560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73179"/>
            <a:ext cx="6826342" cy="2188805"/>
          </a:xfrm>
        </p:spPr>
        <p:txBody>
          <a:bodyPr rIns="457200" rtlCol="0" anchor="ctr">
            <a:noAutofit/>
          </a:bodyPr>
          <a:lstStyle>
            <a:lvl1pPr algn="r">
              <a:defRPr sz="50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单击此处添加标题</a:t>
            </a:r>
          </a:p>
        </p:txBody>
      </p:sp>
      <p:sp>
        <p:nvSpPr>
          <p:cNvPr id="9" name="文本占位符 12" title="图案">
            <a:extLst>
              <a:ext uri="{FF2B5EF4-FFF2-40B4-BE49-F238E27FC236}">
                <a16:creationId xmlns:a16="http://schemas.microsoft.com/office/drawing/2014/main" id="{89A80859-BDA6-44AA-A750-4E06108B9B2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4542" y="3665204"/>
            <a:ext cx="4527458" cy="2196780"/>
          </a:xfrm>
          <a:solidFill>
            <a:schemeClr val="accent2"/>
          </a:solidFill>
        </p:spPr>
        <p:txBody>
          <a:bodyPr lIns="274320" tIns="182880" rIns="182880" bIns="182880" rtlCol="0" anchor="ctr"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</a:lstStyle>
          <a:p>
            <a:pPr lvl="0" rtl="0"/>
            <a:r>
              <a:rPr lang="zh-CN" altLang="en-US" noProof="0" dirty="0"/>
              <a:t>在此处输入副标题</a:t>
            </a:r>
          </a:p>
        </p:txBody>
      </p:sp>
      <p:sp>
        <p:nvSpPr>
          <p:cNvPr id="6" name="形状 62" title="图案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flipV="1">
            <a:off x="7664541" y="3673179"/>
            <a:ext cx="1" cy="2188805"/>
          </a:xfrm>
          <a:prstGeom prst="line">
            <a:avLst/>
          </a:prstGeom>
          <a:ln w="76200">
            <a:solidFill>
              <a:schemeClr val="accent2">
                <a:lumMod val="75000"/>
                <a:lumOff val="25000"/>
              </a:schemeClr>
            </a:solidFill>
            <a:miter lim="400000"/>
          </a:ln>
        </p:spPr>
        <p:txBody>
          <a:bodyPr lIns="19050" tIns="19050" rIns="19050" bIns="19050" rtlCol="0" anchor="ctr"/>
          <a:lstStyle/>
          <a:p>
            <a:pPr algn="ctr" rtl="0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zh-CN" altLang="en-US" sz="15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20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6" r:id="rId2"/>
    <p:sldLayoutId id="2147483689" r:id="rId3"/>
    <p:sldLayoutId id="2147483735" r:id="rId4"/>
    <p:sldLayoutId id="2147483684" r:id="rId5"/>
    <p:sldLayoutId id="2147483752" r:id="rId6"/>
    <p:sldLayoutId id="2147483737" r:id="rId7"/>
    <p:sldLayoutId id="2147483651" r:id="rId8"/>
    <p:sldLayoutId id="2147483738" r:id="rId9"/>
    <p:sldLayoutId id="2147483685" r:id="rId10"/>
    <p:sldLayoutId id="2147483674" r:id="rId11"/>
    <p:sldLayoutId id="2147483690" r:id="rId12"/>
    <p:sldLayoutId id="2147483694" r:id="rId13"/>
    <p:sldLayoutId id="2147483748" r:id="rId14"/>
    <p:sldLayoutId id="2147483693" r:id="rId15"/>
    <p:sldLayoutId id="2147483686" r:id="rId16"/>
    <p:sldLayoutId id="2147483703" r:id="rId17"/>
    <p:sldLayoutId id="2147483709" r:id="rId18"/>
    <p:sldLayoutId id="2147483710" r:id="rId19"/>
    <p:sldLayoutId id="2147483711" r:id="rId20"/>
    <p:sldLayoutId id="2147483712" r:id="rId21"/>
    <p:sldLayoutId id="2147483749" r:id="rId22"/>
    <p:sldLayoutId id="2147483751" r:id="rId23"/>
    <p:sldLayoutId id="2147483704" r:id="rId24"/>
    <p:sldLayoutId id="2147483702" r:id="rId25"/>
    <p:sldLayoutId id="2147483713" r:id="rId26"/>
    <p:sldLayoutId id="2147483714" r:id="rId27"/>
    <p:sldLayoutId id="2147483715" r:id="rId28"/>
    <p:sldLayoutId id="2147483695" r:id="rId29"/>
    <p:sldLayoutId id="2147483730" r:id="rId30"/>
    <p:sldLayoutId id="2147483698" r:id="rId31"/>
    <p:sldLayoutId id="2147483731" r:id="rId32"/>
    <p:sldLayoutId id="2147483699" r:id="rId33"/>
    <p:sldLayoutId id="2147483732" r:id="rId34"/>
    <p:sldLayoutId id="2147483739" r:id="rId35"/>
    <p:sldLayoutId id="2147483740" r:id="rId36"/>
    <p:sldLayoutId id="2147483700" r:id="rId37"/>
    <p:sldLayoutId id="2147483741" r:id="rId38"/>
    <p:sldLayoutId id="2147483742" r:id="rId39"/>
    <p:sldLayoutId id="2147483696" r:id="rId40"/>
    <p:sldLayoutId id="2147483743" r:id="rId41"/>
    <p:sldLayoutId id="2147483744" r:id="rId42"/>
    <p:sldLayoutId id="2147483745" r:id="rId43"/>
    <p:sldLayoutId id="2147483705" r:id="rId44"/>
    <p:sldLayoutId id="2147483746" r:id="rId45"/>
    <p:sldLayoutId id="2147483687" r:id="rId46"/>
    <p:sldLayoutId id="2147483719" r:id="rId47"/>
    <p:sldLayoutId id="2147483720" r:id="rId48"/>
    <p:sldLayoutId id="2147483718" r:id="rId49"/>
    <p:sldLayoutId id="2147483721" r:id="rId50"/>
    <p:sldLayoutId id="2147483716" r:id="rId51"/>
    <p:sldLayoutId id="2147483722" r:id="rId52"/>
    <p:sldLayoutId id="2147483723" r:id="rId53"/>
    <p:sldLayoutId id="2147483753" r:id="rId54"/>
    <p:sldLayoutId id="2147483754" r:id="rId55"/>
    <p:sldLayoutId id="2147483755" r:id="rId56"/>
    <p:sldLayoutId id="2147483756" r:id="rId57"/>
    <p:sldLayoutId id="2147483725" r:id="rId58"/>
    <p:sldLayoutId id="2147483726" r:id="rId59"/>
    <p:sldLayoutId id="2147483675" r:id="rId60"/>
    <p:sldLayoutId id="2147483677" r:id="rId61"/>
    <p:sldLayoutId id="2147483729" r:id="rId62"/>
    <p:sldLayoutId id="2147483747" r:id="rId63"/>
    <p:sldLayoutId id="2147483728" r:id="rId6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Microsoft YaHei UI" panose="020B0503020204020204" pitchFamily="34" charset="-122"/>
          <a:ea typeface="Microsoft YaHei UI" panose="020B0503020204020204" pitchFamily="34" charset="-122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0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toafu/article/details/8099845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2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jpe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jpeg"/><Relationship Id="rId3" Type="http://schemas.openxmlformats.org/officeDocument/2006/relationships/image" Target="../media/image36.jpeg"/><Relationship Id="rId7" Type="http://schemas.openxmlformats.org/officeDocument/2006/relationships/image" Target="../media/image40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9.png"/><Relationship Id="rId5" Type="http://schemas.openxmlformats.org/officeDocument/2006/relationships/image" Target="../media/image38.jpe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占位符 5" descr="图片包含 游戏机, 蓝色&#10;&#10;描述已自动生成">
            <a:extLst>
              <a:ext uri="{FF2B5EF4-FFF2-40B4-BE49-F238E27FC236}">
                <a16:creationId xmlns:a16="http://schemas.microsoft.com/office/drawing/2014/main" id="{B942EABB-522E-43AE-8294-83A52B7437C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18EAA6AD-17FD-4B97-A470-B252FED2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数据挖掘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0E090A-E50E-45BB-A768-326B046672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Introduction to Data Mining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1862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2C38D0-5812-436C-A283-24E7C34D123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计算思维的本质是</a:t>
            </a:r>
            <a:r>
              <a:rPr lang="zh-CN" altLang="en-US" dirty="0">
                <a:solidFill>
                  <a:srgbClr val="C00000"/>
                </a:solidFill>
              </a:rPr>
              <a:t>抽象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</a:rPr>
              <a:t>自动化</a:t>
            </a:r>
            <a:r>
              <a:rPr lang="zh-CN" altLang="en-US" dirty="0"/>
              <a:t>。它反映了计算的根本问题，即什么能被有效地自动进行。</a:t>
            </a:r>
            <a:endParaRPr lang="en-US" altLang="zh-CN" dirty="0"/>
          </a:p>
          <a:p>
            <a:r>
              <a:rPr lang="zh-CN" altLang="en-US" dirty="0"/>
              <a:t>计算是抽象的自动执行，自动化需要某种计算机去解释抽象。从操作层面上讲，计算就是如何寻找一台计算机去求解问题，隐含地说就是要确定合适的抽象，选择合适的计算机去解释执行该抽象，后者就是自动化。</a:t>
            </a:r>
            <a:endParaRPr lang="en-US" altLang="zh-CN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计算思维与计算机科学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28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EBEEEE0C-1AC0-4AE9-B24B-48F81DB59F7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244889978"/>
              </p:ext>
            </p:extLst>
          </p:nvPr>
        </p:nvGraphicFramePr>
        <p:xfrm>
          <a:off x="609601" y="812800"/>
          <a:ext cx="6362700" cy="5634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常见的计算思维方法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9AC3FCB-EF98-4078-B9B0-190AAE0A8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56502" y="1038341"/>
            <a:ext cx="4025897" cy="3316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999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EBEEEE0C-1AC0-4AE9-B24B-48F81DB59F7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954433991"/>
              </p:ext>
            </p:extLst>
          </p:nvPr>
        </p:nvGraphicFramePr>
        <p:xfrm>
          <a:off x="609600" y="729048"/>
          <a:ext cx="6717957" cy="5717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常见的计算思维方法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766F86E-B845-45AB-B669-0E8A542D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21703" y="2784267"/>
            <a:ext cx="3095940" cy="249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9654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EBEEEE0C-1AC0-4AE9-B24B-48F81DB59F7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391685989"/>
              </p:ext>
            </p:extLst>
          </p:nvPr>
        </p:nvGraphicFramePr>
        <p:xfrm>
          <a:off x="609600" y="729048"/>
          <a:ext cx="6767384" cy="57177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常见的计算思维方法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D80046-5273-44BC-BCE3-02192A9B57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2817" y="3429000"/>
            <a:ext cx="3562865" cy="200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21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EBEEEE0C-1AC0-4AE9-B24B-48F81DB59F7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794943331"/>
              </p:ext>
            </p:extLst>
          </p:nvPr>
        </p:nvGraphicFramePr>
        <p:xfrm>
          <a:off x="609600" y="729048"/>
          <a:ext cx="10931611" cy="2360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常见的计算思维方法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57FC6DF2-C119-401C-AEF6-A2F8DEDCF094}"/>
              </a:ext>
            </a:extLst>
          </p:cNvPr>
          <p:cNvGrpSpPr/>
          <p:nvPr/>
        </p:nvGrpSpPr>
        <p:grpSpPr>
          <a:xfrm>
            <a:off x="1262184" y="3529246"/>
            <a:ext cx="5672016" cy="2010769"/>
            <a:chOff x="1511281" y="2049570"/>
            <a:chExt cx="6323167" cy="2369880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F8692B-19F7-4F5A-B98F-7278C1D7E8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4361" y="2554005"/>
              <a:ext cx="1910087" cy="12377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 descr="-3375104062409630838">
              <a:extLst>
                <a:ext uri="{FF2B5EF4-FFF2-40B4-BE49-F238E27FC236}">
                  <a16:creationId xmlns:a16="http://schemas.microsoft.com/office/drawing/2014/main" id="{6C5F1CCC-2109-461C-9305-ED3BE5A0F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11281" y="2659534"/>
              <a:ext cx="1750453" cy="10428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 Box 5" descr="天然石纹">
              <a:extLst>
                <a:ext uri="{FF2B5EF4-FFF2-40B4-BE49-F238E27FC236}">
                  <a16:creationId xmlns:a16="http://schemas.microsoft.com/office/drawing/2014/main" id="{28894053-5B56-42EF-B81A-D3A61661337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983809" y="2049570"/>
              <a:ext cx="1125314" cy="236988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b" hangingPunct="0"/>
              <a:endParaRPr lang="en-US" altLang="zh-CN" sz="3000" dirty="0">
                <a:latin typeface="+mj-lt"/>
                <a:ea typeface="黑体" pitchFamily="49" charset="-122"/>
              </a:endParaRPr>
            </a:p>
            <a:p>
              <a:pPr algn="ctr" fontAlgn="b" hangingPunct="0"/>
              <a:r>
                <a:rPr lang="zh-CN" altLang="en-US" sz="4400" dirty="0">
                  <a:latin typeface="+mj-lt"/>
                  <a:ea typeface="黑体" pitchFamily="49" charset="-122"/>
                </a:rPr>
                <a:t>抽</a:t>
              </a:r>
            </a:p>
            <a:p>
              <a:pPr algn="ctr" fontAlgn="b" hangingPunct="0"/>
              <a:r>
                <a:rPr lang="zh-CN" altLang="en-US" sz="4400" dirty="0">
                  <a:latin typeface="+mj-lt"/>
                  <a:ea typeface="黑体" pitchFamily="49" charset="-122"/>
                </a:rPr>
                <a:t>象</a:t>
              </a:r>
              <a:endParaRPr lang="en-US" altLang="zh-CN" sz="4400" dirty="0">
                <a:latin typeface="+mj-lt"/>
                <a:ea typeface="黑体" pitchFamily="49" charset="-122"/>
              </a:endParaRPr>
            </a:p>
            <a:p>
              <a:pPr algn="ctr" fontAlgn="b" hangingPunct="0"/>
              <a:endParaRPr lang="en-US" altLang="zh-CN" sz="3000" dirty="0">
                <a:latin typeface="+mj-lt"/>
                <a:ea typeface="黑体" pitchFamily="49" charset="-122"/>
              </a:endParaRPr>
            </a:p>
          </p:txBody>
        </p:sp>
        <p:sp>
          <p:nvSpPr>
            <p:cNvPr id="21" name="AutoShape 6">
              <a:extLst>
                <a:ext uri="{FF2B5EF4-FFF2-40B4-BE49-F238E27FC236}">
                  <a16:creationId xmlns:a16="http://schemas.microsoft.com/office/drawing/2014/main" id="{FCBFF344-8191-4E8E-8B77-A3FFD487D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9680" y="2976503"/>
              <a:ext cx="631607" cy="40718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  <a:ea typeface="黑体" pitchFamily="49" charset="-122"/>
              </a:endParaRPr>
            </a:p>
          </p:txBody>
        </p:sp>
        <p:sp>
          <p:nvSpPr>
            <p:cNvPr id="22" name="AutoShape 7">
              <a:extLst>
                <a:ext uri="{FF2B5EF4-FFF2-40B4-BE49-F238E27FC236}">
                  <a16:creationId xmlns:a16="http://schemas.microsoft.com/office/drawing/2014/main" id="{D67FC224-4886-4CB5-A547-D52B340B0F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9556" y="2976496"/>
              <a:ext cx="710558" cy="407182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81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latin typeface="+mj-lt"/>
                <a:ea typeface="黑体" pitchFamily="49" charset="-122"/>
              </a:endParaRPr>
            </a:p>
          </p:txBody>
        </p:sp>
        <p:sp>
          <p:nvSpPr>
            <p:cNvPr id="23" name="Text Box 8">
              <a:extLst>
                <a:ext uri="{FF2B5EF4-FFF2-40B4-BE49-F238E27FC236}">
                  <a16:creationId xmlns:a16="http://schemas.microsoft.com/office/drawing/2014/main" id="{555CF30B-B8B7-4252-8F54-FBD65896C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9779" y="3705371"/>
              <a:ext cx="135937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" hangingPunct="0"/>
              <a:r>
                <a:rPr lang="zh-CN" altLang="en-US" sz="2000" dirty="0">
                  <a:latin typeface="+mj-lt"/>
                  <a:ea typeface="黑体" pitchFamily="49" charset="-122"/>
                </a:rPr>
                <a:t>物理世界</a:t>
              </a: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9C96FEF3-4F3A-4749-A1CF-B733EED6F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5231" y="3810383"/>
              <a:ext cx="132299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/>
              <a:r>
                <a:rPr lang="zh-CN" altLang="en-US" sz="2000" dirty="0">
                  <a:latin typeface="+mj-lt"/>
                  <a:ea typeface="黑体" pitchFamily="49" charset="-122"/>
                </a:rPr>
                <a:t>计算世界</a:t>
              </a:r>
            </a:p>
          </p:txBody>
        </p:sp>
        <p:sp>
          <p:nvSpPr>
            <p:cNvPr id="25" name="上弧形箭头 11">
              <a:extLst>
                <a:ext uri="{FF2B5EF4-FFF2-40B4-BE49-F238E27FC236}">
                  <a16:creationId xmlns:a16="http://schemas.microsoft.com/office/drawing/2014/main" id="{EC53875B-7B8F-477D-9E9F-A780268C54FC}"/>
                </a:ext>
              </a:extLst>
            </p:cNvPr>
            <p:cNvSpPr/>
            <p:nvPr/>
          </p:nvSpPr>
          <p:spPr>
            <a:xfrm>
              <a:off x="3429789" y="2239503"/>
              <a:ext cx="2448272" cy="57606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黑体" pitchFamily="49" charset="-122"/>
              </a:endParaRPr>
            </a:p>
          </p:txBody>
        </p:sp>
        <p:sp>
          <p:nvSpPr>
            <p:cNvPr id="26" name="上弧形箭头 12">
              <a:extLst>
                <a:ext uri="{FF2B5EF4-FFF2-40B4-BE49-F238E27FC236}">
                  <a16:creationId xmlns:a16="http://schemas.microsoft.com/office/drawing/2014/main" id="{59F8ABAB-6367-4707-A759-A8AD976C9BD5}"/>
                </a:ext>
              </a:extLst>
            </p:cNvPr>
            <p:cNvSpPr/>
            <p:nvPr/>
          </p:nvSpPr>
          <p:spPr>
            <a:xfrm rot="10800000">
              <a:off x="3357781" y="3679663"/>
              <a:ext cx="2448272" cy="576064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  <a:ea typeface="黑体" pitchFamily="49" charset="-122"/>
              </a:endParaRPr>
            </a:p>
          </p:txBody>
        </p:sp>
      </p:grpSp>
      <p:sp>
        <p:nvSpPr>
          <p:cNvPr id="27" name="TextBox 10">
            <a:extLst>
              <a:ext uri="{FF2B5EF4-FFF2-40B4-BE49-F238E27FC236}">
                <a16:creationId xmlns:a16="http://schemas.microsoft.com/office/drawing/2014/main" id="{5A7E9EAF-FBB6-4E1D-B705-05716769356E}"/>
              </a:ext>
            </a:extLst>
          </p:cNvPr>
          <p:cNvSpPr txBox="1"/>
          <p:nvPr/>
        </p:nvSpPr>
        <p:spPr>
          <a:xfrm>
            <a:off x="2187452" y="5790398"/>
            <a:ext cx="3594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走向物理世界与计算世界的无缝连接</a:t>
            </a:r>
          </a:p>
        </p:txBody>
      </p:sp>
    </p:spTree>
    <p:extLst>
      <p:ext uri="{BB962C8B-B14F-4D97-AF65-F5344CB8AC3E}">
        <p14:creationId xmlns:p14="http://schemas.microsoft.com/office/powerpoint/2010/main" val="179973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常见的计算思维方法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sp>
        <p:nvSpPr>
          <p:cNvPr id="28" name="标题 1">
            <a:extLst>
              <a:ext uri="{FF2B5EF4-FFF2-40B4-BE49-F238E27FC236}">
                <a16:creationId xmlns:a16="http://schemas.microsoft.com/office/drawing/2014/main" id="{E6BBD475-6B04-4E3F-9E23-A9FEA7EFE719}"/>
              </a:ext>
            </a:extLst>
          </p:cNvPr>
          <p:cNvSpPr txBox="1">
            <a:spLocks/>
          </p:cNvSpPr>
          <p:nvPr/>
        </p:nvSpPr>
        <p:spPr>
          <a:xfrm>
            <a:off x="1981200" y="644546"/>
            <a:ext cx="8229600" cy="60160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ill Sans" panose="020B0502020104020203" pitchFamily="34" charset="-79"/>
              </a:defRPr>
            </a:lvl1pPr>
          </a:lstStyle>
          <a:p>
            <a:pPr algn="ctr"/>
            <a:r>
              <a:rPr lang="zh-CN" altLang="en-US" sz="3600" b="0" dirty="0"/>
              <a:t>问题抽象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7BB7E9FA-1EF9-46E0-95AF-DCADCD07D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135" y="1638778"/>
            <a:ext cx="4680520" cy="1055674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" hangingPunct="0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+mj-lt"/>
                <a:ea typeface="黑体" pitchFamily="49" charset="-122"/>
              </a:rPr>
              <a:t>核心概念：</a:t>
            </a:r>
          </a:p>
          <a:p>
            <a:pPr fontAlgn="b" hangingPunct="0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+mj-lt"/>
                <a:ea typeface="黑体" pitchFamily="49" charset="-122"/>
              </a:rPr>
              <a:t>数学模型、表示、实现、转换</a:t>
            </a:r>
          </a:p>
        </p:txBody>
      </p:sp>
      <p:grpSp>
        <p:nvGrpSpPr>
          <p:cNvPr id="30" name="组合 4">
            <a:extLst>
              <a:ext uri="{FF2B5EF4-FFF2-40B4-BE49-F238E27FC236}">
                <a16:creationId xmlns:a16="http://schemas.microsoft.com/office/drawing/2014/main" id="{F3D152B7-0365-4558-9E5F-D06A0C495466}"/>
              </a:ext>
            </a:extLst>
          </p:cNvPr>
          <p:cNvGrpSpPr/>
          <p:nvPr/>
        </p:nvGrpSpPr>
        <p:grpSpPr>
          <a:xfrm>
            <a:off x="6396155" y="3124847"/>
            <a:ext cx="4707504" cy="2088232"/>
            <a:chOff x="3995936" y="3645024"/>
            <a:chExt cx="4707504" cy="2088232"/>
          </a:xfrm>
        </p:grpSpPr>
        <p:sp>
          <p:nvSpPr>
            <p:cNvPr id="31" name="圆角矩形 5">
              <a:extLst>
                <a:ext uri="{FF2B5EF4-FFF2-40B4-BE49-F238E27FC236}">
                  <a16:creationId xmlns:a16="http://schemas.microsoft.com/office/drawing/2014/main" id="{3088FEE8-FD4B-44F4-B130-ECE536AFE4EF}"/>
                </a:ext>
              </a:extLst>
            </p:cNvPr>
            <p:cNvSpPr/>
            <p:nvPr/>
          </p:nvSpPr>
          <p:spPr>
            <a:xfrm>
              <a:off x="3995936" y="3645024"/>
              <a:ext cx="4176464" cy="2088232"/>
            </a:xfrm>
            <a:prstGeom prst="round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ea typeface="黑体" pitchFamily="49" charset="-122"/>
              </a:endParaRPr>
            </a:p>
          </p:txBody>
        </p:sp>
        <p:sp>
          <p:nvSpPr>
            <p:cNvPr id="32" name="TextBox 6">
              <a:extLst>
                <a:ext uri="{FF2B5EF4-FFF2-40B4-BE49-F238E27FC236}">
                  <a16:creationId xmlns:a16="http://schemas.microsoft.com/office/drawing/2014/main" id="{16083CF7-DC01-4521-9E3D-AFC7171D8BED}"/>
                </a:ext>
              </a:extLst>
            </p:cNvPr>
            <p:cNvSpPr txBox="1"/>
            <p:nvPr/>
          </p:nvSpPr>
          <p:spPr>
            <a:xfrm>
              <a:off x="4067944" y="3789040"/>
              <a:ext cx="4635496" cy="18004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+mj-lt"/>
                  <a:ea typeface="黑体" pitchFamily="49" charset="-122"/>
                </a:rPr>
                <a:t>算法是计算思维的核心概念：</a:t>
              </a:r>
              <a:endParaRPr lang="en-US" altLang="zh-CN" sz="2400" dirty="0">
                <a:latin typeface="+mj-lt"/>
                <a:ea typeface="黑体" pitchFamily="49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400" dirty="0">
                  <a:latin typeface="+mj-lt"/>
                  <a:ea typeface="黑体" pitchFamily="49" charset="-122"/>
                </a:rPr>
                <a:t>方法层</a:t>
              </a:r>
              <a:r>
                <a:rPr lang="en-US" altLang="zh-CN" sz="2400" dirty="0">
                  <a:latin typeface="+mj-lt"/>
                  <a:ea typeface="黑体" pitchFamily="49" charset="-122"/>
                </a:rPr>
                <a:t>:</a:t>
              </a:r>
              <a:r>
                <a:rPr lang="zh-CN" altLang="en-US" sz="2400" dirty="0">
                  <a:latin typeface="+mj-lt"/>
                  <a:ea typeface="黑体" pitchFamily="49" charset="-122"/>
                </a:rPr>
                <a:t> 模型算法</a:t>
              </a:r>
              <a:endParaRPr lang="en-US" altLang="zh-CN" sz="2400" dirty="0">
                <a:latin typeface="+mj-lt"/>
                <a:ea typeface="黑体" pitchFamily="49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400" dirty="0">
                  <a:latin typeface="+mj-lt"/>
                  <a:ea typeface="黑体" pitchFamily="49" charset="-122"/>
                </a:rPr>
                <a:t>表示层</a:t>
              </a:r>
              <a:r>
                <a:rPr lang="en-US" altLang="zh-CN" sz="2400" dirty="0">
                  <a:latin typeface="+mj-lt"/>
                  <a:ea typeface="黑体" pitchFamily="49" charset="-122"/>
                </a:rPr>
                <a:t>:</a:t>
              </a:r>
              <a:r>
                <a:rPr lang="zh-CN" altLang="en-US" sz="2400" dirty="0">
                  <a:latin typeface="+mj-lt"/>
                  <a:ea typeface="黑体" pitchFamily="49" charset="-122"/>
                </a:rPr>
                <a:t> 编程表示</a:t>
              </a:r>
              <a:endParaRPr lang="en-US" altLang="zh-CN" sz="2400" dirty="0">
                <a:latin typeface="+mj-lt"/>
                <a:ea typeface="黑体" pitchFamily="49" charset="-122"/>
              </a:endParaRPr>
            </a:p>
            <a:p>
              <a:pPr>
                <a:spcBef>
                  <a:spcPts val="600"/>
                </a:spcBef>
              </a:pPr>
              <a:r>
                <a:rPr lang="zh-CN" altLang="en-US" sz="2400" dirty="0">
                  <a:latin typeface="+mj-lt"/>
                  <a:ea typeface="黑体" pitchFamily="49" charset="-122"/>
                </a:rPr>
                <a:t>实现层</a:t>
              </a:r>
              <a:r>
                <a:rPr lang="en-US" altLang="zh-CN" sz="2400" dirty="0">
                  <a:latin typeface="+mj-lt"/>
                  <a:ea typeface="黑体" pitchFamily="49" charset="-122"/>
                </a:rPr>
                <a:t>:</a:t>
              </a:r>
              <a:r>
                <a:rPr lang="zh-CN" altLang="en-US" sz="2400" dirty="0">
                  <a:latin typeface="+mj-lt"/>
                  <a:ea typeface="黑体" pitchFamily="49" charset="-122"/>
                </a:rPr>
                <a:t> 机器运算</a:t>
              </a:r>
            </a:p>
          </p:txBody>
        </p:sp>
        <p:sp>
          <p:nvSpPr>
            <p:cNvPr id="33" name="右大括号 32">
              <a:extLst>
                <a:ext uri="{FF2B5EF4-FFF2-40B4-BE49-F238E27FC236}">
                  <a16:creationId xmlns:a16="http://schemas.microsoft.com/office/drawing/2014/main" id="{C696EB63-316D-4543-8C38-724E46B4AD0A}"/>
                </a:ext>
              </a:extLst>
            </p:cNvPr>
            <p:cNvSpPr/>
            <p:nvPr/>
          </p:nvSpPr>
          <p:spPr>
            <a:xfrm>
              <a:off x="6519835" y="4365103"/>
              <a:ext cx="288032" cy="1008112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+mj-lt"/>
                <a:ea typeface="黑体" pitchFamily="49" charset="-122"/>
              </a:endParaRPr>
            </a:p>
          </p:txBody>
        </p:sp>
        <p:sp>
          <p:nvSpPr>
            <p:cNvPr id="34" name="TextBox 8">
              <a:extLst>
                <a:ext uri="{FF2B5EF4-FFF2-40B4-BE49-F238E27FC236}">
                  <a16:creationId xmlns:a16="http://schemas.microsoft.com/office/drawing/2014/main" id="{0DBAAE11-B498-410A-82CE-FCD8354EE342}"/>
                </a:ext>
              </a:extLst>
            </p:cNvPr>
            <p:cNvSpPr txBox="1"/>
            <p:nvPr/>
          </p:nvSpPr>
          <p:spPr>
            <a:xfrm>
              <a:off x="6807867" y="4453661"/>
              <a:ext cx="14401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+mj-lt"/>
                  <a:ea typeface="黑体" pitchFamily="49" charset="-122"/>
                </a:rPr>
                <a:t>这差不多也就是计算机科学的主要内容了</a:t>
              </a:r>
            </a:p>
          </p:txBody>
        </p:sp>
      </p:grpSp>
      <p:sp>
        <p:nvSpPr>
          <p:cNvPr id="35" name="Oval 3">
            <a:extLst>
              <a:ext uri="{FF2B5EF4-FFF2-40B4-BE49-F238E27FC236}">
                <a16:creationId xmlns:a16="http://schemas.microsoft.com/office/drawing/2014/main" id="{6E17EA53-5651-4763-9E79-580577516F77}"/>
              </a:ext>
            </a:extLst>
          </p:cNvPr>
          <p:cNvSpPr>
            <a:spLocks/>
          </p:cNvSpPr>
          <p:nvPr/>
        </p:nvSpPr>
        <p:spPr bwMode="auto">
          <a:xfrm>
            <a:off x="2618947" y="1782354"/>
            <a:ext cx="1905000" cy="298648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j-lt"/>
              <a:ea typeface="黑体" pitchFamily="49" charset="-122"/>
            </a:endParaRPr>
          </a:p>
        </p:txBody>
      </p:sp>
      <p:sp>
        <p:nvSpPr>
          <p:cNvPr id="36" name="Text Box 4">
            <a:extLst>
              <a:ext uri="{FF2B5EF4-FFF2-40B4-BE49-F238E27FC236}">
                <a16:creationId xmlns:a16="http://schemas.microsoft.com/office/drawing/2014/main" id="{7E579C28-E3BD-44B5-B6C5-D88D101F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5011" y="2057192"/>
            <a:ext cx="7413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" hangingPunct="0"/>
            <a:r>
              <a:rPr lang="zh-CN" altLang="en-US" sz="3600" dirty="0">
                <a:latin typeface="+mj-lt"/>
                <a:ea typeface="黑体" pitchFamily="49" charset="-122"/>
              </a:rPr>
              <a:t>问题抽象</a:t>
            </a:r>
          </a:p>
        </p:txBody>
      </p:sp>
      <p:grpSp>
        <p:nvGrpSpPr>
          <p:cNvPr id="37" name="Group 5">
            <a:extLst>
              <a:ext uri="{FF2B5EF4-FFF2-40B4-BE49-F238E27FC236}">
                <a16:creationId xmlns:a16="http://schemas.microsoft.com/office/drawing/2014/main" id="{17A2697A-0707-4E96-ADD1-7C028C551DD3}"/>
              </a:ext>
            </a:extLst>
          </p:cNvPr>
          <p:cNvGrpSpPr>
            <a:grpSpLocks/>
          </p:cNvGrpSpPr>
          <p:nvPr/>
        </p:nvGrpSpPr>
        <p:grpSpPr bwMode="auto">
          <a:xfrm>
            <a:off x="2186899" y="1446601"/>
            <a:ext cx="889000" cy="4379311"/>
            <a:chOff x="1018" y="1199"/>
            <a:chExt cx="560" cy="3031"/>
          </a:xfrm>
        </p:grpSpPr>
        <p:sp>
          <p:nvSpPr>
            <p:cNvPr id="38" name="Line 6">
              <a:extLst>
                <a:ext uri="{FF2B5EF4-FFF2-40B4-BE49-F238E27FC236}">
                  <a16:creationId xmlns:a16="http://schemas.microsoft.com/office/drawing/2014/main" id="{E130BCA2-3680-4EB1-BFC3-CAE20C8F14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+mj-lt"/>
                <a:ea typeface="黑体" pitchFamily="49" charset="-122"/>
              </a:endParaRPr>
            </a:p>
          </p:txBody>
        </p:sp>
        <p:sp>
          <p:nvSpPr>
            <p:cNvPr id="39" name="Text Box 7">
              <a:extLst>
                <a:ext uri="{FF2B5EF4-FFF2-40B4-BE49-F238E27FC236}">
                  <a16:creationId xmlns:a16="http://schemas.microsoft.com/office/drawing/2014/main" id="{C712B6B6-FC78-49C6-A0BC-48F488471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3655"/>
              <a:ext cx="560" cy="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/>
              <a:r>
                <a:rPr lang="zh-CN" altLang="en-US" sz="2400" dirty="0">
                  <a:latin typeface="+mj-lt"/>
                  <a:ea typeface="黑体" pitchFamily="49" charset="-122"/>
                </a:rPr>
                <a:t>模型算法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860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常见的计算思维方法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0B26D35-B9D3-4428-9D6B-A14ADF70A52B}"/>
              </a:ext>
            </a:extLst>
          </p:cNvPr>
          <p:cNvSpPr txBox="1">
            <a:spLocks/>
          </p:cNvSpPr>
          <p:nvPr/>
        </p:nvSpPr>
        <p:spPr>
          <a:xfrm>
            <a:off x="1981200" y="692084"/>
            <a:ext cx="8229600" cy="568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ill Sans" panose="020B0502020104020203" pitchFamily="34" charset="-79"/>
              </a:defRPr>
            </a:lvl1pPr>
          </a:lstStyle>
          <a:p>
            <a:pPr algn="ctr"/>
            <a:r>
              <a:rPr lang="zh-CN" altLang="en-US" sz="3600" b="0" dirty="0"/>
              <a:t>数据抽象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00C0FC8D-E788-4F6F-94A4-3B676FA5F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255" y="2983491"/>
            <a:ext cx="6041603" cy="98418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" hangingPunct="0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+mj-lt"/>
                <a:ea typeface="黑体" pitchFamily="49" charset="-122"/>
              </a:rPr>
              <a:t>核心概念：</a:t>
            </a:r>
          </a:p>
          <a:p>
            <a:pPr fontAlgn="b" hangingPunct="0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+mj-lt"/>
                <a:ea typeface="黑体" pitchFamily="49" charset="-122"/>
              </a:rPr>
              <a:t>数据形态、数据组织、存储、检索与利用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7A2B9B8A-E6F6-4884-84C4-97992F3EEE17}"/>
              </a:ext>
            </a:extLst>
          </p:cNvPr>
          <p:cNvSpPr>
            <a:spLocks/>
          </p:cNvSpPr>
          <p:nvPr/>
        </p:nvSpPr>
        <p:spPr bwMode="auto">
          <a:xfrm>
            <a:off x="2865984" y="2046581"/>
            <a:ext cx="1905000" cy="298648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j-lt"/>
              <a:ea typeface="黑体" pitchFamily="49" charset="-122"/>
            </a:endParaRP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C3AAFEFE-92C0-4F78-8485-33581DC1F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48" y="2321419"/>
            <a:ext cx="7413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" hangingPunct="0"/>
            <a:r>
              <a:rPr lang="zh-CN" altLang="en-US" sz="3600" dirty="0">
                <a:latin typeface="+mj-lt"/>
                <a:ea typeface="黑体" pitchFamily="49" charset="-122"/>
              </a:rPr>
              <a:t>数据抽象</a:t>
            </a:r>
          </a:p>
        </p:txBody>
      </p:sp>
      <p:grpSp>
        <p:nvGrpSpPr>
          <p:cNvPr id="32" name="Group 5">
            <a:extLst>
              <a:ext uri="{FF2B5EF4-FFF2-40B4-BE49-F238E27FC236}">
                <a16:creationId xmlns:a16="http://schemas.microsoft.com/office/drawing/2014/main" id="{2C949E73-A270-4904-89D9-5B9E90DF0A57}"/>
              </a:ext>
            </a:extLst>
          </p:cNvPr>
          <p:cNvGrpSpPr>
            <a:grpSpLocks/>
          </p:cNvGrpSpPr>
          <p:nvPr/>
        </p:nvGrpSpPr>
        <p:grpSpPr bwMode="auto">
          <a:xfrm>
            <a:off x="2433936" y="1710828"/>
            <a:ext cx="889000" cy="4010877"/>
            <a:chOff x="1018" y="1199"/>
            <a:chExt cx="560" cy="2776"/>
          </a:xfrm>
        </p:grpSpPr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EBDE4C40-47DA-454C-93F8-EBBCC2441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+mj-lt"/>
                <a:ea typeface="黑体" pitchFamily="49" charset="-122"/>
              </a:endParaRPr>
            </a:p>
          </p:txBody>
        </p:sp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757B876C-6D7B-467D-BEFB-49767C554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3655"/>
              <a:ext cx="5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/>
              <a:r>
                <a:rPr lang="zh-CN" altLang="en-US" sz="2400" dirty="0">
                  <a:latin typeface="+mj-lt"/>
                  <a:ea typeface="黑体" pitchFamily="49" charset="-122"/>
                </a:rPr>
                <a:t>解释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9276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常见的计算思维方法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B0B26D35-B9D3-4428-9D6B-A14ADF70A52B}"/>
              </a:ext>
            </a:extLst>
          </p:cNvPr>
          <p:cNvSpPr txBox="1">
            <a:spLocks/>
          </p:cNvSpPr>
          <p:nvPr/>
        </p:nvSpPr>
        <p:spPr>
          <a:xfrm>
            <a:off x="1981200" y="692084"/>
            <a:ext cx="8229600" cy="5689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 spc="-150">
                <a:solidFill>
                  <a:schemeClr val="tx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Gill Sans" panose="020B0502020104020203" pitchFamily="34" charset="-79"/>
              </a:defRPr>
            </a:lvl1pPr>
          </a:lstStyle>
          <a:p>
            <a:pPr algn="ctr"/>
            <a:r>
              <a:rPr lang="zh-CN" altLang="en-US" sz="3600" b="0" dirty="0"/>
              <a:t>系统抽象</a:t>
            </a:r>
          </a:p>
        </p:txBody>
      </p:sp>
      <p:sp>
        <p:nvSpPr>
          <p:cNvPr id="29" name="Text Box 10">
            <a:extLst>
              <a:ext uri="{FF2B5EF4-FFF2-40B4-BE49-F238E27FC236}">
                <a16:creationId xmlns:a16="http://schemas.microsoft.com/office/drawing/2014/main" id="{00C0FC8D-E788-4F6F-94A4-3B676FA5F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255" y="2983491"/>
            <a:ext cx="6041603" cy="98418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" hangingPunct="0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+mj-lt"/>
                <a:ea typeface="黑体" pitchFamily="49" charset="-122"/>
              </a:rPr>
              <a:t>核心概念：</a:t>
            </a:r>
          </a:p>
          <a:p>
            <a:pPr fontAlgn="b" hangingPunct="0"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dirty="0">
                <a:latin typeface="+mj-lt"/>
                <a:ea typeface="黑体" pitchFamily="49" charset="-122"/>
              </a:rPr>
              <a:t>系统模型、功能逻辑、接口、实现</a:t>
            </a:r>
          </a:p>
        </p:txBody>
      </p:sp>
      <p:sp>
        <p:nvSpPr>
          <p:cNvPr id="30" name="Oval 3">
            <a:extLst>
              <a:ext uri="{FF2B5EF4-FFF2-40B4-BE49-F238E27FC236}">
                <a16:creationId xmlns:a16="http://schemas.microsoft.com/office/drawing/2014/main" id="{7A2B9B8A-E6F6-4884-84C4-97992F3EEE17}"/>
              </a:ext>
            </a:extLst>
          </p:cNvPr>
          <p:cNvSpPr>
            <a:spLocks/>
          </p:cNvSpPr>
          <p:nvPr/>
        </p:nvSpPr>
        <p:spPr bwMode="auto">
          <a:xfrm>
            <a:off x="2865984" y="2046581"/>
            <a:ext cx="1905000" cy="2986485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zh-CN" altLang="en-US">
              <a:latin typeface="+mj-lt"/>
              <a:ea typeface="黑体" pitchFamily="49" charset="-122"/>
            </a:endParaRP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C3AAFEFE-92C0-4F78-8485-33581DC1F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2048" y="2321419"/>
            <a:ext cx="741362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" hangingPunct="0"/>
            <a:r>
              <a:rPr lang="zh-CN" altLang="en-US" sz="3600" dirty="0">
                <a:latin typeface="+mj-lt"/>
                <a:ea typeface="黑体" pitchFamily="49" charset="-122"/>
              </a:rPr>
              <a:t>系统抽象</a:t>
            </a:r>
          </a:p>
        </p:txBody>
      </p:sp>
      <p:grpSp>
        <p:nvGrpSpPr>
          <p:cNvPr id="32" name="Group 5">
            <a:extLst>
              <a:ext uri="{FF2B5EF4-FFF2-40B4-BE49-F238E27FC236}">
                <a16:creationId xmlns:a16="http://schemas.microsoft.com/office/drawing/2014/main" id="{2C949E73-A270-4904-89D9-5B9E90DF0A57}"/>
              </a:ext>
            </a:extLst>
          </p:cNvPr>
          <p:cNvGrpSpPr>
            <a:grpSpLocks/>
          </p:cNvGrpSpPr>
          <p:nvPr/>
        </p:nvGrpSpPr>
        <p:grpSpPr bwMode="auto">
          <a:xfrm>
            <a:off x="2433936" y="1710828"/>
            <a:ext cx="889000" cy="4010877"/>
            <a:chOff x="1018" y="1199"/>
            <a:chExt cx="560" cy="2776"/>
          </a:xfrm>
        </p:grpSpPr>
        <p:sp>
          <p:nvSpPr>
            <p:cNvPr id="33" name="Line 6">
              <a:extLst>
                <a:ext uri="{FF2B5EF4-FFF2-40B4-BE49-F238E27FC236}">
                  <a16:creationId xmlns:a16="http://schemas.microsoft.com/office/drawing/2014/main" id="{EBDE4C40-47DA-454C-93F8-EBBCC24412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58" y="1199"/>
              <a:ext cx="13" cy="26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>
                <a:latin typeface="+mj-lt"/>
                <a:ea typeface="黑体" pitchFamily="49" charset="-122"/>
              </a:endParaRPr>
            </a:p>
          </p:txBody>
        </p:sp>
        <p:sp>
          <p:nvSpPr>
            <p:cNvPr id="34" name="Text Box 7">
              <a:extLst>
                <a:ext uri="{FF2B5EF4-FFF2-40B4-BE49-F238E27FC236}">
                  <a16:creationId xmlns:a16="http://schemas.microsoft.com/office/drawing/2014/main" id="{757B876C-6D7B-467D-BEFB-49767C554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18" y="3655"/>
              <a:ext cx="560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" hangingPunct="0"/>
              <a:r>
                <a:rPr lang="zh-CN" altLang="en-US" sz="2400" dirty="0">
                  <a:latin typeface="+mj-lt"/>
                  <a:ea typeface="黑体" pitchFamily="49" charset="-122"/>
                </a:rPr>
                <a:t>平台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7647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0EAE5896-2ADF-47BE-8953-D2CEE5CB56EC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069964226"/>
              </p:ext>
            </p:extLst>
          </p:nvPr>
        </p:nvGraphicFramePr>
        <p:xfrm>
          <a:off x="609600" y="812800"/>
          <a:ext cx="10833100" cy="47230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常见的计算思维方法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8A2DC78-FE4D-4FF0-9E67-83570F0CC9B1}"/>
              </a:ext>
            </a:extLst>
          </p:cNvPr>
          <p:cNvSpPr/>
          <p:nvPr/>
        </p:nvSpPr>
        <p:spPr>
          <a:xfrm>
            <a:off x="4287322" y="5535827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i="1" dirty="0"/>
              <a:t>企业的工资表处理</a:t>
            </a:r>
          </a:p>
        </p:txBody>
      </p:sp>
    </p:spTree>
    <p:extLst>
      <p:ext uri="{BB962C8B-B14F-4D97-AF65-F5344CB8AC3E}">
        <p14:creationId xmlns:p14="http://schemas.microsoft.com/office/powerpoint/2010/main" val="103218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>
            <a:extLst>
              <a:ext uri="{FF2B5EF4-FFF2-40B4-BE49-F238E27FC236}">
                <a16:creationId xmlns:a16="http://schemas.microsoft.com/office/drawing/2014/main" id="{EBEEEE0C-1AC0-4AE9-B24B-48F81DB59F7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510734981"/>
              </p:ext>
            </p:extLst>
          </p:nvPr>
        </p:nvGraphicFramePr>
        <p:xfrm>
          <a:off x="609600" y="729048"/>
          <a:ext cx="10931611" cy="2360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常见的计算思维方法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pic>
        <p:nvPicPr>
          <p:cNvPr id="16" name="Picture 6" descr="fig_05_02">
            <a:extLst>
              <a:ext uri="{FF2B5EF4-FFF2-40B4-BE49-F238E27FC236}">
                <a16:creationId xmlns:a16="http://schemas.microsoft.com/office/drawing/2014/main" id="{9AEBFA21-372B-48B6-85E1-4BDF0C6441D7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3557" y="3406419"/>
            <a:ext cx="2806335" cy="301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6" descr="fig_05_03">
            <a:extLst>
              <a:ext uri="{FF2B5EF4-FFF2-40B4-BE49-F238E27FC236}">
                <a16:creationId xmlns:a16="http://schemas.microsoft.com/office/drawing/2014/main" id="{E36FE607-3FF9-4342-A6F1-48B1EA9B0D51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8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72979" y="3428999"/>
            <a:ext cx="2598523" cy="301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3280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148E6DE-C118-4906-ABBF-76DE5CB44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sz="3200" b="1" dirty="0"/>
              <a:t>问题求解与思维方式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B5B1623-BD2E-4CC7-B108-55CFFEB4F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计算思维与数据思维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B9EBDB5-E1A2-422B-BA92-ECD9BEE97B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计算思维与数据思维实例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1898233-D830-4793-A0D9-672B61A87A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80735B8-1720-44B9-B306-9869D9C262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9753195D-52E8-4F57-931B-13DCE64816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0" name="Picture 1" descr="C:\Users\Administrator\Desktop\deep-web-06-1920x1080.jpg">
            <a:extLst>
              <a:ext uri="{FF2B5EF4-FFF2-40B4-BE49-F238E27FC236}">
                <a16:creationId xmlns:a16="http://schemas.microsoft.com/office/drawing/2014/main" id="{D806B1DB-DDEB-49BD-A9D1-CFB8179F969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910667" cy="6858000"/>
          </a:xfrm>
          <a:prstGeom prst="rect">
            <a:avLst/>
          </a:prstGeom>
          <a:noFill/>
        </p:spPr>
      </p:pic>
      <p:sp>
        <p:nvSpPr>
          <p:cNvPr id="6" name="标题 6">
            <a:extLst>
              <a:ext uri="{FF2B5EF4-FFF2-40B4-BE49-F238E27FC236}">
                <a16:creationId xmlns:a16="http://schemas.microsoft.com/office/drawing/2014/main" id="{67DFC683-6B40-9C7C-E74E-57CA4D41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3349958" cy="1025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 </a:t>
            </a:r>
            <a:r>
              <a:rPr lang="en-US" altLang="zh-CN" sz="2000" dirty="0">
                <a:solidFill>
                  <a:schemeClr val="bg1"/>
                </a:solidFill>
              </a:rPr>
              <a:t>2 </a:t>
            </a:r>
            <a:r>
              <a:rPr lang="zh-CN" altLang="en-US" sz="2000" dirty="0">
                <a:solidFill>
                  <a:schemeClr val="bg1"/>
                </a:solidFill>
              </a:rPr>
              <a:t>章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数据思维与问题求解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33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运用计算思维进行问题求解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7EDFB943-50B1-4FC9-9664-155AF4C6489A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78131986"/>
              </p:ext>
            </p:extLst>
          </p:nvPr>
        </p:nvGraphicFramePr>
        <p:xfrm>
          <a:off x="609600" y="812800"/>
          <a:ext cx="10833100" cy="4624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357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运用计算思维进行问题求解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211A1B5-1850-4CEA-908E-E2176E18218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799"/>
            <a:ext cx="10833100" cy="3450281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问题</a:t>
            </a:r>
            <a:r>
              <a:rPr lang="zh-CN" altLang="en-US" dirty="0"/>
              <a:t>：人、狼、羊、菜用一条只能同时载两位的小船渡河，“狼羊”、“羊菜”不能在无人在场时共处，当然只有人能驾船。</a:t>
            </a: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图模型</a:t>
            </a:r>
            <a:r>
              <a:rPr lang="zh-CN" altLang="en-US" dirty="0"/>
              <a:t>：顶点表示“原岸的状态”，两点之间有边当且仅当一次合理的渡河“操作”能够实现该状态的转变。</a:t>
            </a:r>
          </a:p>
          <a:p>
            <a:pPr>
              <a:spcBef>
                <a:spcPts val="300"/>
              </a:spcBef>
            </a:pPr>
            <a:r>
              <a:rPr lang="zh-CN" altLang="en-US" dirty="0"/>
              <a:t>起始状态是“人狼羊菜”，结束状态是“空”，“允许状态”可以有</a:t>
            </a:r>
            <a:r>
              <a:rPr lang="en-US" altLang="zh-CN" dirty="0"/>
              <a:t>10</a:t>
            </a:r>
            <a:r>
              <a:rPr lang="zh-CN" altLang="en-US" dirty="0"/>
              <a:t>个。</a:t>
            </a:r>
          </a:p>
          <a:p>
            <a:pPr>
              <a:spcBef>
                <a:spcPts val="300"/>
              </a:spcBef>
            </a:pPr>
            <a:r>
              <a:rPr lang="zh-CN" altLang="en-US" b="1" dirty="0">
                <a:solidFill>
                  <a:srgbClr val="FF0000"/>
                </a:solidFill>
              </a:rPr>
              <a:t>问题的解</a:t>
            </a:r>
            <a:r>
              <a:rPr lang="zh-CN" altLang="en-US" dirty="0"/>
              <a:t>：找到一条从起始状态到结束状态的尽可能短的通路。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0BD851F-0931-41D7-94A6-EA3ECAE5B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0764" y="4564500"/>
            <a:ext cx="2987824" cy="177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4DC84DC-A426-46E6-A72D-9E4EC095A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7936" y="4454744"/>
            <a:ext cx="2844914" cy="199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3535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运用计算思维进行问题求解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AC4F632C-7E54-468B-BA27-AD2B0A552683}"/>
              </a:ext>
            </a:extLst>
          </p:cNvPr>
          <p:cNvSpPr txBox="1">
            <a:spLocks/>
          </p:cNvSpPr>
          <p:nvPr/>
        </p:nvSpPr>
        <p:spPr>
          <a:xfrm>
            <a:off x="571500" y="1235317"/>
            <a:ext cx="4114800" cy="35318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b="0" i="0" kern="1200">
                <a:solidFill>
                  <a:schemeClr val="tx2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atinLnBrk="1">
              <a:spcBef>
                <a:spcPts val="3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农夫带羊过河</a:t>
            </a:r>
          </a:p>
          <a:p>
            <a:pPr latinLnBrk="1">
              <a:spcBef>
                <a:spcPts val="3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农夫返回</a:t>
            </a:r>
          </a:p>
          <a:p>
            <a:pPr latinLnBrk="1">
              <a:spcBef>
                <a:spcPts val="3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农夫带狼过河</a:t>
            </a:r>
          </a:p>
          <a:p>
            <a:pPr latinLnBrk="1">
              <a:spcBef>
                <a:spcPts val="3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农夫带羊返回</a:t>
            </a:r>
          </a:p>
          <a:p>
            <a:pPr latinLnBrk="1">
              <a:spcBef>
                <a:spcPts val="3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农夫带菜过河</a:t>
            </a:r>
          </a:p>
          <a:p>
            <a:pPr latinLnBrk="1">
              <a:spcBef>
                <a:spcPts val="3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农夫返回</a:t>
            </a:r>
          </a:p>
          <a:p>
            <a:pPr latinLnBrk="1">
              <a:spcBef>
                <a:spcPts val="3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农夫带羊过河</a:t>
            </a:r>
          </a:p>
          <a:p>
            <a:pPr latinLnBrk="1">
              <a:spcBef>
                <a:spcPts val="3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2928B9B-BCD8-428E-8068-7282342D32D3}"/>
              </a:ext>
            </a:extLst>
          </p:cNvPr>
          <p:cNvSpPr txBox="1">
            <a:spLocks/>
          </p:cNvSpPr>
          <p:nvPr/>
        </p:nvSpPr>
        <p:spPr>
          <a:xfrm>
            <a:off x="3752850" y="1235316"/>
            <a:ext cx="4114800" cy="35318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农夫带羊过河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农夫返回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农夫带菜过河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农夫带羊返回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农夫带狼过河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农夫返回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农夫带羊过河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518EC5E-670D-4C65-826A-5522281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9429" y="1492361"/>
            <a:ext cx="4311071" cy="301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3938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28456A-76CD-45DD-AEB9-C97B4420CA4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数据思维</a:t>
            </a:r>
            <a:r>
              <a:rPr lang="zh-CN" altLang="en-US" dirty="0"/>
              <a:t>是指获取数据、从数据中提取信息、论证结论可靠性等过程中表现出来的一种思维模式，对于人类提高认知起到巨大的作用，主要手段包括：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计算方法：</a:t>
            </a:r>
            <a:r>
              <a:rPr lang="zh-CN" altLang="en-US" dirty="0"/>
              <a:t>利用计算机和计算思维来进行数据的处理；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统计方法：</a:t>
            </a:r>
            <a:r>
              <a:rPr lang="zh-CN" altLang="en-US" dirty="0"/>
              <a:t>作为一种实证主义的方法，目的是从偶然性中发现必然性，对真理做出探究。</a:t>
            </a:r>
            <a:endParaRPr lang="en-US" altLang="zh-CN" dirty="0"/>
          </a:p>
          <a:p>
            <a:pPr lvl="2"/>
            <a:r>
              <a:rPr lang="zh-CN" altLang="en-US" sz="2000" dirty="0">
                <a:solidFill>
                  <a:srgbClr val="00B050"/>
                </a:solidFill>
              </a:rPr>
              <a:t>统计学</a:t>
            </a:r>
            <a:r>
              <a:rPr lang="zh-CN" altLang="en-US" sz="2000" dirty="0"/>
              <a:t>是检验理论与现实之间一致性的工作，</a:t>
            </a:r>
            <a:r>
              <a:rPr lang="zh-CN" altLang="en-US" sz="2000" dirty="0">
                <a:solidFill>
                  <a:srgbClr val="00B050"/>
                </a:solidFill>
              </a:rPr>
              <a:t>统计学家</a:t>
            </a:r>
            <a:r>
              <a:rPr lang="zh-CN" altLang="en-US" sz="2000" dirty="0"/>
              <a:t>设计收集数据的方法，提供数据特征的描述方法，并利用样本数据对总体特征做出估计、检验和预测。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什么是数据思维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0516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EA412CF-3063-429F-8E11-58C07E6C124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800"/>
            <a:ext cx="10833100" cy="146084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（例）行程设计：</a:t>
            </a:r>
            <a:r>
              <a:rPr lang="zh-CN" altLang="en-US" dirty="0"/>
              <a:t>任意给出旅行的起点和终点，如何给出一个行程建议，使得在某些指标上“最短”？</a:t>
            </a:r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什么是数据思维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pic>
        <p:nvPicPr>
          <p:cNvPr id="8" name="Picture 2" descr="æ¥çæºå¾å">
            <a:extLst>
              <a:ext uri="{FF2B5EF4-FFF2-40B4-BE49-F238E27FC236}">
                <a16:creationId xmlns:a16="http://schemas.microsoft.com/office/drawing/2014/main" id="{3F1EEF38-A3A5-403F-9AC6-1F55FA439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13451" y="2545492"/>
            <a:ext cx="5676697" cy="2371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D13B13-99CF-4555-93C6-95FF3786360E}"/>
                  </a:ext>
                </a:extLst>
              </p:cNvPr>
              <p:cNvSpPr/>
              <p:nvPr/>
            </p:nvSpPr>
            <p:spPr>
              <a:xfrm>
                <a:off x="2127563" y="5188619"/>
                <a:ext cx="424847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Dijkstra</a:t>
                </a:r>
                <a:r>
                  <a:rPr lang="zh-CN" altLang="zh-CN" sz="1600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算法或者动态规划算法来求解，算法复杂度为</a:t>
                </a:r>
                <a:r>
                  <a:rPr lang="en-US" altLang="zh-CN" sz="1600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O(n</a:t>
                </a:r>
                <a14:m>
                  <m:oMath xmlns:m="http://schemas.openxmlformats.org/officeDocument/2006/math">
                    <m:r>
                      <a:rPr lang="en-US" altLang="zh-CN" sz="1600" i="1" baseline="30000" dirty="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US" altLang="zh-CN" sz="1600" i="1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)</a:t>
                </a:r>
                <a:endParaRPr lang="zh-CN" altLang="en-US" sz="1600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2BD13B13-99CF-4555-93C6-95FF37863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563" y="5188619"/>
                <a:ext cx="4248472" cy="584775"/>
              </a:xfrm>
              <a:prstGeom prst="rect">
                <a:avLst/>
              </a:prstGeom>
              <a:blipFill>
                <a:blip r:embed="rId3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F107BDA-C930-437C-978F-BC21DE5BBD8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4673" y="2036115"/>
            <a:ext cx="3193876" cy="278577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2F62132-F53C-4799-92D7-CA7D9C6DCEDE}"/>
              </a:ext>
            </a:extLst>
          </p:cNvPr>
          <p:cNvSpPr/>
          <p:nvPr/>
        </p:nvSpPr>
        <p:spPr>
          <a:xfrm>
            <a:off x="7333699" y="4996878"/>
            <a:ext cx="36958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60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记录物理世界人们旅行的选择，构建数据模型，对最受欢迎的路线进行排序</a:t>
            </a:r>
          </a:p>
        </p:txBody>
      </p:sp>
    </p:spTree>
    <p:extLst>
      <p:ext uri="{BB962C8B-B14F-4D97-AF65-F5344CB8AC3E}">
        <p14:creationId xmlns:p14="http://schemas.microsoft.com/office/powerpoint/2010/main" val="32795052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E9042E9-DF53-4EB2-88BB-01E416591BD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数据思维</a:t>
            </a:r>
            <a:r>
              <a:rPr lang="zh-CN" altLang="en-US" dirty="0"/>
              <a:t>，这个概念虽然很早就有，但直到近几年，随着大数据技术的飞速发展，重新又回到了思维认识的高度。</a:t>
            </a:r>
          </a:p>
          <a:p>
            <a:r>
              <a:rPr lang="zh-CN" altLang="en-US" dirty="0"/>
              <a:t>实际上，数据思维一直是人类的一种思维方式之一，而且应该比科学思维形成得更早，也更朴实。</a:t>
            </a:r>
          </a:p>
          <a:p>
            <a:r>
              <a:rPr lang="zh-CN" altLang="en-US" dirty="0"/>
              <a:t>科学思维应该是在数据思维之上产生的，而且科学思维中也包括了数据思维，如一些基于统计的学科，其实就是数据思维的体现和应用。</a:t>
            </a:r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数据思维的历史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9960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E9042E9-DF53-4EB2-88BB-01E416591B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800"/>
            <a:ext cx="10833100" cy="4278184"/>
          </a:xfrm>
        </p:spPr>
        <p:txBody>
          <a:bodyPr>
            <a:normAutofit lnSpcReduction="10000"/>
          </a:bodyPr>
          <a:lstStyle/>
          <a:p>
            <a:pPr indent="-73025">
              <a:lnSpc>
                <a:spcPct val="110000"/>
              </a:lnSpc>
              <a:buNone/>
            </a:pPr>
            <a:r>
              <a:rPr lang="zh-CN" altLang="en-US" dirty="0"/>
              <a:t>“统计学不止是一种方法或技术，还含有</a:t>
            </a:r>
            <a:r>
              <a:rPr lang="zh-CN" altLang="en-US" dirty="0">
                <a:solidFill>
                  <a:srgbClr val="C00000"/>
                </a:solidFill>
              </a:rPr>
              <a:t>世界观</a:t>
            </a:r>
            <a:r>
              <a:rPr lang="zh-CN" altLang="en-US" dirty="0"/>
              <a:t>的成分，它是看待世界上万事万物的一种方法。我们常讲某事从统计观点看如何如何，指的就是这个意思。但统计思想也有一个发展过程。因此统计思想（或观点）的养成，不单需要学习一些具体的知识，还有能够从发展的眼光，把这些知识连缀成一个有机的、清晰的途径，获得一种历史的厚重感。”</a:t>
            </a:r>
            <a:endParaRPr lang="en-US" altLang="zh-CN" dirty="0"/>
          </a:p>
          <a:p>
            <a:pPr algn="r">
              <a:lnSpc>
                <a:spcPct val="110000"/>
              </a:lnSpc>
              <a:buNone/>
            </a:pPr>
            <a:r>
              <a:rPr lang="en-US" altLang="zh-CN" i="1" dirty="0"/>
              <a:t>——</a:t>
            </a:r>
            <a:r>
              <a:rPr lang="zh-CN" altLang="en-US" i="1" dirty="0"/>
              <a:t>陈希孺，</a:t>
            </a:r>
            <a:r>
              <a:rPr lang="en-US" altLang="zh-CN" i="1" dirty="0"/>
              <a:t>《</a:t>
            </a:r>
            <a:r>
              <a:rPr lang="zh-CN" altLang="en-US" i="1" dirty="0"/>
              <a:t>数理统计学简史</a:t>
            </a:r>
            <a:r>
              <a:rPr lang="en-US" altLang="zh-CN" i="1" dirty="0"/>
              <a:t>》</a:t>
            </a:r>
            <a:endParaRPr lang="zh-CN" altLang="en-US" i="1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数据思维与统计学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A82032-F3FE-4882-8404-633F921AF358}"/>
              </a:ext>
            </a:extLst>
          </p:cNvPr>
          <p:cNvSpPr/>
          <p:nvPr/>
        </p:nvSpPr>
        <p:spPr>
          <a:xfrm>
            <a:off x="865211" y="5032032"/>
            <a:ext cx="10461578" cy="476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B050"/>
                </a:solidFill>
                <a:latin typeface="黑体" pitchFamily="49" charset="-122"/>
                <a:ea typeface="黑体" pitchFamily="49" charset="-122"/>
              </a:rPr>
              <a:t>统计思维，就是用统计学的世界观去构建框架，然后去解释这个世界。</a:t>
            </a:r>
          </a:p>
        </p:txBody>
      </p:sp>
    </p:spTree>
    <p:extLst>
      <p:ext uri="{BB962C8B-B14F-4D97-AF65-F5344CB8AC3E}">
        <p14:creationId xmlns:p14="http://schemas.microsoft.com/office/powerpoint/2010/main" val="214616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BE9042E9-DF53-4EB2-88BB-01E416591B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800"/>
            <a:ext cx="10833100" cy="471067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计算环境的三大变革：</a:t>
            </a:r>
            <a:endParaRPr lang="en-US" altLang="zh-CN" sz="2400" dirty="0"/>
          </a:p>
          <a:p>
            <a:pPr lvl="1"/>
            <a:r>
              <a:rPr lang="zh-CN" altLang="en-US" sz="2000" dirty="0"/>
              <a:t>海量数据资源 </a:t>
            </a:r>
            <a:r>
              <a:rPr lang="en-US" altLang="zh-CN" sz="2000" dirty="0"/>
              <a:t>–</a:t>
            </a:r>
            <a:r>
              <a:rPr lang="zh-CN" altLang="en-US" sz="2000" dirty="0"/>
              <a:t> 无尽的宝藏</a:t>
            </a:r>
            <a:endParaRPr lang="en-US" altLang="zh-CN" sz="2000" dirty="0"/>
          </a:p>
          <a:p>
            <a:pPr lvl="1"/>
            <a:r>
              <a:rPr lang="zh-CN" altLang="en-US" sz="2000" dirty="0"/>
              <a:t>拓展的无线网络 </a:t>
            </a:r>
            <a:r>
              <a:rPr lang="en-US" altLang="zh-CN" sz="2000" dirty="0"/>
              <a:t>–</a:t>
            </a:r>
            <a:r>
              <a:rPr lang="zh-CN" altLang="en-US" sz="2000" dirty="0"/>
              <a:t> 无限的舞台</a:t>
            </a:r>
            <a:endParaRPr lang="en-US" altLang="zh-CN" sz="2000" dirty="0"/>
          </a:p>
          <a:p>
            <a:pPr lvl="1"/>
            <a:r>
              <a:rPr lang="zh-CN" altLang="en-US" sz="2000" dirty="0"/>
              <a:t>智能化的设计与生产能力 </a:t>
            </a:r>
            <a:r>
              <a:rPr lang="en-US" altLang="zh-CN" sz="2000" dirty="0"/>
              <a:t>–</a:t>
            </a:r>
            <a:r>
              <a:rPr lang="zh-CN" altLang="en-US" sz="2000" dirty="0"/>
              <a:t> 无边的法力</a:t>
            </a:r>
            <a:endParaRPr lang="en-US" altLang="zh-CN" sz="2400" dirty="0"/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zh-CN" altLang="en-US" sz="2400" dirty="0"/>
              <a:t>不管你是从事那个领域的工作，数据爆炸和计算环境的革命为你提供了无限的创新机遇，就靠数据思维来发现了。</a:t>
            </a:r>
            <a:endParaRPr lang="en-US" altLang="zh-CN" sz="2400" dirty="0"/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数据 </a:t>
            </a:r>
            <a:r>
              <a:rPr lang="en-US" altLang="zh-CN" sz="2400" dirty="0">
                <a:solidFill>
                  <a:srgbClr val="C00000"/>
                </a:solidFill>
              </a:rPr>
              <a:t>+ </a:t>
            </a:r>
            <a:r>
              <a:rPr lang="zh-CN" altLang="en-US" sz="2400" dirty="0">
                <a:solidFill>
                  <a:srgbClr val="C00000"/>
                </a:solidFill>
              </a:rPr>
              <a:t>数据思维 </a:t>
            </a:r>
            <a:r>
              <a:rPr lang="en-US" altLang="zh-CN" sz="2400" dirty="0">
                <a:solidFill>
                  <a:srgbClr val="C00000"/>
                </a:solidFill>
              </a:rPr>
              <a:t>+ </a:t>
            </a:r>
            <a:r>
              <a:rPr lang="zh-CN" altLang="en-US" sz="2400" dirty="0">
                <a:solidFill>
                  <a:srgbClr val="C00000"/>
                </a:solidFill>
              </a:rPr>
              <a:t>计算环境 </a:t>
            </a:r>
            <a:r>
              <a:rPr lang="en-US" altLang="zh-CN" sz="2400" dirty="0">
                <a:solidFill>
                  <a:srgbClr val="C00000"/>
                </a:solidFill>
              </a:rPr>
              <a:t>= </a:t>
            </a:r>
            <a:r>
              <a:rPr lang="zh-CN" altLang="en-US" sz="2400" dirty="0">
                <a:solidFill>
                  <a:srgbClr val="C00000"/>
                </a:solidFill>
              </a:rPr>
              <a:t>无限的可能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algn="r">
              <a:lnSpc>
                <a:spcPct val="110000"/>
              </a:lnSpc>
              <a:buNone/>
            </a:pPr>
            <a:endParaRPr lang="zh-CN" altLang="en-US" i="1" dirty="0"/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数据思维与计算环境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45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数据思维与计算环境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9FF3F7-53DC-4CBA-9626-65E35FC24C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800"/>
            <a:ext cx="10833100" cy="632941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dirty="0"/>
              <a:t>搜索引擎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DCF2A063-7DD7-4C37-92AD-FE12A0781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2031" y="2507482"/>
            <a:ext cx="8627937" cy="2889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39303814-6F75-4A72-A942-616ECE52C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77189" y="1712836"/>
            <a:ext cx="8424936" cy="68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359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数据思维与计算环境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9FF3F7-53DC-4CBA-9626-65E35FC24C2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800"/>
            <a:ext cx="10833100" cy="6329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推荐系统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38AF4A7-D9A3-483D-88A8-B52E476E9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9404" y="1518412"/>
            <a:ext cx="6993192" cy="38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10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394025C-7781-4C9C-BB31-4D48820E58D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800"/>
            <a:ext cx="6630649" cy="5633382"/>
          </a:xfrm>
        </p:spPr>
        <p:txBody>
          <a:bodyPr>
            <a:normAutofit fontScale="85000" lnSpcReduction="20000"/>
          </a:bodyPr>
          <a:lstStyle/>
          <a:p>
            <a:r>
              <a:rPr lang="zh-CN" altLang="zh-CN" dirty="0">
                <a:solidFill>
                  <a:srgbClr val="C00000"/>
                </a:solidFill>
              </a:rPr>
              <a:t>思维方式</a:t>
            </a:r>
            <a:r>
              <a:rPr lang="zh-CN" altLang="zh-CN" dirty="0"/>
              <a:t>是人们大脑活动的内在程式，它对人们的言行起决定性作用。</a:t>
            </a:r>
            <a:endParaRPr lang="en-US" altLang="zh-CN" dirty="0"/>
          </a:p>
          <a:p>
            <a:r>
              <a:rPr lang="zh-CN" altLang="en-US" dirty="0"/>
              <a:t>思维方式决定行为结果，如果我们想在未来的学习工作上有所突破，一定要先在思维方式上有所提高。</a:t>
            </a:r>
            <a:endParaRPr lang="en-US" altLang="zh-CN" dirty="0"/>
          </a:p>
          <a:p>
            <a:r>
              <a:rPr lang="zh-CN" altLang="en-US" dirty="0"/>
              <a:t>思维方式决定了一个人的创新能力。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早在</a:t>
            </a:r>
            <a:r>
              <a:rPr lang="en-US" altLang="zh-CN" dirty="0"/>
              <a:t>1972</a:t>
            </a:r>
            <a:r>
              <a:rPr lang="zh-CN" altLang="en-US" dirty="0"/>
              <a:t>年，图灵奖得主</a:t>
            </a:r>
            <a:r>
              <a:rPr lang="en-US" altLang="zh-CN" dirty="0" err="1"/>
              <a:t>Edsger</a:t>
            </a:r>
            <a:r>
              <a:rPr lang="en-US" altLang="zh-CN" dirty="0"/>
              <a:t> Dijkstra</a:t>
            </a:r>
            <a:r>
              <a:rPr lang="zh-CN" altLang="en-US" dirty="0"/>
              <a:t>就曾说：“我们所使用的工具影响着我们的思维方式和思维习惯，从而也深刻地影响着我们的思维能力”，这就是著名的“工具影响思维”的论点。</a:t>
            </a:r>
          </a:p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思维方式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问题求解与思维方式</a:t>
            </a:r>
            <a:endParaRPr lang="zh-CN" altLang="en-US" dirty="0"/>
          </a:p>
        </p:txBody>
      </p:sp>
      <p:pic>
        <p:nvPicPr>
          <p:cNvPr id="6" name="Picture 1" descr="E:\000 2016年度教学活动\000 微信公众号-嘉数汇\图片\2016\11-10\cover.jpg">
            <a:extLst>
              <a:ext uri="{FF2B5EF4-FFF2-40B4-BE49-F238E27FC236}">
                <a16:creationId xmlns:a16="http://schemas.microsoft.com/office/drawing/2014/main" id="{6944E956-5DB3-4923-9523-DBF602E26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95205" y="265812"/>
            <a:ext cx="3461949" cy="2418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06F9492-1C33-4E33-8298-4CF18A0A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29841" y="3136882"/>
            <a:ext cx="1730728" cy="1722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812C38FF-AC75-49CF-95F2-45D3EF1C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3387" y="3998109"/>
            <a:ext cx="1901139" cy="1267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161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148E6DE-C118-4906-ABBF-76DE5CB44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问题求解与思维方式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B5B1623-BD2E-4CC7-B108-55CFFEB4F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计算思维与数据思维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B9EBDB5-E1A2-422B-BA92-ECD9BEE97B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计算思维与数据思维实例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1898233-D830-4793-A0D9-672B61A87A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80735B8-1720-44B9-B306-9869D9C262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9753195D-52E8-4F57-931B-13DCE64816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0" name="Picture 1" descr="C:\Users\Administrator\Desktop\deep-web-06-1920x1080.jpg">
            <a:extLst>
              <a:ext uri="{FF2B5EF4-FFF2-40B4-BE49-F238E27FC236}">
                <a16:creationId xmlns:a16="http://schemas.microsoft.com/office/drawing/2014/main" id="{D806B1DB-DDEB-49BD-A9D1-CFB8179F969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910667" cy="6858000"/>
          </a:xfrm>
          <a:prstGeom prst="rect">
            <a:avLst/>
          </a:prstGeom>
          <a:noFill/>
        </p:spPr>
      </p:pic>
      <p:sp>
        <p:nvSpPr>
          <p:cNvPr id="6" name="标题 6">
            <a:extLst>
              <a:ext uri="{FF2B5EF4-FFF2-40B4-BE49-F238E27FC236}">
                <a16:creationId xmlns:a16="http://schemas.microsoft.com/office/drawing/2014/main" id="{67DFC683-6B40-9C7C-E74E-57CA4D41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3349958" cy="1025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 </a:t>
            </a:r>
            <a:r>
              <a:rPr lang="en-US" altLang="zh-CN" sz="2000" dirty="0">
                <a:solidFill>
                  <a:schemeClr val="bg1"/>
                </a:solidFill>
              </a:rPr>
              <a:t>2 </a:t>
            </a:r>
            <a:r>
              <a:rPr lang="zh-CN" altLang="en-US" sz="2000" dirty="0">
                <a:solidFill>
                  <a:schemeClr val="bg1"/>
                </a:solidFill>
              </a:rPr>
              <a:t>章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数据思维与问题求解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8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01692887-9E1B-4781-9E97-C830886E4D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sz="2800" dirty="0"/>
              <a:t>从前有座山，山里有座庙，庙里有个老和尚，正在给小和尚讲故事呢！故事是这样的：从前有座山，山里有座庙，庙里有个老和尚，正在给小和尚讲故事呢！故事是这样的：从前有座山，</a:t>
            </a:r>
            <a:r>
              <a:rPr lang="en-US" altLang="zh-CN" sz="2800" dirty="0"/>
              <a:t>……</a:t>
            </a:r>
          </a:p>
          <a:p>
            <a:endParaRPr lang="en-US" altLang="zh-CN" sz="2800" dirty="0"/>
          </a:p>
          <a:p>
            <a:r>
              <a:rPr lang="zh-CN" altLang="en-US" sz="2800" dirty="0"/>
              <a:t>递归（</a:t>
            </a:r>
            <a:r>
              <a:rPr lang="en-US" altLang="zh-CN" sz="2800" dirty="0"/>
              <a:t>Recursion</a:t>
            </a:r>
            <a:r>
              <a:rPr lang="zh-CN" altLang="en-US" sz="2800" dirty="0"/>
              <a:t>）是指在函数的定义中使用函数自身的方法。递归一词还较常用于描述以自相似方法重复事物的过程。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C7F4400-D160-46A9-A61C-ABFBAC5776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2.3  </a:t>
            </a:r>
            <a:r>
              <a:rPr lang="zh-CN" altLang="en-US"/>
              <a:t>计算思维与数据思维实例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849053-35A3-4247-8537-554F9F1D5D1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22223" y="4534834"/>
            <a:ext cx="4061254" cy="1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99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C7F4400-D160-46A9-A61C-ABFBAC5776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递归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2.3  </a:t>
            </a:r>
            <a:r>
              <a:rPr lang="zh-CN" altLang="en-US"/>
              <a:t>计算思维与数据思维实例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31692F-5DDC-4F07-9830-18F65FA76A2B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609600" y="812800"/>
                <a:ext cx="10833100" cy="2616200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斐波那契（</a:t>
                </a:r>
                <a:r>
                  <a:rPr lang="en-US" altLang="zh-CN" dirty="0"/>
                  <a:t>Fibonacci</a:t>
                </a:r>
                <a:r>
                  <a:rPr lang="zh-CN" altLang="en-US" dirty="0"/>
                  <a:t>）数列：</a:t>
                </a:r>
                <a:r>
                  <a:rPr lang="en-US" altLang="zh-CN" dirty="0"/>
                  <a:t>[0,1,1,2,3,5,8,…]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31692F-5DDC-4F07-9830-18F65FA76A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609600" y="812800"/>
                <a:ext cx="10833100" cy="2616200"/>
              </a:xfrm>
              <a:blipFill>
                <a:blip r:embed="rId2"/>
                <a:stretch>
                  <a:fillRect l="-1125" t="-2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6288ABB-0D3E-4CD6-A166-F4721600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80" y="3718252"/>
            <a:ext cx="6465153" cy="194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0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C7F4400-D160-46A9-A61C-ABFBAC5776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分治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2.3  </a:t>
            </a:r>
            <a:r>
              <a:rPr lang="zh-CN" altLang="en-US"/>
              <a:t>计算思维与数据思维实例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0B611-5701-4DB1-8C33-4E3B4942D5F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分治（</a:t>
            </a:r>
            <a:r>
              <a:rPr lang="en-US" altLang="zh-CN" dirty="0"/>
              <a:t>Divide-and-Conquer</a:t>
            </a:r>
            <a:r>
              <a:rPr lang="zh-CN" altLang="en-US" dirty="0"/>
              <a:t>）就是“分而治之”的意思，也就是说将一个复杂的大问题划分为若干相同或相似的、且相互独立的小问题，再把小问题继续划分为更小的问题，不断重复这个过程，直到“最小”的问题可以被直接地求解出来，然后将这些小问题的解层层合并，最终计算出原问题的解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01760-BC1D-401C-828C-635514B05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01" y="4030643"/>
            <a:ext cx="4025899" cy="24155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5717950-4B6F-4755-9163-06CC3304589A}"/>
              </a:ext>
            </a:extLst>
          </p:cNvPr>
          <p:cNvSpPr txBox="1"/>
          <p:nvPr/>
        </p:nvSpPr>
        <p:spPr>
          <a:xfrm>
            <a:off x="4251836" y="62615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/>
              <a:t>归并排序法</a:t>
            </a:r>
          </a:p>
        </p:txBody>
      </p:sp>
    </p:spTree>
    <p:extLst>
      <p:ext uri="{BB962C8B-B14F-4D97-AF65-F5344CB8AC3E}">
        <p14:creationId xmlns:p14="http://schemas.microsoft.com/office/powerpoint/2010/main" val="2310097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C7F4400-D160-46A9-A61C-ABFBAC5776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计算思维小结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2.3  </a:t>
            </a:r>
            <a:r>
              <a:rPr lang="zh-CN" altLang="en-US"/>
              <a:t>计算思维与数据思维实例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0B611-5701-4DB1-8C33-4E3B4942D5F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上面实例的精妙有趣之处，就是它对于“算法”的研究，解决同一个问题可以设计出各种不同的算法，不是获得解就结束了，而是要进一步分析不同算法之间对程序执行效率的影响，然后选择最好的算法。</a:t>
            </a:r>
            <a:endParaRPr lang="en-US" altLang="zh-CN" dirty="0"/>
          </a:p>
          <a:p>
            <a:r>
              <a:rPr lang="zh-CN" altLang="en-US" dirty="0"/>
              <a:t>“设计”就是算法研究中的最重要的问题，针对一个问题，设计出高效的算法，而不单单是解决给定的一个问题。</a:t>
            </a:r>
            <a:endParaRPr lang="en-US" altLang="zh-CN" dirty="0"/>
          </a:p>
          <a:p>
            <a:r>
              <a:rPr lang="zh-CN" altLang="en-US" dirty="0"/>
              <a:t>这就是计算之美！</a:t>
            </a:r>
          </a:p>
        </p:txBody>
      </p:sp>
    </p:spTree>
    <p:extLst>
      <p:ext uri="{BB962C8B-B14F-4D97-AF65-F5344CB8AC3E}">
        <p14:creationId xmlns:p14="http://schemas.microsoft.com/office/powerpoint/2010/main" val="3944116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2.3  </a:t>
            </a:r>
            <a:r>
              <a:rPr lang="zh-CN" altLang="en-US"/>
              <a:t>计算思维与数据思维实例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7F153-9A8B-42F8-92B1-9E7C51C9E9B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800"/>
            <a:ext cx="10833100" cy="63294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从编程的角度来看，机器学习是一种能自动生成程序的特殊程序。</a:t>
            </a:r>
          </a:p>
          <a:p>
            <a:endParaRPr lang="zh-CN" altLang="en-US" sz="2800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0C2059A-1019-44B2-8F6F-A09DF5A64D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机器学习方法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48907A7-1D43-42E5-8F76-63484B9FD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846723"/>
            <a:ext cx="5295701" cy="3817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1AE2C5AC-20F4-47BD-84E9-CCCBE4417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2056" y="1898238"/>
            <a:ext cx="1808696" cy="317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90AFFC76-BAEA-4132-BB6E-1F91A1A12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48044" y="1634453"/>
            <a:ext cx="3528392" cy="384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785239F-8BA4-4879-A9CF-C92276DBA8B0}"/>
              </a:ext>
            </a:extLst>
          </p:cNvPr>
          <p:cNvCxnSpPr>
            <a:cxnSpLocks/>
          </p:cNvCxnSpPr>
          <p:nvPr/>
        </p:nvCxnSpPr>
        <p:spPr>
          <a:xfrm flipV="1">
            <a:off x="6002056" y="1445741"/>
            <a:ext cx="0" cy="4312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975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2.3  </a:t>
            </a:r>
            <a:r>
              <a:rPr lang="zh-CN" altLang="en-US"/>
              <a:t>计算思维与数据思维实例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F0C2059A-1019-44B2-8F6F-A09DF5A64D7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机器学习方法</a:t>
            </a:r>
          </a:p>
        </p:txBody>
      </p:sp>
      <p:sp>
        <p:nvSpPr>
          <p:cNvPr id="35" name="TextBox 4">
            <a:extLst>
              <a:ext uri="{FF2B5EF4-FFF2-40B4-BE49-F238E27FC236}">
                <a16:creationId xmlns:a16="http://schemas.microsoft.com/office/drawing/2014/main" id="{65E95973-1417-4D85-BFF0-BE8C33E02097}"/>
              </a:ext>
            </a:extLst>
          </p:cNvPr>
          <p:cNvSpPr txBox="1"/>
          <p:nvPr/>
        </p:nvSpPr>
        <p:spPr>
          <a:xfrm>
            <a:off x="4829957" y="3278909"/>
            <a:ext cx="1415772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  <a:ea typeface="黑体" pitchFamily="49" charset="-122"/>
              </a:rPr>
              <a:t>算法模型</a:t>
            </a:r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E169059-E2E8-4CF0-8AB7-98B2466AE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5939" y="4585514"/>
            <a:ext cx="1183159" cy="883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33CC5C71-758B-41A4-AF24-DB5410E3C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32641" y="4575381"/>
            <a:ext cx="1021180" cy="9436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" name="Picture 5">
            <a:extLst>
              <a:ext uri="{FF2B5EF4-FFF2-40B4-BE49-F238E27FC236}">
                <a16:creationId xmlns:a16="http://schemas.microsoft.com/office/drawing/2014/main" id="{2CCD863A-4AFB-4258-946E-550E53E2A2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96349" y="4571389"/>
            <a:ext cx="1412566" cy="95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" name="Picture 6">
            <a:extLst>
              <a:ext uri="{FF2B5EF4-FFF2-40B4-BE49-F238E27FC236}">
                <a16:creationId xmlns:a16="http://schemas.microsoft.com/office/drawing/2014/main" id="{FF57BCA3-9A71-4DBD-A218-6923F36E0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2458" y="4589194"/>
            <a:ext cx="1391265" cy="898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" name="Picture 8">
            <a:extLst>
              <a:ext uri="{FF2B5EF4-FFF2-40B4-BE49-F238E27FC236}">
                <a16:creationId xmlns:a16="http://schemas.microsoft.com/office/drawing/2014/main" id="{A4B6103A-BCA9-4E36-A465-E84A4FD41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2531" y="4575381"/>
            <a:ext cx="1149660" cy="8932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798FD793-4A9F-4B8F-BD73-7C69559E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50999" y="4589194"/>
            <a:ext cx="1167286" cy="898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" name="TextBox 19">
            <a:extLst>
              <a:ext uri="{FF2B5EF4-FFF2-40B4-BE49-F238E27FC236}">
                <a16:creationId xmlns:a16="http://schemas.microsoft.com/office/drawing/2014/main" id="{16301C86-00D4-4FFA-93DC-F2913B706DBD}"/>
              </a:ext>
            </a:extLst>
          </p:cNvPr>
          <p:cNvSpPr txBox="1"/>
          <p:nvPr/>
        </p:nvSpPr>
        <p:spPr>
          <a:xfrm>
            <a:off x="6944783" y="3329867"/>
            <a:ext cx="800219" cy="46166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  <a:ea typeface="黑体" pitchFamily="49" charset="-122"/>
              </a:rPr>
              <a:t>数据</a:t>
            </a:r>
            <a:endParaRPr lang="en-US" altLang="zh-CN" sz="2400" dirty="0">
              <a:latin typeface="+mj-lt"/>
              <a:ea typeface="黑体" pitchFamily="49" charset="-122"/>
            </a:endParaRPr>
          </a:p>
        </p:txBody>
      </p:sp>
      <p:sp>
        <p:nvSpPr>
          <p:cNvPr id="43" name="右箭头 20">
            <a:extLst>
              <a:ext uri="{FF2B5EF4-FFF2-40B4-BE49-F238E27FC236}">
                <a16:creationId xmlns:a16="http://schemas.microsoft.com/office/drawing/2014/main" id="{D6DF3C40-CDF1-4ED1-9D14-148F6DE3BA0F}"/>
              </a:ext>
            </a:extLst>
          </p:cNvPr>
          <p:cNvSpPr/>
          <p:nvPr/>
        </p:nvSpPr>
        <p:spPr>
          <a:xfrm rot="16200000">
            <a:off x="5294929" y="3902302"/>
            <a:ext cx="420173" cy="3600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4A1B2C-FCA6-4923-A89F-D01B3B822221}"/>
              </a:ext>
            </a:extLst>
          </p:cNvPr>
          <p:cNvCxnSpPr>
            <a:cxnSpLocks/>
          </p:cNvCxnSpPr>
          <p:nvPr/>
        </p:nvCxnSpPr>
        <p:spPr>
          <a:xfrm>
            <a:off x="321276" y="4181460"/>
            <a:ext cx="1170184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F2EEC224-4E21-4D7C-9F95-92EDE9B8A921}"/>
              </a:ext>
            </a:extLst>
          </p:cNvPr>
          <p:cNvCxnSpPr/>
          <p:nvPr/>
        </p:nvCxnSpPr>
        <p:spPr>
          <a:xfrm flipH="1">
            <a:off x="6379408" y="3528466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右箭头 27">
            <a:extLst>
              <a:ext uri="{FF2B5EF4-FFF2-40B4-BE49-F238E27FC236}">
                <a16:creationId xmlns:a16="http://schemas.microsoft.com/office/drawing/2014/main" id="{E9EAAF81-B691-4297-88C5-6E19FA43D622}"/>
              </a:ext>
            </a:extLst>
          </p:cNvPr>
          <p:cNvSpPr/>
          <p:nvPr/>
        </p:nvSpPr>
        <p:spPr>
          <a:xfrm rot="16200000">
            <a:off x="7143987" y="3902003"/>
            <a:ext cx="420173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29">
            <a:extLst>
              <a:ext uri="{FF2B5EF4-FFF2-40B4-BE49-F238E27FC236}">
                <a16:creationId xmlns:a16="http://schemas.microsoft.com/office/drawing/2014/main" id="{70736E9B-C23F-46A4-8259-26006695914E}"/>
              </a:ext>
            </a:extLst>
          </p:cNvPr>
          <p:cNvSpPr txBox="1"/>
          <p:nvPr/>
        </p:nvSpPr>
        <p:spPr>
          <a:xfrm>
            <a:off x="3357630" y="3315742"/>
            <a:ext cx="80022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  <a:ea typeface="黑体" pitchFamily="49" charset="-122"/>
              </a:rPr>
              <a:t>经验</a:t>
            </a:r>
            <a:endParaRPr lang="en-US" altLang="zh-CN" sz="2400" dirty="0">
              <a:latin typeface="+mj-lt"/>
              <a:ea typeface="黑体" pitchFamily="49" charset="-122"/>
            </a:endParaRPr>
          </a:p>
        </p:txBody>
      </p:sp>
      <p:sp>
        <p:nvSpPr>
          <p:cNvPr id="48" name="右箭头 30">
            <a:extLst>
              <a:ext uri="{FF2B5EF4-FFF2-40B4-BE49-F238E27FC236}">
                <a16:creationId xmlns:a16="http://schemas.microsoft.com/office/drawing/2014/main" id="{C09DDE05-2F62-4315-9D87-B371E9F711FE}"/>
              </a:ext>
            </a:extLst>
          </p:cNvPr>
          <p:cNvSpPr/>
          <p:nvPr/>
        </p:nvSpPr>
        <p:spPr>
          <a:xfrm rot="16200000">
            <a:off x="3555162" y="3913578"/>
            <a:ext cx="420173" cy="3600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8A621486-0142-40AA-94EA-09F95B97893D}"/>
              </a:ext>
            </a:extLst>
          </p:cNvPr>
          <p:cNvCxnSpPr/>
          <p:nvPr/>
        </p:nvCxnSpPr>
        <p:spPr>
          <a:xfrm>
            <a:off x="4270584" y="3517633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TextBox 35">
            <a:extLst>
              <a:ext uri="{FF2B5EF4-FFF2-40B4-BE49-F238E27FC236}">
                <a16:creationId xmlns:a16="http://schemas.microsoft.com/office/drawing/2014/main" id="{F194DF85-3965-4652-8F9F-CBE682EF0AEC}"/>
              </a:ext>
            </a:extLst>
          </p:cNvPr>
          <p:cNvSpPr txBox="1"/>
          <p:nvPr/>
        </p:nvSpPr>
        <p:spPr>
          <a:xfrm>
            <a:off x="3533340" y="1653821"/>
            <a:ext cx="1723549" cy="83099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  <a:ea typeface="黑体" pitchFamily="49" charset="-122"/>
              </a:rPr>
              <a:t>经验驱动的</a:t>
            </a:r>
            <a:endParaRPr lang="en-US" altLang="zh-CN" sz="2400" dirty="0">
              <a:latin typeface="+mj-lt"/>
              <a:ea typeface="黑体" pitchFamily="49" charset="-122"/>
            </a:endParaRPr>
          </a:p>
          <a:p>
            <a:pPr algn="ctr"/>
            <a:r>
              <a:rPr lang="zh-CN" altLang="en-US" sz="2400" dirty="0">
                <a:latin typeface="+mj-lt"/>
                <a:ea typeface="黑体" pitchFamily="49" charset="-122"/>
              </a:rPr>
              <a:t>算法模型</a:t>
            </a:r>
          </a:p>
        </p:txBody>
      </p:sp>
      <p:sp>
        <p:nvSpPr>
          <p:cNvPr id="51" name="TextBox 36">
            <a:extLst>
              <a:ext uri="{FF2B5EF4-FFF2-40B4-BE49-F238E27FC236}">
                <a16:creationId xmlns:a16="http://schemas.microsoft.com/office/drawing/2014/main" id="{63179869-C054-43BC-AA13-95D8D6999C1C}"/>
              </a:ext>
            </a:extLst>
          </p:cNvPr>
          <p:cNvSpPr txBox="1"/>
          <p:nvPr/>
        </p:nvSpPr>
        <p:spPr>
          <a:xfrm>
            <a:off x="5832953" y="1653821"/>
            <a:ext cx="1723549" cy="83099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latin typeface="+mj-lt"/>
                <a:ea typeface="黑体" pitchFamily="49" charset="-122"/>
              </a:rPr>
              <a:t>数据驱动的</a:t>
            </a:r>
            <a:endParaRPr lang="en-US" altLang="zh-CN" sz="2400" dirty="0">
              <a:latin typeface="+mj-lt"/>
              <a:ea typeface="黑体" pitchFamily="49" charset="-122"/>
            </a:endParaRPr>
          </a:p>
          <a:p>
            <a:pPr algn="ctr"/>
            <a:r>
              <a:rPr lang="zh-CN" altLang="en-US" sz="2400" dirty="0">
                <a:latin typeface="+mj-lt"/>
                <a:ea typeface="黑体" pitchFamily="49" charset="-122"/>
              </a:rPr>
              <a:t>算法模型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45BB994-7BE7-4A9F-9C70-1928E9DEC373}"/>
              </a:ext>
            </a:extLst>
          </p:cNvPr>
          <p:cNvCxnSpPr>
            <a:stCxn id="35" idx="0"/>
            <a:endCxn id="50" idx="2"/>
          </p:cNvCxnSpPr>
          <p:nvPr/>
        </p:nvCxnSpPr>
        <p:spPr>
          <a:xfrm flipH="1" flipV="1">
            <a:off x="4395115" y="2484818"/>
            <a:ext cx="1142728" cy="7940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10E919F0-70E0-4282-82BE-B8146171112E}"/>
              </a:ext>
            </a:extLst>
          </p:cNvPr>
          <p:cNvCxnSpPr>
            <a:stCxn id="35" idx="0"/>
            <a:endCxn id="51" idx="2"/>
          </p:cNvCxnSpPr>
          <p:nvPr/>
        </p:nvCxnSpPr>
        <p:spPr>
          <a:xfrm flipV="1">
            <a:off x="5537843" y="2484818"/>
            <a:ext cx="1156885" cy="7940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4" name="Picture 5">
            <a:extLst>
              <a:ext uri="{FF2B5EF4-FFF2-40B4-BE49-F238E27FC236}">
                <a16:creationId xmlns:a16="http://schemas.microsoft.com/office/drawing/2014/main" id="{D0C29909-7113-4734-9602-E3FAC682B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40353" y="823082"/>
            <a:ext cx="1723548" cy="3021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5" name="Picture 6">
            <a:extLst>
              <a:ext uri="{FF2B5EF4-FFF2-40B4-BE49-F238E27FC236}">
                <a16:creationId xmlns:a16="http://schemas.microsoft.com/office/drawing/2014/main" id="{8244DA97-C84B-46FC-A026-73EDFD2C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17284" y="764261"/>
            <a:ext cx="3055516" cy="3326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6308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C7F4400-D160-46A9-A61C-ABFBAC5776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数据思维小结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2.3  </a:t>
            </a:r>
            <a:r>
              <a:rPr lang="zh-CN" altLang="en-US"/>
              <a:t>计算思维与数据思维实例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F0B611-5701-4DB1-8C33-4E3B4942D5F1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上面实例的精妙有趣之处，就是在于以数据为中心或数据驱动的问题求解过程，传统算法无法或很难解决的问题，通过引入相关数据，往往就变得迎刃而解了。</a:t>
            </a:r>
          </a:p>
          <a:p>
            <a:r>
              <a:rPr lang="zh-CN" altLang="en-US" dirty="0"/>
              <a:t>这类问题除了需要考虑高效的算法之外，还要生产或采集到与之相关的关键数据，才能保证问题的高质量求解；</a:t>
            </a:r>
          </a:p>
          <a:p>
            <a:r>
              <a:rPr lang="zh-CN" altLang="en-US" dirty="0"/>
              <a:t>这就是计算与数据之美！</a:t>
            </a:r>
          </a:p>
        </p:txBody>
      </p:sp>
    </p:spTree>
    <p:extLst>
      <p:ext uri="{BB962C8B-B14F-4D97-AF65-F5344CB8AC3E}">
        <p14:creationId xmlns:p14="http://schemas.microsoft.com/office/powerpoint/2010/main" val="3613289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C7F4400-D160-46A9-A61C-ABFBAC5776B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2.3  </a:t>
            </a:r>
            <a:r>
              <a:rPr lang="zh-CN" altLang="en-US"/>
              <a:t>计算思维与数据思维实例</a:t>
            </a:r>
            <a:endParaRPr lang="zh-CN" altLang="en-US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4017F77-0160-4849-A5A0-5CE7DA5EF5CC}"/>
              </a:ext>
            </a:extLst>
          </p:cNvPr>
          <p:cNvSpPr txBox="1"/>
          <p:nvPr/>
        </p:nvSpPr>
        <p:spPr>
          <a:xfrm>
            <a:off x="571500" y="4165717"/>
            <a:ext cx="10722576" cy="1225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tIns="288000" bIns="72000" rtlCol="0">
            <a:spAutoFit/>
          </a:bodyPr>
          <a:lstStyle/>
          <a:p>
            <a:pPr algn="ctr"/>
            <a:endParaRPr lang="en-US" altLang="zh-CN" sz="2800" dirty="0">
              <a:latin typeface="+mj-lt"/>
              <a:ea typeface="黑体" pitchFamily="49" charset="-122"/>
            </a:endParaRPr>
          </a:p>
          <a:p>
            <a:pPr algn="ctr"/>
            <a:r>
              <a:rPr lang="zh-CN" altLang="en-US" sz="2800" dirty="0">
                <a:latin typeface="+mj-lt"/>
                <a:ea typeface="黑体" pitchFamily="49" charset="-122"/>
              </a:rPr>
              <a:t>计算思维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44FCF267-CE49-4925-8C64-10D87BE9C059}"/>
              </a:ext>
            </a:extLst>
          </p:cNvPr>
          <p:cNvSpPr txBox="1"/>
          <p:nvPr/>
        </p:nvSpPr>
        <p:spPr>
          <a:xfrm>
            <a:off x="6800561" y="4164604"/>
            <a:ext cx="4493515" cy="5762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800" dirty="0">
                <a:latin typeface="+mj-lt"/>
                <a:ea typeface="黑体" pitchFamily="49" charset="-122"/>
              </a:rPr>
              <a:t>数据思维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55BEC4E3-352C-476C-9278-81DCDBC82E83}"/>
              </a:ext>
            </a:extLst>
          </p:cNvPr>
          <p:cNvSpPr txBox="1"/>
          <p:nvPr/>
        </p:nvSpPr>
        <p:spPr>
          <a:xfrm>
            <a:off x="571500" y="2747473"/>
            <a:ext cx="10722576" cy="57629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tIns="72000" bIns="72000" rtlCol="0">
            <a:spAutoFit/>
          </a:bodyPr>
          <a:lstStyle/>
          <a:p>
            <a:pPr algn="ctr"/>
            <a:r>
              <a:rPr lang="zh-CN" altLang="en-US" sz="2800" dirty="0">
                <a:latin typeface="+mj-lt"/>
                <a:ea typeface="黑体" pitchFamily="49" charset="-122"/>
              </a:rPr>
              <a:t>（数据为中心的）问题求解</a:t>
            </a:r>
          </a:p>
        </p:txBody>
      </p:sp>
      <p:sp>
        <p:nvSpPr>
          <p:cNvPr id="11" name="右箭头 11">
            <a:extLst>
              <a:ext uri="{FF2B5EF4-FFF2-40B4-BE49-F238E27FC236}">
                <a16:creationId xmlns:a16="http://schemas.microsoft.com/office/drawing/2014/main" id="{B9700E49-12FD-4097-92F5-56B2407EAA5A}"/>
              </a:ext>
            </a:extLst>
          </p:cNvPr>
          <p:cNvSpPr/>
          <p:nvPr/>
        </p:nvSpPr>
        <p:spPr>
          <a:xfrm rot="16200000">
            <a:off x="2785106" y="3529566"/>
            <a:ext cx="576293" cy="4665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194ECF28-6F4C-4745-8426-C05FD469F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03648" y="4335182"/>
            <a:ext cx="811430" cy="811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21B4DCBA-0CA2-43A9-A4C1-74CA3543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" y="1490040"/>
            <a:ext cx="1093672" cy="97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726CA148-82B4-41E6-AEF0-56655FB39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6871" y="1486855"/>
            <a:ext cx="961812" cy="93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7">
            <a:extLst>
              <a:ext uri="{FF2B5EF4-FFF2-40B4-BE49-F238E27FC236}">
                <a16:creationId xmlns:a16="http://schemas.microsoft.com/office/drawing/2014/main" id="{47052FC2-C8CE-4638-80D2-F89E77F93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4130" y="1573851"/>
            <a:ext cx="1080120" cy="761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21">
            <a:extLst>
              <a:ext uri="{FF2B5EF4-FFF2-40B4-BE49-F238E27FC236}">
                <a16:creationId xmlns:a16="http://schemas.microsoft.com/office/drawing/2014/main" id="{D10215D0-DEB7-4CBE-A36D-6706A208120B}"/>
              </a:ext>
            </a:extLst>
          </p:cNvPr>
          <p:cNvSpPr txBox="1"/>
          <p:nvPr/>
        </p:nvSpPr>
        <p:spPr>
          <a:xfrm>
            <a:off x="8543749" y="2306545"/>
            <a:ext cx="158088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>
                <a:ea typeface="黑体" pitchFamily="49" charset="-122"/>
              </a:rPr>
              <a:t>Machine Learning</a:t>
            </a:r>
            <a:endParaRPr lang="zh-CN" altLang="en-US" sz="1500" dirty="0">
              <a:ea typeface="黑体" pitchFamily="49" charset="-122"/>
            </a:endParaRPr>
          </a:p>
        </p:txBody>
      </p:sp>
      <p:pic>
        <p:nvPicPr>
          <p:cNvPr id="19" name="Picture 9">
            <a:extLst>
              <a:ext uri="{FF2B5EF4-FFF2-40B4-BE49-F238E27FC236}">
                <a16:creationId xmlns:a16="http://schemas.microsoft.com/office/drawing/2014/main" id="{FB09B402-A719-481A-BBC9-241C7B636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24590" y="1486855"/>
            <a:ext cx="961812" cy="96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>
            <a:extLst>
              <a:ext uri="{FF2B5EF4-FFF2-40B4-BE49-F238E27FC236}">
                <a16:creationId xmlns:a16="http://schemas.microsoft.com/office/drawing/2014/main" id="{3DACABD3-6D9F-42F9-BA0C-F68EC945A3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62309" y="1494948"/>
            <a:ext cx="1215032" cy="9689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E2941EAA-AA95-48DC-AC9C-8AE28F065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50201" y="1494948"/>
            <a:ext cx="2268188" cy="955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右箭头 11">
            <a:extLst>
              <a:ext uri="{FF2B5EF4-FFF2-40B4-BE49-F238E27FC236}">
                <a16:creationId xmlns:a16="http://schemas.microsoft.com/office/drawing/2014/main" id="{E2A41266-0B4F-47A0-B4D5-A1CAE8584656}"/>
              </a:ext>
            </a:extLst>
          </p:cNvPr>
          <p:cNvSpPr/>
          <p:nvPr/>
        </p:nvSpPr>
        <p:spPr>
          <a:xfrm rot="16200000">
            <a:off x="5499066" y="3543626"/>
            <a:ext cx="576293" cy="4665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右箭头 11">
            <a:extLst>
              <a:ext uri="{FF2B5EF4-FFF2-40B4-BE49-F238E27FC236}">
                <a16:creationId xmlns:a16="http://schemas.microsoft.com/office/drawing/2014/main" id="{E59DE8C1-4684-4286-8AC0-4B8FE961DF49}"/>
              </a:ext>
            </a:extLst>
          </p:cNvPr>
          <p:cNvSpPr/>
          <p:nvPr/>
        </p:nvSpPr>
        <p:spPr>
          <a:xfrm rot="16200000">
            <a:off x="8201383" y="3529567"/>
            <a:ext cx="576293" cy="46651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92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A13259-0875-4C49-8AE7-4BFC7DCE7B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5131" y="2134172"/>
            <a:ext cx="4801847" cy="755650"/>
          </a:xfrm>
        </p:spPr>
        <p:txBody>
          <a:bodyPr>
            <a:normAutofit/>
          </a:bodyPr>
          <a:lstStyle/>
          <a:p>
            <a:r>
              <a:rPr lang="zh-CN" altLang="en-US" dirty="0"/>
              <a:t>问题求解与思维方式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148E6DE-C118-4906-ABBF-76DE5CB44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5131" y="3210617"/>
            <a:ext cx="4801847" cy="755650"/>
          </a:xfrm>
        </p:spPr>
        <p:txBody>
          <a:bodyPr>
            <a:normAutofit/>
          </a:bodyPr>
          <a:lstStyle/>
          <a:p>
            <a:r>
              <a:rPr lang="zh-CN" altLang="en-US" dirty="0"/>
              <a:t>计算思维与数据思维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B5B1623-BD2E-4CC7-B108-55CFFEB4F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5131" y="4287062"/>
            <a:ext cx="4801847" cy="755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计算思维与数据思维实例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94DC4B26-4E3B-49F8-9591-2C94645EB8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84074" y="2134172"/>
            <a:ext cx="741082" cy="755650"/>
          </a:xfrm>
        </p:spPr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1898233-D830-4793-A0D9-672B61A87A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84074" y="3210617"/>
            <a:ext cx="741082" cy="755650"/>
          </a:xfrm>
        </p:spPr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80735B8-1720-44B9-B306-9869D9C262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84074" y="4287062"/>
            <a:ext cx="741082" cy="755650"/>
          </a:xfrm>
        </p:spPr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0" name="Picture 1" descr="C:\Users\Administrator\Desktop\deep-web-06-1920x1080.jpg">
            <a:extLst>
              <a:ext uri="{FF2B5EF4-FFF2-40B4-BE49-F238E27FC236}">
                <a16:creationId xmlns:a16="http://schemas.microsoft.com/office/drawing/2014/main" id="{D806B1DB-DDEB-49BD-A9D1-CFB8179F969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910666" cy="6858000"/>
          </a:xfrm>
          <a:prstGeom prst="rect">
            <a:avLst/>
          </a:prstGeom>
          <a:noFill/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381415FF-8B7E-4DC7-BFC5-9B343EA1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3349958" cy="1025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 </a:t>
            </a:r>
            <a:r>
              <a:rPr lang="en-US" altLang="zh-CN" sz="2000" dirty="0">
                <a:solidFill>
                  <a:schemeClr val="bg1"/>
                </a:solidFill>
              </a:rPr>
              <a:t>2 </a:t>
            </a:r>
            <a:r>
              <a:rPr lang="zh-CN" altLang="en-US" sz="2000" dirty="0">
                <a:solidFill>
                  <a:schemeClr val="bg1"/>
                </a:solidFill>
              </a:rPr>
              <a:t>章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数据思维与问题求解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93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常见的思维模式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问题求解与思维方式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EFFAD69-B95E-46C6-ACE2-530740E158C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91447774"/>
              </p:ext>
            </p:extLst>
          </p:nvPr>
        </p:nvGraphicFramePr>
        <p:xfrm>
          <a:off x="609600" y="784665"/>
          <a:ext cx="10833100" cy="5634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593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常见的思维模式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问题求解与思维方式</a:t>
            </a:r>
            <a:endParaRPr lang="zh-CN" altLang="en-US" dirty="0"/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EFFAD69-B95E-46C6-ACE2-530740E158C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582558841"/>
              </p:ext>
            </p:extLst>
          </p:nvPr>
        </p:nvGraphicFramePr>
        <p:xfrm>
          <a:off x="609600" y="812800"/>
          <a:ext cx="10833100" cy="5634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647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常见的思维模式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2.1  </a:t>
            </a:r>
            <a:r>
              <a:rPr lang="zh-CN" altLang="en-US" dirty="0"/>
              <a:t>问题求解与思维方式</a:t>
            </a:r>
          </a:p>
        </p:txBody>
      </p:sp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DEFFAD69-B95E-46C6-ACE2-530740E158CB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84680662"/>
              </p:ext>
            </p:extLst>
          </p:nvPr>
        </p:nvGraphicFramePr>
        <p:xfrm>
          <a:off x="609600" y="812800"/>
          <a:ext cx="5178641" cy="5634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B0935C7F-8A0C-4994-B90C-6B7EBE6B1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439364"/>
              </p:ext>
            </p:extLst>
          </p:nvPr>
        </p:nvGraphicFramePr>
        <p:xfrm>
          <a:off x="6096000" y="1074198"/>
          <a:ext cx="6085149" cy="4247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54185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FF02026-DCC0-4729-8A48-EA5997D78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0" y="812800"/>
            <a:ext cx="5964195" cy="5633382"/>
          </a:xfrm>
        </p:spPr>
        <p:txBody>
          <a:bodyPr/>
          <a:lstStyle/>
          <a:p>
            <a:r>
              <a:rPr lang="en-US" altLang="zh-CN" sz="2800" dirty="0" err="1"/>
              <a:t>Polya’s</a:t>
            </a:r>
            <a:r>
              <a:rPr lang="en-US" altLang="zh-CN" sz="2800" dirty="0"/>
              <a:t> Problem Solving Steps</a:t>
            </a:r>
          </a:p>
          <a:p>
            <a:pPr lvl="1">
              <a:buNone/>
            </a:pPr>
            <a:r>
              <a:rPr lang="en-US" altLang="zh-CN" sz="2400" dirty="0"/>
              <a:t>1. Understand the problem</a:t>
            </a:r>
            <a:r>
              <a:rPr lang="zh-CN" altLang="en-US" sz="2400" dirty="0"/>
              <a:t> （理解问题）</a:t>
            </a:r>
            <a:r>
              <a:rPr lang="en-US" altLang="zh-CN" sz="2400" dirty="0"/>
              <a:t>.</a:t>
            </a:r>
          </a:p>
          <a:p>
            <a:pPr lvl="1">
              <a:buNone/>
            </a:pPr>
            <a:r>
              <a:rPr lang="en-US" altLang="zh-CN" sz="2400" dirty="0"/>
              <a:t>2. Devise a plan for solving the problem</a:t>
            </a:r>
            <a:r>
              <a:rPr lang="zh-CN" altLang="en-US" sz="2400" dirty="0"/>
              <a:t>（计划设计）</a:t>
            </a:r>
            <a:r>
              <a:rPr lang="en-US" altLang="zh-CN" sz="2400" dirty="0"/>
              <a:t>.</a:t>
            </a:r>
          </a:p>
          <a:p>
            <a:pPr lvl="1">
              <a:buNone/>
            </a:pPr>
            <a:r>
              <a:rPr lang="en-US" altLang="zh-CN" sz="2400" dirty="0"/>
              <a:t>3. Carry out the plan</a:t>
            </a:r>
            <a:r>
              <a:rPr lang="zh-CN" altLang="en-US" sz="2400" dirty="0"/>
              <a:t>（执行计划）</a:t>
            </a:r>
            <a:r>
              <a:rPr lang="en-US" altLang="zh-CN" sz="2400" dirty="0"/>
              <a:t>.</a:t>
            </a:r>
          </a:p>
          <a:p>
            <a:pPr lvl="1">
              <a:buNone/>
            </a:pPr>
            <a:r>
              <a:rPr lang="en-US" altLang="zh-CN" sz="2400" dirty="0"/>
              <a:t>4. Evaluate the solution for accuracy and its potential as a tool for solving other problems</a:t>
            </a:r>
            <a:r>
              <a:rPr lang="zh-CN" altLang="en-US" sz="2400" dirty="0"/>
              <a:t>（评估推广）</a:t>
            </a:r>
            <a:r>
              <a:rPr lang="en-US" altLang="zh-CN" sz="2400" dirty="0"/>
              <a:t>.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问题求解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2.1  </a:t>
            </a:r>
            <a:r>
              <a:rPr lang="zh-CN" altLang="en-US"/>
              <a:t>问题求解与思维方式</a:t>
            </a:r>
            <a:endParaRPr lang="zh-CN" altLang="en-US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14A4A5A7-AC92-43AD-95D6-1A23C702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500631" y="1158788"/>
            <a:ext cx="2452471" cy="38341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187B75C-BBF7-47B0-9DCE-058B09D31BC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56502" y="1707988"/>
            <a:ext cx="1879643" cy="27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1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148E6DE-C118-4906-ABBF-76DE5CB444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问题求解与思维方式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8B5B1623-BD2E-4CC7-B108-55CFFEB4F4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3200" b="1" dirty="0"/>
              <a:t>计算思维与数据思维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B9EBDB5-E1A2-422B-BA92-ECD9BEE97B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计算思维与数据思维实例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C1898233-D830-4793-A0D9-672B61A87A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980735B8-1720-44B9-B306-9869D9C262B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9753195D-52E8-4F57-931B-13DCE648165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pic>
        <p:nvPicPr>
          <p:cNvPr id="20" name="Picture 1" descr="C:\Users\Administrator\Desktop\deep-web-06-1920x1080.jpg">
            <a:extLst>
              <a:ext uri="{FF2B5EF4-FFF2-40B4-BE49-F238E27FC236}">
                <a16:creationId xmlns:a16="http://schemas.microsoft.com/office/drawing/2014/main" id="{D806B1DB-DDEB-49BD-A9D1-CFB8179F9696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4910667" cy="6858000"/>
          </a:xfrm>
          <a:prstGeom prst="rect">
            <a:avLst/>
          </a:prstGeom>
          <a:noFill/>
        </p:spPr>
      </p:pic>
      <p:sp>
        <p:nvSpPr>
          <p:cNvPr id="6" name="标题 6">
            <a:extLst>
              <a:ext uri="{FF2B5EF4-FFF2-40B4-BE49-F238E27FC236}">
                <a16:creationId xmlns:a16="http://schemas.microsoft.com/office/drawing/2014/main" id="{67DFC683-6B40-9C7C-E74E-57CA4D410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626" y="3727361"/>
            <a:ext cx="3349958" cy="102552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bg1"/>
                </a:solidFill>
              </a:rPr>
              <a:t>第 </a:t>
            </a:r>
            <a:r>
              <a:rPr lang="en-US" altLang="zh-CN" sz="2000" dirty="0">
                <a:solidFill>
                  <a:schemeClr val="bg1"/>
                </a:solidFill>
              </a:rPr>
              <a:t>2 </a:t>
            </a:r>
            <a:r>
              <a:rPr lang="zh-CN" altLang="en-US" sz="2000" dirty="0">
                <a:solidFill>
                  <a:schemeClr val="bg1"/>
                </a:solidFill>
              </a:rPr>
              <a:t>章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zh-CN" altLang="en-US" sz="2800" dirty="0">
                <a:solidFill>
                  <a:schemeClr val="bg1"/>
                </a:solidFill>
              </a:rPr>
              <a:t>数据思维与问题求解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4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62C38D0-5812-436C-A283-24E7C34D12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599" y="812800"/>
            <a:ext cx="10869827" cy="2532255"/>
          </a:xfrm>
        </p:spPr>
        <p:txBody>
          <a:bodyPr>
            <a:normAutofit/>
          </a:bodyPr>
          <a:lstStyle/>
          <a:p>
            <a:r>
              <a:rPr lang="zh-CN" altLang="en-US" dirty="0"/>
              <a:t>计算思维就是运用计算机科学的基本概念进行问题求解、系统设计以及人类行为理解。</a:t>
            </a:r>
          </a:p>
          <a:p>
            <a:r>
              <a:rPr lang="zh-CN" altLang="en-US" dirty="0"/>
              <a:t>计算思维是一种普适的思维，是每个人的基本技能，正如印刷出版促进了阅读、写作和算术（英文称为</a:t>
            </a:r>
            <a:r>
              <a:rPr lang="en-US" altLang="zh-CN" dirty="0"/>
              <a:t>3R</a:t>
            </a:r>
            <a:r>
              <a:rPr lang="zh-CN" altLang="en-US" dirty="0"/>
              <a:t>）的传播。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A9540-C573-4A5F-939E-5A95F604A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/>
              <a:t>什么是计算思维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44F7E-2C89-4D3C-B398-9A7A5A7254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2.2  </a:t>
            </a:r>
            <a:r>
              <a:rPr lang="zh-CN" altLang="en-US"/>
              <a:t>计算思维与数据思维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DA7326B-0E51-4C19-BA15-8011043C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59875" y="3539261"/>
            <a:ext cx="142875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10A0C0-481B-497F-9551-6C7F4ACF236B}"/>
              </a:ext>
            </a:extLst>
          </p:cNvPr>
          <p:cNvSpPr/>
          <p:nvPr/>
        </p:nvSpPr>
        <p:spPr>
          <a:xfrm>
            <a:off x="7504015" y="5162217"/>
            <a:ext cx="47404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周以真（</a:t>
            </a:r>
            <a:r>
              <a:rPr lang="en-US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Jeannette M. Wing</a:t>
            </a:r>
            <a:r>
              <a:rPr lang="zh-CN" altLang="zh-CN" sz="14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）教授提出计算思维的理念</a:t>
            </a:r>
            <a:endParaRPr lang="zh-CN" altLang="en-US" sz="14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F4FEEA-C353-4FB1-9264-34011F47EAC0}"/>
              </a:ext>
            </a:extLst>
          </p:cNvPr>
          <p:cNvSpPr/>
          <p:nvPr/>
        </p:nvSpPr>
        <p:spPr>
          <a:xfrm>
            <a:off x="609599" y="351294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>
                <a:solidFill>
                  <a:schemeClr val="tx2"/>
                </a:solidFill>
                <a:latin typeface="Calibri" panose="020F050202020403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计算思维强调一切皆可计算，从物理世界模拟到人类社会模拟，从人类社会模拟再到智能活动，都可认为是计算的某种形式。</a:t>
            </a:r>
          </a:p>
        </p:txBody>
      </p:sp>
    </p:spTree>
    <p:extLst>
      <p:ext uri="{BB962C8B-B14F-4D97-AF65-F5344CB8AC3E}">
        <p14:creationId xmlns:p14="http://schemas.microsoft.com/office/powerpoint/2010/main" val="366260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MSFT template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2571184_TF44868783.potx" id="{D23C0A83-2235-4092-8749-F0E8DE54B5C3}" vid="{C326C22E-123A-449E-B747-A350976D563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经典加粗精致演示文稿</Template>
  <TotalTime>1052</TotalTime>
  <Words>3033</Words>
  <Application>Microsoft Macintosh PowerPoint</Application>
  <PresentationFormat>宽屏</PresentationFormat>
  <Paragraphs>280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8" baseType="lpstr">
      <vt:lpstr>黑体</vt:lpstr>
      <vt:lpstr>微软雅黑</vt:lpstr>
      <vt:lpstr>Microsoft YaHei Light</vt:lpstr>
      <vt:lpstr>Microsoft YaHei UI</vt:lpstr>
      <vt:lpstr>Arial</vt:lpstr>
      <vt:lpstr>Calibri</vt:lpstr>
      <vt:lpstr>Cambria Math</vt:lpstr>
      <vt:lpstr>Wingdings</vt:lpstr>
      <vt:lpstr>Office 主题</vt:lpstr>
      <vt:lpstr>数据挖掘</vt:lpstr>
      <vt:lpstr>第 2 章 数据思维与问题求解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2 章 数据思维与问题求解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2 章 数据思维与问题求解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 2 章 数据思维与问题求解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数据科学与工程导论 - 02 数据思维与问题求解</dc:title>
  <dc:creator>苏斌</dc:creator>
  <cp:lastModifiedBy>Microsoft Office User</cp:lastModifiedBy>
  <cp:revision>72</cp:revision>
  <dcterms:created xsi:type="dcterms:W3CDTF">2020-08-07T14:40:06Z</dcterms:created>
  <dcterms:modified xsi:type="dcterms:W3CDTF">2024-09-18T09:51:41Z</dcterms:modified>
</cp:coreProperties>
</file>