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ACF1A-C72A-47D1-A6AC-7756B8413643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C337F-3300-43CF-974E-CB8A2DBD4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40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D1D9D-064C-4995-A054-3A7C977AA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9112130-627A-4A1A-A8B3-3727EF09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AB97C1-384C-4CE6-A0E0-72098E74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27193-0C20-4E2E-B7FC-CEF26777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3B3FA-B9FE-4F40-AB06-F072721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0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625B7-6002-4110-B6A4-05B0567A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E45AB6-2AF5-4C70-8AC1-B9221B9D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7A751-A8EC-4DDD-9E67-1895D9A0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62630-5E5B-46DB-A0D7-8C899AEB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F1E14-5467-47D2-9863-14AEE953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0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649854-9B20-4567-85BC-EE4CD927B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B2220B-CE52-4849-8B0D-2F491F137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ED47FF-0068-4510-B570-37A7A546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0C32E-69BB-4151-8F81-A0C60421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3057A-2666-4B31-A6FD-98E1B93B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8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47DBF-ED3E-491E-A3DE-83D4938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A55971-7DF4-4D57-B072-2179CF0C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621F7-5A18-48EC-AB92-00B5DEE5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D5138-A108-4B3F-9800-95E3495D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A5C7AB-D80A-4989-9FF4-A31AD829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25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BD2BA-AEFE-4C79-A0BE-E899339E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B4FEA0-BCC6-45D2-B120-6565F942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09F9B-9D25-438E-AA3A-2F492479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12CDE-060C-4B56-B016-90F6AA49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AC4FF-954D-4875-BA54-CB1BEE6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6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80158-58ED-4DB3-B5E6-A340BFE6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A35BE1-0AC3-49A6-A3E6-AF380CCC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F3F669-16CE-4759-B37B-1EB87E6E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A3F354-8B08-4B60-BB48-5ED4A777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B00C09-62A9-4A2D-ABC4-C3886D24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F063EB-5CF2-4BF6-B9A5-02DD284A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3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A6441-CF5B-478F-9D6F-AE372532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8A3894-6FDB-45C7-840F-EE9351CC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6C5E8A-AB6C-43C4-9FB1-7C37D235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7436AB-4C52-4601-B5B6-AE1626879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960B49-A88C-481E-B06E-3DC8A4850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3BA060-92AF-4946-B0F0-92A805C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5D46EC-7AFA-46D3-81F9-A63C4F25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5DAA1D-7B90-435A-B5F8-7AED47D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2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131A0-BC91-4D20-923A-01A64E82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C43BAB-0D8C-4E58-BD63-5E6752E0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7786FC-A8E5-42F3-81C2-DDFECF25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82A496-3765-4B44-918A-A882F2FE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E12305-F3F6-4453-857D-A104C02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7EEE70-89EF-4890-8139-1C1FFE58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DB9A9-5863-4CBB-9D2F-609EEF29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39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14828-1741-4829-8217-96620A3B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DBD03-B03D-4D05-A50C-8EF442D7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5016D9-9041-4E48-AE67-ABCD52C1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23527-0D24-4982-94EC-8BB22842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84CB47-A703-4D5A-A175-446B4FEE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EAB2C7-B786-4F7E-A317-0D37083B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92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21E11-AE85-4F0F-946D-0CAECFB3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39D40-75E7-478E-B520-E5B4EE21C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84C354-CE7B-4474-AF2F-7C08A811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241D87-3A5C-43C9-AB25-5FACC099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D63FE6-B758-4F8A-A514-5B69871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38685C-8111-4CC3-8DB8-ABD317B9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8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26CF97-D2C3-41F5-BDF5-59461D8A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6A7F38-EEA3-4A58-999C-4CEDABA4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8FF87-AAA0-4069-867A-8E4CCDE9D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2EF-C22B-45D2-953C-CE8B08414BAC}" type="datetimeFigureOut">
              <a:rPr kumimoji="1" lang="ja-JP" altLang="en-US" smtClean="0"/>
              <a:t>2017/8/13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803A3-BD23-4CB1-8452-AAB963A06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933E3-D0BF-4CC3-A068-5DC8665A2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C860-50A0-4F25-95B5-56A5ED6A8F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97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E6BCC1-33AA-4598-AACB-5E8097A0C5A2}"/>
              </a:ext>
            </a:extLst>
          </p:cNvPr>
          <p:cNvSpPr/>
          <p:nvPr/>
        </p:nvSpPr>
        <p:spPr>
          <a:xfrm>
            <a:off x="8919408" y="1411705"/>
            <a:ext cx="3007894" cy="364246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endParaRPr lang="en-US" altLang="ja-JP" sz="1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Navigator</a:t>
            </a:r>
            <a:endParaRPr kumimoji="1" lang="en-US" altLang="ja-JP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A4DA73-561E-4083-BBD7-01C61C6A9336}"/>
              </a:ext>
            </a:extLst>
          </p:cNvPr>
          <p:cNvSpPr/>
          <p:nvPr/>
        </p:nvSpPr>
        <p:spPr>
          <a:xfrm>
            <a:off x="4652209" y="1411706"/>
            <a:ext cx="2955759" cy="109888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ja-JP" sz="12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[NavigationBehavior]</a:t>
            </a:r>
          </a:p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r>
              <a:rPr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.Mvvm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PushAsync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BD33E8-4C44-4986-ACC6-FD9881926BEB}"/>
              </a:ext>
            </a:extLst>
          </p:cNvPr>
          <p:cNvSpPr/>
          <p:nvPr/>
        </p:nvSpPr>
        <p:spPr>
          <a:xfrm>
            <a:off x="4652209" y="2783306"/>
            <a:ext cx="2955759" cy="109888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ja-JP" sz="12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[NavigationBehavior]</a:t>
            </a:r>
          </a:p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r>
              <a:rPr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.Mvvm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PushModalAsync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C95089-17EA-4F63-8238-7FC2A7297F6F}"/>
              </a:ext>
            </a:extLst>
          </p:cNvPr>
          <p:cNvSpPr txBox="1"/>
          <p:nvPr/>
        </p:nvSpPr>
        <p:spPr>
          <a:xfrm>
            <a:off x="5922339" y="4154906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</a:t>
            </a:r>
            <a:endParaRPr lang="en-US" altLang="ja-JP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r>
              <a:rPr kumimoji="1"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</a:t>
            </a:r>
            <a:endParaRPr kumimoji="1" lang="en-US" altLang="ja-JP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r>
              <a:rPr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</a:t>
            </a:r>
            <a:endParaRPr kumimoji="1" lang="ja-JP" altLang="en-US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4C48E1-8E4E-4055-A9D6-C09630D33E9F}"/>
              </a:ext>
            </a:extLst>
          </p:cNvPr>
          <p:cNvSpPr/>
          <p:nvPr/>
        </p:nvSpPr>
        <p:spPr>
          <a:xfrm>
            <a:off x="9404680" y="2791780"/>
            <a:ext cx="2037349" cy="88231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Xamarin.Forms</a:t>
            </a:r>
            <a:endParaRPr lang="en-US" altLang="ja-JP" sz="1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en-US" altLang="ja-JP" sz="2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INavigation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7CE5C2-6075-457D-98BD-1B0D56889E95}"/>
              </a:ext>
            </a:extLst>
          </p:cNvPr>
          <p:cNvSpPr/>
          <p:nvPr/>
        </p:nvSpPr>
        <p:spPr>
          <a:xfrm>
            <a:off x="385009" y="1411705"/>
            <a:ext cx="2955759" cy="364246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Kamishibai.Xamarin.Forms</a:t>
            </a:r>
            <a:r>
              <a:rPr lang="en-US" altLang="ja-JP" sz="1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.Mvvm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NavigationRequest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CF23486-3EAB-4A66-B2B5-1E2EB3214E2E}"/>
              </a:ext>
            </a:extLst>
          </p:cNvPr>
          <p:cNvGrpSpPr/>
          <p:nvPr/>
        </p:nvGrpSpPr>
        <p:grpSpPr>
          <a:xfrm>
            <a:off x="3308639" y="1637981"/>
            <a:ext cx="1375698" cy="369332"/>
            <a:chOff x="3308684" y="1637981"/>
            <a:chExt cx="1375698" cy="369332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FAEBC82-798D-4D6E-A9B3-CE2FFEF8AFB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340768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52675F3-1364-4B96-824A-3DFC0730D3BA}"/>
                </a:ext>
              </a:extLst>
            </p:cNvPr>
            <p:cNvSpPr txBox="1"/>
            <p:nvPr/>
          </p:nvSpPr>
          <p:spPr>
            <a:xfrm>
              <a:off x="3308684" y="1637981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Bind &amp; Call</a:t>
              </a:r>
              <a:endParaRPr kumimoji="1"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6359208-563C-4E5C-950D-7F2ADDD11E62}"/>
              </a:ext>
            </a:extLst>
          </p:cNvPr>
          <p:cNvGrpSpPr/>
          <p:nvPr/>
        </p:nvGrpSpPr>
        <p:grpSpPr>
          <a:xfrm>
            <a:off x="3308639" y="3048272"/>
            <a:ext cx="1375698" cy="369332"/>
            <a:chOff x="3436976" y="1653370"/>
            <a:chExt cx="1375698" cy="369332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5564741-5ED6-46CC-A0A9-482F696FD0DF}"/>
                </a:ext>
              </a:extLst>
            </p:cNvPr>
            <p:cNvCxnSpPr>
              <a:cxnSpLocks/>
            </p:cNvCxnSpPr>
            <p:nvPr/>
          </p:nvCxnSpPr>
          <p:spPr>
            <a:xfrm>
              <a:off x="3469105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2F20428-1A2A-42D5-B367-AFC0A1165646}"/>
                </a:ext>
              </a:extLst>
            </p:cNvPr>
            <p:cNvSpPr txBox="1"/>
            <p:nvPr/>
          </p:nvSpPr>
          <p:spPr>
            <a:xfrm>
              <a:off x="3436976" y="1653370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Bind &amp; Call</a:t>
              </a:r>
              <a:endParaRPr kumimoji="1" lang="ja-JP" altLang="en-US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055C80D-60A2-4A88-BE57-987E1DBBC7D8}"/>
              </a:ext>
            </a:extLst>
          </p:cNvPr>
          <p:cNvGrpSpPr/>
          <p:nvPr/>
        </p:nvGrpSpPr>
        <p:grpSpPr>
          <a:xfrm>
            <a:off x="7539773" y="1653370"/>
            <a:ext cx="1447832" cy="338554"/>
            <a:chOff x="3400910" y="1653370"/>
            <a:chExt cx="1447832" cy="338554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FE15E0D-534B-45BF-B4B1-0AD8EDC91524}"/>
                </a:ext>
              </a:extLst>
            </p:cNvPr>
            <p:cNvCxnSpPr>
              <a:cxnSpLocks/>
            </p:cNvCxnSpPr>
            <p:nvPr/>
          </p:nvCxnSpPr>
          <p:spPr>
            <a:xfrm>
              <a:off x="3469105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1BF10C4-C765-4EE6-AE77-6F7BC4CF39A8}"/>
                </a:ext>
              </a:extLst>
            </p:cNvPr>
            <p:cNvSpPr txBox="1"/>
            <p:nvPr/>
          </p:nvSpPr>
          <p:spPr>
            <a:xfrm>
              <a:off x="3400910" y="1653370"/>
              <a:ext cx="1447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Attach &amp; Call</a:t>
              </a:r>
              <a:endParaRPr kumimoji="1" lang="ja-JP" altLang="en-US" sz="16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E0128D4-3EA0-4CEF-A243-45A598E12B5F}"/>
              </a:ext>
            </a:extLst>
          </p:cNvPr>
          <p:cNvGrpSpPr/>
          <p:nvPr/>
        </p:nvGrpSpPr>
        <p:grpSpPr>
          <a:xfrm>
            <a:off x="7539772" y="3063660"/>
            <a:ext cx="1447832" cy="338554"/>
            <a:chOff x="3400910" y="1653370"/>
            <a:chExt cx="1447832" cy="338554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8BC8E624-5B96-46B3-B8D9-35B5EBF2CE21}"/>
                </a:ext>
              </a:extLst>
            </p:cNvPr>
            <p:cNvCxnSpPr>
              <a:cxnSpLocks/>
            </p:cNvCxnSpPr>
            <p:nvPr/>
          </p:nvCxnSpPr>
          <p:spPr>
            <a:xfrm>
              <a:off x="3469105" y="1961148"/>
              <a:ext cx="13114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520E228-3FF7-4242-BFAE-C6CF2839A08C}"/>
                </a:ext>
              </a:extLst>
            </p:cNvPr>
            <p:cNvSpPr txBox="1"/>
            <p:nvPr/>
          </p:nvSpPr>
          <p:spPr>
            <a:xfrm>
              <a:off x="3400910" y="1653370"/>
              <a:ext cx="1447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Attach &amp; Call</a:t>
              </a:r>
              <a:endParaRPr kumimoji="1" lang="ja-JP" altLang="en-US" sz="16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FF174BE-D19A-40E9-A035-BD30BCDEB791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flipV="1">
            <a:off x="8919408" y="3232938"/>
            <a:ext cx="48527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909DA1-5691-490A-8984-6C343ACF0A64}"/>
              </a:ext>
            </a:extLst>
          </p:cNvPr>
          <p:cNvSpPr txBox="1"/>
          <p:nvPr/>
        </p:nvSpPr>
        <p:spPr>
          <a:xfrm>
            <a:off x="8888571" y="292562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Call</a:t>
            </a:r>
            <a:endParaRPr kumimoji="1" lang="ja-JP" altLang="en-US" sz="16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E6B436-1C94-4C7A-9832-91F69D3E7F73}"/>
              </a:ext>
            </a:extLst>
          </p:cNvPr>
          <p:cNvSpPr/>
          <p:nvPr/>
        </p:nvSpPr>
        <p:spPr>
          <a:xfrm>
            <a:off x="4138864" y="978568"/>
            <a:ext cx="7900736" cy="422709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View Layer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BF729B8-CEF0-4D7C-BF27-5F37198139BF}"/>
              </a:ext>
            </a:extLst>
          </p:cNvPr>
          <p:cNvSpPr/>
          <p:nvPr/>
        </p:nvSpPr>
        <p:spPr>
          <a:xfrm>
            <a:off x="230603" y="978567"/>
            <a:ext cx="3685223" cy="422709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View Model Layer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71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1A7D5FE-1977-42E9-8A82-84E56426F230}"/>
              </a:ext>
            </a:extLst>
          </p:cNvPr>
          <p:cNvSpPr/>
          <p:nvPr/>
        </p:nvSpPr>
        <p:spPr>
          <a:xfrm>
            <a:off x="3093622" y="959305"/>
            <a:ext cx="2802355" cy="449028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Forward Navigation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5A5DDAB-098A-45BB-89DE-D5C0BF37A3F4}"/>
              </a:ext>
            </a:extLst>
          </p:cNvPr>
          <p:cNvGrpSpPr/>
          <p:nvPr/>
        </p:nvGrpSpPr>
        <p:grpSpPr>
          <a:xfrm>
            <a:off x="3401969" y="3557376"/>
            <a:ext cx="2204289" cy="1644314"/>
            <a:chOff x="2094996" y="3457072"/>
            <a:chExt cx="1887958" cy="145181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4224B44-5198-4D88-9573-A9AA26F0206A}"/>
                </a:ext>
              </a:extLst>
            </p:cNvPr>
            <p:cNvSpPr/>
            <p:nvPr/>
          </p:nvSpPr>
          <p:spPr>
            <a:xfrm>
              <a:off x="2094996" y="3457072"/>
              <a:ext cx="1887958" cy="1451812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Page2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5A207C0-D1D2-4A82-B423-58FA80B0CC8C}"/>
                </a:ext>
              </a:extLst>
            </p:cNvPr>
            <p:cNvSpPr txBox="1"/>
            <p:nvPr/>
          </p:nvSpPr>
          <p:spPr>
            <a:xfrm>
              <a:off x="2094996" y="3457072"/>
              <a:ext cx="13708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① </a:t>
              </a:r>
              <a:r>
                <a:rPr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new</a:t>
              </a:r>
              <a:endParaRPr kumimoji="1" lang="en-US" altLang="ja-JP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r>
                <a:rPr kumimoji="1"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② 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OnInitialize</a:t>
              </a:r>
            </a:p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④ </a:t>
              </a:r>
              <a:r>
                <a:rPr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OnLoaded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8077DE2-2B30-4019-95A5-BAD7A2B494D5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504114" y="3014199"/>
            <a:ext cx="0" cy="543177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BCF789-D766-41EF-95C2-E7C6EDE6E0A6}"/>
              </a:ext>
            </a:extLst>
          </p:cNvPr>
          <p:cNvSpPr txBox="1"/>
          <p:nvPr/>
        </p:nvSpPr>
        <p:spPr>
          <a:xfrm>
            <a:off x="4487407" y="313189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③</a:t>
            </a:r>
            <a:r>
              <a: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</a:t>
            </a:r>
            <a:endParaRPr kumimoji="1" lang="ja-JP" altLang="en-US" sz="1400" dirty="0">
              <a:solidFill>
                <a:srgbClr val="FF000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4DD19B6-6324-43FA-BA69-D0467D7C0445}"/>
              </a:ext>
            </a:extLst>
          </p:cNvPr>
          <p:cNvGrpSpPr/>
          <p:nvPr/>
        </p:nvGrpSpPr>
        <p:grpSpPr>
          <a:xfrm>
            <a:off x="3399924" y="1400466"/>
            <a:ext cx="2204288" cy="1613733"/>
            <a:chOff x="2094996" y="970548"/>
            <a:chExt cx="1891469" cy="1187115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9F3F675-4868-46B6-B31C-FC195A51865E}"/>
                </a:ext>
              </a:extLst>
            </p:cNvPr>
            <p:cNvSpPr/>
            <p:nvPr/>
          </p:nvSpPr>
          <p:spPr>
            <a:xfrm>
              <a:off x="2098507" y="970548"/>
              <a:ext cx="1887958" cy="1187115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Page1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97E5F6A-3896-4AB8-A469-41FF98681C20}"/>
                </a:ext>
              </a:extLst>
            </p:cNvPr>
            <p:cNvSpPr txBox="1"/>
            <p:nvPr/>
          </p:nvSpPr>
          <p:spPr>
            <a:xfrm>
              <a:off x="2094996" y="970548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⑤</a:t>
              </a:r>
              <a:r>
                <a:rPr kumimoji="1"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OnUnloaded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1B86ED7-EB8E-4818-97E6-F3E898100350}"/>
              </a:ext>
            </a:extLst>
          </p:cNvPr>
          <p:cNvSpPr/>
          <p:nvPr/>
        </p:nvSpPr>
        <p:spPr>
          <a:xfrm>
            <a:off x="6281989" y="959305"/>
            <a:ext cx="2795336" cy="449028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Backward Navigation</a:t>
            </a:r>
            <a:endParaRPr kumimoji="1" lang="ja-JP" altLang="en-US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8C559DB-C481-4FD9-84B9-97B08CEFD1D7}"/>
              </a:ext>
            </a:extLst>
          </p:cNvPr>
          <p:cNvGrpSpPr/>
          <p:nvPr/>
        </p:nvGrpSpPr>
        <p:grpSpPr>
          <a:xfrm>
            <a:off x="6593844" y="3557375"/>
            <a:ext cx="2204289" cy="1644314"/>
            <a:chOff x="2094996" y="3457072"/>
            <a:chExt cx="1887958" cy="1451812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ACDC586-CCA8-4CFF-BB3E-535DCA9FC97B}"/>
                </a:ext>
              </a:extLst>
            </p:cNvPr>
            <p:cNvSpPr/>
            <p:nvPr/>
          </p:nvSpPr>
          <p:spPr>
            <a:xfrm>
              <a:off x="2094996" y="3457072"/>
              <a:ext cx="1887958" cy="1451812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Page2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A353D41-87EA-42FA-8D43-BE9F78B93043}"/>
                </a:ext>
              </a:extLst>
            </p:cNvPr>
            <p:cNvSpPr txBox="1"/>
            <p:nvPr/>
          </p:nvSpPr>
          <p:spPr>
            <a:xfrm>
              <a:off x="2094996" y="3457072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③ </a:t>
              </a:r>
              <a:r>
                <a:rPr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OnClosed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BEAA1BC-D39F-4EB5-98BF-35D8B131F41B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 flipH="1">
            <a:off x="7695989" y="3014198"/>
            <a:ext cx="1" cy="543177"/>
          </a:xfrm>
          <a:prstGeom prst="straightConnector1">
            <a:avLst/>
          </a:prstGeom>
          <a:ln w="95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22CE8D5-8735-4995-8B8E-F6BC039F5996}"/>
              </a:ext>
            </a:extLst>
          </p:cNvPr>
          <p:cNvSpPr txBox="1"/>
          <p:nvPr/>
        </p:nvSpPr>
        <p:spPr>
          <a:xfrm>
            <a:off x="7695988" y="313594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①</a:t>
            </a:r>
            <a:r>
              <a: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Pop</a:t>
            </a:r>
            <a:endParaRPr kumimoji="1" lang="ja-JP" altLang="en-US" sz="1400" dirty="0">
              <a:solidFill>
                <a:srgbClr val="FF000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1B3AB69-7235-4B8A-BA00-1680D209D8D1}"/>
              </a:ext>
            </a:extLst>
          </p:cNvPr>
          <p:cNvGrpSpPr/>
          <p:nvPr/>
        </p:nvGrpSpPr>
        <p:grpSpPr>
          <a:xfrm>
            <a:off x="6591799" y="1369884"/>
            <a:ext cx="2204289" cy="1644314"/>
            <a:chOff x="2094996" y="970548"/>
            <a:chExt cx="1891469" cy="1187115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0E0D70A-5184-474F-8BFD-1095D743E5FF}"/>
                </a:ext>
              </a:extLst>
            </p:cNvPr>
            <p:cNvSpPr/>
            <p:nvPr/>
          </p:nvSpPr>
          <p:spPr>
            <a:xfrm>
              <a:off x="2098507" y="970548"/>
              <a:ext cx="1887958" cy="1187115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00206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Page1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D86B3A7-31AE-4BD1-8896-EF9AACBC26ED}"/>
                </a:ext>
              </a:extLst>
            </p:cNvPr>
            <p:cNvSpPr txBox="1"/>
            <p:nvPr/>
          </p:nvSpPr>
          <p:spPr>
            <a:xfrm>
              <a:off x="2094996" y="970548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② 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OnLoaded</a:t>
              </a:r>
              <a:endParaRPr kumimoji="1" lang="ja-JP" altLang="en-US" sz="1400" dirty="0">
                <a:solidFill>
                  <a:srgbClr val="FF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E85C461-08C2-401A-8227-74F07743644D}"/>
              </a:ext>
            </a:extLst>
          </p:cNvPr>
          <p:cNvSpPr txBox="1"/>
          <p:nvPr/>
        </p:nvSpPr>
        <p:spPr>
          <a:xfrm>
            <a:off x="3972702" y="445446"/>
            <a:ext cx="461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Consistent Event Notifications</a:t>
            </a:r>
            <a:endParaRPr kumimoji="1" lang="ja-JP" altLang="en-US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2355B15-4A3D-4D10-B044-8214F2B0CF3C}"/>
              </a:ext>
            </a:extLst>
          </p:cNvPr>
          <p:cNvSpPr txBox="1"/>
          <p:nvPr/>
        </p:nvSpPr>
        <p:spPr>
          <a:xfrm>
            <a:off x="3093622" y="5501786"/>
            <a:ext cx="6168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All Page navigation</a:t>
            </a:r>
            <a:r>
              <a:rPr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patterns keeps this rule.</a:t>
            </a:r>
          </a:p>
          <a:p>
            <a:r>
              <a:rPr lang="en-US" altLang="ja-JP" sz="13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PushAsync, PushModalAsync, PopAsync, PopToRootAsync, PopModalAsync, </a:t>
            </a:r>
          </a:p>
          <a:p>
            <a:r>
              <a:rPr lang="en-US" altLang="ja-JP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Navigation Bar, Physical Back Button</a:t>
            </a:r>
            <a:r>
              <a:rPr lang="ja-JP" altLang="en-US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is</a:t>
            </a:r>
            <a:r>
              <a:rPr lang="ja-JP" altLang="en-US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13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Pressed, Swipe, Change Tab</a:t>
            </a:r>
            <a:r>
              <a:rPr lang="en-US" altLang="ja-JP" sz="13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and other.</a:t>
            </a:r>
            <a:endParaRPr kumimoji="1" lang="ja-JP" altLang="en-US" sz="13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16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699F2E9-5459-4ABC-A455-173407F6A7BC}"/>
              </a:ext>
            </a:extLst>
          </p:cNvPr>
          <p:cNvSpPr txBox="1"/>
          <p:nvPr/>
        </p:nvSpPr>
        <p:spPr>
          <a:xfrm>
            <a:off x="2073266" y="99808"/>
            <a:ext cx="7327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Recursive</a:t>
            </a:r>
            <a:r>
              <a:rPr lang="ja-JP" altLang="en-US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Event Notifications</a:t>
            </a:r>
            <a:r>
              <a:rPr lang="ja-JP" altLang="en-US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to Composite Pages</a:t>
            </a:r>
            <a:endParaRPr kumimoji="1" lang="ja-JP" altLang="en-US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B18EAEE3-DEFC-4042-AD8C-8B8685BE107F}"/>
              </a:ext>
            </a:extLst>
          </p:cNvPr>
          <p:cNvGrpSpPr/>
          <p:nvPr/>
        </p:nvGrpSpPr>
        <p:grpSpPr>
          <a:xfrm>
            <a:off x="2155294" y="951147"/>
            <a:ext cx="7163591" cy="5834662"/>
            <a:chOff x="1274532" y="477906"/>
            <a:chExt cx="7163591" cy="5834662"/>
          </a:xfrm>
        </p:grpSpPr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F048BC8D-CAE7-4E81-9995-6D726EE08525}"/>
                </a:ext>
              </a:extLst>
            </p:cNvPr>
            <p:cNvGrpSpPr/>
            <p:nvPr/>
          </p:nvGrpSpPr>
          <p:grpSpPr>
            <a:xfrm>
              <a:off x="1274532" y="477906"/>
              <a:ext cx="3474439" cy="5834662"/>
              <a:chOff x="1274532" y="477906"/>
              <a:chExt cx="3474439" cy="5834662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D8B378B-1D83-44D5-8D3C-0AC8B797973F}"/>
                  </a:ext>
                </a:extLst>
              </p:cNvPr>
              <p:cNvSpPr/>
              <p:nvPr/>
            </p:nvSpPr>
            <p:spPr>
              <a:xfrm>
                <a:off x="1274532" y="477906"/>
                <a:ext cx="3474439" cy="583466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OnInitialize and OnLoaded</a:t>
                </a:r>
              </a:p>
              <a:p>
                <a:pPr algn="r"/>
                <a:r>
                  <a:rPr lang="en-US" altLang="ja-JP" dirty="0">
                    <a:solidFill>
                      <a:srgbClr val="C0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Top-down</a:t>
                </a:r>
              </a:p>
              <a:p>
                <a:pPr algn="r"/>
                <a:r>
                  <a:rPr lang="en-US" altLang="ja-JP" dirty="0">
                    <a:solidFill>
                      <a:srgbClr val="C0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Notification</a:t>
                </a: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05E915FF-3C0F-45F7-BB3B-6BD3F55DD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453" y="862041"/>
                <a:ext cx="538909" cy="936000"/>
              </a:xfrm>
              <a:prstGeom prst="rect">
                <a:avLst/>
              </a:prstGeom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B674C0-E7E4-478C-8D5D-5E91BAAED74C}"/>
                  </a:ext>
                </a:extLst>
              </p:cNvPr>
              <p:cNvSpPr txBox="1"/>
              <p:nvPr/>
            </p:nvSpPr>
            <p:spPr>
              <a:xfrm>
                <a:off x="2030905" y="1781029"/>
                <a:ext cx="12682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rPr>
                  <a:t>MasterDetailPage</a:t>
                </a:r>
                <a:endParaRPr lang="ja-JP" altLang="en-US" sz="1000" dirty="0">
                  <a:latin typeface="M+ 2p light" panose="020B0402020203020204" pitchFamily="50" charset="-128"/>
                  <a:ea typeface="M+ 2p light" panose="020B0402020203020204" pitchFamily="50" charset="-128"/>
                  <a:cs typeface="M+ 2p light" panose="020B0402020203020204" pitchFamily="50" charset="-128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B8E24CE-1D83-4B91-96FB-FC828262CD1C}"/>
                  </a:ext>
                </a:extLst>
              </p:cNvPr>
              <p:cNvSpPr txBox="1"/>
              <p:nvPr/>
            </p:nvSpPr>
            <p:spPr>
              <a:xfrm>
                <a:off x="2235531" y="1188158"/>
                <a:ext cx="8707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rPr>
                  <a:t>MainPage</a:t>
                </a:r>
                <a:endParaRPr lang="ja-JP" altLang="en-US" sz="1200" dirty="0">
                  <a:solidFill>
                    <a:srgbClr val="002060"/>
                  </a:solidFill>
                  <a:latin typeface="M+ 2p light" panose="020B0402020203020204" pitchFamily="50" charset="-128"/>
                  <a:ea typeface="M+ 2p light" panose="020B0402020203020204" pitchFamily="50" charset="-128"/>
                  <a:cs typeface="M+ 2p light" panose="020B0402020203020204" pitchFamily="50" charset="-128"/>
                </a:endParaRPr>
              </a:p>
            </p:txBody>
          </p: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4C5B8D45-3903-4594-BCD3-777667268F19}"/>
                  </a:ext>
                </a:extLst>
              </p:cNvPr>
              <p:cNvGrpSpPr/>
              <p:nvPr/>
            </p:nvGrpSpPr>
            <p:grpSpPr>
              <a:xfrm>
                <a:off x="2363787" y="4805088"/>
                <a:ext cx="978152" cy="1398012"/>
                <a:chOff x="2363787" y="5238222"/>
                <a:chExt cx="978152" cy="1398012"/>
              </a:xfrm>
            </p:grpSpPr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D7AB81FE-D661-49B9-B57B-82BF65465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9" y="5454013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D545DCA-4B37-4C6C-B275-8C6CE6775790}"/>
                    </a:ext>
                  </a:extLst>
                </p:cNvPr>
                <p:cNvSpPr txBox="1"/>
                <p:nvPr/>
              </p:nvSpPr>
              <p:spPr>
                <a:xfrm>
                  <a:off x="2472791" y="5855513"/>
                  <a:ext cx="7601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Current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00F1FBEE-BF9E-484C-9A67-DDD521CAAF27}"/>
                    </a:ext>
                  </a:extLst>
                </p:cNvPr>
                <p:cNvSpPr txBox="1"/>
                <p:nvPr/>
              </p:nvSpPr>
              <p:spPr>
                <a:xfrm>
                  <a:off x="2363787" y="6390013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39" name="三角形 14">
                  <a:extLst>
                    <a:ext uri="{FF2B5EF4-FFF2-40B4-BE49-F238E27FC236}">
                      <a16:creationId xmlns:a16="http://schemas.microsoft.com/office/drawing/2014/main" id="{E467953B-47CD-4A5F-B08C-7F55BDBF4EB3}"/>
                    </a:ext>
                  </a:extLst>
                </p:cNvPr>
                <p:cNvSpPr/>
                <p:nvPr/>
              </p:nvSpPr>
              <p:spPr>
                <a:xfrm rot="10800000">
                  <a:off x="2721168" y="5238222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C39A84CB-4798-495F-B08C-2057058F4FCA}"/>
                  </a:ext>
                </a:extLst>
              </p:cNvPr>
              <p:cNvGrpSpPr/>
              <p:nvPr/>
            </p:nvGrpSpPr>
            <p:grpSpPr>
              <a:xfrm>
                <a:off x="3481884" y="4811724"/>
                <a:ext cx="978152" cy="1360565"/>
                <a:chOff x="3481884" y="5252879"/>
                <a:chExt cx="978152" cy="1360565"/>
              </a:xfrm>
            </p:grpSpPr>
            <p:pic>
              <p:nvPicPr>
                <p:cNvPr id="29" name="図 28">
                  <a:extLst>
                    <a:ext uri="{FF2B5EF4-FFF2-40B4-BE49-F238E27FC236}">
                      <a16:creationId xmlns:a16="http://schemas.microsoft.com/office/drawing/2014/main" id="{59911F09-4545-4941-9F46-427B69C2F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1506" y="5454013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0AE98377-A1F1-4CB0-9593-334AF5E1E5F7}"/>
                    </a:ext>
                  </a:extLst>
                </p:cNvPr>
                <p:cNvSpPr txBox="1"/>
                <p:nvPr/>
              </p:nvSpPr>
              <p:spPr>
                <a:xfrm>
                  <a:off x="3590888" y="5855513"/>
                  <a:ext cx="7601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Current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4407B84-8818-4865-AD21-AA618113C7EE}"/>
                    </a:ext>
                  </a:extLst>
                </p:cNvPr>
                <p:cNvSpPr txBox="1"/>
                <p:nvPr/>
              </p:nvSpPr>
              <p:spPr>
                <a:xfrm>
                  <a:off x="3481884" y="6367223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40" name="三角形 14">
                  <a:extLst>
                    <a:ext uri="{FF2B5EF4-FFF2-40B4-BE49-F238E27FC236}">
                      <a16:creationId xmlns:a16="http://schemas.microsoft.com/office/drawing/2014/main" id="{721B7F63-3167-44AD-B1B2-296962DC812F}"/>
                    </a:ext>
                  </a:extLst>
                </p:cNvPr>
                <p:cNvSpPr/>
                <p:nvPr/>
              </p:nvSpPr>
              <p:spPr>
                <a:xfrm rot="10800000">
                  <a:off x="3839265" y="5252879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099C3C20-CF4F-4602-93A2-8836D40B4ED4}"/>
                  </a:ext>
                </a:extLst>
              </p:cNvPr>
              <p:cNvGrpSpPr/>
              <p:nvPr/>
            </p:nvGrpSpPr>
            <p:grpSpPr>
              <a:xfrm>
                <a:off x="2264072" y="3417337"/>
                <a:ext cx="1133644" cy="1376850"/>
                <a:chOff x="2264072" y="3706093"/>
                <a:chExt cx="1133644" cy="1376850"/>
              </a:xfrm>
            </p:grpSpPr>
            <p:pic>
              <p:nvPicPr>
                <p:cNvPr id="15" name="図 14">
                  <a:extLst>
                    <a:ext uri="{FF2B5EF4-FFF2-40B4-BE49-F238E27FC236}">
                      <a16:creationId xmlns:a16="http://schemas.microsoft.com/office/drawing/2014/main" id="{F9794258-0EEC-46CB-B32D-BB81A350F9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440" y="3916818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C88A583-1C35-4D6C-A38A-4C9A742CE068}"/>
                    </a:ext>
                  </a:extLst>
                </p:cNvPr>
                <p:cNvSpPr txBox="1"/>
                <p:nvPr/>
              </p:nvSpPr>
              <p:spPr>
                <a:xfrm>
                  <a:off x="2264072" y="4836722"/>
                  <a:ext cx="113364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NavigationPage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8BABBEB-D44F-41DF-8D00-3ED076D01993}"/>
                    </a:ext>
                  </a:extLst>
                </p:cNvPr>
                <p:cNvSpPr txBox="1"/>
                <p:nvPr/>
              </p:nvSpPr>
              <p:spPr>
                <a:xfrm>
                  <a:off x="2555017" y="4318318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Tab1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41" name="三角形 14">
                  <a:extLst>
                    <a:ext uri="{FF2B5EF4-FFF2-40B4-BE49-F238E27FC236}">
                      <a16:creationId xmlns:a16="http://schemas.microsoft.com/office/drawing/2014/main" id="{2A0FB2DA-E362-4D32-A07C-C2AAD9FE665F}"/>
                    </a:ext>
                  </a:extLst>
                </p:cNvPr>
                <p:cNvSpPr/>
                <p:nvPr/>
              </p:nvSpPr>
              <p:spPr>
                <a:xfrm rot="10800000">
                  <a:off x="2699199" y="3706093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337B86F3-E8EF-459D-BC46-ACD4E2A5E7DF}"/>
                  </a:ext>
                </a:extLst>
              </p:cNvPr>
              <p:cNvGrpSpPr/>
              <p:nvPr/>
            </p:nvGrpSpPr>
            <p:grpSpPr>
              <a:xfrm>
                <a:off x="3404138" y="3417337"/>
                <a:ext cx="1133644" cy="1376851"/>
                <a:chOff x="3404138" y="3706093"/>
                <a:chExt cx="1133644" cy="1376851"/>
              </a:xfrm>
            </p:grpSpPr>
            <p:pic>
              <p:nvPicPr>
                <p:cNvPr id="35" name="図 34">
                  <a:extLst>
                    <a:ext uri="{FF2B5EF4-FFF2-40B4-BE49-F238E27FC236}">
                      <a16:creationId xmlns:a16="http://schemas.microsoft.com/office/drawing/2014/main" id="{CDED84D3-E659-42F5-8AB9-6100C484A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1506" y="3908164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12617F71-8857-461C-B328-0F8ABEC8110F}"/>
                    </a:ext>
                  </a:extLst>
                </p:cNvPr>
                <p:cNvSpPr txBox="1"/>
                <p:nvPr/>
              </p:nvSpPr>
              <p:spPr>
                <a:xfrm>
                  <a:off x="3404138" y="4836723"/>
                  <a:ext cx="113364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NavigationPage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721969A1-EE76-490F-B6EB-E1476046A11E}"/>
                    </a:ext>
                  </a:extLst>
                </p:cNvPr>
                <p:cNvSpPr txBox="1"/>
                <p:nvPr/>
              </p:nvSpPr>
              <p:spPr>
                <a:xfrm>
                  <a:off x="3695083" y="430966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Tab2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42" name="三角形 14">
                  <a:extLst>
                    <a:ext uri="{FF2B5EF4-FFF2-40B4-BE49-F238E27FC236}">
                      <a16:creationId xmlns:a16="http://schemas.microsoft.com/office/drawing/2014/main" id="{C6739ED5-1181-4AB5-B226-F2BDCA03DA3A}"/>
                    </a:ext>
                  </a:extLst>
                </p:cNvPr>
                <p:cNvSpPr/>
                <p:nvPr/>
              </p:nvSpPr>
              <p:spPr>
                <a:xfrm rot="10800000">
                  <a:off x="3839265" y="3706093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D356094-D536-4A47-ADA5-467A753CD5A3}"/>
                  </a:ext>
                </a:extLst>
              </p:cNvPr>
              <p:cNvSpPr txBox="1"/>
              <p:nvPr/>
            </p:nvSpPr>
            <p:spPr>
              <a:xfrm>
                <a:off x="2142263" y="78870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①</a:t>
                </a:r>
              </a:p>
            </p:txBody>
          </p:sp>
          <p:sp>
            <p:nvSpPr>
              <p:cNvPr id="14" name="矢印: 下 13">
                <a:extLst>
                  <a:ext uri="{FF2B5EF4-FFF2-40B4-BE49-F238E27FC236}">
                    <a16:creationId xmlns:a16="http://schemas.microsoft.com/office/drawing/2014/main" id="{23DE3DE7-27DD-43E7-A9B2-F1C1ED656DAC}"/>
                  </a:ext>
                </a:extLst>
              </p:cNvPr>
              <p:cNvSpPr/>
              <p:nvPr/>
            </p:nvSpPr>
            <p:spPr>
              <a:xfrm>
                <a:off x="4468854" y="1436369"/>
                <a:ext cx="213330" cy="4766731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63B12ABD-94AC-4DE4-AF97-7463CD4C366F}"/>
                  </a:ext>
                </a:extLst>
              </p:cNvPr>
              <p:cNvGrpSpPr/>
              <p:nvPr/>
            </p:nvGrpSpPr>
            <p:grpSpPr>
              <a:xfrm>
                <a:off x="1533192" y="2035630"/>
                <a:ext cx="978152" cy="1383198"/>
                <a:chOff x="1533192" y="2123861"/>
                <a:chExt cx="978152" cy="1383198"/>
              </a:xfrm>
            </p:grpSpPr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9B25D43-8440-40BD-AFD7-59AE09EDFC6A}"/>
                    </a:ext>
                  </a:extLst>
                </p:cNvPr>
                <p:cNvSpPr txBox="1"/>
                <p:nvPr/>
              </p:nvSpPr>
              <p:spPr>
                <a:xfrm>
                  <a:off x="1533192" y="3260838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E2AF0C28-6EAF-4E09-BC77-F23FE92F5E07}"/>
                    </a:ext>
                  </a:extLst>
                </p:cNvPr>
                <p:cNvSpPr txBox="1"/>
                <p:nvPr/>
              </p:nvSpPr>
              <p:spPr>
                <a:xfrm>
                  <a:off x="1665118" y="2728172"/>
                  <a:ext cx="6976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Master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C69F0F37-B942-430D-8DCA-62F51FD16695}"/>
                    </a:ext>
                  </a:extLst>
                </p:cNvPr>
                <p:cNvGrpSpPr/>
                <p:nvPr/>
              </p:nvGrpSpPr>
              <p:grpSpPr>
                <a:xfrm>
                  <a:off x="1742668" y="2123861"/>
                  <a:ext cx="538909" cy="1163249"/>
                  <a:chOff x="1742668" y="2123861"/>
                  <a:chExt cx="538909" cy="1163249"/>
                </a:xfrm>
              </p:grpSpPr>
              <p:pic>
                <p:nvPicPr>
                  <p:cNvPr id="27" name="図 26">
                    <a:extLst>
                      <a:ext uri="{FF2B5EF4-FFF2-40B4-BE49-F238E27FC236}">
                        <a16:creationId xmlns:a16="http://schemas.microsoft.com/office/drawing/2014/main" id="{4AD3A452-317E-43D5-86D5-91D02E31E5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42668" y="2351110"/>
                    <a:ext cx="538909" cy="936000"/>
                  </a:xfrm>
                  <a:prstGeom prst="rect">
                    <a:avLst/>
                  </a:prstGeom>
                </p:spPr>
              </p:pic>
              <p:sp>
                <p:nvSpPr>
                  <p:cNvPr id="26" name="三角形 14">
                    <a:extLst>
                      <a:ext uri="{FF2B5EF4-FFF2-40B4-BE49-F238E27FC236}">
                        <a16:creationId xmlns:a16="http://schemas.microsoft.com/office/drawing/2014/main" id="{0EEDC5F9-5F04-4956-AFDB-919933905C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76599" y="2123861"/>
                    <a:ext cx="263391" cy="167557"/>
                  </a:xfrm>
                  <a:prstGeom prst="triangle">
                    <a:avLst/>
                  </a:prstGeom>
                  <a:solidFill>
                    <a:srgbClr val="00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endParaRPr>
                  </a:p>
                </p:txBody>
              </p:sp>
            </p:grpSp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5D232805-C3AF-41D7-A280-4C16CB78032C}"/>
                    </a:ext>
                  </a:extLst>
                </p:cNvPr>
                <p:cNvSpPr txBox="1"/>
                <p:nvPr/>
              </p:nvSpPr>
              <p:spPr>
                <a:xfrm>
                  <a:off x="1665118" y="2668938"/>
                  <a:ext cx="6976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Master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B522541F-2349-4ACA-AC37-D6D5783C6FF0}"/>
                  </a:ext>
                </a:extLst>
              </p:cNvPr>
              <p:cNvGrpSpPr/>
              <p:nvPr/>
            </p:nvGrpSpPr>
            <p:grpSpPr>
              <a:xfrm>
                <a:off x="2906639" y="2039197"/>
                <a:ext cx="914032" cy="1379631"/>
                <a:chOff x="2906639" y="2127428"/>
                <a:chExt cx="914032" cy="1379631"/>
              </a:xfrm>
            </p:grpSpPr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2F678393-4AC1-4FA2-A7E4-096712CDCC21}"/>
                    </a:ext>
                  </a:extLst>
                </p:cNvPr>
                <p:cNvSpPr txBox="1"/>
                <p:nvPr/>
              </p:nvSpPr>
              <p:spPr>
                <a:xfrm>
                  <a:off x="2906639" y="3260838"/>
                  <a:ext cx="9140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TabbedPage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8660603-9570-4915-9DA7-8BE56A55FFF7}"/>
                    </a:ext>
                  </a:extLst>
                </p:cNvPr>
                <p:cNvSpPr txBox="1"/>
                <p:nvPr/>
              </p:nvSpPr>
              <p:spPr>
                <a:xfrm>
                  <a:off x="3052512" y="2754701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Detail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26523A72-9164-462E-83B5-89FFB517D53D}"/>
                    </a:ext>
                  </a:extLst>
                </p:cNvPr>
                <p:cNvGrpSpPr/>
                <p:nvPr/>
              </p:nvGrpSpPr>
              <p:grpSpPr>
                <a:xfrm>
                  <a:off x="3094201" y="2127428"/>
                  <a:ext cx="538909" cy="1146538"/>
                  <a:chOff x="3082970" y="2127428"/>
                  <a:chExt cx="538909" cy="1146538"/>
                </a:xfrm>
              </p:grpSpPr>
              <p:pic>
                <p:nvPicPr>
                  <p:cNvPr id="21" name="図 20">
                    <a:extLst>
                      <a:ext uri="{FF2B5EF4-FFF2-40B4-BE49-F238E27FC236}">
                        <a16:creationId xmlns:a16="http://schemas.microsoft.com/office/drawing/2014/main" id="{D453A6A6-266C-49EE-A1F6-458CC88814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2970" y="2337966"/>
                    <a:ext cx="538909" cy="936000"/>
                  </a:xfrm>
                  <a:prstGeom prst="rect">
                    <a:avLst/>
                  </a:prstGeom>
                </p:spPr>
              </p:pic>
              <p:sp>
                <p:nvSpPr>
                  <p:cNvPr id="31" name="三角形 14">
                    <a:extLst>
                      <a:ext uri="{FF2B5EF4-FFF2-40B4-BE49-F238E27FC236}">
                        <a16:creationId xmlns:a16="http://schemas.microsoft.com/office/drawing/2014/main" id="{E6C5EBF7-7E07-4616-8631-F6CFE8A755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31960" y="2127428"/>
                    <a:ext cx="263391" cy="167557"/>
                  </a:xfrm>
                  <a:prstGeom prst="triangle">
                    <a:avLst/>
                  </a:prstGeom>
                  <a:solidFill>
                    <a:srgbClr val="00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endParaRPr>
                  </a:p>
                </p:txBody>
              </p:sp>
            </p:grp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89048E3E-A139-4530-BF61-D5382D626CA6}"/>
                    </a:ext>
                  </a:extLst>
                </p:cNvPr>
                <p:cNvSpPr txBox="1"/>
                <p:nvPr/>
              </p:nvSpPr>
              <p:spPr>
                <a:xfrm>
                  <a:off x="3052512" y="2684528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Detail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16ED9B5-8D16-49FC-B117-A9D27394D537}"/>
                  </a:ext>
                </a:extLst>
              </p:cNvPr>
              <p:cNvSpPr txBox="1"/>
              <p:nvPr/>
            </p:nvSpPr>
            <p:spPr>
              <a:xfrm>
                <a:off x="1460732" y="218258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②</a:t>
                </a: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013C5F0-7591-4188-A2A2-67F811FA3868}"/>
                  </a:ext>
                </a:extLst>
              </p:cNvPr>
              <p:cNvSpPr txBox="1"/>
              <p:nvPr/>
            </p:nvSpPr>
            <p:spPr>
              <a:xfrm>
                <a:off x="2852784" y="217696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③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F550A50-7FAF-420E-A55C-DC9454B5FA09}"/>
                  </a:ext>
                </a:extLst>
              </p:cNvPr>
              <p:cNvSpPr txBox="1"/>
              <p:nvPr/>
            </p:nvSpPr>
            <p:spPr>
              <a:xfrm>
                <a:off x="2303314" y="355714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④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1F355C78-067E-4203-AD7C-16AB1501EC7F}"/>
                  </a:ext>
                </a:extLst>
              </p:cNvPr>
              <p:cNvSpPr txBox="1"/>
              <p:nvPr/>
            </p:nvSpPr>
            <p:spPr>
              <a:xfrm>
                <a:off x="3449509" y="355714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⑥</a:t>
                </a: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B38A7207-F34B-49AA-B6C3-8D6BE1AE1584}"/>
                  </a:ext>
                </a:extLst>
              </p:cNvPr>
              <p:cNvSpPr txBox="1"/>
              <p:nvPr/>
            </p:nvSpPr>
            <p:spPr>
              <a:xfrm>
                <a:off x="2336325" y="495471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⑤</a:t>
                </a:r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48D4FBBA-B3DD-4739-9130-FBF47CBEDB23}"/>
                  </a:ext>
                </a:extLst>
              </p:cNvPr>
              <p:cNvSpPr txBox="1"/>
              <p:nvPr/>
            </p:nvSpPr>
            <p:spPr>
              <a:xfrm>
                <a:off x="3506582" y="495471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⑦</a:t>
                </a:r>
              </a:p>
            </p:txBody>
          </p: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E4A18C20-3966-4DEC-99D6-6E4D6C1276B5}"/>
                </a:ext>
              </a:extLst>
            </p:cNvPr>
            <p:cNvGrpSpPr/>
            <p:nvPr/>
          </p:nvGrpSpPr>
          <p:grpSpPr>
            <a:xfrm>
              <a:off x="4963684" y="477906"/>
              <a:ext cx="3474439" cy="5834662"/>
              <a:chOff x="1274532" y="477906"/>
              <a:chExt cx="3474439" cy="5834662"/>
            </a:xfrm>
          </p:grpSpPr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48CFB20-0954-4766-A633-083DAE8F99CA}"/>
                  </a:ext>
                </a:extLst>
              </p:cNvPr>
              <p:cNvSpPr/>
              <p:nvPr/>
            </p:nvSpPr>
            <p:spPr>
              <a:xfrm>
                <a:off x="1274532" y="477906"/>
                <a:ext cx="3474439" cy="583466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OnUnloaded and OnClosed</a:t>
                </a:r>
              </a:p>
              <a:p>
                <a:pPr algn="r"/>
                <a:r>
                  <a:rPr lang="en-US" altLang="ja-JP" dirty="0">
                    <a:solidFill>
                      <a:srgbClr val="C0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Bottom-up</a:t>
                </a:r>
              </a:p>
              <a:p>
                <a:pPr algn="r"/>
                <a:r>
                  <a:rPr lang="en-US" altLang="ja-JP" dirty="0">
                    <a:solidFill>
                      <a:srgbClr val="C0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Notification</a:t>
                </a:r>
              </a:p>
            </p:txBody>
          </p:sp>
          <p:pic>
            <p:nvPicPr>
              <p:cNvPr id="113" name="図 112">
                <a:extLst>
                  <a:ext uri="{FF2B5EF4-FFF2-40B4-BE49-F238E27FC236}">
                    <a16:creationId xmlns:a16="http://schemas.microsoft.com/office/drawing/2014/main" id="{02FBB626-69CB-4D3C-BA53-B826B3BE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453" y="862041"/>
                <a:ext cx="538909" cy="936000"/>
              </a:xfrm>
              <a:prstGeom prst="rect">
                <a:avLst/>
              </a:prstGeom>
            </p:spPr>
          </p:pic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8F377106-0768-4AFF-B30B-E34D5BC54E59}"/>
                  </a:ext>
                </a:extLst>
              </p:cNvPr>
              <p:cNvSpPr txBox="1"/>
              <p:nvPr/>
            </p:nvSpPr>
            <p:spPr>
              <a:xfrm>
                <a:off x="2030905" y="1781029"/>
                <a:ext cx="12682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rPr>
                  <a:t>MasterDetailPage</a:t>
                </a:r>
                <a:endParaRPr lang="ja-JP" altLang="en-US" sz="1000" dirty="0">
                  <a:latin typeface="M+ 2p light" panose="020B0402020203020204" pitchFamily="50" charset="-128"/>
                  <a:ea typeface="M+ 2p light" panose="020B0402020203020204" pitchFamily="50" charset="-128"/>
                  <a:cs typeface="M+ 2p light" panose="020B0402020203020204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765F4499-7C39-4FC6-A654-AAC3FB01AA4A}"/>
                  </a:ext>
                </a:extLst>
              </p:cNvPr>
              <p:cNvSpPr txBox="1"/>
              <p:nvPr/>
            </p:nvSpPr>
            <p:spPr>
              <a:xfrm>
                <a:off x="2235531" y="1188158"/>
                <a:ext cx="8707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rPr>
                  <a:t>MainPage</a:t>
                </a:r>
                <a:endParaRPr lang="ja-JP" altLang="en-US" sz="1200" dirty="0">
                  <a:solidFill>
                    <a:srgbClr val="002060"/>
                  </a:solidFill>
                  <a:latin typeface="M+ 2p light" panose="020B0402020203020204" pitchFamily="50" charset="-128"/>
                  <a:ea typeface="M+ 2p light" panose="020B0402020203020204" pitchFamily="50" charset="-128"/>
                  <a:cs typeface="M+ 2p light" panose="020B0402020203020204" pitchFamily="50" charset="-128"/>
                </a:endParaRPr>
              </a:p>
            </p:txBody>
          </p: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7AD5A5AD-0860-4056-8BEE-4BC472BD49BF}"/>
                  </a:ext>
                </a:extLst>
              </p:cNvPr>
              <p:cNvGrpSpPr/>
              <p:nvPr/>
            </p:nvGrpSpPr>
            <p:grpSpPr>
              <a:xfrm>
                <a:off x="2363787" y="4805088"/>
                <a:ext cx="978152" cy="1398012"/>
                <a:chOff x="2363787" y="5238222"/>
                <a:chExt cx="978152" cy="1398012"/>
              </a:xfrm>
            </p:grpSpPr>
            <p:pic>
              <p:nvPicPr>
                <p:cNvPr id="154" name="図 153">
                  <a:extLst>
                    <a:ext uri="{FF2B5EF4-FFF2-40B4-BE49-F238E27FC236}">
                      <a16:creationId xmlns:a16="http://schemas.microsoft.com/office/drawing/2014/main" id="{14A6EB4F-D251-48B6-9A57-965C1EEC75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9" y="5454013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AE7E99C3-6823-4443-87F8-9D0C3909D8C3}"/>
                    </a:ext>
                  </a:extLst>
                </p:cNvPr>
                <p:cNvSpPr txBox="1"/>
                <p:nvPr/>
              </p:nvSpPr>
              <p:spPr>
                <a:xfrm>
                  <a:off x="2472791" y="5855513"/>
                  <a:ext cx="7601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Current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56" name="テキスト ボックス 155">
                  <a:extLst>
                    <a:ext uri="{FF2B5EF4-FFF2-40B4-BE49-F238E27FC236}">
                      <a16:creationId xmlns:a16="http://schemas.microsoft.com/office/drawing/2014/main" id="{D4F43B43-63CD-45F2-B09C-43CFB853C603}"/>
                    </a:ext>
                  </a:extLst>
                </p:cNvPr>
                <p:cNvSpPr txBox="1"/>
                <p:nvPr/>
              </p:nvSpPr>
              <p:spPr>
                <a:xfrm>
                  <a:off x="2363787" y="6390013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57" name="三角形 14">
                  <a:extLst>
                    <a:ext uri="{FF2B5EF4-FFF2-40B4-BE49-F238E27FC236}">
                      <a16:creationId xmlns:a16="http://schemas.microsoft.com/office/drawing/2014/main" id="{8E594CA6-0A45-4BF8-ABEB-0AD37136FC9A}"/>
                    </a:ext>
                  </a:extLst>
                </p:cNvPr>
                <p:cNvSpPr/>
                <p:nvPr/>
              </p:nvSpPr>
              <p:spPr>
                <a:xfrm rot="10800000">
                  <a:off x="2721168" y="5238222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FCD2C3F7-92BE-469C-9881-521949A3999E}"/>
                  </a:ext>
                </a:extLst>
              </p:cNvPr>
              <p:cNvGrpSpPr/>
              <p:nvPr/>
            </p:nvGrpSpPr>
            <p:grpSpPr>
              <a:xfrm>
                <a:off x="3481884" y="4811724"/>
                <a:ext cx="978152" cy="1360565"/>
                <a:chOff x="3481884" y="5252879"/>
                <a:chExt cx="978152" cy="1360565"/>
              </a:xfrm>
            </p:grpSpPr>
            <p:pic>
              <p:nvPicPr>
                <p:cNvPr id="150" name="図 149">
                  <a:extLst>
                    <a:ext uri="{FF2B5EF4-FFF2-40B4-BE49-F238E27FC236}">
                      <a16:creationId xmlns:a16="http://schemas.microsoft.com/office/drawing/2014/main" id="{609A262B-B945-4965-9A01-B77F52757C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1506" y="5454013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21C4A9AA-A6AA-4B69-A0C9-5E591FB24BCA}"/>
                    </a:ext>
                  </a:extLst>
                </p:cNvPr>
                <p:cNvSpPr txBox="1"/>
                <p:nvPr/>
              </p:nvSpPr>
              <p:spPr>
                <a:xfrm>
                  <a:off x="3590888" y="5855513"/>
                  <a:ext cx="7601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Current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B5EAA920-F60C-4D45-B52C-B59ED0E414D9}"/>
                    </a:ext>
                  </a:extLst>
                </p:cNvPr>
                <p:cNvSpPr txBox="1"/>
                <p:nvPr/>
              </p:nvSpPr>
              <p:spPr>
                <a:xfrm>
                  <a:off x="3481884" y="6367223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53" name="三角形 14">
                  <a:extLst>
                    <a:ext uri="{FF2B5EF4-FFF2-40B4-BE49-F238E27FC236}">
                      <a16:creationId xmlns:a16="http://schemas.microsoft.com/office/drawing/2014/main" id="{51F99C98-3613-4EE2-B97A-683CD9A4BBC8}"/>
                    </a:ext>
                  </a:extLst>
                </p:cNvPr>
                <p:cNvSpPr/>
                <p:nvPr/>
              </p:nvSpPr>
              <p:spPr>
                <a:xfrm rot="10800000">
                  <a:off x="3839265" y="5252879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18" name="グループ化 117">
                <a:extLst>
                  <a:ext uri="{FF2B5EF4-FFF2-40B4-BE49-F238E27FC236}">
                    <a16:creationId xmlns:a16="http://schemas.microsoft.com/office/drawing/2014/main" id="{EF192088-1515-45C1-A38B-9C2ED1F4B9F5}"/>
                  </a:ext>
                </a:extLst>
              </p:cNvPr>
              <p:cNvGrpSpPr/>
              <p:nvPr/>
            </p:nvGrpSpPr>
            <p:grpSpPr>
              <a:xfrm>
                <a:off x="2264072" y="3417337"/>
                <a:ext cx="1133644" cy="1376850"/>
                <a:chOff x="2264072" y="3706093"/>
                <a:chExt cx="1133644" cy="1376850"/>
              </a:xfrm>
            </p:grpSpPr>
            <p:pic>
              <p:nvPicPr>
                <p:cNvPr id="146" name="図 145">
                  <a:extLst>
                    <a:ext uri="{FF2B5EF4-FFF2-40B4-BE49-F238E27FC236}">
                      <a16:creationId xmlns:a16="http://schemas.microsoft.com/office/drawing/2014/main" id="{3E7002F3-20AB-413C-B520-90BB0ABCAD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440" y="3916818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7012FFF2-E482-459F-AEDB-4519C96B6E79}"/>
                    </a:ext>
                  </a:extLst>
                </p:cNvPr>
                <p:cNvSpPr txBox="1"/>
                <p:nvPr/>
              </p:nvSpPr>
              <p:spPr>
                <a:xfrm>
                  <a:off x="2264072" y="4836722"/>
                  <a:ext cx="113364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NavigationPage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A691FCC1-98D7-4615-AFE3-6D5D0C68014C}"/>
                    </a:ext>
                  </a:extLst>
                </p:cNvPr>
                <p:cNvSpPr txBox="1"/>
                <p:nvPr/>
              </p:nvSpPr>
              <p:spPr>
                <a:xfrm>
                  <a:off x="2555017" y="4318318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Tab1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49" name="三角形 14">
                  <a:extLst>
                    <a:ext uri="{FF2B5EF4-FFF2-40B4-BE49-F238E27FC236}">
                      <a16:creationId xmlns:a16="http://schemas.microsoft.com/office/drawing/2014/main" id="{0A8D7A2A-DD3F-44E8-9F94-8EA8C2DCE23A}"/>
                    </a:ext>
                  </a:extLst>
                </p:cNvPr>
                <p:cNvSpPr/>
                <p:nvPr/>
              </p:nvSpPr>
              <p:spPr>
                <a:xfrm rot="10800000">
                  <a:off x="2699199" y="3706093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19" name="グループ化 118">
                <a:extLst>
                  <a:ext uri="{FF2B5EF4-FFF2-40B4-BE49-F238E27FC236}">
                    <a16:creationId xmlns:a16="http://schemas.microsoft.com/office/drawing/2014/main" id="{32290536-21FE-4FC5-AD44-FC00D9F64065}"/>
                  </a:ext>
                </a:extLst>
              </p:cNvPr>
              <p:cNvGrpSpPr/>
              <p:nvPr/>
            </p:nvGrpSpPr>
            <p:grpSpPr>
              <a:xfrm>
                <a:off x="3404138" y="3417337"/>
                <a:ext cx="1133644" cy="1376851"/>
                <a:chOff x="3404138" y="3706093"/>
                <a:chExt cx="1133644" cy="1376851"/>
              </a:xfrm>
            </p:grpSpPr>
            <p:pic>
              <p:nvPicPr>
                <p:cNvPr id="142" name="図 141">
                  <a:extLst>
                    <a:ext uri="{FF2B5EF4-FFF2-40B4-BE49-F238E27FC236}">
                      <a16:creationId xmlns:a16="http://schemas.microsoft.com/office/drawing/2014/main" id="{D365A527-28C5-49B5-8CD7-4A9B422B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1506" y="3908164"/>
                  <a:ext cx="538909" cy="936000"/>
                </a:xfrm>
                <a:prstGeom prst="rect">
                  <a:avLst/>
                </a:prstGeom>
              </p:spPr>
            </p:pic>
            <p:sp>
              <p:nvSpPr>
                <p:cNvPr id="143" name="テキスト ボックス 142">
                  <a:extLst>
                    <a:ext uri="{FF2B5EF4-FFF2-40B4-BE49-F238E27FC236}">
                      <a16:creationId xmlns:a16="http://schemas.microsoft.com/office/drawing/2014/main" id="{B799A6A1-8D2E-4DC8-9E6F-B0B9195698BC}"/>
                    </a:ext>
                  </a:extLst>
                </p:cNvPr>
                <p:cNvSpPr txBox="1"/>
                <p:nvPr/>
              </p:nvSpPr>
              <p:spPr>
                <a:xfrm>
                  <a:off x="3404138" y="4836723"/>
                  <a:ext cx="113364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NavigationPage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B717B399-0BFB-4845-B7AD-DCFF03505943}"/>
                    </a:ext>
                  </a:extLst>
                </p:cNvPr>
                <p:cNvSpPr txBox="1"/>
                <p:nvPr/>
              </p:nvSpPr>
              <p:spPr>
                <a:xfrm>
                  <a:off x="3695083" y="4309664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Tab2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45" name="三角形 14">
                  <a:extLst>
                    <a:ext uri="{FF2B5EF4-FFF2-40B4-BE49-F238E27FC236}">
                      <a16:creationId xmlns:a16="http://schemas.microsoft.com/office/drawing/2014/main" id="{2245206E-4019-48D9-B6AD-D0263CFA3A20}"/>
                    </a:ext>
                  </a:extLst>
                </p:cNvPr>
                <p:cNvSpPr/>
                <p:nvPr/>
              </p:nvSpPr>
              <p:spPr>
                <a:xfrm rot="10800000">
                  <a:off x="3839265" y="3706093"/>
                  <a:ext cx="263391" cy="167557"/>
                </a:xfrm>
                <a:prstGeom prst="triangle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7336BBB-DEC7-400A-BA69-CC4C5679D5B6}"/>
                  </a:ext>
                </a:extLst>
              </p:cNvPr>
              <p:cNvSpPr txBox="1"/>
              <p:nvPr/>
            </p:nvSpPr>
            <p:spPr>
              <a:xfrm>
                <a:off x="2142263" y="78870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⑦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1" name="矢印: 下 120">
                <a:extLst>
                  <a:ext uri="{FF2B5EF4-FFF2-40B4-BE49-F238E27FC236}">
                    <a16:creationId xmlns:a16="http://schemas.microsoft.com/office/drawing/2014/main" id="{842A5511-3E15-4964-9D3C-C6461E5949AC}"/>
                  </a:ext>
                </a:extLst>
              </p:cNvPr>
              <p:cNvSpPr/>
              <p:nvPr/>
            </p:nvSpPr>
            <p:spPr>
              <a:xfrm rot="10800000">
                <a:off x="4468854" y="1436369"/>
                <a:ext cx="213330" cy="4766731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7D005707-F6C8-448F-BB37-D7CE8D5BC655}"/>
                  </a:ext>
                </a:extLst>
              </p:cNvPr>
              <p:cNvGrpSpPr/>
              <p:nvPr/>
            </p:nvGrpSpPr>
            <p:grpSpPr>
              <a:xfrm>
                <a:off x="1533192" y="2035630"/>
                <a:ext cx="978152" cy="1383198"/>
                <a:chOff x="1533192" y="2123861"/>
                <a:chExt cx="978152" cy="1383198"/>
              </a:xfrm>
            </p:grpSpPr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A4FD26C8-8957-4DD0-860A-E3315F58B611}"/>
                    </a:ext>
                  </a:extLst>
                </p:cNvPr>
                <p:cNvSpPr txBox="1"/>
                <p:nvPr/>
              </p:nvSpPr>
              <p:spPr>
                <a:xfrm>
                  <a:off x="1533192" y="3260838"/>
                  <a:ext cx="978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ContentPage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CEFD0939-7263-4953-8E18-7CF798621810}"/>
                    </a:ext>
                  </a:extLst>
                </p:cNvPr>
                <p:cNvSpPr txBox="1"/>
                <p:nvPr/>
              </p:nvSpPr>
              <p:spPr>
                <a:xfrm>
                  <a:off x="1665118" y="2728172"/>
                  <a:ext cx="6976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Master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grpSp>
              <p:nvGrpSpPr>
                <p:cNvPr id="138" name="グループ化 137">
                  <a:extLst>
                    <a:ext uri="{FF2B5EF4-FFF2-40B4-BE49-F238E27FC236}">
                      <a16:creationId xmlns:a16="http://schemas.microsoft.com/office/drawing/2014/main" id="{51DE13E8-BFF8-4F97-8706-FB46A935488A}"/>
                    </a:ext>
                  </a:extLst>
                </p:cNvPr>
                <p:cNvGrpSpPr/>
                <p:nvPr/>
              </p:nvGrpSpPr>
              <p:grpSpPr>
                <a:xfrm>
                  <a:off x="1742668" y="2123861"/>
                  <a:ext cx="538909" cy="1163249"/>
                  <a:chOff x="1742668" y="2123861"/>
                  <a:chExt cx="538909" cy="1163249"/>
                </a:xfrm>
              </p:grpSpPr>
              <p:pic>
                <p:nvPicPr>
                  <p:cNvPr id="140" name="図 139">
                    <a:extLst>
                      <a:ext uri="{FF2B5EF4-FFF2-40B4-BE49-F238E27FC236}">
                        <a16:creationId xmlns:a16="http://schemas.microsoft.com/office/drawing/2014/main" id="{EEEA4162-DAD4-4B0F-8EEE-FC00410994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42668" y="2351110"/>
                    <a:ext cx="538909" cy="936000"/>
                  </a:xfrm>
                  <a:prstGeom prst="rect">
                    <a:avLst/>
                  </a:prstGeom>
                </p:spPr>
              </p:pic>
              <p:sp>
                <p:nvSpPr>
                  <p:cNvPr id="141" name="三角形 14">
                    <a:extLst>
                      <a:ext uri="{FF2B5EF4-FFF2-40B4-BE49-F238E27FC236}">
                        <a16:creationId xmlns:a16="http://schemas.microsoft.com/office/drawing/2014/main" id="{5EA67388-6E45-4C1C-9AEB-892B2D3B3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76599" y="2123861"/>
                    <a:ext cx="263391" cy="167557"/>
                  </a:xfrm>
                  <a:prstGeom prst="triangle">
                    <a:avLst/>
                  </a:prstGeom>
                  <a:solidFill>
                    <a:srgbClr val="00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endParaRPr>
                  </a:p>
                </p:txBody>
              </p:sp>
            </p:grpSp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697CACB7-9B33-411A-9677-0AAC138137CB}"/>
                    </a:ext>
                  </a:extLst>
                </p:cNvPr>
                <p:cNvSpPr txBox="1"/>
                <p:nvPr/>
              </p:nvSpPr>
              <p:spPr>
                <a:xfrm>
                  <a:off x="1665118" y="2668938"/>
                  <a:ext cx="6976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Master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grpSp>
            <p:nvGrpSpPr>
              <p:cNvPr id="123" name="グループ化 122">
                <a:extLst>
                  <a:ext uri="{FF2B5EF4-FFF2-40B4-BE49-F238E27FC236}">
                    <a16:creationId xmlns:a16="http://schemas.microsoft.com/office/drawing/2014/main" id="{B17E5511-1A7B-4721-8744-5FB4BAFC8B7F}"/>
                  </a:ext>
                </a:extLst>
              </p:cNvPr>
              <p:cNvGrpSpPr/>
              <p:nvPr/>
            </p:nvGrpSpPr>
            <p:grpSpPr>
              <a:xfrm>
                <a:off x="2906639" y="2039197"/>
                <a:ext cx="914032" cy="1379631"/>
                <a:chOff x="2906639" y="2127428"/>
                <a:chExt cx="914032" cy="1379631"/>
              </a:xfrm>
            </p:grpSpPr>
            <p:sp>
              <p:nvSpPr>
                <p:cNvPr id="130" name="テキスト ボックス 129">
                  <a:extLst>
                    <a:ext uri="{FF2B5EF4-FFF2-40B4-BE49-F238E27FC236}">
                      <a16:creationId xmlns:a16="http://schemas.microsoft.com/office/drawing/2014/main" id="{62152BC6-94B9-482E-9BF0-5F7974AEC336}"/>
                    </a:ext>
                  </a:extLst>
                </p:cNvPr>
                <p:cNvSpPr txBox="1"/>
                <p:nvPr/>
              </p:nvSpPr>
              <p:spPr>
                <a:xfrm>
                  <a:off x="2906639" y="3260838"/>
                  <a:ext cx="9140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TabbedPage</a:t>
                  </a:r>
                  <a:endParaRPr lang="ja-JP" altLang="en-US" sz="1000" dirty="0"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38A3A504-7192-4E4D-B6BE-5F161523AA70}"/>
                    </a:ext>
                  </a:extLst>
                </p:cNvPr>
                <p:cNvSpPr txBox="1"/>
                <p:nvPr/>
              </p:nvSpPr>
              <p:spPr>
                <a:xfrm>
                  <a:off x="3052512" y="2754701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Detail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CAAB7540-FFD4-4DF3-9568-C42CB2417BE9}"/>
                    </a:ext>
                  </a:extLst>
                </p:cNvPr>
                <p:cNvGrpSpPr/>
                <p:nvPr/>
              </p:nvGrpSpPr>
              <p:grpSpPr>
                <a:xfrm>
                  <a:off x="3094201" y="2127428"/>
                  <a:ext cx="538909" cy="1146538"/>
                  <a:chOff x="3082970" y="2127428"/>
                  <a:chExt cx="538909" cy="1146538"/>
                </a:xfrm>
              </p:grpSpPr>
              <p:pic>
                <p:nvPicPr>
                  <p:cNvPr id="134" name="図 133">
                    <a:extLst>
                      <a:ext uri="{FF2B5EF4-FFF2-40B4-BE49-F238E27FC236}">
                        <a16:creationId xmlns:a16="http://schemas.microsoft.com/office/drawing/2014/main" id="{B4CD1AA4-AB9F-4E70-B01E-1BE496951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2970" y="2337966"/>
                    <a:ext cx="538909" cy="936000"/>
                  </a:xfrm>
                  <a:prstGeom prst="rect">
                    <a:avLst/>
                  </a:prstGeom>
                </p:spPr>
              </p:pic>
              <p:sp>
                <p:nvSpPr>
                  <p:cNvPr id="135" name="三角形 14">
                    <a:extLst>
                      <a:ext uri="{FF2B5EF4-FFF2-40B4-BE49-F238E27FC236}">
                        <a16:creationId xmlns:a16="http://schemas.microsoft.com/office/drawing/2014/main" id="{4A4AF95D-4E6A-4457-8B05-AE45ABF347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31960" y="2127428"/>
                    <a:ext cx="263391" cy="167557"/>
                  </a:xfrm>
                  <a:prstGeom prst="triangle">
                    <a:avLst/>
                  </a:prstGeom>
                  <a:solidFill>
                    <a:srgbClr val="00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000" dirty="0"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endParaRPr>
                  </a:p>
                </p:txBody>
              </p:sp>
            </p:grpSp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D5E84C0B-C049-464D-8F64-7E809C10B4E6}"/>
                    </a:ext>
                  </a:extLst>
                </p:cNvPr>
                <p:cNvSpPr txBox="1"/>
                <p:nvPr/>
              </p:nvSpPr>
              <p:spPr>
                <a:xfrm>
                  <a:off x="3052512" y="2684528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  <a:latin typeface="M+ 2p light" panose="020B0402020203020204" pitchFamily="50" charset="-128"/>
                      <a:ea typeface="M+ 2p light" panose="020B0402020203020204" pitchFamily="50" charset="-128"/>
                      <a:cs typeface="M+ 2p light" panose="020B0402020203020204" pitchFamily="50" charset="-128"/>
                    </a:rPr>
                    <a:t>Detail</a:t>
                  </a:r>
                  <a:endParaRPr lang="ja-JP" altLang="en-US" sz="1200" dirty="0">
                    <a:solidFill>
                      <a:srgbClr val="002060"/>
                    </a:solidFill>
                    <a:latin typeface="M+ 2p light" panose="020B0402020203020204" pitchFamily="50" charset="-128"/>
                    <a:ea typeface="M+ 2p light" panose="020B0402020203020204" pitchFamily="50" charset="-128"/>
                    <a:cs typeface="M+ 2p light" panose="020B0402020203020204" pitchFamily="50" charset="-128"/>
                  </a:endParaRPr>
                </a:p>
              </p:txBody>
            </p:sp>
          </p:grp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7E28041A-FB54-48BE-9DC2-D2F360A6A750}"/>
                  </a:ext>
                </a:extLst>
              </p:cNvPr>
              <p:cNvSpPr txBox="1"/>
              <p:nvPr/>
            </p:nvSpPr>
            <p:spPr>
              <a:xfrm>
                <a:off x="1460732" y="218258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⑥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5F9B43B-8C91-4B66-82FA-0A2C45CFAFDA}"/>
                  </a:ext>
                </a:extLst>
              </p:cNvPr>
              <p:cNvSpPr txBox="1"/>
              <p:nvPr/>
            </p:nvSpPr>
            <p:spPr>
              <a:xfrm>
                <a:off x="2852784" y="217696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⑤</a:t>
                </a:r>
              </a:p>
            </p:txBody>
          </p:sp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21111B86-3962-4461-A4A6-9F8CC5B0EF1B}"/>
                  </a:ext>
                </a:extLst>
              </p:cNvPr>
              <p:cNvSpPr txBox="1"/>
              <p:nvPr/>
            </p:nvSpPr>
            <p:spPr>
              <a:xfrm>
                <a:off x="2303314" y="355714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④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8252F42-8E0D-4281-81F8-70C3C70724B6}"/>
                  </a:ext>
                </a:extLst>
              </p:cNvPr>
              <p:cNvSpPr txBox="1"/>
              <p:nvPr/>
            </p:nvSpPr>
            <p:spPr>
              <a:xfrm>
                <a:off x="3449509" y="355714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②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5F20CFBF-BE92-4AA0-8E25-472C3D2CBAD4}"/>
                  </a:ext>
                </a:extLst>
              </p:cNvPr>
              <p:cNvSpPr txBox="1"/>
              <p:nvPr/>
            </p:nvSpPr>
            <p:spPr>
              <a:xfrm>
                <a:off x="2336325" y="495471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③</a:t>
                </a:r>
                <a:endParaRPr kumimoji="1" lang="ja-JP" altLang="en-US" sz="2000" dirty="0">
                  <a:solidFill>
                    <a:srgbClr val="FF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267DF69F-777A-4FB2-84E9-BB2DB6A7E2E5}"/>
                  </a:ext>
                </a:extLst>
              </p:cNvPr>
              <p:cNvSpPr txBox="1"/>
              <p:nvPr/>
            </p:nvSpPr>
            <p:spPr>
              <a:xfrm>
                <a:off x="3506582" y="495471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  <a:latin typeface="M+ 1c light" panose="020B0403020204020204" pitchFamily="50" charset="-128"/>
                    <a:ea typeface="M+ 1c light" panose="020B0403020204020204" pitchFamily="50" charset="-128"/>
                    <a:cs typeface="M+ 1c light" panose="020B0403020204020204" pitchFamily="50" charset="-128"/>
                  </a:rPr>
                  <a:t>①</a:t>
                </a:r>
              </a:p>
            </p:txBody>
          </p:sp>
        </p:grpSp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DD745F6-75ED-4CF0-82F3-49695A5A9A5A}"/>
              </a:ext>
            </a:extLst>
          </p:cNvPr>
          <p:cNvSpPr txBox="1"/>
          <p:nvPr/>
        </p:nvSpPr>
        <p:spPr>
          <a:xfrm>
            <a:off x="2966940" y="571644"/>
            <a:ext cx="55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Example of push or pop complex MasterDetailPage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57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E85C461-08C2-401A-8227-74F07743644D}"/>
              </a:ext>
            </a:extLst>
          </p:cNvPr>
          <p:cNvSpPr txBox="1"/>
          <p:nvPr/>
        </p:nvSpPr>
        <p:spPr>
          <a:xfrm>
            <a:off x="3897576" y="163691"/>
            <a:ext cx="461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00206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Simple and intuitive operability</a:t>
            </a:r>
            <a:endParaRPr kumimoji="1" lang="ja-JP" altLang="en-US" sz="2400" dirty="0">
              <a:solidFill>
                <a:srgbClr val="00206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E9924A-0220-411F-BDC7-39EC77E1D6B2}"/>
              </a:ext>
            </a:extLst>
          </p:cNvPr>
          <p:cNvSpPr txBox="1"/>
          <p:nvPr/>
        </p:nvSpPr>
        <p:spPr>
          <a:xfrm>
            <a:off x="1334778" y="66772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KAMISHIBAI Page Navigation in two steps.</a:t>
            </a:r>
            <a:endParaRPr kumimoji="1" lang="ja-JP" altLang="en-US" sz="20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F6EC446-DA72-40C0-8A28-C151CB515F89}"/>
              </a:ext>
            </a:extLst>
          </p:cNvPr>
          <p:cNvGrpSpPr/>
          <p:nvPr/>
        </p:nvGrpSpPr>
        <p:grpSpPr>
          <a:xfrm>
            <a:off x="1334778" y="1265609"/>
            <a:ext cx="9161771" cy="1706191"/>
            <a:chOff x="2563503" y="1132259"/>
            <a:chExt cx="9161771" cy="170619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13D286C-3F86-4F55-B853-6121523AD832}"/>
                </a:ext>
              </a:extLst>
            </p:cNvPr>
            <p:cNvSpPr/>
            <p:nvPr/>
          </p:nvSpPr>
          <p:spPr>
            <a:xfrm>
              <a:off x="2563503" y="1132259"/>
              <a:ext cx="8323572" cy="170619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dirty="0">
                  <a:solidFill>
                    <a:schemeClr val="tx1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Step1. Send Page navigation request from View Model</a:t>
              </a:r>
              <a:br>
                <a:rPr lang="en-US" altLang="ja-JP" dirty="0">
                  <a:solidFill>
                    <a:schemeClr val="tx1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</a:br>
              <a:endPara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endParaRPr lang="en-US" altLang="ja-JP" sz="16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endParaRPr lang="en-US" altLang="ja-JP" sz="16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endParaRPr lang="en-US" altLang="ja-JP" sz="16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r>
                <a:rPr lang="en-US" altLang="ja-JP" sz="1400" dirty="0">
                  <a:solidFill>
                    <a:schemeClr val="tx1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When executing Command, it is sending RequestSecondPage request.</a:t>
              </a:r>
              <a:endParaRPr kumimoji="1" lang="ja-JP" altLang="en-US" sz="14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0E78A7-24DB-4C5E-ACDC-DABA46032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787" y="1527817"/>
              <a:ext cx="9067487" cy="864440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8000" tIns="108000" rIns="108000" bIns="108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ublic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I</a:t>
              </a:r>
              <a:r>
                <a:rPr kumimoji="0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c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ommand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NavigateCommand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=&gt; new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Command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(() =&gt; RequestSecondPage.RaiseAsync()); </a:t>
              </a:r>
              <a:endPara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public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INavigationRequest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RequestSecondPage {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get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; } =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D73A49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new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6F42C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NavigationRequest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();</a:t>
              </a:r>
              <a:r>
                <a:rPr kumimoji="0" lang="ja-JP" altLang="ja-JP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 </a:t>
              </a:r>
            </a:p>
          </p:txBody>
        </p: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C69A6F-6D6C-4926-B839-8044DCBB683E}"/>
              </a:ext>
            </a:extLst>
          </p:cNvPr>
          <p:cNvCxnSpPr>
            <a:cxnSpLocks/>
          </p:cNvCxnSpPr>
          <p:nvPr/>
        </p:nvCxnSpPr>
        <p:spPr>
          <a:xfrm>
            <a:off x="1429063" y="1247775"/>
            <a:ext cx="9555601" cy="1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9FD1993-29CF-4288-B920-162DF0F60C53}"/>
              </a:ext>
            </a:extLst>
          </p:cNvPr>
          <p:cNvSpPr/>
          <p:nvPr/>
        </p:nvSpPr>
        <p:spPr>
          <a:xfrm>
            <a:off x="1334778" y="3214721"/>
            <a:ext cx="9649886" cy="3357529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Step2. Based on Page navigation request, navigation Page on the View layer</a:t>
            </a:r>
            <a:br>
              <a:rPr lang="en-US" altLang="ja-JP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</a:br>
            <a:endParaRPr lang="en-US" altLang="ja-JP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6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6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6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Notice the PushModalAsync Behavior.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Based on RequestSecondPage Navigation request, it is defined to make a Modal Navigation to SecondPage.</a:t>
            </a:r>
            <a:endParaRPr kumimoji="1" lang="ja-JP" altLang="en-US" sz="1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596180E-1EC6-419C-9AD1-331D8A0A38C9}"/>
              </a:ext>
            </a:extLst>
          </p:cNvPr>
          <p:cNvCxnSpPr>
            <a:cxnSpLocks/>
          </p:cNvCxnSpPr>
          <p:nvPr/>
        </p:nvCxnSpPr>
        <p:spPr>
          <a:xfrm>
            <a:off x="1429063" y="3196887"/>
            <a:ext cx="9555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95A60D79-33DE-48E4-9B77-A8AF3342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62" y="3603019"/>
            <a:ext cx="9555602" cy="215710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&lt;?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xml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version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"1.0"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encoding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"utf-8"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?&gt;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ContentPage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...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&gt;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ContentPage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.Behaviors&gt;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       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mvvm:PushModalAsync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Request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"{Binding RequestSecondPage}"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x:TypeArguments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"views:SecondPage"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/&gt;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&lt;/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ContentPage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.Behaviors&gt;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StackLayout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Button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Text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"Navigate to Second"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Command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=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"{Binding NavigateCommand}"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/&gt;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24292E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  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&lt;/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StackLayout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&gt; 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&lt;/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2863A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ContentPage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&gt;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83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288</Words>
  <Application>Microsoft Office PowerPoint</Application>
  <PresentationFormat>ワイド画面</PresentationFormat>
  <Paragraphs>125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M+ 1c light</vt:lpstr>
      <vt:lpstr>M+ 2p light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Nakamura</dc:creator>
  <cp:lastModifiedBy>Atsushi Nakamura</cp:lastModifiedBy>
  <cp:revision>31</cp:revision>
  <cp:lastPrinted>2017-08-13T13:14:20Z</cp:lastPrinted>
  <dcterms:created xsi:type="dcterms:W3CDTF">2017-08-06T11:30:32Z</dcterms:created>
  <dcterms:modified xsi:type="dcterms:W3CDTF">2017-08-13T13:55:23Z</dcterms:modified>
</cp:coreProperties>
</file>