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AB"/>
    <a:srgbClr val="6C8CD5"/>
    <a:srgbClr val="467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026" y="2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FC99C-F808-4F2E-8976-1438F97B38A9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1B4B-FF5E-4290-97FF-B8BF1F77E17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389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11B4B-FF5E-4290-97FF-B8BF1F77E175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763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11B4B-FF5E-4290-97FF-B8BF1F77E175}" type="slidenum">
              <a:rPr lang="ru-KZ" smtClean="0"/>
              <a:t>4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4172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CAB74-EAF9-1B4F-2BA0-20E676D0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FDFF0-1E13-B50C-E437-A1AA1FC7E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B879E-1F54-2596-31FF-027683D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E4B72-0480-9A98-0868-328DF609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57EFC4-3B44-908E-8DA8-4D203CF0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1461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491C-83B6-6703-3E74-E8BCF675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17F865-BE79-B89F-A6D0-C57EEB47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3C6C3-5717-E670-F699-E9BD2B5E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030C3-7B16-D65D-E790-75308F86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FB892-C8DC-6557-1198-B99D864C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786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AC512D-AC0A-203B-1556-F737EAB7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6A3ED-430E-CF75-71CA-FFC86115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1C79A-2294-3D33-FFDD-5A44419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1C097-87E8-A374-3618-9AA1F45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BB24C6-890D-8442-3909-0AD755B1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4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2720-48FC-9997-D5D0-7455B866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91EE3-32CA-3F0E-F0F6-F6CB474D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43001-67BF-C39D-D66E-03229AC7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E9F12-C447-764A-6F1F-5E4FA2B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A08055-A9DE-5EBF-D685-36F82B75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750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9EA00-08F2-981A-1754-629F21EC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18D22-5101-9713-E172-EE42B988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04183-7E2D-28F7-8B33-E1ED065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7A82E-05F8-6B5A-B586-3AE3F1B7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5921B-45D7-4005-73A2-9EFF79A4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31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21878-54EE-4743-A5FC-4F32AC6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CF88-3DD7-D5BE-FB20-86B5A587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C4E251-E9CE-63EA-35E4-BE55B11B6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22CC1E-2BAA-840D-FD62-257DE6C7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A8A9B-F14F-6C86-4CAC-875CC605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4BFE6-4B39-2383-50BC-94345B78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324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A625-5C67-7613-21D1-E4D47DC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8A1FC-741B-8411-675E-2A85F1F7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4D6B50-5F5F-AE5F-4DC0-32FE6730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8E8096-886F-D882-4D03-D7267AF33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7C5CF7-8E59-B380-4B9F-841000590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E8659B-C639-4526-D9B2-D0FE0D65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2D7936-AF42-8992-78F3-437857BB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A3B430-25DF-98E0-8D59-DF379A8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01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A180E-E0D4-96D1-BC9B-FBBF819B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325B9B-E295-4132-6196-82A50D9B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2603FB-43F1-FFB3-9E88-4AE83E02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F4D9CC-3F99-C6CD-520E-A8C8CD18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047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9BB0E9-97FC-7F81-6539-743769A3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1C5A1A-B170-FBD4-2C95-19FEBAC8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6C7CF-4083-1654-8AC5-5DB940F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87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051A-DDED-A571-5A03-7724DF60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60D87-E792-3A54-E06B-296CE76D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73909D-9FB0-DF98-9D0E-1592371A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155A5A-33A1-6072-B677-DCAFE4B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28001-8C4C-DA58-2572-2A88D5F9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51EA7-C0F1-7335-C691-064241B1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3304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D28F9-BF03-FDC3-B178-B5ECD53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F27408-3A30-9422-939B-A783F8214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D0108C-A64A-A2B2-6AB9-76A583F7D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E5D16-383B-1305-CDA5-B799E1B8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C082F5-C551-035C-BD98-FC7F8A1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096BB-1F35-5DFE-63DF-C4A03DCE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534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FC359-FDAC-4D3E-C1EA-6B5A145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F7CC4-792F-5F23-13DB-2CD58D41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5E10E-9E63-52C7-4197-DECDDD45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4B181-F66F-58F4-B299-4DF96B4F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A7274-4A12-262A-9E87-A5A5A66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397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One777/Pajor/tree/m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paceappschallenge.org/2023/challenges/emit-for-the-futur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appschallenge.org/2023/challenges/emit-for-the-future/" TargetMode="External"/><Relationship Id="rId2" Type="http://schemas.openxmlformats.org/officeDocument/2006/relationships/hyperlink" Target="https://github.com/XtOne777/Pajor/tree/ma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8DB884-59C7-023C-228F-FC5CE4C4ABBF}"/>
              </a:ext>
            </a:extLst>
          </p:cNvPr>
          <p:cNvSpPr/>
          <p:nvPr/>
        </p:nvSpPr>
        <p:spPr>
          <a:xfrm>
            <a:off x="3206320" y="1"/>
            <a:ext cx="489304" cy="3460986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A71A31-920E-2C65-9390-7FC772B1B9D0}"/>
              </a:ext>
            </a:extLst>
          </p:cNvPr>
          <p:cNvSpPr/>
          <p:nvPr/>
        </p:nvSpPr>
        <p:spPr>
          <a:xfrm>
            <a:off x="3252116" y="3899231"/>
            <a:ext cx="489304" cy="2958769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1122947" y="3429000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8579853" y="-1864894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-521368" y="3695700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8912728" y="-1470662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686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F61202-D36E-624D-72C0-E18E2F233186}"/>
              </a:ext>
            </a:extLst>
          </p:cNvPr>
          <p:cNvSpPr txBox="1">
            <a:spLocks/>
          </p:cNvSpPr>
          <p:nvPr/>
        </p:nvSpPr>
        <p:spPr>
          <a:xfrm>
            <a:off x="1687830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3E64D-1E1B-08F7-6584-CC39B8ACCF37}"/>
              </a:ext>
            </a:extLst>
          </p:cNvPr>
          <p:cNvSpPr txBox="1"/>
          <p:nvPr/>
        </p:nvSpPr>
        <p:spPr>
          <a:xfrm>
            <a:off x="1228608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6386F8-0DAE-AB96-D31F-553CE5663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3039" y="1751521"/>
            <a:ext cx="4063492" cy="4063492"/>
          </a:xfrm>
          <a:prstGeom prst="rect">
            <a:avLst/>
          </a:prstGeom>
          <a:noFill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03D8FD3-9376-0BEB-49AB-5982F5D1C9DB}"/>
              </a:ext>
            </a:extLst>
          </p:cNvPr>
          <p:cNvSpPr txBox="1">
            <a:spLocks/>
          </p:cNvSpPr>
          <p:nvPr/>
        </p:nvSpPr>
        <p:spPr>
          <a:xfrm>
            <a:off x="0" y="6915798"/>
            <a:ext cx="120801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There is a       million of metric coarse dust on the Earth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9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64CAB-F24B-87AF-244F-4DC24AE1C196}"/>
              </a:ext>
            </a:extLst>
          </p:cNvPr>
          <p:cNvSpPr txBox="1"/>
          <p:nvPr/>
        </p:nvSpPr>
        <p:spPr>
          <a:xfrm>
            <a:off x="2916878" y="3899231"/>
            <a:ext cx="432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EF8BD-C152-1C80-269A-1A84BA498D0C}"/>
              </a:ext>
            </a:extLst>
          </p:cNvPr>
          <p:cNvSpPr txBox="1"/>
          <p:nvPr/>
        </p:nvSpPr>
        <p:spPr>
          <a:xfrm>
            <a:off x="3291682" y="3899231"/>
            <a:ext cx="43267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141BF28-64D8-95F6-4343-B34DB39FDD6A}"/>
              </a:ext>
            </a:extLst>
          </p:cNvPr>
          <p:cNvSpPr/>
          <p:nvPr/>
        </p:nvSpPr>
        <p:spPr>
          <a:xfrm>
            <a:off x="2879003" y="1"/>
            <a:ext cx="816622" cy="3460986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BB96BA-A092-1163-A626-E899A428D95D}"/>
              </a:ext>
            </a:extLst>
          </p:cNvPr>
          <p:cNvSpPr/>
          <p:nvPr/>
        </p:nvSpPr>
        <p:spPr>
          <a:xfrm>
            <a:off x="2908383" y="3904734"/>
            <a:ext cx="783733" cy="2958769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2533604" y="182448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8939885" y="-317081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-2542172" y="1924791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9639135" y="780466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F61202-D36E-624D-72C0-E18E2F233186}"/>
              </a:ext>
            </a:extLst>
          </p:cNvPr>
          <p:cNvSpPr txBox="1">
            <a:spLocks/>
          </p:cNvSpPr>
          <p:nvPr/>
        </p:nvSpPr>
        <p:spPr>
          <a:xfrm>
            <a:off x="1687830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3E64D-1E1B-08F7-6584-CC39B8ACCF37}"/>
              </a:ext>
            </a:extLst>
          </p:cNvPr>
          <p:cNvSpPr txBox="1"/>
          <p:nvPr/>
        </p:nvSpPr>
        <p:spPr>
          <a:xfrm>
            <a:off x="1228608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6386F8-0DAE-AB96-D31F-553CE566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3039" y="1751521"/>
            <a:ext cx="4063492" cy="4063492"/>
          </a:xfrm>
          <a:prstGeom prst="rect">
            <a:avLst/>
          </a:prstGeom>
          <a:noFill/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5FA4CFF-E1CF-9471-3ECA-3B555A87AC7C}"/>
              </a:ext>
            </a:extLst>
          </p:cNvPr>
          <p:cNvSpPr txBox="1">
            <a:spLocks/>
          </p:cNvSpPr>
          <p:nvPr/>
        </p:nvSpPr>
        <p:spPr>
          <a:xfrm>
            <a:off x="0" y="2184138"/>
            <a:ext cx="120801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There is a       million of metric coarse dust on the Earth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4F84D49-B4DF-B414-D060-9C958334B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39592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5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85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C1B24-BCA5-3929-AA6A-6ACD36402A65}"/>
              </a:ext>
            </a:extLst>
          </p:cNvPr>
          <p:cNvSpPr txBox="1"/>
          <p:nvPr/>
        </p:nvSpPr>
        <p:spPr>
          <a:xfrm>
            <a:off x="2916878" y="2830921"/>
            <a:ext cx="432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EF8BD-C152-1C80-269A-1A84BA498D0C}"/>
              </a:ext>
            </a:extLst>
          </p:cNvPr>
          <p:cNvSpPr txBox="1"/>
          <p:nvPr/>
        </p:nvSpPr>
        <p:spPr>
          <a:xfrm>
            <a:off x="3291682" y="-5941925"/>
            <a:ext cx="43267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E2B0E77-D261-0880-A8A3-B5250CBC5CA8}"/>
              </a:ext>
            </a:extLst>
          </p:cNvPr>
          <p:cNvSpPr/>
          <p:nvPr/>
        </p:nvSpPr>
        <p:spPr>
          <a:xfrm>
            <a:off x="2879003" y="1"/>
            <a:ext cx="816622" cy="3460986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8939885" y="-317081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9639135" y="780466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F61202-D36E-624D-72C0-E18E2F233186}"/>
              </a:ext>
            </a:extLst>
          </p:cNvPr>
          <p:cNvSpPr txBox="1">
            <a:spLocks/>
          </p:cNvSpPr>
          <p:nvPr/>
        </p:nvSpPr>
        <p:spPr>
          <a:xfrm>
            <a:off x="1687830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3E64D-1E1B-08F7-6584-CC39B8ACCF37}"/>
              </a:ext>
            </a:extLst>
          </p:cNvPr>
          <p:cNvSpPr txBox="1"/>
          <p:nvPr/>
        </p:nvSpPr>
        <p:spPr>
          <a:xfrm>
            <a:off x="1228608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6386F8-0DAE-AB96-D31F-553CE566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3039" y="1751521"/>
            <a:ext cx="4063492" cy="4063492"/>
          </a:xfrm>
          <a:prstGeom prst="rect">
            <a:avLst/>
          </a:prstGeom>
          <a:noFill/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2253CD-8EC5-8B67-9D0E-4AFAFE50A2C4}"/>
              </a:ext>
            </a:extLst>
          </p:cNvPr>
          <p:cNvSpPr/>
          <p:nvPr/>
        </p:nvSpPr>
        <p:spPr>
          <a:xfrm>
            <a:off x="2957687" y="3899231"/>
            <a:ext cx="783733" cy="2958769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C8E701-990F-3ABF-0DB3-B4A3A2F54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39592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5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2533604" y="182448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-2542172" y="1924791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5FA4CFF-E1CF-9471-3ECA-3B555A87AC7C}"/>
              </a:ext>
            </a:extLst>
          </p:cNvPr>
          <p:cNvSpPr txBox="1">
            <a:spLocks/>
          </p:cNvSpPr>
          <p:nvPr/>
        </p:nvSpPr>
        <p:spPr>
          <a:xfrm>
            <a:off x="0" y="2184138"/>
            <a:ext cx="120801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There is a       million of metric coarse dust on the Earth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0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71DED9E-67C7-6206-4BE2-897F0CF395F8}"/>
              </a:ext>
            </a:extLst>
          </p:cNvPr>
          <p:cNvSpPr txBox="1"/>
          <p:nvPr/>
        </p:nvSpPr>
        <p:spPr>
          <a:xfrm>
            <a:off x="2916878" y="13143321"/>
            <a:ext cx="432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4D2CC-861D-9727-9263-3F6CB190FF52}"/>
              </a:ext>
            </a:extLst>
          </p:cNvPr>
          <p:cNvSpPr txBox="1"/>
          <p:nvPr/>
        </p:nvSpPr>
        <p:spPr>
          <a:xfrm>
            <a:off x="3304382" y="18384925"/>
            <a:ext cx="43267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EE7D7F-19C5-B3A1-5407-FF0BCAB39B4B}"/>
              </a:ext>
            </a:extLst>
          </p:cNvPr>
          <p:cNvSpPr/>
          <p:nvPr/>
        </p:nvSpPr>
        <p:spPr>
          <a:xfrm>
            <a:off x="2879003" y="1"/>
            <a:ext cx="816622" cy="3460986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EB6FBA-0F65-38A5-2960-8F4243F76C3B}"/>
              </a:ext>
            </a:extLst>
          </p:cNvPr>
          <p:cNvSpPr/>
          <p:nvPr/>
        </p:nvSpPr>
        <p:spPr>
          <a:xfrm>
            <a:off x="2957687" y="-1866899"/>
            <a:ext cx="783733" cy="8724900"/>
          </a:xfrm>
          <a:prstGeom prst="rect">
            <a:avLst/>
          </a:prstGeom>
          <a:solidFill>
            <a:srgbClr val="1240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1513134" y="1252284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6898106" y="-2470849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-927088" y="2278301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8411240" y="-1984515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08536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5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33B2CAC-14A6-2003-3CD3-62AED082E801}"/>
              </a:ext>
            </a:extLst>
          </p:cNvPr>
          <p:cNvSpPr txBox="1">
            <a:spLocks/>
          </p:cNvSpPr>
          <p:nvPr/>
        </p:nvSpPr>
        <p:spPr>
          <a:xfrm>
            <a:off x="609600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7E5CA-175E-F282-4664-20779C46AD70}"/>
              </a:ext>
            </a:extLst>
          </p:cNvPr>
          <p:cNvSpPr txBox="1"/>
          <p:nvPr/>
        </p:nvSpPr>
        <p:spPr>
          <a:xfrm>
            <a:off x="609483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2B96B-9E03-8516-827B-84163B71D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61" y="1751521"/>
            <a:ext cx="4063492" cy="4063492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3CA4CF-3852-9183-7F4F-484A3EFD9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98" y="7653257"/>
            <a:ext cx="7611816" cy="38499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CB85E94-9BC8-4616-7104-D5ACB6291B0D}"/>
              </a:ext>
            </a:extLst>
          </p:cNvPr>
          <p:cNvSpPr txBox="1">
            <a:spLocks/>
          </p:cNvSpPr>
          <p:nvPr/>
        </p:nvSpPr>
        <p:spPr>
          <a:xfrm>
            <a:off x="0" y="8256462"/>
            <a:ext cx="120801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There is a       million of metric coarse dust on the Earth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1521397" y="2260871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7292047" y="-1908904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238378" y="3631426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8832494" y="-595417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08536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5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33B2CAC-14A6-2003-3CD3-62AED082E801}"/>
              </a:ext>
            </a:extLst>
          </p:cNvPr>
          <p:cNvSpPr txBox="1">
            <a:spLocks/>
          </p:cNvSpPr>
          <p:nvPr/>
        </p:nvSpPr>
        <p:spPr>
          <a:xfrm>
            <a:off x="1758315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7E5CA-175E-F282-4664-20779C46AD70}"/>
              </a:ext>
            </a:extLst>
          </p:cNvPr>
          <p:cNvSpPr txBox="1"/>
          <p:nvPr/>
        </p:nvSpPr>
        <p:spPr>
          <a:xfrm>
            <a:off x="1232418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2B96B-9E03-8516-827B-84163B71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840" y="1751521"/>
            <a:ext cx="4063492" cy="4063492"/>
          </a:xfrm>
          <a:prstGeom prst="rect">
            <a:avLst/>
          </a:prstGeom>
          <a:noFill/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E41785-B9F7-F375-01F8-F39C384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178" y="2219102"/>
            <a:ext cx="7611816" cy="38499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52611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2169106" y="1552000"/>
            <a:ext cx="6002765" cy="6002765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6630881" y="-2253844"/>
            <a:ext cx="5059176" cy="5059176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238377" y="2922555"/>
            <a:ext cx="6002765" cy="6002765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9038364" y="-762947"/>
            <a:ext cx="4891646" cy="4891646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27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E41785-B9F7-F375-01F8-F39C3849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4" y="7091950"/>
            <a:ext cx="7611816" cy="38499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2E2978-FEF9-4A45-1B85-CA549F02726D}"/>
              </a:ext>
            </a:extLst>
          </p:cNvPr>
          <p:cNvSpPr txBox="1"/>
          <p:nvPr/>
        </p:nvSpPr>
        <p:spPr>
          <a:xfrm>
            <a:off x="271587" y="8098000"/>
            <a:ext cx="11939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https://github.com/XtOne777/Pajor/tree/main</a:t>
            </a: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https://www.spaceappschallenge.org/2023/challenges/emit-for-the-future/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ru-K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28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2169106" y="1552000"/>
            <a:ext cx="6002765" cy="6002765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6630881" y="-2253844"/>
            <a:ext cx="5059176" cy="5059176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238377" y="2922555"/>
            <a:ext cx="6002765" cy="6002765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9038364" y="-762947"/>
            <a:ext cx="4891646" cy="4891646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92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3B5FA-138D-C4F8-E7A6-EF022448B3B0}"/>
              </a:ext>
            </a:extLst>
          </p:cNvPr>
          <p:cNvSpPr txBox="1"/>
          <p:nvPr/>
        </p:nvSpPr>
        <p:spPr>
          <a:xfrm>
            <a:off x="271587" y="3076054"/>
            <a:ext cx="11939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https://github.com/XtOne777/Pajor/tree/main</a:t>
            </a: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https://www.spaceappschallenge.org/2023/challenges/emit-for-the-future/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ru-K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413</Words>
  <Application>Microsoft Office PowerPoint</Application>
  <PresentationFormat>Широкоэкранный</PresentationFormat>
  <Paragraphs>37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Black</vt:lpstr>
      <vt:lpstr>Тема Office</vt:lpstr>
      <vt:lpstr>EMIT for the future!</vt:lpstr>
      <vt:lpstr>EMIT for the future!</vt:lpstr>
      <vt:lpstr>EMIT for the future!</vt:lpstr>
      <vt:lpstr>EMIT for the future!</vt:lpstr>
      <vt:lpstr>EMIT for the future!</vt:lpstr>
      <vt:lpstr>EMIT for the future!</vt:lpstr>
      <vt:lpstr>EMIT for the future!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EMIT for the future!</dc:title>
  <dc:creator>Сагимбаев Мансур</dc:creator>
  <cp:lastModifiedBy>Сагимбаев Мансур</cp:lastModifiedBy>
  <cp:revision>4</cp:revision>
  <dcterms:created xsi:type="dcterms:W3CDTF">2023-10-08T04:31:03Z</dcterms:created>
  <dcterms:modified xsi:type="dcterms:W3CDTF">2023-10-08T07:04:08Z</dcterms:modified>
</cp:coreProperties>
</file>