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8CD5"/>
    <a:srgbClr val="4671D5"/>
    <a:srgbClr val="124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374" y="10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CAB74-EAF9-1B4F-2BA0-20E676D04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2FDFF0-1E13-B50C-E437-A1AA1FC7E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4B879E-1F54-2596-31FF-027683D5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E4B72-0480-9A98-0868-328DF609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57EFC4-3B44-908E-8DA8-4D203CF0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1461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B491C-83B6-6703-3E74-E8BCF675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17F865-BE79-B89F-A6D0-C57EEB47B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23C6C3-5717-E670-F699-E9BD2B5E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F030C3-7B16-D65D-E790-75308F86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AFB892-C8DC-6557-1198-B99D864C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7869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EAC512D-AC0A-203B-1556-F737EAB72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F6A3ED-430E-CF75-71CA-FFC861159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61C79A-2294-3D33-FFDD-5A444195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A1C097-87E8-A374-3618-9AA1F456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BB24C6-890D-8442-3909-0AD755B1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340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C2720-48FC-9997-D5D0-7455B866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991EE3-32CA-3F0E-F0F6-F6CB474D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C43001-67BF-C39D-D66E-03229AC7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0E9F12-C447-764A-6F1F-5E4FA2BB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A08055-A9DE-5EBF-D685-36F82B75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7505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9EA00-08F2-981A-1754-629F21EC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418D22-5101-9713-E172-EE42B9881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004183-7E2D-28F7-8B33-E1ED0656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17A82E-05F8-6B5A-B586-3AE3F1B7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5921B-45D7-4005-73A2-9EFF79A4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8312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21878-54EE-4743-A5FC-4F32AC6D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21CF88-3DD7-D5BE-FB20-86B5A5870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C4E251-E9CE-63EA-35E4-BE55B11B6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22CC1E-2BAA-840D-FD62-257DE6C7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CA8A9B-F14F-6C86-4CAC-875CC605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94BFE6-4B39-2383-50BC-94345B78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3244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1A625-5C67-7613-21D1-E4D47DCB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8A1FC-741B-8411-675E-2A85F1F7A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4D6B50-5F5F-AE5F-4DC0-32FE67307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58E8096-886F-D882-4D03-D7267AF33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37C5CF7-8E59-B380-4B9F-841000590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4E8659B-C639-4526-D9B2-D0FE0D65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2D7936-AF42-8992-78F3-437857BB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A3B430-25DF-98E0-8D59-DF379A8B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9010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A180E-E0D4-96D1-BC9B-FBBF819B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325B9B-E295-4132-6196-82A50D9B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2603FB-43F1-FFB3-9E88-4AE83E02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F4D9CC-3F99-C6CD-520E-A8C8CD18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1047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9BB0E9-97FC-7F81-6539-743769A3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1C5A1A-B170-FBD4-2C95-19FEBAC8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16C7CF-4083-1654-8AC5-5DB940F1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9876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5051A-DDED-A571-5A03-7724DF60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460D87-E792-3A54-E06B-296CE76D7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73909D-9FB0-DF98-9D0E-1592371A4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155A5A-33A1-6072-B677-DCAFE4BA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A28001-8C4C-DA58-2572-2A88D5F9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A51EA7-C0F1-7335-C691-064241B1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3304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D28F9-BF03-FDC3-B178-B5ECD53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F27408-3A30-9422-939B-A783F8214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D0108C-A64A-A2B2-6AB9-76A583F7D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CE5D16-383B-1305-CDA5-B799E1B8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C082F5-C551-035C-BD98-FC7F8A1B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A096BB-1F35-5DFE-63DF-C4A03DCE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5343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FC359-FDAC-4D3E-C1EA-6B5A145D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BF7CC4-792F-5F23-13DB-2CD58D41C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F5E10E-9E63-52C7-4197-DECDDD45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3AF44-D923-4DE3-9C73-735A9708C58F}" type="datetimeFigureOut">
              <a:rPr lang="ru-KZ" smtClean="0"/>
              <a:t>08.10.2023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4B181-F66F-58F4-B299-4DF96B4F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9A7274-4A12-262A-9E87-A5A5A66A0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BE8F-A80C-4375-899C-E05EED7EF72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3971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tOne777/Pajor/tree/ma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paceappschallenge.org/2023/challenges/emit-for-the-fut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ceappschallenge.org/2023/challenges/emit-for-the-future/" TargetMode="External"/><Relationship Id="rId2" Type="http://schemas.openxmlformats.org/officeDocument/2006/relationships/hyperlink" Target="https://github.com/XtOne777/Pajor/tree/mai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30410C27-559F-A5A6-A7D8-4E63C0D678C6}"/>
              </a:ext>
            </a:extLst>
          </p:cNvPr>
          <p:cNvSpPr/>
          <p:nvPr/>
        </p:nvSpPr>
        <p:spPr>
          <a:xfrm>
            <a:off x="-1122947" y="3429000"/>
            <a:ext cx="5293894" cy="5293894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8D0EDE3-F214-9623-A228-10EFBBDC97E0}"/>
              </a:ext>
            </a:extLst>
          </p:cNvPr>
          <p:cNvSpPr/>
          <p:nvPr/>
        </p:nvSpPr>
        <p:spPr>
          <a:xfrm>
            <a:off x="8579853" y="-1864894"/>
            <a:ext cx="5293894" cy="5293894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86A89E8-9913-1658-62F0-13AB5647B300}"/>
              </a:ext>
            </a:extLst>
          </p:cNvPr>
          <p:cNvSpPr/>
          <p:nvPr/>
        </p:nvSpPr>
        <p:spPr>
          <a:xfrm>
            <a:off x="-521368" y="3695700"/>
            <a:ext cx="5293894" cy="5293894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5038763-0501-A4C5-A4B0-B45D98054E48}"/>
              </a:ext>
            </a:extLst>
          </p:cNvPr>
          <p:cNvSpPr/>
          <p:nvPr/>
        </p:nvSpPr>
        <p:spPr>
          <a:xfrm>
            <a:off x="8912728" y="-1470662"/>
            <a:ext cx="5293894" cy="5293894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BFD37-8CFE-EF66-D3D1-BFDF9B155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6864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EMIT</a:t>
            </a:r>
            <a:b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for the future!</a:t>
            </a:r>
            <a:endParaRPr lang="ru-KZ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9F61202-D36E-624D-72C0-E18E2F233186}"/>
              </a:ext>
            </a:extLst>
          </p:cNvPr>
          <p:cNvSpPr txBox="1">
            <a:spLocks/>
          </p:cNvSpPr>
          <p:nvPr/>
        </p:nvSpPr>
        <p:spPr>
          <a:xfrm>
            <a:off x="16878300" y="3427413"/>
            <a:ext cx="60071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develop an app that can help raise community awareness of what EMIT is, how it can be used, and what has already been accomplished with its data.!</a:t>
            </a:r>
            <a:endParaRPr lang="ru-KZ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3E64D-1E1B-08F7-6584-CC39B8ACCF37}"/>
              </a:ext>
            </a:extLst>
          </p:cNvPr>
          <p:cNvSpPr txBox="1"/>
          <p:nvPr/>
        </p:nvSpPr>
        <p:spPr>
          <a:xfrm>
            <a:off x="12286082" y="3191345"/>
            <a:ext cx="28178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Challenge:</a:t>
            </a:r>
            <a:endParaRPr lang="ru-KZ" sz="4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6386F8-0DAE-AB96-D31F-553CE5663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33039" y="1751521"/>
            <a:ext cx="4063492" cy="4063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029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30410C27-559F-A5A6-A7D8-4E63C0D678C6}"/>
              </a:ext>
            </a:extLst>
          </p:cNvPr>
          <p:cNvSpPr/>
          <p:nvPr/>
        </p:nvSpPr>
        <p:spPr>
          <a:xfrm>
            <a:off x="-1513134" y="1252284"/>
            <a:ext cx="5293894" cy="5293894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8D0EDE3-F214-9623-A228-10EFBBDC97E0}"/>
              </a:ext>
            </a:extLst>
          </p:cNvPr>
          <p:cNvSpPr/>
          <p:nvPr/>
        </p:nvSpPr>
        <p:spPr>
          <a:xfrm>
            <a:off x="6898106" y="-2470849"/>
            <a:ext cx="5293894" cy="5293894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86A89E8-9913-1658-62F0-13AB5647B300}"/>
              </a:ext>
            </a:extLst>
          </p:cNvPr>
          <p:cNvSpPr/>
          <p:nvPr/>
        </p:nvSpPr>
        <p:spPr>
          <a:xfrm>
            <a:off x="-927088" y="2278301"/>
            <a:ext cx="5293894" cy="5293894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5038763-0501-A4C5-A4B0-B45D98054E48}"/>
              </a:ext>
            </a:extLst>
          </p:cNvPr>
          <p:cNvSpPr/>
          <p:nvPr/>
        </p:nvSpPr>
        <p:spPr>
          <a:xfrm>
            <a:off x="8411240" y="-1984515"/>
            <a:ext cx="5293894" cy="5293894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BFD37-8CFE-EF66-D3D1-BFDF9B155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608536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EMIT</a:t>
            </a:r>
            <a:br>
              <a:rPr lang="en-US" sz="5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5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for the future!</a:t>
            </a:r>
            <a:endParaRPr lang="ru-KZ" sz="5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33B2CAC-14A6-2003-3CD3-62AED082E801}"/>
              </a:ext>
            </a:extLst>
          </p:cNvPr>
          <p:cNvSpPr txBox="1">
            <a:spLocks/>
          </p:cNvSpPr>
          <p:nvPr/>
        </p:nvSpPr>
        <p:spPr>
          <a:xfrm>
            <a:off x="6096000" y="3427413"/>
            <a:ext cx="60071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develop an app that can help raise community awareness of what EMIT is, how it can be used, and what has already been accomplished with its data.!</a:t>
            </a:r>
            <a:endParaRPr lang="ru-KZ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7E5CA-175E-F282-4664-20779C46AD70}"/>
              </a:ext>
            </a:extLst>
          </p:cNvPr>
          <p:cNvSpPr txBox="1"/>
          <p:nvPr/>
        </p:nvSpPr>
        <p:spPr>
          <a:xfrm>
            <a:off x="6094832" y="3191345"/>
            <a:ext cx="28178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Challenge:</a:t>
            </a:r>
            <a:endParaRPr lang="ru-KZ" sz="4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92B96B-9E03-8516-827B-84163B71D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61" y="1751521"/>
            <a:ext cx="4063492" cy="4063492"/>
          </a:xfrm>
          <a:prstGeom prst="rect">
            <a:avLst/>
          </a:prstGeom>
          <a:noFill/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63CA4CF-3852-9183-7F4F-484A3EFD9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98" y="7653257"/>
            <a:ext cx="7611816" cy="384993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3929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30410C27-559F-A5A6-A7D8-4E63C0D678C6}"/>
              </a:ext>
            </a:extLst>
          </p:cNvPr>
          <p:cNvSpPr/>
          <p:nvPr/>
        </p:nvSpPr>
        <p:spPr>
          <a:xfrm>
            <a:off x="-1521397" y="2260871"/>
            <a:ext cx="5293894" cy="5293894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8D0EDE3-F214-9623-A228-10EFBBDC97E0}"/>
              </a:ext>
            </a:extLst>
          </p:cNvPr>
          <p:cNvSpPr/>
          <p:nvPr/>
        </p:nvSpPr>
        <p:spPr>
          <a:xfrm>
            <a:off x="7292047" y="-1908904"/>
            <a:ext cx="5293894" cy="5293894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86A89E8-9913-1658-62F0-13AB5647B300}"/>
              </a:ext>
            </a:extLst>
          </p:cNvPr>
          <p:cNvSpPr/>
          <p:nvPr/>
        </p:nvSpPr>
        <p:spPr>
          <a:xfrm>
            <a:off x="238378" y="3631426"/>
            <a:ext cx="5293894" cy="5293894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5038763-0501-A4C5-A4B0-B45D98054E48}"/>
              </a:ext>
            </a:extLst>
          </p:cNvPr>
          <p:cNvSpPr/>
          <p:nvPr/>
        </p:nvSpPr>
        <p:spPr>
          <a:xfrm>
            <a:off x="8832494" y="-595417"/>
            <a:ext cx="5293894" cy="5293894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BFD37-8CFE-EF66-D3D1-BFDF9B155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608536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EMIT</a:t>
            </a:r>
            <a:br>
              <a:rPr lang="en-US" sz="5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5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for the future!</a:t>
            </a:r>
            <a:endParaRPr lang="ru-KZ" sz="5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33B2CAC-14A6-2003-3CD3-62AED082E801}"/>
              </a:ext>
            </a:extLst>
          </p:cNvPr>
          <p:cNvSpPr txBox="1">
            <a:spLocks/>
          </p:cNvSpPr>
          <p:nvPr/>
        </p:nvSpPr>
        <p:spPr>
          <a:xfrm>
            <a:off x="17583150" y="3427413"/>
            <a:ext cx="60071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develop an app that can help raise community awareness of what EMIT is, how it can be used, and what has already been accomplished with its data.!</a:t>
            </a:r>
            <a:endParaRPr lang="ru-KZ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7E5CA-175E-F282-4664-20779C46AD70}"/>
              </a:ext>
            </a:extLst>
          </p:cNvPr>
          <p:cNvSpPr txBox="1"/>
          <p:nvPr/>
        </p:nvSpPr>
        <p:spPr>
          <a:xfrm>
            <a:off x="12324182" y="3191345"/>
            <a:ext cx="28178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Challenge:</a:t>
            </a:r>
            <a:endParaRPr lang="ru-KZ" sz="4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92B96B-9E03-8516-827B-84163B71D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6840" y="1751521"/>
            <a:ext cx="4063492" cy="4063492"/>
          </a:xfrm>
          <a:prstGeom prst="rect">
            <a:avLst/>
          </a:prstGeom>
          <a:noFill/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E41785-B9F7-F375-01F8-F39C38498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178" y="2219102"/>
            <a:ext cx="7611816" cy="384993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52611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30410C27-559F-A5A6-A7D8-4E63C0D678C6}"/>
              </a:ext>
            </a:extLst>
          </p:cNvPr>
          <p:cNvSpPr/>
          <p:nvPr/>
        </p:nvSpPr>
        <p:spPr>
          <a:xfrm>
            <a:off x="-2169106" y="1552000"/>
            <a:ext cx="6002765" cy="6002765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8D0EDE3-F214-9623-A228-10EFBBDC97E0}"/>
              </a:ext>
            </a:extLst>
          </p:cNvPr>
          <p:cNvSpPr/>
          <p:nvPr/>
        </p:nvSpPr>
        <p:spPr>
          <a:xfrm>
            <a:off x="6630881" y="-2253844"/>
            <a:ext cx="5059176" cy="5059176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86A89E8-9913-1658-62F0-13AB5647B300}"/>
              </a:ext>
            </a:extLst>
          </p:cNvPr>
          <p:cNvSpPr/>
          <p:nvPr/>
        </p:nvSpPr>
        <p:spPr>
          <a:xfrm>
            <a:off x="238377" y="2922555"/>
            <a:ext cx="6002765" cy="6002765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5038763-0501-A4C5-A4B0-B45D98054E48}"/>
              </a:ext>
            </a:extLst>
          </p:cNvPr>
          <p:cNvSpPr/>
          <p:nvPr/>
        </p:nvSpPr>
        <p:spPr>
          <a:xfrm>
            <a:off x="9038364" y="-762947"/>
            <a:ext cx="4891646" cy="4891646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BFD37-8CFE-EF66-D3D1-BFDF9B155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27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EMIT</a:t>
            </a:r>
            <a:b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for the future!</a:t>
            </a:r>
            <a:endParaRPr lang="ru-KZ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E41785-B9F7-F375-01F8-F39C38498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34" y="7091950"/>
            <a:ext cx="7611816" cy="384993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2E2978-FEF9-4A45-1B85-CA549F02726D}"/>
              </a:ext>
            </a:extLst>
          </p:cNvPr>
          <p:cNvSpPr txBox="1"/>
          <p:nvPr/>
        </p:nvSpPr>
        <p:spPr>
          <a:xfrm>
            <a:off x="271587" y="8098000"/>
            <a:ext cx="119391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https://github.com/XtOne777/Pajor/tree/main</a:t>
            </a:r>
            <a:b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https://www.spaceappschallenge.org/2023/challenges/emit-for-the-future/</a:t>
            </a:r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ru-K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28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30410C27-559F-A5A6-A7D8-4E63C0D678C6}"/>
              </a:ext>
            </a:extLst>
          </p:cNvPr>
          <p:cNvSpPr/>
          <p:nvPr/>
        </p:nvSpPr>
        <p:spPr>
          <a:xfrm>
            <a:off x="-2169106" y="1552000"/>
            <a:ext cx="6002765" cy="6002765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8D0EDE3-F214-9623-A228-10EFBBDC97E0}"/>
              </a:ext>
            </a:extLst>
          </p:cNvPr>
          <p:cNvSpPr/>
          <p:nvPr/>
        </p:nvSpPr>
        <p:spPr>
          <a:xfrm>
            <a:off x="6630881" y="-2253844"/>
            <a:ext cx="5059176" cy="5059176"/>
          </a:xfrm>
          <a:prstGeom prst="ellipse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86A89E8-9913-1658-62F0-13AB5647B300}"/>
              </a:ext>
            </a:extLst>
          </p:cNvPr>
          <p:cNvSpPr/>
          <p:nvPr/>
        </p:nvSpPr>
        <p:spPr>
          <a:xfrm>
            <a:off x="238377" y="2922555"/>
            <a:ext cx="6002765" cy="6002765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5038763-0501-A4C5-A4B0-B45D98054E48}"/>
              </a:ext>
            </a:extLst>
          </p:cNvPr>
          <p:cNvSpPr/>
          <p:nvPr/>
        </p:nvSpPr>
        <p:spPr>
          <a:xfrm>
            <a:off x="9038364" y="-762947"/>
            <a:ext cx="4891646" cy="4891646"/>
          </a:xfrm>
          <a:prstGeom prst="ellipse">
            <a:avLst/>
          </a:prstGeom>
          <a:solidFill>
            <a:srgbClr val="6C8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BFD37-8CFE-EF66-D3D1-BFDF9B155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1923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EMIT</a:t>
            </a:r>
            <a:br>
              <a:rPr lang="en-US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for the future!</a:t>
            </a:r>
            <a:endParaRPr lang="ru-KZ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A3B5FA-138D-C4F8-E7A6-EF022448B3B0}"/>
              </a:ext>
            </a:extLst>
          </p:cNvPr>
          <p:cNvSpPr txBox="1"/>
          <p:nvPr/>
        </p:nvSpPr>
        <p:spPr>
          <a:xfrm>
            <a:off x="271587" y="3076054"/>
            <a:ext cx="119391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https://github.com/XtOne777/Pajor/tree/main</a:t>
            </a:r>
            <a:b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https://www.spaceappschallenge.org/2023/challenges/emit-for-the-future/</a:t>
            </a:r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ru-K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10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187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Black</vt:lpstr>
      <vt:lpstr>Тема Office</vt:lpstr>
      <vt:lpstr>EMIT for the future!</vt:lpstr>
      <vt:lpstr>EMIT for the future!</vt:lpstr>
      <vt:lpstr>EMIT for the future!</vt:lpstr>
      <vt:lpstr>EMIT for the future!</vt:lpstr>
      <vt:lpstr>EMIT for the future!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EMIT for the future!</dc:title>
  <dc:creator>Сагимбаев Мансур</dc:creator>
  <cp:lastModifiedBy>Сагимбаев Мансур</cp:lastModifiedBy>
  <cp:revision>3</cp:revision>
  <dcterms:created xsi:type="dcterms:W3CDTF">2023-10-08T04:31:03Z</dcterms:created>
  <dcterms:modified xsi:type="dcterms:W3CDTF">2023-10-08T04:51:26Z</dcterms:modified>
</cp:coreProperties>
</file>