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CA08-8CC2-41CF-A9D0-F2CEC7BEE2A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A989-1587-4AAE-9C9F-70B93772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FA989-1587-4AAE-9C9F-70B9377253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Работа со списком покупок</a:t>
            </a:r>
            <a:endParaRPr lang="ru-RU" sz="4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3717032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 smtClean="0"/>
              <a:t>Цель: создать проект </a:t>
            </a:r>
            <a:r>
              <a:rPr lang="ru-RU" dirty="0" smtClean="0"/>
              <a:t>для удобной работы с </a:t>
            </a:r>
            <a:r>
              <a:rPr lang="ru-RU" dirty="0" smtClean="0"/>
              <a:t>покупками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2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92888" cy="936104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   Работа с сохранением / загрузкой покупок: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Загружает/сохраняет покупку и взаимодействуют между данными покупки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72000" y="1412776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Методика работы: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нажатие одной из кнопок появляется окно с выбором место положения и названием файла который будет сохранён/загружен.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этих действий нажимаем сохранить/открыть и наша работа оканчивается успехом.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84" y="908720"/>
            <a:ext cx="121384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33" y="939272"/>
            <a:ext cx="1786657" cy="40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46060"/>
            <a:ext cx="474146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5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 smtClean="0"/>
              <a:t>Я смог выполнить все свои цели и достиг того результата, которого я хотел увидеть. 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Проект смог получить тот функционал, который планировался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05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941168"/>
            <a:ext cx="7704856" cy="1051560"/>
          </a:xfrm>
        </p:spPr>
        <p:txBody>
          <a:bodyPr/>
          <a:lstStyle/>
          <a:p>
            <a:r>
              <a:rPr lang="ru-RU" dirty="0" smtClean="0"/>
              <a:t>Функционал главного окна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548680"/>
            <a:ext cx="2688909" cy="4968552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k-KZ" sz="2200" dirty="0" smtClean="0"/>
              <a:t>Обновить</a:t>
            </a:r>
            <a:r>
              <a:rPr lang="ru-RU" sz="2200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Обновляет значения в таблицы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200" dirty="0" smtClean="0"/>
              <a:t>Добавить: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Добавляет покупку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Редактировать: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Для изменения значений покупок</a:t>
            </a:r>
            <a:b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 smtClean="0"/>
          </a:p>
          <a:p>
            <a:r>
              <a:rPr lang="ru-RU" sz="2000" dirty="0" smtClean="0"/>
              <a:t>Удалить:</a:t>
            </a:r>
          </a:p>
          <a:p>
            <a:pPr marL="0" indent="0">
              <a:buNone/>
            </a:pP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Удаляет покупку</a:t>
            </a:r>
            <a:b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Сохранить: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Сохраняет покупку(*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csv </a:t>
            </a: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файл</a:t>
            </a: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45" y="764704"/>
            <a:ext cx="563369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84445" y="764704"/>
            <a:ext cx="563369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111415" y="4365104"/>
            <a:ext cx="5493033" cy="115212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Загрузить чек: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Загружает покупку которая была сохранена в </a:t>
            </a:r>
            <a:r>
              <a:rPr lang="en-US" sz="1600" dirty="0" smtClean="0">
                <a:solidFill>
                  <a:schemeClr val="tx2"/>
                </a:solidFill>
              </a:rPr>
              <a:t>*csv</a:t>
            </a:r>
            <a:r>
              <a:rPr lang="kk-KZ" sz="1600" dirty="0" smtClean="0">
                <a:solidFill>
                  <a:schemeClr val="tx2"/>
                </a:solidFill>
              </a:rPr>
              <a:t> </a:t>
            </a:r>
            <a:r>
              <a:rPr lang="ru-RU" sz="1600" dirty="0" smtClean="0">
                <a:solidFill>
                  <a:schemeClr val="tx2"/>
                </a:solidFill>
              </a:rPr>
              <a:t>файле</a:t>
            </a:r>
            <a:endParaRPr lang="ru-R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1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Обновить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517836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О</a:t>
            </a:r>
            <a:r>
              <a:rPr lang="ru-RU" dirty="0" smtClean="0"/>
              <a:t>писание:</a:t>
            </a:r>
            <a:endParaRPr lang="ru-RU" dirty="0"/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Создана для того чтобы покупка обновлялась после изменений и всё было видно.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ru-RU" dirty="0" smtClean="0"/>
              <a:t>Функции: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Обновляет внесённые/изменённые данные и выводит их в таблицу.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Используется после работы с данными(при помощи добавить/редактировать/удалить)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1789911" cy="648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04864"/>
            <a:ext cx="4467769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0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103095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Добавить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добавляет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220072" y="440668"/>
            <a:ext cx="3816424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Поле </a:t>
            </a:r>
            <a:r>
              <a:rPr lang="en-US" sz="2000" dirty="0" smtClean="0"/>
              <a:t>id: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Продукта указанный в первом столбце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добавления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Добавить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4613"/>
            <a:ext cx="1800200" cy="640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7" y="2564904"/>
            <a:ext cx="4840146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492" y="49914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Редактировать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4824536" cy="1999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изменяет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220072" y="440668"/>
            <a:ext cx="3672408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изменения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Изменить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831061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Удалить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08" y="455557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Текст описание: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кнопки удалить появляется окно удаление покупки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</a:p>
          <a:p>
            <a:pPr marL="0" indent="0">
              <a:buNone/>
            </a:pPr>
            <a:r>
              <a:rPr lang="ru-RU" sz="2000" dirty="0" smtClean="0"/>
              <a:t>Кнопка </a:t>
            </a:r>
            <a:r>
              <a:rPr lang="en-US" sz="2000" dirty="0" smtClean="0"/>
              <a:t>“</a:t>
            </a:r>
            <a:r>
              <a:rPr lang="kk-KZ" sz="2000" dirty="0" smtClean="0"/>
              <a:t>У</a:t>
            </a:r>
            <a:r>
              <a:rPr lang="ru-RU" sz="2000" dirty="0" err="1" smtClean="0"/>
              <a:t>далить</a:t>
            </a:r>
            <a:r>
              <a:rPr lang="en-US" sz="2000" dirty="0" smtClean="0"/>
              <a:t>”: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После ввода номера покупки удаляет покупку из списка(после подтверждений действий в диалоговом окне)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61" y="4941168"/>
            <a:ext cx="1944216" cy="692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513597" cy="320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716016" y="377383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* По </a:t>
            </a:r>
            <a:r>
              <a:rPr lang="ru-RU" dirty="0" smtClean="0">
                <a:solidFill>
                  <a:schemeClr val="tx2"/>
                </a:solidFill>
              </a:rPr>
              <a:t>окончанию удаления окно отключится само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3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продавцами: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3541612"/>
            <a:ext cx="4464496" cy="1327547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Текст описание:</a:t>
            </a:r>
            <a:br>
              <a:rPr lang="ru-RU" sz="2000" dirty="0" smtClean="0"/>
            </a:br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При нажатие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“…”</a:t>
            </a:r>
            <a:r>
              <a:rPr lang="kk-KZ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в программе появляется окно с работой базой данных </a:t>
            </a:r>
            <a:r>
              <a:rPr lang="kk-KZ" sz="2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Продавцов</a:t>
            </a:r>
            <a:endParaRPr lang="ru-RU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464496"/>
          </a:xfrm>
          <a:prstGeom prst="rect">
            <a:avLst/>
          </a:prstGeom>
        </p:spPr>
        <p:txBody>
          <a:bodyPr vert="horz" lIns="182880" tIns="91440">
            <a:normAutofit fontScale="4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5400" dirty="0"/>
              <a:t>Функции отделов:</a:t>
            </a:r>
            <a:br>
              <a:rPr lang="ru-RU" sz="5400" dirty="0"/>
            </a:br>
            <a:endParaRPr lang="ru-RU" sz="5000" dirty="0"/>
          </a:p>
          <a:p>
            <a:pPr marL="0" indent="0">
              <a:buNone/>
            </a:pPr>
            <a:r>
              <a:rPr lang="ru-RU" sz="5000" dirty="0"/>
              <a:t>    Редактирование:</a:t>
            </a:r>
            <a:br>
              <a:rPr lang="ru-RU" sz="5000" dirty="0"/>
            </a:br>
            <a:r>
              <a:rPr lang="ru-RU" sz="4500" dirty="0">
                <a:solidFill>
                  <a:schemeClr val="tx2"/>
                </a:solidFill>
              </a:rPr>
              <a:t>Редактирование номера покупателя</a:t>
            </a:r>
            <a:br>
              <a:rPr lang="ru-RU" sz="4500" dirty="0">
                <a:solidFill>
                  <a:schemeClr val="tx2"/>
                </a:solidFill>
              </a:rPr>
            </a:br>
            <a:r>
              <a:rPr lang="ru-RU" sz="5000" dirty="0"/>
              <a:t/>
            </a:r>
            <a:br>
              <a:rPr lang="ru-RU" sz="5000" dirty="0"/>
            </a:br>
            <a:r>
              <a:rPr lang="ru-RU" sz="5000" dirty="0"/>
              <a:t>	Удаление:</a:t>
            </a:r>
            <a:br>
              <a:rPr lang="ru-RU" sz="5000" dirty="0"/>
            </a:br>
            <a:r>
              <a:rPr lang="ru-RU" sz="4500" dirty="0">
                <a:solidFill>
                  <a:schemeClr val="tx2"/>
                </a:solidFill>
              </a:rPr>
              <a:t>Удаление покупателя</a:t>
            </a:r>
            <a:r>
              <a:rPr lang="ru-RU" sz="5000" dirty="0"/>
              <a:t/>
            </a:r>
            <a:br>
              <a:rPr lang="ru-RU" sz="5000" dirty="0"/>
            </a:br>
            <a:r>
              <a:rPr lang="ru-RU" sz="2500" dirty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sz="2500" dirty="0">
                <a:solidFill>
                  <a:schemeClr val="tx2"/>
                </a:solidFill>
              </a:rPr>
            </a:br>
            <a:r>
              <a:rPr lang="ru-RU" sz="5000" dirty="0"/>
              <a:t/>
            </a:r>
            <a:br>
              <a:rPr lang="ru-RU" sz="5000" dirty="0"/>
            </a:br>
            <a:r>
              <a:rPr lang="ru-RU" sz="5000" dirty="0"/>
              <a:t>	Добавление: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tx2"/>
                </a:solidFill>
              </a:rPr>
              <a:t>Добавляет номер нового покупателя</a:t>
            </a:r>
            <a:endParaRPr lang="ru-RU" sz="5000" dirty="0"/>
          </a:p>
          <a:p>
            <a:pPr marL="0" indent="0">
              <a:buNone/>
            </a:pPr>
            <a:r>
              <a:rPr lang="ru-RU" sz="2500" i="1" dirty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4257442" cy="2848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покупателями: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1857" y="3749077"/>
            <a:ext cx="4464496" cy="1264099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Текст описание: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При нажатие </a:t>
            </a:r>
            <a:r>
              <a:rPr lang="en-US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“…”</a:t>
            </a:r>
            <a:r>
              <a:rPr lang="kk-KZ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в программе появляется окно с работой базой данных Покупателей</a:t>
            </a:r>
            <a:endParaRPr lang="ru-RU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 fontScale="550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4000" dirty="0"/>
              <a:t>Функции отделов:</a:t>
            </a:r>
            <a:br>
              <a:rPr lang="ru-RU" sz="4000" dirty="0"/>
            </a:br>
            <a:endParaRPr lang="ru-RU" sz="4000" dirty="0"/>
          </a:p>
          <a:p>
            <a:pPr marL="0" indent="0">
              <a:buNone/>
            </a:pPr>
            <a:r>
              <a:rPr lang="ru-RU" sz="4000" dirty="0"/>
              <a:t>    Редактирование:</a:t>
            </a:r>
            <a:br>
              <a:rPr lang="ru-RU" sz="4000" dirty="0"/>
            </a:br>
            <a:r>
              <a:rPr lang="ru-RU" sz="3600" dirty="0">
                <a:solidFill>
                  <a:schemeClr val="tx2"/>
                </a:solidFill>
              </a:rPr>
              <a:t>Редактирование </a:t>
            </a:r>
            <a:r>
              <a:rPr lang="ru-RU" sz="3600" dirty="0" smtClean="0">
                <a:solidFill>
                  <a:schemeClr val="tx2"/>
                </a:solidFill>
              </a:rPr>
              <a:t>номера покупателя</a:t>
            </a:r>
            <a:r>
              <a:rPr lang="ru-RU" sz="3600" dirty="0">
                <a:solidFill>
                  <a:schemeClr val="tx2"/>
                </a:solidFill>
              </a:rPr>
              <a:t/>
            </a:r>
            <a:br>
              <a:rPr lang="ru-RU" sz="3600" dirty="0">
                <a:solidFill>
                  <a:schemeClr val="tx2"/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	Удаление:</a:t>
            </a:r>
            <a:br>
              <a:rPr lang="ru-RU" sz="4000" dirty="0"/>
            </a:br>
            <a:r>
              <a:rPr lang="ru-RU" sz="3600" dirty="0">
                <a:solidFill>
                  <a:schemeClr val="tx2"/>
                </a:solidFill>
              </a:rPr>
              <a:t>Удаление </a:t>
            </a:r>
            <a:r>
              <a:rPr lang="ru-RU" sz="3600" dirty="0" smtClean="0">
                <a:solidFill>
                  <a:schemeClr val="tx2"/>
                </a:solidFill>
              </a:rPr>
              <a:t>покупателя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dirty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	Добавление: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2"/>
                </a:solidFill>
              </a:rPr>
              <a:t>Добавляет </a:t>
            </a:r>
            <a:r>
              <a:rPr lang="ru-RU" sz="3200" dirty="0" smtClean="0">
                <a:solidFill>
                  <a:schemeClr val="tx2"/>
                </a:solidFill>
              </a:rPr>
              <a:t>номер нового покупателя</a:t>
            </a:r>
            <a:endParaRPr lang="ru-RU" sz="4000" dirty="0"/>
          </a:p>
          <a:p>
            <a:pPr marL="0" indent="0">
              <a:buNone/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2413"/>
            <a:ext cx="3810744" cy="3211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2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54948"/>
            <a:ext cx="5904656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базой данных: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Работа с базой данных товаров 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88024" y="1412776"/>
            <a:ext cx="3928392" cy="4608512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Функции отделов:</a:t>
            </a:r>
            <a:br>
              <a:rPr lang="ru-RU" sz="2400" dirty="0" smtClean="0"/>
            </a:b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Редактирование: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Редактирование товара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Удаление: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Удаление товара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sz="16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Добавление: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Добавляет товар</a:t>
            </a:r>
            <a:endParaRPr lang="ru-RU" sz="2400" dirty="0" smtClean="0"/>
          </a:p>
          <a:p>
            <a:pPr marL="0" indent="0">
              <a:buNone/>
            </a:pP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8680"/>
            <a:ext cx="39090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5" y="2680909"/>
            <a:ext cx="4342911" cy="25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113</TotalTime>
  <Words>193</Words>
  <Application>Microsoft Office PowerPoint</Application>
  <PresentationFormat>Экран (4:3)</PresentationFormat>
  <Paragraphs>67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Аспект</vt:lpstr>
      <vt:lpstr>Работа со списком покупок</vt:lpstr>
      <vt:lpstr>Функционал главного окна</vt:lpstr>
      <vt:lpstr>Кнопка “Обновить”: </vt:lpstr>
      <vt:lpstr>Кнопка “Добавить”: </vt:lpstr>
      <vt:lpstr>Кнопка “Редактировать”: </vt:lpstr>
      <vt:lpstr>Кнопка “Удалить”: </vt:lpstr>
      <vt:lpstr>Работа с продавцами: </vt:lpstr>
      <vt:lpstr>Работа с покупателями: </vt:lpstr>
      <vt:lpstr>Работа с базой данных: </vt:lpstr>
      <vt:lpstr>      Работа с сохранением / загрузкой покупок: 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F2x2</dc:creator>
  <cp:lastModifiedBy>F2x2</cp:lastModifiedBy>
  <cp:revision>14</cp:revision>
  <dcterms:created xsi:type="dcterms:W3CDTF">2022-01-05T06:57:04Z</dcterms:created>
  <dcterms:modified xsi:type="dcterms:W3CDTF">2022-01-11T05:28:29Z</dcterms:modified>
</cp:coreProperties>
</file>