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ECA08-8CC2-41CF-A9D0-F2CEC7BEE2A6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FA989-1587-4AAE-9C9F-70B93772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4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FA989-1587-4AAE-9C9F-70B93772535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04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Работа со списком покупок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085184"/>
            <a:ext cx="7772400" cy="9144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Не большое описание + сказать для чего мой проект создан, сказать в слух ТЗ и Описание проекта чтобы позже описать их и то что я это выполнил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11560" y="3717032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dirty="0" smtClean="0"/>
              <a:t>Проект для удобной работы с покупками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27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392888" cy="936104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 </a:t>
            </a:r>
            <a:r>
              <a:rPr lang="ru-RU" sz="2400" dirty="0" smtClean="0"/>
              <a:t>     </a:t>
            </a:r>
            <a:r>
              <a:rPr lang="ru-RU" sz="2400" dirty="0" smtClean="0"/>
              <a:t>Работа </a:t>
            </a:r>
            <a:r>
              <a:rPr lang="ru-RU" sz="2400" dirty="0" smtClean="0"/>
              <a:t>с сохранением / загрузкой покупок: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412776"/>
            <a:ext cx="4248472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/>
              <a:t>Описание: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Загружает/сохраняет покупку и взаимодействуют между данными покупки</a:t>
            </a:r>
            <a:endParaRPr lang="ru-RU" sz="2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972000" y="1412776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Методика работы: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После нажатие одной из кнопок появляется окно с выбором место положения и названием файла который будет сохранён/загружен.</a:t>
            </a:r>
          </a:p>
          <a:p>
            <a:pPr>
              <a:buFont typeface="Arial" charset="0"/>
              <a:buChar char="•"/>
            </a:pP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После этих действий нажимаем сохранить/открыть и наша работа оканчивается успехом.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84" y="908720"/>
            <a:ext cx="121384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33" y="939272"/>
            <a:ext cx="1786657" cy="40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46060"/>
            <a:ext cx="474146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5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о работе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Чего я добился, что мне </a:t>
            </a:r>
            <a:r>
              <a:rPr lang="ru-RU" dirty="0" err="1" smtClean="0"/>
              <a:t>понрав</a:t>
            </a:r>
            <a:r>
              <a:rPr lang="ru-RU" dirty="0" smtClean="0"/>
              <a:t>, что я из этого вывел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70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941168"/>
            <a:ext cx="7704856" cy="1051560"/>
          </a:xfrm>
        </p:spPr>
        <p:txBody>
          <a:bodyPr/>
          <a:lstStyle/>
          <a:p>
            <a:r>
              <a:rPr lang="ru-RU" dirty="0" smtClean="0"/>
              <a:t>Функционал главного окна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95536" y="548680"/>
            <a:ext cx="2688909" cy="4968552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k-KZ" sz="2200" dirty="0" smtClean="0"/>
              <a:t>Обновить</a:t>
            </a:r>
            <a:r>
              <a:rPr lang="ru-RU" sz="2200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Обновляет значения в таблицы</a:t>
            </a:r>
            <a:b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22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2200" dirty="0" smtClean="0"/>
              <a:t>Добавить: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Добавляет покупку</a:t>
            </a:r>
            <a:b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2000" dirty="0" smtClean="0"/>
              <a:t>Редактировать: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Для изменения значений покупок</a:t>
            </a:r>
            <a:b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1600" dirty="0" smtClean="0"/>
          </a:p>
          <a:p>
            <a:r>
              <a:rPr lang="ru-RU" sz="2000" dirty="0" smtClean="0"/>
              <a:t>Удалить:</a:t>
            </a:r>
            <a:endParaRPr lang="ru-RU" sz="2000" dirty="0" smtClean="0"/>
          </a:p>
          <a:p>
            <a:pPr marL="0" indent="0">
              <a:buNone/>
            </a:pPr>
            <a:r>
              <a:rPr lang="kk-KZ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Удаляет покупку</a:t>
            </a:r>
            <a:br>
              <a:rPr lang="kk-KZ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2000" dirty="0" smtClean="0"/>
              <a:t>Сохранить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Сохраняет покупку(*</a:t>
            </a:r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csv </a:t>
            </a:r>
            <a:r>
              <a:rPr lang="kk-KZ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файл</a:t>
            </a:r>
            <a: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)</a:t>
            </a:r>
            <a:endParaRPr lang="ru-RU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45" y="764704"/>
            <a:ext cx="563369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84445" y="764704"/>
            <a:ext cx="563369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111415" y="4365104"/>
            <a:ext cx="5493033" cy="115212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Загрузить чек: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Загружает покупку которая была сохранена в </a:t>
            </a:r>
            <a:r>
              <a:rPr lang="en-US" sz="1600" dirty="0" smtClean="0">
                <a:solidFill>
                  <a:schemeClr val="tx2"/>
                </a:solidFill>
              </a:rPr>
              <a:t>*csv</a:t>
            </a:r>
            <a:r>
              <a:rPr lang="kk-KZ" sz="1600" dirty="0" smtClean="0">
                <a:solidFill>
                  <a:schemeClr val="tx2"/>
                </a:solidFill>
              </a:rPr>
              <a:t> </a:t>
            </a:r>
            <a:r>
              <a:rPr lang="ru-RU" sz="1600" dirty="0" smtClean="0">
                <a:solidFill>
                  <a:schemeClr val="tx2"/>
                </a:solidFill>
              </a:rPr>
              <a:t>файле</a:t>
            </a:r>
            <a:endParaRPr lang="ru-RU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1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Обновить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517836"/>
            <a:ext cx="4464496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/>
              <a:t>О</a:t>
            </a:r>
            <a:r>
              <a:rPr lang="ru-RU" dirty="0" smtClean="0"/>
              <a:t>писание:</a:t>
            </a:r>
            <a:endParaRPr lang="ru-RU" dirty="0"/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Создана для того чтобы покупка обновлялась после изменений и всё было видно.</a:t>
            </a:r>
            <a:endParaRPr lang="ru-RU" sz="2000" dirty="0" smtClean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ru-RU" dirty="0" smtClean="0"/>
              <a:t>Функции: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Обновляет внесённые/изменённые данные и выводит их в таблицу.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Используется после работы с данными(при помощи добавить/редактировать/удалить)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41168"/>
            <a:ext cx="1789911" cy="648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204864"/>
            <a:ext cx="4467769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90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103095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Добавить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56322" y="440668"/>
            <a:ext cx="4464496" cy="23762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Описание</a:t>
            </a:r>
            <a:r>
              <a:rPr lang="ru-RU" sz="2400" dirty="0" smtClean="0"/>
              <a:t>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При нажатие на кнопку появляется окно в котором идёт работа с базой данных и позже добавляет покупку в список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220072" y="440668"/>
            <a:ext cx="3816424" cy="442849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Работа с вводом:</a:t>
            </a:r>
          </a:p>
          <a:p>
            <a:pPr marL="0" indent="0">
              <a:buNone/>
            </a:pPr>
            <a:r>
              <a:rPr lang="ru-RU" sz="2000" dirty="0" smtClean="0"/>
              <a:t>Поле </a:t>
            </a:r>
            <a:r>
              <a:rPr lang="en-US" sz="2000" dirty="0" smtClean="0"/>
              <a:t>id: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id </a:t>
            </a:r>
            <a:r>
              <a:rPr lang="ru-RU" sz="1800" dirty="0" smtClean="0">
                <a:solidFill>
                  <a:schemeClr val="tx2"/>
                </a:solidFill>
              </a:rPr>
              <a:t>Продукта указанный в первом столбце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Скидка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Скидка на покупку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(Пример: Скидка 80%, в поле вводить 80)</a:t>
            </a:r>
          </a:p>
          <a:p>
            <a:pPr marL="0" indent="0">
              <a:buNone/>
            </a:pPr>
            <a:r>
              <a:rPr lang="ru-RU" sz="2000" dirty="0" smtClean="0"/>
              <a:t>Количество</a:t>
            </a:r>
            <a:r>
              <a:rPr lang="en-US" sz="2000" dirty="0" smtClean="0"/>
              <a:t>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>
                <a:solidFill>
                  <a:schemeClr val="tx2"/>
                </a:solidFill>
              </a:rPr>
              <a:t>Количество товара</a:t>
            </a:r>
          </a:p>
          <a:p>
            <a:pPr marL="0" indent="0">
              <a:buNone/>
            </a:pPr>
            <a:endParaRPr lang="ru-RU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* По окончанию добавления  покупок нажать </a:t>
            </a:r>
            <a:r>
              <a:rPr lang="en-US" sz="1600" dirty="0" smtClean="0">
                <a:solidFill>
                  <a:schemeClr val="tx2"/>
                </a:solidFill>
              </a:rPr>
              <a:t>“</a:t>
            </a:r>
            <a:r>
              <a:rPr lang="ru-RU" sz="1600" dirty="0" smtClean="0">
                <a:solidFill>
                  <a:schemeClr val="tx2"/>
                </a:solidFill>
              </a:rPr>
              <a:t>Добавить</a:t>
            </a:r>
            <a:r>
              <a:rPr lang="en-US" sz="1600" dirty="0" smtClean="0">
                <a:solidFill>
                  <a:schemeClr val="tx2"/>
                </a:solidFill>
              </a:rPr>
              <a:t>”</a:t>
            </a:r>
            <a:r>
              <a:rPr lang="ru-RU" sz="1600" dirty="0" smtClean="0">
                <a:solidFill>
                  <a:schemeClr val="tx2"/>
                </a:solidFill>
              </a:rPr>
              <a:t> и выключить окно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084613"/>
            <a:ext cx="1800200" cy="640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97" y="2564904"/>
            <a:ext cx="4840146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1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492" y="499145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Редактировать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4824536" cy="19999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656322" y="440668"/>
            <a:ext cx="4464496" cy="23762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Описание</a:t>
            </a:r>
            <a:r>
              <a:rPr lang="ru-RU" sz="2400" dirty="0" smtClean="0"/>
              <a:t>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При нажатие на кнопку появляется окно в котором идёт работа с базой данных и позже изменяет покупку в список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220072" y="440668"/>
            <a:ext cx="3672408" cy="442849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Работа с вводом:</a:t>
            </a:r>
          </a:p>
          <a:p>
            <a:pPr marL="0" indent="0">
              <a:buNone/>
            </a:pPr>
            <a:r>
              <a:rPr lang="ru-RU" sz="2000" dirty="0" smtClean="0"/>
              <a:t>Номер покупки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id </a:t>
            </a:r>
            <a:r>
              <a:rPr lang="ru-RU" sz="1800" dirty="0" smtClean="0">
                <a:solidFill>
                  <a:schemeClr val="tx2"/>
                </a:solidFill>
              </a:rPr>
              <a:t>покупки указанный в поле покупки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Скидка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Скидка на покупку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(Пример: Скидка 80%, в поле вводить 80)</a:t>
            </a:r>
          </a:p>
          <a:p>
            <a:pPr marL="0" indent="0">
              <a:buNone/>
            </a:pPr>
            <a:r>
              <a:rPr lang="ru-RU" sz="2000" dirty="0" smtClean="0"/>
              <a:t>Количество</a:t>
            </a:r>
            <a:r>
              <a:rPr lang="en-US" sz="2000" dirty="0" smtClean="0"/>
              <a:t>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>
                <a:solidFill>
                  <a:schemeClr val="tx2"/>
                </a:solidFill>
              </a:rPr>
              <a:t>Количество товара</a:t>
            </a:r>
          </a:p>
          <a:p>
            <a:pPr marL="0" indent="0">
              <a:buNone/>
            </a:pPr>
            <a:endParaRPr lang="ru-RU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* По окончанию изменения  покупок нажать </a:t>
            </a:r>
            <a:r>
              <a:rPr lang="en-US" sz="1600" dirty="0" smtClean="0">
                <a:solidFill>
                  <a:schemeClr val="tx2"/>
                </a:solidFill>
              </a:rPr>
              <a:t>“</a:t>
            </a:r>
            <a:r>
              <a:rPr lang="ru-RU" sz="1600" dirty="0" smtClean="0">
                <a:solidFill>
                  <a:schemeClr val="tx2"/>
                </a:solidFill>
              </a:rPr>
              <a:t>Изменить</a:t>
            </a:r>
            <a:r>
              <a:rPr lang="en-US" sz="1600" dirty="0" smtClean="0">
                <a:solidFill>
                  <a:schemeClr val="tx2"/>
                </a:solidFill>
              </a:rPr>
              <a:t>”</a:t>
            </a:r>
            <a:r>
              <a:rPr lang="ru-RU" sz="1600" dirty="0" smtClean="0">
                <a:solidFill>
                  <a:schemeClr val="tx2"/>
                </a:solidFill>
              </a:rPr>
              <a:t> и выключить окно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831061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Удалить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9808" y="455557"/>
            <a:ext cx="4464496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/>
              <a:t>Текст описание</a:t>
            </a:r>
            <a:r>
              <a:rPr lang="ru-RU" sz="2400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При нажатие кнопки удалить появляется окно удаление покупки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dirty="0" smtClean="0"/>
              <a:t>Работа с вводом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sz="2000" dirty="0" smtClean="0"/>
              <a:t>Номер покупки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id </a:t>
            </a:r>
            <a:r>
              <a:rPr lang="ru-RU" sz="1800" dirty="0" smtClean="0">
                <a:solidFill>
                  <a:schemeClr val="tx2"/>
                </a:solidFill>
              </a:rPr>
              <a:t>покупки указанный в поле покупки</a:t>
            </a:r>
          </a:p>
          <a:p>
            <a:pPr marL="0" indent="0">
              <a:buNone/>
            </a:pPr>
            <a:r>
              <a:rPr lang="ru-RU" sz="2000" dirty="0" smtClean="0"/>
              <a:t>Кнопка </a:t>
            </a:r>
            <a:r>
              <a:rPr lang="en-US" sz="2000" dirty="0" smtClean="0"/>
              <a:t>“</a:t>
            </a:r>
            <a:r>
              <a:rPr lang="kk-KZ" sz="2000" dirty="0" smtClean="0"/>
              <a:t>У</a:t>
            </a:r>
            <a:r>
              <a:rPr lang="ru-RU" sz="2000" dirty="0" err="1" smtClean="0"/>
              <a:t>далить</a:t>
            </a:r>
            <a:r>
              <a:rPr lang="en-US" sz="2000" dirty="0" smtClean="0"/>
              <a:t>”: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После ввода номера покупки удаляет покупку из списка(после подтверждений действий в диалоговом окне)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61" y="4941168"/>
            <a:ext cx="1944216" cy="692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3513597" cy="320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716016" y="3773831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* По </a:t>
            </a:r>
            <a:r>
              <a:rPr lang="ru-RU" dirty="0" smtClean="0">
                <a:solidFill>
                  <a:schemeClr val="tx2"/>
                </a:solidFill>
              </a:rPr>
              <a:t>окончанию удаления окно отключится само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3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</a:t>
            </a:r>
            <a:r>
              <a:rPr lang="ru-RU" dirty="0" err="1" smtClean="0"/>
              <a:t>продовцами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4501128" cy="1170456"/>
          </a:xfrm>
        </p:spPr>
        <p:txBody>
          <a:bodyPr/>
          <a:lstStyle/>
          <a:p>
            <a:r>
              <a:rPr lang="ru-RU" dirty="0" smtClean="0"/>
              <a:t>Картинка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988840"/>
            <a:ext cx="4464496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Текст описание: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ru-RU" dirty="0" smtClean="0"/>
              <a:t>Функции Кнопок: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44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покупателями: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4501128" cy="1170456"/>
          </a:xfrm>
        </p:spPr>
        <p:txBody>
          <a:bodyPr/>
          <a:lstStyle/>
          <a:p>
            <a:r>
              <a:rPr lang="ru-RU" dirty="0" smtClean="0"/>
              <a:t>Картинка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988840"/>
            <a:ext cx="4464496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Текст описание: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ru-RU" dirty="0" smtClean="0"/>
              <a:t>Функции Кнопок: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52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54948"/>
            <a:ext cx="5904656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базой данных: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412776"/>
            <a:ext cx="4248472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/>
              <a:t>Описание: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2"/>
                </a:solidFill>
              </a:rPr>
              <a:t>Работа с базой данных товаров 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788024" y="1412776"/>
            <a:ext cx="3928392" cy="4608512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Функции отделов:</a:t>
            </a:r>
            <a:br>
              <a:rPr lang="ru-RU" sz="2400" dirty="0" smtClean="0"/>
            </a:b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</a:t>
            </a:r>
            <a:r>
              <a:rPr lang="ru-RU" sz="2400" dirty="0" smtClean="0"/>
              <a:t>Редактирование:</a:t>
            </a:r>
            <a:br>
              <a:rPr lang="ru-RU" sz="2400" dirty="0" smtClean="0"/>
            </a:br>
            <a:r>
              <a:rPr lang="ru-RU" sz="2000" dirty="0" smtClean="0">
                <a:solidFill>
                  <a:schemeClr val="tx2"/>
                </a:solidFill>
              </a:rPr>
              <a:t>Редактирование товара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Удаление:</a:t>
            </a:r>
            <a:br>
              <a:rPr lang="ru-RU" sz="2400" dirty="0" smtClean="0"/>
            </a:br>
            <a:r>
              <a:rPr lang="ru-RU" sz="2000" dirty="0" smtClean="0">
                <a:solidFill>
                  <a:schemeClr val="tx2"/>
                </a:solidFill>
              </a:rPr>
              <a:t>Удаление товара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1600" dirty="0" smtClean="0">
                <a:solidFill>
                  <a:schemeClr val="tx2"/>
                </a:solidFill>
              </a:rPr>
              <a:t>*Присутствует диалоговое окно подтверждения действий</a:t>
            </a:r>
            <a:br>
              <a:rPr lang="ru-RU" sz="1600" dirty="0" smtClean="0">
                <a:solidFill>
                  <a:schemeClr val="tx2"/>
                </a:solidFill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Добавление: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2"/>
                </a:solidFill>
              </a:rPr>
              <a:t>Добавляет товар</a:t>
            </a:r>
            <a:endParaRPr lang="ru-RU" sz="2400" dirty="0" smtClean="0"/>
          </a:p>
          <a:p>
            <a:pPr marL="0" indent="0">
              <a:buNone/>
            </a:pPr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</a:rPr>
              <a:t>* Все действия подтверждаются после нажатия их личной кнопки</a:t>
            </a:r>
            <a:endParaRPr lang="ru-RU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48680"/>
            <a:ext cx="39090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5" y="2680909"/>
            <a:ext cx="4342911" cy="25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91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94</TotalTime>
  <Words>211</Words>
  <Application>Microsoft Office PowerPoint</Application>
  <PresentationFormat>Экран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Аспект</vt:lpstr>
      <vt:lpstr>Работа со списком покупок</vt:lpstr>
      <vt:lpstr>Функционал главного окна</vt:lpstr>
      <vt:lpstr>Кнопка “Обновить”: </vt:lpstr>
      <vt:lpstr>Кнопка “Добавить”: </vt:lpstr>
      <vt:lpstr>Кнопка “Редактировать”: </vt:lpstr>
      <vt:lpstr>Кнопка “Удалить”: </vt:lpstr>
      <vt:lpstr>Работа с продовцами: </vt:lpstr>
      <vt:lpstr>Работа с покупателями: </vt:lpstr>
      <vt:lpstr>Работа с базой данных: </vt:lpstr>
      <vt:lpstr>      Работа с сохранением / загрузкой покупок: </vt:lpstr>
      <vt:lpstr>Выводы о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F2x2</dc:creator>
  <cp:lastModifiedBy>F2x2</cp:lastModifiedBy>
  <cp:revision>11</cp:revision>
  <dcterms:created xsi:type="dcterms:W3CDTF">2022-01-05T06:57:04Z</dcterms:created>
  <dcterms:modified xsi:type="dcterms:W3CDTF">2022-01-05T13:15:18Z</dcterms:modified>
</cp:coreProperties>
</file>