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ECA08-8CC2-41CF-A9D0-F2CEC7BEE2A6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FA989-1587-4AAE-9C9F-70B9377253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4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FA989-1587-4AAE-9C9F-70B93772535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042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08.01.2022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908720"/>
            <a:ext cx="7772400" cy="182880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Работа со списком покупок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5085184"/>
            <a:ext cx="7772400" cy="91440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Не большое описание + сказать для чего мой проект создан, сказать в слух ТЗ и Описание проекта чтобы позже описать их и то что я это выполнил</a:t>
            </a:r>
            <a:endParaRPr lang="ru-RU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611560" y="3717032"/>
            <a:ext cx="7772400" cy="914400"/>
          </a:xfrm>
          <a:prstGeom prst="rect">
            <a:avLst/>
          </a:prstGeom>
        </p:spPr>
        <p:txBody>
          <a:bodyPr vert="horz" lIns="182880" tIns="0">
            <a:normAutofit/>
          </a:bodyPr>
          <a:lstStyle>
            <a:lvl1pPr marL="36576" indent="0" algn="r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bg2">
                    <a:shade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None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None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ru-RU" dirty="0" smtClean="0"/>
              <a:t>Проект для удобной работы с покупками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8270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392888" cy="936104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 </a:t>
            </a:r>
            <a:r>
              <a:rPr lang="ru-RU" sz="2400" dirty="0" smtClean="0"/>
              <a:t>     Работа с сохранением / загрузкой покупок: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55576" y="1412776"/>
            <a:ext cx="4248472" cy="288032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2400" dirty="0" smtClean="0"/>
              <a:t>Описание:</a:t>
            </a:r>
            <a:br>
              <a:rPr lang="ru-RU" sz="2400" dirty="0" smtClean="0"/>
            </a:br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</a:rPr>
              <a:t>Загружает/сохраняет покупку и взаимодействуют между данными покупки</a:t>
            </a:r>
            <a:endParaRPr lang="ru-RU" sz="20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972000" y="1412776"/>
            <a:ext cx="3744416" cy="460851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charset="0"/>
              <a:buChar char="•"/>
            </a:pPr>
            <a:r>
              <a:rPr lang="ru-RU" sz="2400" dirty="0" smtClean="0"/>
              <a:t>Методика работы:</a:t>
            </a:r>
            <a:br>
              <a:rPr lang="ru-RU" sz="2400" dirty="0" smtClean="0"/>
            </a:br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</a:rPr>
              <a:t>После нажатие одной из кнопок появляется окно с выбором место положения и названием файла который будет сохранён/загружен.</a:t>
            </a:r>
          </a:p>
          <a:p>
            <a:pPr>
              <a:buFont typeface="Arial" charset="0"/>
              <a:buChar char="•"/>
            </a:pPr>
            <a:r>
              <a:rPr lang="ru-RU" sz="1800" dirty="0" smtClean="0">
                <a:solidFill>
                  <a:schemeClr val="bg1">
                    <a:lumMod val="50000"/>
                  </a:schemeClr>
                </a:solidFill>
              </a:rPr>
              <a:t>После этих действий нажимаем сохранить/открыть и наша работа оканчивается успехом.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584" y="908720"/>
            <a:ext cx="1213849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233" y="939272"/>
            <a:ext cx="1786657" cy="40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46060"/>
            <a:ext cx="4741461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15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4941168"/>
            <a:ext cx="7704856" cy="1051560"/>
          </a:xfrm>
        </p:spPr>
        <p:txBody>
          <a:bodyPr/>
          <a:lstStyle/>
          <a:p>
            <a:r>
              <a:rPr lang="ru-RU" dirty="0" smtClean="0"/>
              <a:t>Функционал главного окна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95536" y="548680"/>
            <a:ext cx="2688909" cy="4968552"/>
          </a:xfrm>
          <a:prstGeom prst="rect">
            <a:avLst/>
          </a:prstGeom>
        </p:spPr>
        <p:txBody>
          <a:bodyPr vert="horz" lIns="182880" tIns="91440">
            <a:normAutofit fontScale="925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k-KZ" sz="2200" dirty="0" smtClean="0"/>
              <a:t>Обновить</a:t>
            </a:r>
            <a:r>
              <a:rPr lang="ru-RU" sz="2200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7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Обновляет значения в таблицы</a:t>
            </a:r>
            <a:br>
              <a:rPr lang="ru-RU" sz="17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endParaRPr lang="ru-RU" sz="2200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ru-RU" sz="2200" dirty="0" smtClean="0"/>
              <a:t>Добавить: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7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Добавляет покупку</a:t>
            </a:r>
            <a:br>
              <a:rPr lang="ru-RU" sz="17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endParaRPr lang="ru-RU" sz="2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ru-RU" sz="2000" dirty="0" smtClean="0"/>
              <a:t>Редактировать: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6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Для изменения значений покупок</a:t>
            </a:r>
            <a:br>
              <a:rPr lang="ru-RU" sz="16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endParaRPr lang="ru-RU" sz="1600" dirty="0" smtClean="0"/>
          </a:p>
          <a:p>
            <a:r>
              <a:rPr lang="ru-RU" sz="2000" dirty="0" smtClean="0"/>
              <a:t>Удалить:</a:t>
            </a:r>
          </a:p>
          <a:p>
            <a:pPr marL="0" indent="0">
              <a:buNone/>
            </a:pPr>
            <a:r>
              <a:rPr lang="kk-KZ" sz="16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Удаляет покупку</a:t>
            </a:r>
            <a:br>
              <a:rPr lang="kk-KZ" sz="16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endParaRPr lang="ru-RU" sz="16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ru-RU" sz="2000" dirty="0" smtClean="0"/>
              <a:t>Сохранить: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Сохраняет покупку(*</a:t>
            </a:r>
            <a:r>
              <a:rPr lang="en-US" sz="16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csv </a:t>
            </a:r>
            <a:r>
              <a:rPr lang="kk-KZ" sz="16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файл</a:t>
            </a:r>
            <a:r>
              <a:rPr lang="ru-RU" sz="16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)</a:t>
            </a:r>
            <a:endParaRPr lang="ru-RU" sz="16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445" y="764704"/>
            <a:ext cx="5633690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084445" y="764704"/>
            <a:ext cx="5633690" cy="3528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3111415" y="4365104"/>
            <a:ext cx="5493033" cy="1152128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2000" dirty="0" smtClean="0"/>
              <a:t>Загрузить чек:</a:t>
            </a:r>
          </a:p>
          <a:p>
            <a:pPr marL="0" indent="0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Загружает покупку которая была сохранена в </a:t>
            </a:r>
            <a:r>
              <a:rPr lang="en-US" sz="1600" dirty="0" smtClean="0">
                <a:solidFill>
                  <a:schemeClr val="tx2"/>
                </a:solidFill>
              </a:rPr>
              <a:t>*csv</a:t>
            </a:r>
            <a:r>
              <a:rPr lang="kk-KZ" sz="1600" dirty="0" smtClean="0">
                <a:solidFill>
                  <a:schemeClr val="tx2"/>
                </a:solidFill>
              </a:rPr>
              <a:t> </a:t>
            </a:r>
            <a:r>
              <a:rPr lang="ru-RU" sz="1600" dirty="0" smtClean="0">
                <a:solidFill>
                  <a:schemeClr val="tx2"/>
                </a:solidFill>
              </a:rPr>
              <a:t>файле</a:t>
            </a:r>
            <a:endParaRPr lang="ru-RU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01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Кнопка </a:t>
            </a:r>
            <a:r>
              <a:rPr lang="en-US" dirty="0" smtClean="0"/>
              <a:t>“</a:t>
            </a:r>
            <a:r>
              <a:rPr lang="kk-KZ" dirty="0" smtClean="0"/>
              <a:t>Обновить</a:t>
            </a:r>
            <a:r>
              <a:rPr lang="en-US" dirty="0" smtClean="0"/>
              <a:t>”</a:t>
            </a:r>
            <a:r>
              <a:rPr lang="ru-RU" dirty="0" smtClean="0"/>
              <a:t>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517836"/>
            <a:ext cx="4464496" cy="288032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dirty="0"/>
              <a:t>О</a:t>
            </a:r>
            <a:r>
              <a:rPr lang="ru-RU" dirty="0" smtClean="0"/>
              <a:t>писание:</a:t>
            </a:r>
            <a:endParaRPr lang="ru-RU" dirty="0"/>
          </a:p>
          <a:p>
            <a:pPr marL="0" indent="0">
              <a:buNone/>
            </a:pPr>
            <a:r>
              <a:rPr lang="ru-RU" sz="2000" dirty="0" smtClean="0">
                <a:solidFill>
                  <a:schemeClr val="tx2"/>
                </a:solidFill>
              </a:rPr>
              <a:t>Создана для того чтобы покупка обновлялась после изменений и всё было видно.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004048" y="476672"/>
            <a:ext cx="3744416" cy="460851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ru-RU" dirty="0" smtClean="0"/>
              <a:t>Функции: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tx2"/>
                </a:solidFill>
              </a:rPr>
              <a:t>Обновляет внесённые/изменённые данные и выводит их в таблицу.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tx2"/>
                </a:solidFill>
              </a:rPr>
              <a:t>Используется после работы с данными(при помощи добавить/редактировать/удалить)</a:t>
            </a:r>
            <a:endParaRPr lang="ru-RU" sz="2000" dirty="0"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41168"/>
            <a:ext cx="1789911" cy="6480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204864"/>
            <a:ext cx="4467769" cy="25202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903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5103095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Кнопка </a:t>
            </a:r>
            <a:r>
              <a:rPr lang="en-US" dirty="0" smtClean="0"/>
              <a:t>“</a:t>
            </a:r>
            <a:r>
              <a:rPr lang="kk-KZ" dirty="0" smtClean="0"/>
              <a:t>Добавить</a:t>
            </a:r>
            <a:r>
              <a:rPr lang="en-US" dirty="0" smtClean="0"/>
              <a:t>”</a:t>
            </a:r>
            <a:r>
              <a:rPr lang="ru-RU" dirty="0" smtClean="0"/>
              <a:t>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56322" y="440668"/>
            <a:ext cx="4464496" cy="2376264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charset="0"/>
              <a:buChar char="•"/>
            </a:pPr>
            <a:r>
              <a:rPr lang="ru-RU" sz="2400" dirty="0" smtClean="0"/>
              <a:t>Описание:</a:t>
            </a:r>
            <a:br>
              <a:rPr lang="ru-RU" sz="2400" dirty="0" smtClean="0"/>
            </a:br>
            <a:r>
              <a:rPr lang="ru-RU" sz="1800" dirty="0" smtClean="0">
                <a:solidFill>
                  <a:schemeClr val="tx2"/>
                </a:solidFill>
              </a:rPr>
              <a:t>При нажатие на кнопку появляется окно в котором идёт работа с базой данных и позже добавляет покупку в список</a:t>
            </a:r>
            <a:endParaRPr lang="ru-RU" sz="1800" dirty="0">
              <a:solidFill>
                <a:schemeClr val="tx2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220072" y="440668"/>
            <a:ext cx="3816424" cy="442849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charset="0"/>
              <a:buChar char="•"/>
            </a:pPr>
            <a:r>
              <a:rPr lang="ru-RU" sz="2400" dirty="0" smtClean="0"/>
              <a:t>Работа с вводом:</a:t>
            </a:r>
          </a:p>
          <a:p>
            <a:pPr marL="0" indent="0">
              <a:buNone/>
            </a:pPr>
            <a:r>
              <a:rPr lang="ru-RU" sz="2000" dirty="0" smtClean="0"/>
              <a:t>Поле </a:t>
            </a:r>
            <a:r>
              <a:rPr lang="en-US" sz="2000" dirty="0" smtClean="0"/>
              <a:t>id: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1800" dirty="0" smtClean="0">
                <a:solidFill>
                  <a:schemeClr val="tx2"/>
                </a:solidFill>
              </a:rPr>
              <a:t>id </a:t>
            </a:r>
            <a:r>
              <a:rPr lang="ru-RU" sz="1800" dirty="0" smtClean="0">
                <a:solidFill>
                  <a:schemeClr val="tx2"/>
                </a:solidFill>
              </a:rPr>
              <a:t>Продукта указанный в первом столбце</a:t>
            </a:r>
            <a:endParaRPr lang="en-US" sz="1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u-RU" sz="2000" dirty="0" smtClean="0"/>
              <a:t>Скидка</a:t>
            </a:r>
            <a:r>
              <a:rPr lang="en-US" sz="2000" dirty="0" smtClean="0"/>
              <a:t>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1800" dirty="0" smtClean="0">
                <a:solidFill>
                  <a:schemeClr val="tx2"/>
                </a:solidFill>
              </a:rPr>
              <a:t>Скидка на покупку</a:t>
            </a:r>
            <a:br>
              <a:rPr lang="ru-RU" sz="1800" dirty="0" smtClean="0">
                <a:solidFill>
                  <a:schemeClr val="tx2"/>
                </a:solidFill>
              </a:rPr>
            </a:br>
            <a:r>
              <a:rPr lang="ru-RU" sz="1800" dirty="0" smtClean="0">
                <a:solidFill>
                  <a:schemeClr val="tx2"/>
                </a:solidFill>
              </a:rPr>
              <a:t>(Пример: Скидка 80%, в поле вводить 80)</a:t>
            </a:r>
          </a:p>
          <a:p>
            <a:pPr marL="0" indent="0">
              <a:buNone/>
            </a:pPr>
            <a:r>
              <a:rPr lang="ru-RU" sz="2000" dirty="0" smtClean="0"/>
              <a:t>Количество</a:t>
            </a:r>
            <a:r>
              <a:rPr lang="en-US" sz="2000" dirty="0" smtClean="0"/>
              <a:t>: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 smtClean="0">
                <a:solidFill>
                  <a:schemeClr val="tx2"/>
                </a:solidFill>
              </a:rPr>
              <a:t>Количество товара</a:t>
            </a:r>
          </a:p>
          <a:p>
            <a:pPr marL="0" indent="0">
              <a:buNone/>
            </a:pPr>
            <a:endParaRPr lang="ru-RU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* По окончанию добавления  покупок нажать </a:t>
            </a:r>
            <a:r>
              <a:rPr lang="en-US" sz="1600" dirty="0" smtClean="0">
                <a:solidFill>
                  <a:schemeClr val="tx2"/>
                </a:solidFill>
              </a:rPr>
              <a:t>“</a:t>
            </a:r>
            <a:r>
              <a:rPr lang="ru-RU" sz="1600" dirty="0" smtClean="0">
                <a:solidFill>
                  <a:schemeClr val="tx2"/>
                </a:solidFill>
              </a:rPr>
              <a:t>Добавить</a:t>
            </a:r>
            <a:r>
              <a:rPr lang="en-US" sz="1600" dirty="0" smtClean="0">
                <a:solidFill>
                  <a:schemeClr val="tx2"/>
                </a:solidFill>
              </a:rPr>
              <a:t>”</a:t>
            </a:r>
            <a:r>
              <a:rPr lang="ru-RU" sz="1600" dirty="0" smtClean="0">
                <a:solidFill>
                  <a:schemeClr val="tx2"/>
                </a:solidFill>
              </a:rPr>
              <a:t> и выключить окно</a:t>
            </a: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084613"/>
            <a:ext cx="1800200" cy="6407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97" y="2564904"/>
            <a:ext cx="4840146" cy="1944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71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8492" y="4991452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Кнопка </a:t>
            </a:r>
            <a:r>
              <a:rPr lang="en-US" dirty="0" smtClean="0"/>
              <a:t>“</a:t>
            </a:r>
            <a:r>
              <a:rPr lang="kk-KZ" dirty="0" smtClean="0"/>
              <a:t>Редактировать</a:t>
            </a:r>
            <a:r>
              <a:rPr lang="en-US" dirty="0" smtClean="0"/>
              <a:t>”</a:t>
            </a:r>
            <a:r>
              <a:rPr lang="ru-RU" dirty="0" smtClean="0"/>
              <a:t>: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4904"/>
            <a:ext cx="4824536" cy="19999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656322" y="440668"/>
            <a:ext cx="4464496" cy="2376264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charset="0"/>
              <a:buChar char="•"/>
            </a:pPr>
            <a:r>
              <a:rPr lang="ru-RU" sz="2400" dirty="0" smtClean="0"/>
              <a:t>Описание:</a:t>
            </a:r>
            <a:br>
              <a:rPr lang="ru-RU" sz="2400" dirty="0" smtClean="0"/>
            </a:br>
            <a:r>
              <a:rPr lang="ru-RU" sz="1800" dirty="0" smtClean="0">
                <a:solidFill>
                  <a:schemeClr val="tx2"/>
                </a:solidFill>
              </a:rPr>
              <a:t>При нажатие на кнопку появляется окно в котором идёт работа с базой данных и позже изменяет покупку в список</a:t>
            </a:r>
            <a:endParaRPr lang="ru-RU" sz="1800" dirty="0">
              <a:solidFill>
                <a:schemeClr val="tx2"/>
              </a:solidFill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5220072" y="440668"/>
            <a:ext cx="3672408" cy="442849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charset="0"/>
              <a:buChar char="•"/>
            </a:pPr>
            <a:r>
              <a:rPr lang="ru-RU" sz="2400" dirty="0" smtClean="0"/>
              <a:t>Работа с вводом:</a:t>
            </a:r>
          </a:p>
          <a:p>
            <a:pPr marL="0" indent="0">
              <a:buNone/>
            </a:pPr>
            <a:r>
              <a:rPr lang="ru-RU" sz="2000" dirty="0" smtClean="0"/>
              <a:t>Номер покупки</a:t>
            </a:r>
            <a:r>
              <a:rPr lang="en-US" sz="2000" dirty="0" smtClean="0"/>
              <a:t>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1800" dirty="0" smtClean="0">
                <a:solidFill>
                  <a:schemeClr val="tx2"/>
                </a:solidFill>
              </a:rPr>
              <a:t>id </a:t>
            </a:r>
            <a:r>
              <a:rPr lang="ru-RU" sz="1800" dirty="0" smtClean="0">
                <a:solidFill>
                  <a:schemeClr val="tx2"/>
                </a:solidFill>
              </a:rPr>
              <a:t>покупки указанный в поле покупки</a:t>
            </a:r>
            <a:endParaRPr lang="en-US" sz="1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u-RU" sz="2000" dirty="0" smtClean="0"/>
              <a:t>Скидка</a:t>
            </a:r>
            <a:r>
              <a:rPr lang="en-US" sz="2000" dirty="0" smtClean="0"/>
              <a:t>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1800" dirty="0" smtClean="0">
                <a:solidFill>
                  <a:schemeClr val="tx2"/>
                </a:solidFill>
              </a:rPr>
              <a:t>Скидка на покупку</a:t>
            </a:r>
            <a:br>
              <a:rPr lang="ru-RU" sz="1800" dirty="0" smtClean="0">
                <a:solidFill>
                  <a:schemeClr val="tx2"/>
                </a:solidFill>
              </a:rPr>
            </a:br>
            <a:r>
              <a:rPr lang="ru-RU" sz="1800" dirty="0" smtClean="0">
                <a:solidFill>
                  <a:schemeClr val="tx2"/>
                </a:solidFill>
              </a:rPr>
              <a:t>(Пример: Скидка 80%, в поле вводить 80)</a:t>
            </a:r>
          </a:p>
          <a:p>
            <a:pPr marL="0" indent="0">
              <a:buNone/>
            </a:pPr>
            <a:r>
              <a:rPr lang="ru-RU" sz="2000" dirty="0" smtClean="0"/>
              <a:t>Количество</a:t>
            </a:r>
            <a:r>
              <a:rPr lang="en-US" sz="2000" dirty="0" smtClean="0"/>
              <a:t>: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 smtClean="0">
                <a:solidFill>
                  <a:schemeClr val="tx2"/>
                </a:solidFill>
              </a:rPr>
              <a:t>Количество товара</a:t>
            </a:r>
          </a:p>
          <a:p>
            <a:pPr marL="0" indent="0">
              <a:buNone/>
            </a:pPr>
            <a:endParaRPr lang="ru-RU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chemeClr val="tx2"/>
                </a:solidFill>
              </a:rPr>
              <a:t>* По окончанию изменения  покупок нажать </a:t>
            </a:r>
            <a:r>
              <a:rPr lang="en-US" sz="1600" dirty="0" smtClean="0">
                <a:solidFill>
                  <a:schemeClr val="tx2"/>
                </a:solidFill>
              </a:rPr>
              <a:t>“</a:t>
            </a:r>
            <a:r>
              <a:rPr lang="ru-RU" sz="1600" dirty="0" smtClean="0">
                <a:solidFill>
                  <a:schemeClr val="tx2"/>
                </a:solidFill>
              </a:rPr>
              <a:t>Изменить</a:t>
            </a:r>
            <a:r>
              <a:rPr lang="en-US" sz="1600" dirty="0" smtClean="0">
                <a:solidFill>
                  <a:schemeClr val="tx2"/>
                </a:solidFill>
              </a:rPr>
              <a:t>”</a:t>
            </a:r>
            <a:r>
              <a:rPr lang="ru-RU" sz="1600" dirty="0" smtClean="0">
                <a:solidFill>
                  <a:schemeClr val="tx2"/>
                </a:solidFill>
              </a:rPr>
              <a:t> и выключить окно</a:t>
            </a: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085184"/>
            <a:ext cx="1831061" cy="4320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1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Кнопка </a:t>
            </a:r>
            <a:r>
              <a:rPr lang="en-US" dirty="0" smtClean="0"/>
              <a:t>“</a:t>
            </a:r>
            <a:r>
              <a:rPr lang="kk-KZ" dirty="0" smtClean="0"/>
              <a:t>Удалить</a:t>
            </a:r>
            <a:r>
              <a:rPr lang="en-US" dirty="0" smtClean="0"/>
              <a:t>”</a:t>
            </a:r>
            <a:r>
              <a:rPr lang="ru-RU" dirty="0" smtClean="0"/>
              <a:t>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49808" y="455557"/>
            <a:ext cx="4464496" cy="288032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2400" dirty="0" smtClean="0"/>
              <a:t>Текст описание: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800" dirty="0" smtClean="0">
                <a:solidFill>
                  <a:schemeClr val="tx2"/>
                </a:solidFill>
              </a:rPr>
              <a:t>При нажатие кнопки удалить появляется окно удаление покупки</a:t>
            </a:r>
            <a:endParaRPr lang="ru-RU" sz="1800" dirty="0">
              <a:solidFill>
                <a:schemeClr val="tx2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004048" y="476672"/>
            <a:ext cx="3744416" cy="460851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charset="0"/>
              <a:buChar char="•"/>
            </a:pPr>
            <a:r>
              <a:rPr lang="ru-RU" dirty="0" smtClean="0"/>
              <a:t>Работа с вводом:</a:t>
            </a:r>
          </a:p>
          <a:p>
            <a:pPr marL="0" indent="0">
              <a:buNone/>
            </a:pPr>
            <a:r>
              <a:rPr lang="ru-RU" sz="2000" dirty="0" smtClean="0"/>
              <a:t>Номер покупки</a:t>
            </a:r>
            <a:r>
              <a:rPr lang="en-US" sz="2000" dirty="0" smtClean="0"/>
              <a:t>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1800" dirty="0" smtClean="0">
                <a:solidFill>
                  <a:schemeClr val="tx2"/>
                </a:solidFill>
              </a:rPr>
              <a:t>id </a:t>
            </a:r>
            <a:r>
              <a:rPr lang="ru-RU" sz="1800" dirty="0" smtClean="0">
                <a:solidFill>
                  <a:schemeClr val="tx2"/>
                </a:solidFill>
              </a:rPr>
              <a:t>покупки указанный в поле покупки</a:t>
            </a:r>
          </a:p>
          <a:p>
            <a:pPr marL="0" indent="0">
              <a:buNone/>
            </a:pPr>
            <a:r>
              <a:rPr lang="ru-RU" sz="2000" dirty="0" smtClean="0"/>
              <a:t>Кнопка </a:t>
            </a:r>
            <a:r>
              <a:rPr lang="en-US" sz="2000" dirty="0" smtClean="0"/>
              <a:t>“</a:t>
            </a:r>
            <a:r>
              <a:rPr lang="kk-KZ" sz="2000" dirty="0" smtClean="0"/>
              <a:t>У</a:t>
            </a:r>
            <a:r>
              <a:rPr lang="ru-RU" sz="2000" dirty="0" err="1" smtClean="0"/>
              <a:t>далить</a:t>
            </a:r>
            <a:r>
              <a:rPr lang="en-US" sz="2000" dirty="0" smtClean="0"/>
              <a:t>”: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1800" dirty="0" smtClean="0">
                <a:solidFill>
                  <a:schemeClr val="tx2"/>
                </a:solidFill>
              </a:rPr>
              <a:t>После ввода номера покупки удаляет покупку из списка(после подтверждений действий в диалоговом окне)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361" y="4941168"/>
            <a:ext cx="1944216" cy="6920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3513597" cy="3207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4716016" y="3773831"/>
            <a:ext cx="3888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2"/>
                </a:solidFill>
              </a:rPr>
              <a:t>* По </a:t>
            </a:r>
            <a:r>
              <a:rPr lang="ru-RU" dirty="0" smtClean="0">
                <a:solidFill>
                  <a:schemeClr val="tx2"/>
                </a:solidFill>
              </a:rPr>
              <a:t>окончанию удаления окно отключится само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13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Работа с </a:t>
            </a:r>
            <a:r>
              <a:rPr lang="ru-RU" dirty="0" smtClean="0"/>
              <a:t>продавцами: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3541612"/>
            <a:ext cx="4464496" cy="1327547"/>
          </a:xfrm>
          <a:prstGeom prst="rect">
            <a:avLst/>
          </a:prstGeom>
        </p:spPr>
        <p:txBody>
          <a:bodyPr vert="horz" lIns="182880" tIns="91440">
            <a:normAutofit fontScale="925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2000" dirty="0" smtClean="0"/>
              <a:t>Текст описание</a:t>
            </a:r>
            <a:r>
              <a:rPr lang="ru-RU" sz="2000" dirty="0" smtClean="0"/>
              <a:t>:</a:t>
            </a:r>
            <a:br>
              <a:rPr lang="ru-RU" sz="2000" dirty="0" smtClean="0"/>
            </a:br>
            <a:r>
              <a:rPr lang="ru-RU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При нажатие </a:t>
            </a:r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“…”</a:t>
            </a:r>
            <a:r>
              <a:rPr lang="kk-KZ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в программе появляется окно с работой базой данных </a:t>
            </a:r>
            <a:r>
              <a:rPr lang="kk-KZ" sz="20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Продавцов</a:t>
            </a:r>
            <a:endParaRPr lang="ru-RU" sz="20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004048" y="476672"/>
            <a:ext cx="3744416" cy="4464496"/>
          </a:xfrm>
          <a:prstGeom prst="rect">
            <a:avLst/>
          </a:prstGeom>
        </p:spPr>
        <p:txBody>
          <a:bodyPr vert="horz" lIns="182880" tIns="91440">
            <a:normAutofit fontScale="47500" lnSpcReduction="200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charset="0"/>
              <a:buChar char="•"/>
            </a:pPr>
            <a:r>
              <a:rPr lang="ru-RU" sz="5400" dirty="0"/>
              <a:t>Функции отделов:</a:t>
            </a:r>
            <a:br>
              <a:rPr lang="ru-RU" sz="5400" dirty="0"/>
            </a:br>
            <a:endParaRPr lang="ru-RU" sz="5000" dirty="0"/>
          </a:p>
          <a:p>
            <a:pPr marL="0" indent="0">
              <a:buNone/>
            </a:pPr>
            <a:r>
              <a:rPr lang="ru-RU" sz="5000" dirty="0"/>
              <a:t>    Редактирование:</a:t>
            </a:r>
            <a:br>
              <a:rPr lang="ru-RU" sz="5000" dirty="0"/>
            </a:br>
            <a:r>
              <a:rPr lang="ru-RU" sz="4500" dirty="0">
                <a:solidFill>
                  <a:schemeClr val="tx2"/>
                </a:solidFill>
              </a:rPr>
              <a:t>Редактирование номера покупателя</a:t>
            </a:r>
            <a:br>
              <a:rPr lang="ru-RU" sz="4500" dirty="0">
                <a:solidFill>
                  <a:schemeClr val="tx2"/>
                </a:solidFill>
              </a:rPr>
            </a:br>
            <a:r>
              <a:rPr lang="ru-RU" sz="5000" dirty="0"/>
              <a:t/>
            </a:r>
            <a:br>
              <a:rPr lang="ru-RU" sz="5000" dirty="0"/>
            </a:br>
            <a:r>
              <a:rPr lang="ru-RU" sz="5000" dirty="0"/>
              <a:t>	Удаление:</a:t>
            </a:r>
            <a:br>
              <a:rPr lang="ru-RU" sz="5000" dirty="0"/>
            </a:br>
            <a:r>
              <a:rPr lang="ru-RU" sz="4500" dirty="0">
                <a:solidFill>
                  <a:schemeClr val="tx2"/>
                </a:solidFill>
              </a:rPr>
              <a:t>Удаление покупателя</a:t>
            </a:r>
            <a:r>
              <a:rPr lang="ru-RU" sz="5000" dirty="0"/>
              <a:t/>
            </a:r>
            <a:br>
              <a:rPr lang="ru-RU" sz="5000" dirty="0"/>
            </a:br>
            <a:r>
              <a:rPr lang="ru-RU" sz="2500" dirty="0">
                <a:solidFill>
                  <a:schemeClr val="tx2"/>
                </a:solidFill>
              </a:rPr>
              <a:t>*Присутствует диалоговое окно подтверждения действий</a:t>
            </a:r>
            <a:br>
              <a:rPr lang="ru-RU" sz="2500" dirty="0">
                <a:solidFill>
                  <a:schemeClr val="tx2"/>
                </a:solidFill>
              </a:rPr>
            </a:br>
            <a:r>
              <a:rPr lang="ru-RU" sz="5000" dirty="0"/>
              <a:t/>
            </a:r>
            <a:br>
              <a:rPr lang="ru-RU" sz="5000" dirty="0"/>
            </a:br>
            <a:r>
              <a:rPr lang="ru-RU" sz="5000" dirty="0"/>
              <a:t>	Добавление: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tx2"/>
                </a:solidFill>
              </a:rPr>
              <a:t>Добавляет номер нового покупателя</a:t>
            </a:r>
            <a:endParaRPr lang="ru-RU" sz="5000" dirty="0"/>
          </a:p>
          <a:p>
            <a:pPr marL="0" indent="0">
              <a:buNone/>
            </a:pPr>
            <a:r>
              <a:rPr lang="ru-RU" sz="2500" i="1" dirty="0">
                <a:solidFill>
                  <a:schemeClr val="bg1">
                    <a:lumMod val="50000"/>
                  </a:schemeClr>
                </a:solidFill>
              </a:rPr>
              <a:t>* Все действия подтверждаются после нажатия их личной кнопки</a:t>
            </a:r>
            <a:endParaRPr lang="ru-RU" sz="2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92696"/>
            <a:ext cx="4257442" cy="28489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44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Работа с покупателями: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71857" y="3749077"/>
            <a:ext cx="4464496" cy="1264099"/>
          </a:xfrm>
          <a:prstGeom prst="rect">
            <a:avLst/>
          </a:prstGeom>
        </p:spPr>
        <p:txBody>
          <a:bodyPr vert="horz" lIns="182880" tIns="91440">
            <a:normAutofit lnSpcReduction="100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2000" dirty="0" smtClean="0"/>
              <a:t>Текст описание</a:t>
            </a:r>
            <a:r>
              <a:rPr lang="ru-RU" sz="2000" dirty="0" smtClean="0"/>
              <a:t>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18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При нажатие </a:t>
            </a:r>
            <a:r>
              <a:rPr lang="en-US" sz="18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“…”</a:t>
            </a:r>
            <a:r>
              <a:rPr lang="kk-KZ" sz="1800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 в программе появляется окно с работой базой данных Покупателей</a:t>
            </a:r>
            <a:endParaRPr lang="ru-RU" sz="18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004048" y="476672"/>
            <a:ext cx="3744416" cy="4608512"/>
          </a:xfrm>
          <a:prstGeom prst="rect">
            <a:avLst/>
          </a:prstGeom>
        </p:spPr>
        <p:txBody>
          <a:bodyPr vert="horz" lIns="182880" tIns="91440">
            <a:normAutofit fontScale="55000" lnSpcReduction="200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charset="0"/>
              <a:buChar char="•"/>
            </a:pPr>
            <a:r>
              <a:rPr lang="ru-RU" sz="4000" dirty="0"/>
              <a:t>Функции отделов:</a:t>
            </a:r>
            <a:br>
              <a:rPr lang="ru-RU" sz="4000" dirty="0"/>
            </a:br>
            <a:endParaRPr lang="ru-RU" sz="4000" dirty="0"/>
          </a:p>
          <a:p>
            <a:pPr marL="0" indent="0">
              <a:buNone/>
            </a:pPr>
            <a:r>
              <a:rPr lang="ru-RU" sz="4000" dirty="0"/>
              <a:t>    Редактирование:</a:t>
            </a:r>
            <a:br>
              <a:rPr lang="ru-RU" sz="4000" dirty="0"/>
            </a:br>
            <a:r>
              <a:rPr lang="ru-RU" sz="3600" dirty="0">
                <a:solidFill>
                  <a:schemeClr val="tx2"/>
                </a:solidFill>
              </a:rPr>
              <a:t>Редактирование </a:t>
            </a:r>
            <a:r>
              <a:rPr lang="ru-RU" sz="3600" dirty="0" smtClean="0">
                <a:solidFill>
                  <a:schemeClr val="tx2"/>
                </a:solidFill>
              </a:rPr>
              <a:t>номера покупателя</a:t>
            </a:r>
            <a:r>
              <a:rPr lang="ru-RU" sz="3600" dirty="0">
                <a:solidFill>
                  <a:schemeClr val="tx2"/>
                </a:solidFill>
              </a:rPr>
              <a:t/>
            </a:r>
            <a:br>
              <a:rPr lang="ru-RU" sz="3600" dirty="0">
                <a:solidFill>
                  <a:schemeClr val="tx2"/>
                </a:solidFill>
              </a:rPr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4000" dirty="0"/>
              <a:t>	Удаление:</a:t>
            </a:r>
            <a:br>
              <a:rPr lang="ru-RU" sz="4000" dirty="0"/>
            </a:br>
            <a:r>
              <a:rPr lang="ru-RU" sz="3600" dirty="0">
                <a:solidFill>
                  <a:schemeClr val="tx2"/>
                </a:solidFill>
              </a:rPr>
              <a:t>Удаление </a:t>
            </a:r>
            <a:r>
              <a:rPr lang="ru-RU" sz="3600" dirty="0" smtClean="0">
                <a:solidFill>
                  <a:schemeClr val="tx2"/>
                </a:solidFill>
              </a:rPr>
              <a:t>покупателя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ru-RU" dirty="0">
                <a:solidFill>
                  <a:schemeClr val="tx2"/>
                </a:solidFill>
              </a:rPr>
              <a:t>*Присутствует диалоговое окно подтверждения действий</a:t>
            </a:r>
            <a:br>
              <a:rPr lang="ru-RU" dirty="0">
                <a:solidFill>
                  <a:schemeClr val="tx2"/>
                </a:solidFill>
              </a:rPr>
            </a:br>
            <a:r>
              <a:rPr lang="ru-RU" sz="4000" dirty="0"/>
              <a:t/>
            </a:r>
            <a:br>
              <a:rPr lang="ru-RU" sz="4000" dirty="0"/>
            </a:br>
            <a:r>
              <a:rPr lang="ru-RU" sz="4000" dirty="0"/>
              <a:t>	Добавление:</a:t>
            </a:r>
          </a:p>
          <a:p>
            <a:pPr marL="0" indent="0">
              <a:buNone/>
            </a:pPr>
            <a:r>
              <a:rPr lang="ru-RU" sz="3200" dirty="0">
                <a:solidFill>
                  <a:schemeClr val="tx2"/>
                </a:solidFill>
              </a:rPr>
              <a:t>Добавляет </a:t>
            </a:r>
            <a:r>
              <a:rPr lang="ru-RU" sz="3200" dirty="0" smtClean="0">
                <a:solidFill>
                  <a:schemeClr val="tx2"/>
                </a:solidFill>
              </a:rPr>
              <a:t>номер нового покупателя</a:t>
            </a:r>
            <a:endParaRPr lang="ru-RU" sz="4000" dirty="0"/>
          </a:p>
          <a:p>
            <a:pPr marL="0" indent="0">
              <a:buNone/>
            </a:pP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* Все действия подтверждаются после нажатия их личной кнопки</a:t>
            </a:r>
            <a:endParaRPr lang="ru-RU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02413"/>
            <a:ext cx="3810744" cy="32117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521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454948"/>
            <a:ext cx="5904656" cy="10515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Работа с базой данных: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755576" y="1412776"/>
            <a:ext cx="4248472" cy="2880320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sz="2400" dirty="0" smtClean="0"/>
              <a:t>Описание: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chemeClr val="tx2"/>
                </a:solidFill>
              </a:rPr>
              <a:t>Работа с базой данных товаров </a:t>
            </a:r>
            <a:endParaRPr lang="ru-RU" sz="1800" dirty="0">
              <a:solidFill>
                <a:schemeClr val="tx2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788024" y="1412776"/>
            <a:ext cx="3928392" cy="4608512"/>
          </a:xfrm>
          <a:prstGeom prst="rect">
            <a:avLst/>
          </a:prstGeom>
        </p:spPr>
        <p:txBody>
          <a:bodyPr vert="horz" lIns="182880" tIns="91440">
            <a:normAutofit lnSpcReduction="100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charset="0"/>
              <a:buChar char="•"/>
            </a:pPr>
            <a:r>
              <a:rPr lang="ru-RU" sz="2400" dirty="0" smtClean="0"/>
              <a:t>Функции отделов:</a:t>
            </a:r>
            <a:br>
              <a:rPr lang="ru-RU" sz="2400" dirty="0" smtClean="0"/>
            </a:b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 </a:t>
            </a:r>
            <a:r>
              <a:rPr lang="ru-RU" sz="2400" dirty="0" smtClean="0"/>
              <a:t>   Редактирование:</a:t>
            </a:r>
            <a:br>
              <a:rPr lang="ru-RU" sz="2400" dirty="0" smtClean="0"/>
            </a:br>
            <a:r>
              <a:rPr lang="ru-RU" sz="2000" dirty="0" smtClean="0">
                <a:solidFill>
                  <a:schemeClr val="tx2"/>
                </a:solidFill>
              </a:rPr>
              <a:t>Редактирование товара</a:t>
            </a:r>
            <a:br>
              <a:rPr lang="ru-RU" sz="2000" dirty="0" smtClean="0">
                <a:solidFill>
                  <a:schemeClr val="tx2"/>
                </a:solidFill>
              </a:rPr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	Удаление:</a:t>
            </a:r>
            <a:br>
              <a:rPr lang="ru-RU" sz="2400" dirty="0" smtClean="0"/>
            </a:br>
            <a:r>
              <a:rPr lang="ru-RU" sz="2000" dirty="0" smtClean="0">
                <a:solidFill>
                  <a:schemeClr val="tx2"/>
                </a:solidFill>
              </a:rPr>
              <a:t>Удаление товара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1600" dirty="0" smtClean="0">
                <a:solidFill>
                  <a:schemeClr val="tx2"/>
                </a:solidFill>
              </a:rPr>
              <a:t>*Присутствует диалоговое окно подтверждения действий</a:t>
            </a:r>
            <a:br>
              <a:rPr lang="ru-RU" sz="1600" dirty="0" smtClean="0">
                <a:solidFill>
                  <a:schemeClr val="tx2"/>
                </a:solidFill>
              </a:rPr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	Добавление: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chemeClr val="tx2"/>
                </a:solidFill>
              </a:rPr>
              <a:t>Добавляет товар</a:t>
            </a:r>
            <a:endParaRPr lang="ru-RU" sz="2400" dirty="0" smtClean="0"/>
          </a:p>
          <a:p>
            <a:pPr marL="0" indent="0">
              <a:buNone/>
            </a:pPr>
            <a:r>
              <a:rPr lang="ru-RU" sz="1600" i="1" dirty="0" smtClean="0">
                <a:solidFill>
                  <a:schemeClr val="bg1">
                    <a:lumMod val="50000"/>
                  </a:schemeClr>
                </a:solidFill>
              </a:rPr>
              <a:t>* Все действия подтверждаются после нажатия их личной кнопки</a:t>
            </a:r>
            <a:endParaRPr lang="ru-RU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48680"/>
            <a:ext cx="390901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75" y="2680909"/>
            <a:ext cx="4342911" cy="25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091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107</TotalTime>
  <Words>193</Words>
  <Application>Microsoft Office PowerPoint</Application>
  <PresentationFormat>Экран (4:3)</PresentationFormat>
  <Paragraphs>65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Аспект</vt:lpstr>
      <vt:lpstr>Работа со списком покупок</vt:lpstr>
      <vt:lpstr>Функционал главного окна</vt:lpstr>
      <vt:lpstr>Кнопка “Обновить”: </vt:lpstr>
      <vt:lpstr>Кнопка “Добавить”: </vt:lpstr>
      <vt:lpstr>Кнопка “Редактировать”: </vt:lpstr>
      <vt:lpstr>Кнопка “Удалить”: </vt:lpstr>
      <vt:lpstr>Работа с продавцами: </vt:lpstr>
      <vt:lpstr>Работа с покупателями: </vt:lpstr>
      <vt:lpstr>Работа с базой данных: </vt:lpstr>
      <vt:lpstr>      Работа с сохранением / загрузкой покупок: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F2x2</dc:creator>
  <cp:lastModifiedBy>F2x2</cp:lastModifiedBy>
  <cp:revision>12</cp:revision>
  <dcterms:created xsi:type="dcterms:W3CDTF">2022-01-05T06:57:04Z</dcterms:created>
  <dcterms:modified xsi:type="dcterms:W3CDTF">2022-01-08T05:41:18Z</dcterms:modified>
</cp:coreProperties>
</file>