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Proposal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 Manhattan the best place to open a new Pizza Restaurant?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7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business owner’s point of view, he wants to have less competitors but more bars around the neighborhood. Pick a location for his business is the priority.</a:t>
            </a:r>
          </a:p>
          <a:p>
            <a:r>
              <a:rPr lang="en-US" dirty="0" smtClean="0"/>
              <a:t>Get the neighborhood data </a:t>
            </a:r>
          </a:p>
          <a:p>
            <a:r>
              <a:rPr lang="en-US" dirty="0" smtClean="0"/>
              <a:t>Analyze the neighborhood based on the data provided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2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location data to analyze neighbors </a:t>
            </a:r>
            <a:r>
              <a:rPr lang="en-US" u="sng" dirty="0">
                <a:hlinkClick r:id="rId2"/>
              </a:rPr>
              <a:t>New York Neighborhood</a:t>
            </a:r>
            <a:endParaRPr lang="en-US" dirty="0" smtClean="0"/>
          </a:p>
          <a:p>
            <a:r>
              <a:rPr lang="en-US" dirty="0" smtClean="0"/>
              <a:t>Normalize the data </a:t>
            </a:r>
          </a:p>
          <a:p>
            <a:r>
              <a:rPr lang="en-US" dirty="0" smtClean="0"/>
              <a:t>Remove data which has less impacts on the decision making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9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Area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10000" y="1880080"/>
            <a:ext cx="4449027" cy="36815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Manhattan area has 5 pizza shops within 1000 meters. It has several Mexican and Spanish restaurant.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Advantage: it has many parks around, could be a popular place for picnic. </a:t>
            </a:r>
          </a:p>
          <a:p>
            <a:pPr marL="0" indent="0">
              <a:buNone/>
            </a:pPr>
            <a:r>
              <a:rPr lang="en-US" dirty="0" smtClean="0"/>
              <a:t>Disadvantage: Many competitors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07560"/>
            <a:ext cx="45529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1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Queens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5582088" cy="4178513"/>
          </a:xfrm>
        </p:spPr>
        <p:txBody>
          <a:bodyPr/>
          <a:lstStyle/>
          <a:p>
            <a:r>
              <a:rPr lang="en-US" dirty="0" smtClean="0"/>
              <a:t>Compare to Manhattan, Queens is the place for party</a:t>
            </a:r>
          </a:p>
          <a:p>
            <a:r>
              <a:rPr lang="en-US" dirty="0" smtClean="0"/>
              <a:t>Queens has 9 bars within 1000 meters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Advantages: It meets the second require from the business owner</a:t>
            </a:r>
          </a:p>
          <a:p>
            <a:pPr marL="0" indent="0">
              <a:buNone/>
            </a:pPr>
            <a:r>
              <a:rPr lang="en-US" dirty="0" smtClean="0"/>
              <a:t>Disadvantage: it has about the same amount of the competitors as Manhattan</a:t>
            </a:r>
          </a:p>
          <a:p>
            <a:pPr marL="0" indent="0">
              <a:buNone/>
            </a:pPr>
            <a:r>
              <a:rPr lang="en-US" dirty="0" smtClean="0"/>
              <a:t>More alternatives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573" y="2558705"/>
            <a:ext cx="45434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Suggestions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data, Queens seems like the place for food and drinks </a:t>
            </a:r>
          </a:p>
          <a:p>
            <a:r>
              <a:rPr lang="en-US" dirty="0" smtClean="0"/>
              <a:t>About the same amount of the competitors, but more complementary goods; bars, pubs</a:t>
            </a:r>
          </a:p>
          <a:p>
            <a:r>
              <a:rPr lang="en-US" dirty="0" smtClean="0"/>
              <a:t>Pizza store has price advantage compare to other restaurant on the same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99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</TotalTime>
  <Words>210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Business Proposal </vt:lpstr>
      <vt:lpstr>Requirements</vt:lpstr>
      <vt:lpstr>Data Cleaning</vt:lpstr>
      <vt:lpstr>Manhattan Area </vt:lpstr>
      <vt:lpstr>Queens </vt:lpstr>
      <vt:lpstr>Business Suggestions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Proposal</dc:title>
  <dc:creator>Wang Cynthia</dc:creator>
  <cp:lastModifiedBy>Wang Cynthia</cp:lastModifiedBy>
  <cp:revision>4</cp:revision>
  <dcterms:created xsi:type="dcterms:W3CDTF">2020-07-24T12:37:53Z</dcterms:created>
  <dcterms:modified xsi:type="dcterms:W3CDTF">2020-07-24T13:07:21Z</dcterms:modified>
</cp:coreProperties>
</file>