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6" r:id="rId11"/>
    <p:sldId id="265" r:id="rId12"/>
    <p:sldId id="264" r:id="rId13"/>
    <p:sldId id="267" r:id="rId14"/>
    <p:sldId id="268" r:id="rId15"/>
    <p:sldId id="269" r:id="rId16"/>
    <p:sldId id="263" r:id="rId17"/>
    <p:sldId id="270" r:id="rId18"/>
    <p:sldId id="271" r:id="rId19"/>
    <p:sldId id="272" r:id="rId20"/>
    <p:sldId id="273" r:id="rId21"/>
  </p:sldIdLst>
  <p:sldSz cx="12188825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4" d="100"/>
          <a:sy n="104" d="100"/>
        </p:scale>
        <p:origin x="144" y="25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69F53F-C6D6-4BB9-AC4D-0C953ECBCDF5}" type="datetime1">
              <a:rPr lang="el-GR" smtClean="0"/>
              <a:t>25/9/2023</a:t>
            </a:fld>
            <a:endParaRPr lang="el-GR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l-GR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F72504-BBD9-4E32-823A-C4EEFD1DEC3E}" type="datetime1">
              <a:rPr lang="el-GR" noProof="0" smtClean="0"/>
              <a:t>25/9/2023</a:t>
            </a:fld>
            <a:endParaRPr lang="el-GR" noProof="0" dirty="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l-GR" noProof="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l-GR" noProof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0084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l-GR" noProof="0" smtClean="0"/>
              <a:t>3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9781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l-GR" noProof="0" smtClean="0"/>
              <a:t>4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97370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l-GR" noProof="0" smtClean="0"/>
              <a:t>5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115697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l-GR" noProof="0" smtClean="0"/>
              <a:t>6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116604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6110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 hasCustomPrompt="1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l-GR" noProof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 rtlCol="0"/>
          <a:lstStyle>
            <a:lvl1pPr>
              <a:defRPr>
                <a:effectLst/>
              </a:defRPr>
            </a:lvl1pPr>
          </a:lstStyle>
          <a:p>
            <a:pPr rtl="0"/>
            <a:r>
              <a:rPr lang="el-GR" noProof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 rtlCol="0"/>
          <a:lstStyle/>
          <a:p>
            <a:pPr rtl="0"/>
            <a:fld id="{99C68D3B-936D-468E-A937-E16F32ED0435}" type="datetime1">
              <a:rPr lang="el-GR" noProof="0" smtClean="0"/>
              <a:t>25/9/2023</a:t>
            </a:fld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 rtlCol="0"/>
          <a:lstStyle/>
          <a:p>
            <a:pPr rtl="0"/>
            <a:fld id="{AAEAE4A8-A6E5-453E-B946-FB774B73F48C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719B9F-B0F1-48DC-98E6-D55B2E7A3604}" type="datetime1">
              <a:rPr lang="el-GR" noProof="0" smtClean="0"/>
              <a:t>25/9/2023</a:t>
            </a:fld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Σύμβολο κράτησης θέσης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2B093-6825-4577-918A-EA10C81E1051}" type="datetime1">
              <a:rPr lang="el-GR" smtClean="0"/>
              <a:t>25/9/2023</a:t>
            </a:fld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32A15A-CC84-4673-829C-F11C628E580C}" type="datetime1">
              <a:rPr lang="el-GR" noProof="0" smtClean="0"/>
              <a:t>25/9/2023</a:t>
            </a:fld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FB8E05-13EE-4BEB-BE2B-B4B82EBB4879}" type="datetime1">
              <a:rPr lang="el-GR" noProof="0" smtClean="0"/>
              <a:t>25/9/2023</a:t>
            </a:fld>
            <a:endParaRPr lang="el-GR" noProof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 hasCustomPrompt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BEE2EB-2155-4B28-965A-476796D57FFC}" type="datetime1">
              <a:rPr lang="el-GR" noProof="0" smtClean="0"/>
              <a:t>25/9/2023</a:t>
            </a:fld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1065211" y="533400"/>
            <a:ext cx="8686802" cy="10668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 hasCustomPrompt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 hasCustomPrompt="1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 hasCustomPrompt="1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 hasCustomPrompt="1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8" name="Θέση υποσέλιδου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Προσθήκη υποσέλιδου</a:t>
            </a:r>
          </a:p>
        </p:txBody>
      </p:sp>
      <p:sp>
        <p:nvSpPr>
          <p:cNvPr id="7" name="Θέση ημερομηνίας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DAC46A-CB9F-4B45-9363-F99916572665}" type="datetime1">
              <a:rPr lang="el-GR" noProof="0" smtClean="0"/>
              <a:t>25/9/2023</a:t>
            </a:fld>
            <a:endParaRPr lang="el-GR" noProof="0"/>
          </a:p>
        </p:txBody>
      </p:sp>
      <p:sp>
        <p:nvSpPr>
          <p:cNvPr id="9" name="Θέση αριθμού διαφάνειας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Προσθήκη υποσέλιδου</a:t>
            </a:r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80B185-6330-4E96-8BC7-5A67EC9D9740}" type="datetime1">
              <a:rPr lang="el-GR" noProof="0" smtClean="0"/>
              <a:t>25/9/2023</a:t>
            </a:fld>
            <a:endParaRPr lang="el-GR" noProof="0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υποσέλιδου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Προσθήκη υποσέλιδου</a:t>
            </a:r>
          </a:p>
        </p:txBody>
      </p:sp>
      <p:sp>
        <p:nvSpPr>
          <p:cNvPr id="2" name="Θέση ημερομηνίας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25F794-8128-40BC-BA39-727B1062B688}" type="datetime1">
              <a:rPr lang="el-GR" noProof="0" smtClean="0"/>
              <a:t>25/9/2023</a:t>
            </a:fld>
            <a:endParaRPr lang="el-GR" noProof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 hasCustomPrompt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  <a:p>
            <a:pPr lvl="1" rtl="0"/>
            <a:r>
              <a:rPr lang="el-GR" noProof="0"/>
              <a:t>Δεύτερου επιπέδου</a:t>
            </a:r>
          </a:p>
          <a:p>
            <a:pPr lvl="2" rtl="0"/>
            <a:r>
              <a:rPr lang="el-GR" noProof="0"/>
              <a:t>Τρίτου επιπέδου</a:t>
            </a:r>
          </a:p>
          <a:p>
            <a:pPr lvl="3" rtl="0"/>
            <a:r>
              <a:rPr lang="el-GR" noProof="0"/>
              <a:t>Τέταρτου επιπέδου</a:t>
            </a:r>
          </a:p>
          <a:p>
            <a:pPr lvl="4" rtl="0"/>
            <a:r>
              <a:rPr lang="el-GR" noProof="0"/>
              <a:t>Πέμπτου επιπέδου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l-GR" noProof="0"/>
              <a:t>Προσθήκη υποσέλιδου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9B6677-1722-4C0F-ACC2-A9B8DEFDDFAC}" type="datetime1">
              <a:rPr lang="el-GR" noProof="0" smtClean="0"/>
              <a:t>25/9/2023</a:t>
            </a:fld>
            <a:endParaRPr lang="el-GR" noProof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l-GR" noProof="0" smtClean="0"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εικόνας 2" descr="Ένα κενό πλαίσιο κράτησης θέσης για να προσθέσετε μια εικόνα. Κάντε κλικ στο πλαίσιο κράτησης θέσης και επιλέξτε την εικόνα που θέλετε να προσθέσετε"/>
          <p:cNvSpPr>
            <a:spLocks noGrp="1"/>
          </p:cNvSpPr>
          <p:nvPr>
            <p:ph type="pic" idx="1" hasCustomPrompt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 noProof="0"/>
              <a:t>Κάντε κλικ στο εικονίδιο για να προσθέσετε μια εικόνα</a:t>
            </a:r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 hasCustomPrompt="1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 noProof="0"/>
              <a:t>Στυλ υποδείγματος κειμένου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-GR" noProof="0"/>
              <a:t>Κάντε κλικ για να επεξεργαστείτε το Στυλ κύριου τίτλου</a:t>
            </a:r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 rtl="0"/>
            <a:r>
              <a:rPr lang="el-GR" noProof="0" dirty="0"/>
              <a:t>Δεύτερου επιπέδου</a:t>
            </a:r>
          </a:p>
          <a:p>
            <a:pPr lvl="2" rtl="0"/>
            <a:r>
              <a:rPr lang="el-GR" noProof="0" dirty="0"/>
              <a:t>Τρίτου επιπέδου</a:t>
            </a:r>
          </a:p>
          <a:p>
            <a:pPr lvl="3" rtl="0"/>
            <a:r>
              <a:rPr lang="el-GR" noProof="0" dirty="0"/>
              <a:t>Τέταρτου επιπέδου</a:t>
            </a:r>
          </a:p>
          <a:p>
            <a:pPr lvl="4" rtl="0"/>
            <a:r>
              <a:rPr lang="el-GR" noProof="0" dirty="0"/>
              <a:t>Πέμπτου επιπέδου</a:t>
            </a:r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el-GR" noProof="0"/>
              <a:t>Προσθήκη υποσέλιδου</a:t>
            </a:r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BB78693-2109-4DA1-BB27-BC2E79AF5BF7}" type="datetime1">
              <a:rPr lang="el-GR" smtClean="0"/>
              <a:pPr/>
              <a:t>25/9/2023</a:t>
            </a:fld>
            <a:endParaRPr lang="el-GR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AEAE4A8-A6E5-453E-B946-FB774B73F48C}" type="slidenum">
              <a:rPr lang="el-GR" noProof="0" smtClean="0"/>
              <a:pPr/>
              <a:t>‹#›</a:t>
            </a:fld>
            <a:endParaRPr lang="el-GR" noProof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Τίτλος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4495798" cy="2514601"/>
          </a:xfrm>
        </p:spPr>
        <p:txBody>
          <a:bodyPr rtlCol="0">
            <a:normAutofit fontScale="90000"/>
          </a:bodyPr>
          <a:lstStyle/>
          <a:p>
            <a:pPr rtl="0"/>
            <a:r>
              <a:rPr lang="el-GR" dirty="0"/>
              <a:t>Πολυδιάστατες Δομές Δεδομένων και Υπολογιστική Γεωμετρία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l-GR" dirty="0"/>
              <a:t>Μια προσέγγιση</a:t>
            </a:r>
          </a:p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EDB1-1CBE-1865-526F-BBC48350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Tree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F23B-F463-A266-CAA1-B9299A04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11" y="1719262"/>
            <a:ext cx="8686801" cy="4191000"/>
          </a:xfrm>
        </p:spPr>
        <p:txBody>
          <a:bodyPr/>
          <a:lstStyle/>
          <a:p>
            <a:r>
              <a:rPr lang="el-GR" dirty="0"/>
              <a:t>«Πρέπει να τετραγωνίσουμε τον κύκλο»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Αυτή την φορά κυριολεκτικά</a:t>
            </a:r>
          </a:p>
        </p:txBody>
      </p:sp>
      <p:pic>
        <p:nvPicPr>
          <p:cNvPr id="1026" name="Picture 2" descr="CIRCLE | English meaning - Cambridge Dictionary">
            <a:extLst>
              <a:ext uri="{FF2B5EF4-FFF2-40B4-BE49-F238E27FC236}">
                <a16:creationId xmlns:a16="http://schemas.microsoft.com/office/drawing/2014/main" id="{20AE0C29-4823-2BA7-5B07-20B2A023C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1184564"/>
            <a:ext cx="19050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Circle Inscribed in a Square | Geometry Help">
            <a:extLst>
              <a:ext uri="{FF2B5EF4-FFF2-40B4-BE49-F238E27FC236}">
                <a16:creationId xmlns:a16="http://schemas.microsoft.com/office/drawing/2014/main" id="{8DB9696B-EC28-A4CB-26E1-459748F6B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79" y="3389326"/>
            <a:ext cx="2088665" cy="20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5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164A-FEEB-472A-B1D6-2A31EE12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212" y="3162300"/>
            <a:ext cx="3200400" cy="533400"/>
          </a:xfrm>
        </p:spPr>
        <p:txBody>
          <a:bodyPr/>
          <a:lstStyle/>
          <a:p>
            <a:r>
              <a:rPr lang="el-GR" dirty="0"/>
              <a:t>Τελειώσαμε?</a:t>
            </a:r>
          </a:p>
        </p:txBody>
      </p:sp>
    </p:spTree>
    <p:extLst>
      <p:ext uri="{BB962C8B-B14F-4D97-AF65-F5344CB8AC3E}">
        <p14:creationId xmlns:p14="http://schemas.microsoft.com/office/powerpoint/2010/main" val="33742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DFE6-12D7-803E-A568-56B4DF4F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Tree</a:t>
            </a:r>
            <a:endParaRPr lang="el-GR" dirty="0"/>
          </a:p>
        </p:txBody>
      </p:sp>
      <p:sp>
        <p:nvSpPr>
          <p:cNvPr id="5" name="AutoShape 4" descr="R-tree - Wikipedia">
            <a:extLst>
              <a:ext uri="{FF2B5EF4-FFF2-40B4-BE49-F238E27FC236}">
                <a16:creationId xmlns:a16="http://schemas.microsoft.com/office/drawing/2014/main" id="{F23C4B4D-D21E-DBFD-F628-704F1D97A74A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788844" y="3048000"/>
            <a:ext cx="5410200" cy="26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" indent="0">
              <a:buNone/>
            </a:pPr>
            <a:r>
              <a:rPr lang="en-US" dirty="0"/>
              <a:t>K</a:t>
            </a:r>
            <a:r>
              <a:rPr lang="el-GR" dirty="0"/>
              <a:t>ι άλλα ορθογώνια</a:t>
            </a:r>
          </a:p>
        </p:txBody>
      </p:sp>
      <p:sp>
        <p:nvSpPr>
          <p:cNvPr id="6" name="AutoShape 6" descr="R-tree - Wikipedia">
            <a:extLst>
              <a:ext uri="{FF2B5EF4-FFF2-40B4-BE49-F238E27FC236}">
                <a16:creationId xmlns:a16="http://schemas.microsoft.com/office/drawing/2014/main" id="{B0760D83-F902-4C2F-40F4-E6F836B7B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7" name="AutoShape 8" descr="R-tree - Wikipedia">
            <a:extLst>
              <a:ext uri="{FF2B5EF4-FFF2-40B4-BE49-F238E27FC236}">
                <a16:creationId xmlns:a16="http://schemas.microsoft.com/office/drawing/2014/main" id="{4A1CE059-E09B-143D-30EB-D0B5E36C92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37612" y="2095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pic>
        <p:nvPicPr>
          <p:cNvPr id="4106" name="Picture 10" descr="Hilbert R-tree - Wikipedia">
            <a:extLst>
              <a:ext uri="{FF2B5EF4-FFF2-40B4-BE49-F238E27FC236}">
                <a16:creationId xmlns:a16="http://schemas.microsoft.com/office/drawing/2014/main" id="{F0B190C7-DB35-6B76-EFA3-6275FEA6F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2" y="1714500"/>
            <a:ext cx="54864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5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LSH</a:t>
            </a:r>
            <a:endParaRPr lang="el-G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7BC7AB-F3DB-DB50-1EEF-423109D4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112" y="2857500"/>
            <a:ext cx="9372600" cy="1143000"/>
          </a:xfrm>
        </p:spPr>
        <p:txBody>
          <a:bodyPr/>
          <a:lstStyle/>
          <a:p>
            <a:pPr marL="45720" indent="0" algn="ctr">
              <a:buNone/>
            </a:pPr>
            <a:r>
              <a:rPr lang="el-GR" sz="3200" dirty="0"/>
              <a:t>Συγκρίνοντας </a:t>
            </a:r>
            <a:r>
              <a:rPr lang="en-US" sz="3200" dirty="0"/>
              <a:t>collisions</a:t>
            </a:r>
            <a:r>
              <a:rPr lang="el-GR" sz="3200" dirty="0"/>
              <a:t>,</a:t>
            </a:r>
            <a:r>
              <a:rPr lang="en-US" sz="3200" dirty="0"/>
              <a:t> </a:t>
            </a:r>
            <a:r>
              <a:rPr lang="el-GR" sz="3200" dirty="0"/>
              <a:t>δύο φράσεις είναι υποψήφιες για ομοιότητα</a:t>
            </a:r>
          </a:p>
          <a:p>
            <a:pPr marL="45720" indent="0" algn="ctr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37B3-B3A3-D231-0F5A-BDD8D68B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LSH</a:t>
            </a:r>
            <a:endParaRPr lang="el-GR" dirty="0"/>
          </a:p>
        </p:txBody>
      </p:sp>
      <p:pic>
        <p:nvPicPr>
          <p:cNvPr id="5" name="Content Placeholder 4" descr="A diagram of a blockchain&#10;&#10;Description automatically generated">
            <a:extLst>
              <a:ext uri="{FF2B5EF4-FFF2-40B4-BE49-F238E27FC236}">
                <a16:creationId xmlns:a16="http://schemas.microsoft.com/office/drawing/2014/main" id="{71FB0213-7A44-639E-3E22-49941E02C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2158653"/>
            <a:ext cx="8686800" cy="3531294"/>
          </a:xfrm>
        </p:spPr>
      </p:pic>
    </p:spTree>
    <p:extLst>
      <p:ext uri="{BB962C8B-B14F-4D97-AF65-F5344CB8AC3E}">
        <p14:creationId xmlns:p14="http://schemas.microsoft.com/office/powerpoint/2010/main" val="310673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869A3-6513-E586-8653-C3A449D1D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711" y="3276600"/>
            <a:ext cx="6629401" cy="609600"/>
          </a:xfrm>
        </p:spPr>
        <p:txBody>
          <a:bodyPr/>
          <a:lstStyle/>
          <a:p>
            <a:pPr marL="45720" indent="0" algn="ctr">
              <a:buNone/>
            </a:pPr>
            <a:r>
              <a:rPr lang="el-GR" dirty="0"/>
              <a:t>Μην ανησυχείτε</a:t>
            </a:r>
            <a:r>
              <a:rPr lang="en-US" dirty="0"/>
              <a:t>, o</a:t>
            </a:r>
            <a:r>
              <a:rPr lang="el-GR" dirty="0" err="1"/>
              <a:t>ύτε</a:t>
            </a:r>
            <a:r>
              <a:rPr lang="el-GR" dirty="0"/>
              <a:t> εμείς καταλαβαίνουμε</a:t>
            </a:r>
          </a:p>
        </p:txBody>
      </p:sp>
    </p:spTree>
    <p:extLst>
      <p:ext uri="{BB962C8B-B14F-4D97-AF65-F5344CB8AC3E}">
        <p14:creationId xmlns:p14="http://schemas.microsoft.com/office/powerpoint/2010/main" val="18389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33CC-E22C-7BF2-05D7-4CB2E8C5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LSH</a:t>
            </a:r>
            <a:endParaRPr lang="el-GR" dirty="0"/>
          </a:p>
        </p:txBody>
      </p:sp>
      <p:pic>
        <p:nvPicPr>
          <p:cNvPr id="5" name="Content Placeholder 4" descr="A table with different colors and numbers&#10;&#10;Description automatically generated with medium confidence">
            <a:extLst>
              <a:ext uri="{FF2B5EF4-FFF2-40B4-BE49-F238E27FC236}">
                <a16:creationId xmlns:a16="http://schemas.microsoft.com/office/drawing/2014/main" id="{B936FBE1-FB9B-AD94-60D5-EF474C5D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3" y="2496065"/>
            <a:ext cx="8686800" cy="2856470"/>
          </a:xfrm>
        </p:spPr>
      </p:pic>
    </p:spTree>
    <p:extLst>
      <p:ext uri="{BB962C8B-B14F-4D97-AF65-F5344CB8AC3E}">
        <p14:creationId xmlns:p14="http://schemas.microsoft.com/office/powerpoint/2010/main" val="38946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1C7D-0F76-C3FB-657F-378E36C1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12" y="533400"/>
            <a:ext cx="4274994" cy="1066800"/>
          </a:xfrm>
        </p:spPr>
        <p:txBody>
          <a:bodyPr/>
          <a:lstStyle/>
          <a:p>
            <a:r>
              <a:rPr lang="el-GR" dirty="0"/>
              <a:t>Σας ευχαριστούμε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54EFD-A0EB-FDD1-F84F-B8455412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2450522"/>
            <a:ext cx="3581400" cy="1956955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l-GR" sz="1200" dirty="0"/>
              <a:t>Βούλγαρης Νικόλαος, 1084626</a:t>
            </a:r>
          </a:p>
          <a:p>
            <a:pPr marL="45720" indent="0" algn="ctr">
              <a:buNone/>
            </a:pPr>
            <a:r>
              <a:rPr lang="el-GR" sz="1200" dirty="0"/>
              <a:t>Μπακάλης Αθανάσιος, 108465</a:t>
            </a:r>
            <a:r>
              <a:rPr lang="en-US" sz="1200" dirty="0"/>
              <a:t>2</a:t>
            </a:r>
          </a:p>
          <a:p>
            <a:pPr marL="45720" indent="0" algn="ctr">
              <a:buNone/>
            </a:pPr>
            <a:r>
              <a:rPr lang="el-GR" sz="1200" dirty="0" err="1"/>
              <a:t>Σκάνδαλος</a:t>
            </a:r>
            <a:r>
              <a:rPr lang="el-GR" sz="1200" dirty="0"/>
              <a:t> Αθανάσιος Σπυρίδων, 1084646</a:t>
            </a:r>
          </a:p>
          <a:p>
            <a:pPr marL="45720" indent="0" algn="ctr">
              <a:buNone/>
            </a:pPr>
            <a:r>
              <a:rPr lang="el-GR" sz="1200" dirty="0" err="1"/>
              <a:t>Σταμέλος</a:t>
            </a:r>
            <a:r>
              <a:rPr lang="el-GR" sz="1200" dirty="0"/>
              <a:t> Χαρίλαος Παναγιώτης, 1090076</a:t>
            </a:r>
          </a:p>
        </p:txBody>
      </p:sp>
    </p:spTree>
    <p:extLst>
      <p:ext uri="{BB962C8B-B14F-4D97-AF65-F5344CB8AC3E}">
        <p14:creationId xmlns:p14="http://schemas.microsoft.com/office/powerpoint/2010/main" val="243650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51011" y="533400"/>
            <a:ext cx="8686801" cy="1066800"/>
          </a:xfrm>
        </p:spPr>
        <p:txBody>
          <a:bodyPr rtlCol="0"/>
          <a:lstStyle/>
          <a:p>
            <a:pPr algn="ctr"/>
            <a:r>
              <a:rPr lang="el-GR" dirty="0"/>
              <a:t>Σκοπός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751010" y="1752600"/>
            <a:ext cx="8686801" cy="4191000"/>
          </a:xfrm>
        </p:spPr>
        <p:txBody>
          <a:bodyPr rtlCol="0"/>
          <a:lstStyle/>
          <a:p>
            <a:pPr marL="45720" indent="0" rtl="0">
              <a:buNone/>
            </a:pPr>
            <a:r>
              <a:rPr lang="el-GR" dirty="0"/>
              <a:t> </a:t>
            </a:r>
          </a:p>
          <a:p>
            <a:pPr lvl="1"/>
            <a:r>
              <a:rPr lang="el-GR" dirty="0"/>
              <a:t>Αποδοτικά </a:t>
            </a:r>
            <a:r>
              <a:rPr lang="en-US" dirty="0"/>
              <a:t>2D similarity queries</a:t>
            </a:r>
            <a:endParaRPr lang="el-GR" dirty="0"/>
          </a:p>
          <a:p>
            <a:pPr lvl="1"/>
            <a:r>
              <a:rPr lang="el-GR" dirty="0"/>
              <a:t>Δημιουργία 4 Πολυδιάστατων Δομών με δυνατότητα αναζήτησης σε εύρος</a:t>
            </a:r>
          </a:p>
          <a:p>
            <a:pPr lvl="1"/>
            <a:r>
              <a:rPr lang="en-US" dirty="0"/>
              <a:t>Similarity Queries </a:t>
            </a:r>
            <a:r>
              <a:rPr lang="el-GR" dirty="0"/>
              <a:t>με </a:t>
            </a:r>
            <a:r>
              <a:rPr lang="en-US" dirty="0"/>
              <a:t>Locality Sensitive Hashing</a:t>
            </a:r>
            <a:endParaRPr lang="el-GR" dirty="0"/>
          </a:p>
          <a:p>
            <a:pPr rtl="0"/>
            <a:endParaRPr lang="el-GR" dirty="0"/>
          </a:p>
          <a:p>
            <a:pPr rtl="0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751011" y="1600200"/>
            <a:ext cx="8686801" cy="990600"/>
          </a:xfrm>
        </p:spPr>
        <p:txBody>
          <a:bodyPr rtlCol="0"/>
          <a:lstStyle/>
          <a:p>
            <a:pPr algn="ctr" rtl="0"/>
            <a:r>
              <a:rPr lang="el-GR" dirty="0"/>
              <a:t>Κινέζικα?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1751010" y="3429000"/>
            <a:ext cx="8686801" cy="2590800"/>
          </a:xfrm>
        </p:spPr>
        <p:txBody>
          <a:bodyPr rtlCol="0"/>
          <a:lstStyle/>
          <a:p>
            <a:pPr marL="45720" indent="0" algn="ctr" rtl="0">
              <a:buNone/>
            </a:pPr>
            <a:r>
              <a:rPr lang="el-GR" dirty="0"/>
              <a:t>Όχι ακριβώς…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Η αρχική κατάσταση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1"/>
            <a:r>
              <a:rPr lang="el-GR" dirty="0"/>
              <a:t>«</a:t>
            </a:r>
            <a:r>
              <a:rPr lang="el-GR" sz="2000" dirty="0"/>
              <a:t>Δομές Δεδομένων»</a:t>
            </a:r>
          </a:p>
          <a:p>
            <a:pPr marL="365760" lvl="1" indent="0">
              <a:buNone/>
            </a:pPr>
            <a:r>
              <a:rPr lang="el-GR" sz="2000" dirty="0"/>
              <a:t>	</a:t>
            </a:r>
            <a:r>
              <a:rPr lang="el-GR" sz="1600" dirty="0"/>
              <a:t>Πολύς κώδικας λίγη κατανόηση</a:t>
            </a:r>
          </a:p>
          <a:p>
            <a:pPr lvl="1"/>
            <a:r>
              <a:rPr lang="en-US" dirty="0"/>
              <a:t>“LSH”?</a:t>
            </a:r>
          </a:p>
          <a:p>
            <a:pPr marL="594360" lvl="2" indent="0">
              <a:buNone/>
            </a:pPr>
            <a:r>
              <a:rPr lang="en-US" dirty="0"/>
              <a:t>	</a:t>
            </a:r>
            <a:r>
              <a:rPr lang="en-US" dirty="0" err="1"/>
              <a:t>Lsh</a:t>
            </a:r>
            <a:r>
              <a:rPr lang="en-US" dirty="0"/>
              <a:t>…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Η διαδρομή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l-GR" dirty="0"/>
              <a:t>Διαμοίραση έργου και αναλυτική μελέτη των δομών μας (και του </a:t>
            </a:r>
            <a:r>
              <a:rPr lang="en-US" dirty="0"/>
              <a:t>LSH</a:t>
            </a:r>
            <a:r>
              <a:rPr lang="el-GR" dirty="0"/>
              <a:t>)</a:t>
            </a:r>
          </a:p>
          <a:p>
            <a:pPr rtl="0"/>
            <a:r>
              <a:rPr lang="el-GR" dirty="0"/>
              <a:t>Αποτυχημένη προσπάθεια υλοποίησης πριν υπάρξει κατανόηση της θεωρίας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 dirty="0"/>
              <a:t>Τι έχουμε να πούμε για τις δομές?</a:t>
            </a:r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dirty="0"/>
              <a:t>KD Tree</a:t>
            </a:r>
          </a:p>
          <a:p>
            <a:pPr rtl="0"/>
            <a:r>
              <a:rPr lang="en-US" dirty="0"/>
              <a:t>Range Tree</a:t>
            </a:r>
          </a:p>
          <a:p>
            <a:pPr rtl="0"/>
            <a:r>
              <a:rPr lang="en-US" dirty="0"/>
              <a:t>Quad Tree</a:t>
            </a:r>
          </a:p>
          <a:p>
            <a:pPr rtl="0"/>
            <a:r>
              <a:rPr lang="en-US" dirty="0"/>
              <a:t>R Tree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DD85-567B-1F08-980F-1632227F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K-D Tree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22F29-9D87-5534-E4CC-7AB91CCA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Sorting </a:t>
            </a:r>
            <a:r>
              <a:rPr lang="el-GR" dirty="0"/>
              <a:t>ανά </a:t>
            </a:r>
            <a:r>
              <a:rPr lang="en-US" dirty="0"/>
              <a:t>Level</a:t>
            </a:r>
          </a:p>
          <a:p>
            <a:r>
              <a:rPr lang="el-GR" dirty="0"/>
              <a:t>Μια </a:t>
            </a:r>
            <a:r>
              <a:rPr lang="en-US" dirty="0"/>
              <a:t>sort </a:t>
            </a:r>
            <a:r>
              <a:rPr lang="el-GR" dirty="0"/>
              <a:t>κατά </a:t>
            </a:r>
            <a:r>
              <a:rPr lang="en-US" dirty="0"/>
              <a:t>x </a:t>
            </a:r>
          </a:p>
          <a:p>
            <a:endParaRPr lang="en-US" dirty="0"/>
          </a:p>
          <a:p>
            <a:r>
              <a:rPr lang="el-GR" dirty="0"/>
              <a:t>Μια </a:t>
            </a:r>
            <a:r>
              <a:rPr lang="en-US" dirty="0"/>
              <a:t>sort </a:t>
            </a:r>
            <a:r>
              <a:rPr lang="el-GR" dirty="0"/>
              <a:t>κατά </a:t>
            </a:r>
            <a:r>
              <a:rPr lang="en-US" dirty="0"/>
              <a:t>y</a:t>
            </a:r>
            <a:endParaRPr lang="el-GR" dirty="0"/>
          </a:p>
        </p:txBody>
      </p:sp>
      <p:pic>
        <p:nvPicPr>
          <p:cNvPr id="5122" name="Picture 2" descr="Search and Insertion in K Dimensional tree - GeeksforGeeks">
            <a:extLst>
              <a:ext uri="{FF2B5EF4-FFF2-40B4-BE49-F238E27FC236}">
                <a16:creationId xmlns:a16="http://schemas.microsoft.com/office/drawing/2014/main" id="{BA31BEEF-F51F-57D1-9E39-76F506C39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515" y="2209800"/>
            <a:ext cx="46005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3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ACE7-D0DE-5A58-39BE-12C0CFE9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Tree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E3795-A099-5898-2AE8-B588DBC5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πολυαγαπημένο μας </a:t>
            </a:r>
            <a:r>
              <a:rPr lang="en-US" dirty="0"/>
              <a:t>Binary Search Tree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l-GR" dirty="0"/>
              <a:t>ώρα σε 2 διαστάσεις</a:t>
            </a:r>
          </a:p>
          <a:p>
            <a:endParaRPr lang="el-GR" dirty="0"/>
          </a:p>
        </p:txBody>
      </p:sp>
      <p:pic>
        <p:nvPicPr>
          <p:cNvPr id="2050" name="Picture 2" descr="Binary search tree - Wikipedia">
            <a:extLst>
              <a:ext uri="{FF2B5EF4-FFF2-40B4-BE49-F238E27FC236}">
                <a16:creationId xmlns:a16="http://schemas.microsoft.com/office/drawing/2014/main" id="{A58F6AE9-DA63-6953-CE59-0E25B3994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381000"/>
            <a:ext cx="347472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ample of a 2D Range Tree | Download Scientific Diagram">
            <a:extLst>
              <a:ext uri="{FF2B5EF4-FFF2-40B4-BE49-F238E27FC236}">
                <a16:creationId xmlns:a16="http://schemas.microsoft.com/office/drawing/2014/main" id="{89BE02FE-641A-C818-072D-0F920D603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2" y="3924300"/>
            <a:ext cx="6932518" cy="17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81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C797-B5AB-6613-8AEB-32E994A9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 Tree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1493-8088-472E-7266-1DE7668DF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Ορθογώνια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dirty="0"/>
              <a:t>Και άλλα ορθογώνια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l-GR" dirty="0"/>
          </a:p>
          <a:p>
            <a:r>
              <a:rPr lang="el-GR" dirty="0"/>
              <a:t>Ορθογώνια μέσα σε Ορθογώνια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8029675-FF3C-0634-2073-E72A34BA9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838200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36C03F-198A-205A-2C47-4D6913C1C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99" y="4562336"/>
            <a:ext cx="1752600" cy="1457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B399D-3863-09E0-7638-F81F18AAC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386" y="2788095"/>
            <a:ext cx="2017626" cy="16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1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Παρουσίαση επιχειρηματικής στρατηγικής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417254_TF03460663_Win32" id="{23A1723D-469A-4574-9FE3-650C048258F4}" vid="{244A64BB-C9A6-42A1-8BD6-1803CE72CBBC}"/>
    </a:ext>
  </a:extLst>
</a:theme>
</file>

<file path=ppt/theme/theme2.xml><?xml version="1.0" encoding="utf-8"?>
<a:theme xmlns:a="http://schemas.openxmlformats.org/drawingml/2006/main" name="Θέμα του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Θέμα του Offic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7149E2809E435E47882A2C89BF92A4F9" ma:contentTypeVersion="14" ma:contentTypeDescription="Δημιουργία νέου εγγράφου" ma:contentTypeScope="" ma:versionID="b0d5010f0eeab64a01aade56cecc58e8">
  <xsd:schema xmlns:xsd="http://www.w3.org/2001/XMLSchema" xmlns:xs="http://www.w3.org/2001/XMLSchema" xmlns:p="http://schemas.microsoft.com/office/2006/metadata/properties" xmlns:ns3="b33a4551-01d0-4472-9c3b-2b79d3180514" xmlns:ns4="78eeb458-3639-4b4e-b8ef-a6f5e226707a" targetNamespace="http://schemas.microsoft.com/office/2006/metadata/properties" ma:root="true" ma:fieldsID="3870ac353fd7aac30b272b5246d093b5" ns3:_="" ns4:_="">
    <xsd:import namespace="b33a4551-01d0-4472-9c3b-2b79d3180514"/>
    <xsd:import namespace="78eeb458-3639-4b4e-b8ef-a6f5e22670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a4551-01d0-4472-9c3b-2b79d31805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eeb458-3639-4b4e-b8ef-a6f5e22670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Κοινή χρήση κατακερματισμού υπόδειξης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4F319-6C6F-464D-A9BE-CE29B43FFCAD}">
  <ds:schemaRefs>
    <ds:schemaRef ds:uri="http://schemas.microsoft.com/office/infopath/2007/PartnerControls"/>
    <ds:schemaRef ds:uri="http://purl.org/dc/terms/"/>
    <ds:schemaRef ds:uri="http://purl.org/dc/dcmitype/"/>
    <ds:schemaRef ds:uri="http://www.w3.org/XML/1998/namespace"/>
    <ds:schemaRef ds:uri="78eeb458-3639-4b4e-b8ef-a6f5e226707a"/>
    <ds:schemaRef ds:uri="http://schemas.microsoft.com/office/2006/documentManagement/types"/>
    <ds:schemaRef ds:uri="http://schemas.openxmlformats.org/package/2006/metadata/core-properties"/>
    <ds:schemaRef ds:uri="b33a4551-01d0-4472-9c3b-2b79d3180514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BB29593-12E0-4A7F-BB2F-D8402E6ECC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7BECA0-630C-4B98-9DD7-5E4CCC1B6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3a4551-01d0-4472-9c3b-2b79d3180514"/>
    <ds:schemaRef ds:uri="78eeb458-3639-4b4e-b8ef-a6f5e22670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Διαφάνειες επιχειρηματικής στρατηγικής</Template>
  <TotalTime>127</TotalTime>
  <Words>195</Words>
  <Application>Microsoft Office PowerPoint</Application>
  <PresentationFormat>Custom</PresentationFormat>
  <Paragraphs>71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Palatino Linotype</vt:lpstr>
      <vt:lpstr>Παρουσίαση επιχειρηματικής στρατηγικής</vt:lpstr>
      <vt:lpstr>Πολυδιάστατες Δομές Δεδομένων και Υπολογιστική Γεωμετρία</vt:lpstr>
      <vt:lpstr>Σκοπός</vt:lpstr>
      <vt:lpstr>Κινέζικα?</vt:lpstr>
      <vt:lpstr>Η αρχική κατάσταση</vt:lpstr>
      <vt:lpstr>Η διαδρομή</vt:lpstr>
      <vt:lpstr>Τι έχουμε να πούμε για τις δομές?</vt:lpstr>
      <vt:lpstr>K-D Tree</vt:lpstr>
      <vt:lpstr>Range Tree</vt:lpstr>
      <vt:lpstr>Quad Tree</vt:lpstr>
      <vt:lpstr>R Tree</vt:lpstr>
      <vt:lpstr>Τελειώσαμε?</vt:lpstr>
      <vt:lpstr>R Tree</vt:lpstr>
      <vt:lpstr>LSH</vt:lpstr>
      <vt:lpstr>LSH</vt:lpstr>
      <vt:lpstr>PowerPoint Presentation</vt:lpstr>
      <vt:lpstr>LSH</vt:lpstr>
      <vt:lpstr>Σας ευχαριστούμε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Πολυδιάστατες Δομές Δεδομένων και Υπολογιστική Γεωμετρία</dc:title>
  <dc:creator>ΣΚΑΝΔΑΛΟΣ ΑΘΑΝΑΣΙΟΣ ΣΠΥΡΙΔΩΝ</dc:creator>
  <cp:lastModifiedBy>ΣΚΑΝΔΑΛΟΣ ΑΘΑΝΑΣΙΟΣ ΣΠΥΡΙΔΩΝ</cp:lastModifiedBy>
  <cp:revision>4</cp:revision>
  <dcterms:created xsi:type="dcterms:W3CDTF">2023-09-25T18:24:16Z</dcterms:created>
  <dcterms:modified xsi:type="dcterms:W3CDTF">2023-09-25T20:32:21Z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0x0101007149E2809E435E47882A2C89BF92A4F9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