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14FBB5-0A1E-4155-AD47-79E83AB22CEC}" type="datetimeFigureOut">
              <a:rPr lang="zh-CN" altLang="en-US" smtClean="0"/>
              <a:t>2020/9/26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C6F44C-65F2-4228-AFE5-2A8927B3C9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0880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218A7038-3B16-460B-9BE7-43F3FCB16DC6}" type="slidenum">
              <a:rPr lang="en-US" altLang="zh-CN">
                <a:solidFill>
                  <a:prstClr val="black"/>
                </a:solidFill>
              </a:rPr>
              <a:pPr/>
              <a:t>1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15872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974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latin typeface="Arial" pitchFamily="34" charset="0"/>
            </a:endParaRPr>
          </a:p>
        </p:txBody>
      </p:sp>
      <p:sp>
        <p:nvSpPr>
          <p:cNvPr id="15974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F23E081A-0683-4B29-B56C-D8795C606B28}" type="slidenum">
              <a:rPr lang="en-US" altLang="zh-CN">
                <a:solidFill>
                  <a:prstClr val="black"/>
                </a:solidFill>
              </a:rPr>
              <a:pPr/>
              <a:t>4</a:t>
            </a:fld>
            <a:endParaRPr lang="en-US" altLang="zh-CN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7A33F4A3-B042-464B-A100-F2F6DC96AF3A}" type="slidenum">
              <a:rPr lang="en-US" altLang="zh-CN">
                <a:solidFill>
                  <a:prstClr val="black"/>
                </a:solidFill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16077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0EC8E324-C5FC-4CE8-8BF2-125C23C2015E}" type="slidenum">
              <a:rPr lang="en-US" altLang="zh-CN">
                <a:solidFill>
                  <a:prstClr val="black"/>
                </a:solidFill>
              </a:rPr>
              <a:pPr/>
              <a:t>16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16179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5FF4EE45-DA98-4847-9CA3-DD207BD3FC27}" type="slidenum">
              <a:rPr lang="en-US" altLang="zh-CN">
                <a:solidFill>
                  <a:prstClr val="black"/>
                </a:solidFill>
              </a:rPr>
              <a:pPr/>
              <a:t>17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16281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2147483647 h 1000"/>
              <a:gd name="T6" fmla="*/ 0 w 1000"/>
              <a:gd name="T7" fmla="*/ 2147483647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800">
              <a:solidFill>
                <a:srgbClr val="000000"/>
              </a:solidFill>
            </a:endParaRPr>
          </a:p>
        </p:txBody>
      </p:sp>
      <p:sp>
        <p:nvSpPr>
          <p:cNvPr id="2498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2498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CACB52-7F24-4E88-84FF-E9EC7ADADB83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5167580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742C1B-DAD8-4675-B1EB-13C8E727EECE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1147075"/>
      </p:ext>
    </p:extLst>
  </p:cSld>
  <p:clrMapOvr>
    <a:masterClrMapping/>
  </p:clrMapOvr>
  <p:transition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3838" y="188913"/>
            <a:ext cx="2001837" cy="583088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6738" y="188913"/>
            <a:ext cx="5854700" cy="583088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0FCA9A-EA49-480F-B4E1-F697A09DBF02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6661493"/>
      </p:ext>
    </p:extLst>
  </p:cSld>
  <p:clrMapOvr>
    <a:masterClrMapping/>
  </p:clrMapOvr>
  <p:transition>
    <p:zo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188913"/>
            <a:ext cx="8001000" cy="79216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66738" y="1196975"/>
            <a:ext cx="3924300" cy="48228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196975"/>
            <a:ext cx="3924300" cy="48228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BC63A9-62B6-486D-80BD-64DB2F98A85D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3269586"/>
      </p:ext>
    </p:extLst>
  </p:cSld>
  <p:clrMapOvr>
    <a:masterClrMapping/>
  </p:clrMapOvr>
  <p:transition>
    <p:zo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188913"/>
            <a:ext cx="8001000" cy="79216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566738" y="1196975"/>
            <a:ext cx="8001000" cy="4822825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E8224A-D5FB-4EAA-96C3-A92F21E2E080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8613779"/>
      </p:ext>
    </p:extLst>
  </p:cSld>
  <p:clrMapOvr>
    <a:masterClrMapping/>
  </p:clrMapOvr>
  <p:transition>
    <p:zoom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188913"/>
            <a:ext cx="8001000" cy="79216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66738" y="1196975"/>
            <a:ext cx="3924300" cy="48228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3438" y="1196975"/>
            <a:ext cx="3924300" cy="23352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3438" y="3684588"/>
            <a:ext cx="3924300" cy="23352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B61987-1434-4395-B8C1-4103C2B0754C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2029604"/>
      </p:ext>
    </p:extLst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38C653-353F-43DD-A26B-25AB18912A83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4106458"/>
      </p:ext>
    </p:extLst>
  </p:cSld>
  <p:clrMapOvr>
    <a:masterClrMapping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D50194-BC5F-4023-B341-EE346D6C1FF7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0524995"/>
      </p:ext>
    </p:extLst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196975"/>
            <a:ext cx="3924300" cy="4822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196975"/>
            <a:ext cx="3924300" cy="4822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07FFEE-A171-45FC-BF55-4259400EAD74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5444697"/>
      </p:ext>
    </p:extLst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0A2BF9-EF7F-484B-B7B0-93F88C20BD6D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1027470"/>
      </p:ext>
    </p:extLst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E0510F-A169-4459-A604-04AC911A7288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3289910"/>
      </p:ext>
    </p:extLst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E7C8EE-7AA6-4438-83B1-C0521907AA7A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4862222"/>
      </p:ext>
    </p:extLst>
  </p:cSld>
  <p:clrMapOvr>
    <a:masterClrMapping/>
  </p:clrMapOvr>
  <p:transition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5772C1-F334-4092-A1DB-2A4B3FC2B5A2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2530929"/>
      </p:ext>
    </p:extLst>
  </p:cSld>
  <p:clrMapOvr>
    <a:masterClrMapping/>
  </p:clrMapOvr>
  <p:transition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1A7C1E-1A78-4FE8-88E9-D290C88D98BC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9664593"/>
      </p:ext>
    </p:extLst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6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188913"/>
            <a:ext cx="80010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488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196975"/>
            <a:ext cx="8001000" cy="482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609600" y="1016000"/>
            <a:ext cx="7958138" cy="109538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2147483647 h 1000"/>
              <a:gd name="T6" fmla="*/ 0 w 1000"/>
              <a:gd name="T7" fmla="*/ 2147483647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800">
              <a:solidFill>
                <a:srgbClr val="000000"/>
              </a:solidFill>
            </a:endParaRPr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800">
              <a:solidFill>
                <a:srgbClr val="000000"/>
              </a:solidFill>
            </a:endParaRPr>
          </a:p>
        </p:txBody>
      </p:sp>
      <p:sp>
        <p:nvSpPr>
          <p:cNvPr id="248838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Verdana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48839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Verdana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48840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Verdana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EF89DC0-D2B6-421A-B8E0-E2EBAE7219EB}" type="slidenum">
              <a:rPr lang="en-US" altLang="zh-CN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6998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8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8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48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48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48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8835" grpId="0" build="p" bldLvl="2">
        <p:tmplLst>
          <p:tmpl lvl="1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88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48835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88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48835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88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48835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88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48835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88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4883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3000" b="1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3000" b="1">
          <a:solidFill>
            <a:schemeClr val="tx1"/>
          </a:solidFill>
          <a:latin typeface="+mn-lt"/>
          <a:ea typeface="+mn-ea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2300" b="1">
          <a:solidFill>
            <a:schemeClr val="tx1"/>
          </a:solidFill>
          <a:latin typeface="+mn-lt"/>
          <a:ea typeface="+mn-ea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000" b="1">
          <a:solidFill>
            <a:schemeClr val="tx1"/>
          </a:solidFill>
          <a:latin typeface="+mn-lt"/>
          <a:ea typeface="+mn-ea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3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3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4148E0BE-A06C-4CD8-9365-DD2CFE57B225}" type="slidenum">
              <a:rPr lang="en-US" altLang="zh-CN" sz="1200" b="0" smtClean="0">
                <a:solidFill>
                  <a:srgbClr val="000000"/>
                </a:solidFill>
                <a:latin typeface="Verdana" pitchFamily="34" charset="0"/>
              </a:rPr>
              <a:pPr/>
              <a:t>1</a:t>
            </a:fld>
            <a:endParaRPr lang="en-US" altLang="zh-CN" sz="1200" b="0" smtClean="0">
              <a:solidFill>
                <a:srgbClr val="000000"/>
              </a:solidFill>
              <a:latin typeface="Verdana" pitchFamily="34" charset="0"/>
            </a:endParaRPr>
          </a:p>
        </p:txBody>
      </p:sp>
      <p:sp>
        <p:nvSpPr>
          <p:cNvPr id="870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第二章 习题课</a:t>
            </a:r>
          </a:p>
        </p:txBody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96975"/>
            <a:ext cx="8229600" cy="4525963"/>
          </a:xfrm>
        </p:spPr>
        <p:txBody>
          <a:bodyPr/>
          <a:lstStyle/>
          <a:p>
            <a:pPr marL="0" indent="0" eaLnBrk="1" hangingPunct="1"/>
            <a:r>
              <a:rPr lang="zh-CN" altLang="en-US" smtClean="0">
                <a:latin typeface="宋体" pitchFamily="2" charset="-122"/>
              </a:rPr>
              <a:t>主要内容</a:t>
            </a:r>
          </a:p>
          <a:p>
            <a:pPr marL="1031875" lvl="1" indent="-401638" eaLnBrk="1" hangingPunct="1"/>
            <a:r>
              <a:rPr lang="zh-CN" altLang="en-US" smtClean="0">
                <a:latin typeface="宋体" pitchFamily="2" charset="-122"/>
              </a:rPr>
              <a:t>等值式与等值演算</a:t>
            </a:r>
          </a:p>
          <a:p>
            <a:pPr marL="1031875" lvl="1" indent="-401638" eaLnBrk="1" hangingPunct="1"/>
            <a:r>
              <a:rPr lang="zh-CN" altLang="en-US" smtClean="0">
                <a:latin typeface="宋体" pitchFamily="2" charset="-122"/>
              </a:rPr>
              <a:t>基本等值式（</a:t>
            </a:r>
            <a:r>
              <a:rPr lang="en-US" altLang="zh-CN" smtClean="0">
                <a:latin typeface="宋体" pitchFamily="2" charset="-122"/>
              </a:rPr>
              <a:t>16</a:t>
            </a:r>
            <a:r>
              <a:rPr lang="zh-CN" altLang="en-US" smtClean="0">
                <a:latin typeface="宋体" pitchFamily="2" charset="-122"/>
              </a:rPr>
              <a:t>组，</a:t>
            </a:r>
            <a:r>
              <a:rPr lang="en-US" altLang="zh-CN" smtClean="0">
                <a:latin typeface="宋体" pitchFamily="2" charset="-122"/>
              </a:rPr>
              <a:t>24</a:t>
            </a:r>
            <a:r>
              <a:rPr lang="zh-CN" altLang="en-US" smtClean="0">
                <a:latin typeface="宋体" pitchFamily="2" charset="-122"/>
              </a:rPr>
              <a:t>个公式）</a:t>
            </a:r>
          </a:p>
          <a:p>
            <a:pPr marL="1031875" lvl="1" indent="-401638" eaLnBrk="1" hangingPunct="1"/>
            <a:r>
              <a:rPr lang="zh-CN" altLang="en-US" smtClean="0">
                <a:latin typeface="宋体" pitchFamily="2" charset="-122"/>
              </a:rPr>
              <a:t>主析取范式与主合取范式</a:t>
            </a:r>
          </a:p>
          <a:p>
            <a:pPr marL="1031875" lvl="1" indent="-401638" eaLnBrk="1" hangingPunct="1"/>
            <a:r>
              <a:rPr lang="zh-CN" altLang="en-US" smtClean="0">
                <a:latin typeface="宋体" pitchFamily="2" charset="-122"/>
              </a:rPr>
              <a:t>联结词完备集</a:t>
            </a:r>
          </a:p>
          <a:p>
            <a:pPr marL="1031875" lvl="1" indent="-401638" eaLnBrk="1" hangingPunct="1"/>
            <a:r>
              <a:rPr lang="zh-CN" altLang="en-US" smtClean="0">
                <a:latin typeface="宋体" pitchFamily="2" charset="-122"/>
              </a:rPr>
              <a:t>消解法</a:t>
            </a:r>
          </a:p>
        </p:txBody>
      </p:sp>
    </p:spTree>
    <p:extLst>
      <p:ext uri="{BB962C8B-B14F-4D97-AF65-F5344CB8AC3E}">
        <p14:creationId xmlns:p14="http://schemas.microsoft.com/office/powerpoint/2010/main" val="1746481825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灯片编号占位符 5"/>
          <p:cNvSpPr txBox="1">
            <a:spLocks noGrp="1"/>
          </p:cNvSpPr>
          <p:nvPr/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3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3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A68651CA-ED3E-4051-9F8C-974FC9C7ECBE}" type="slidenum">
              <a:rPr lang="en-US" altLang="zh-CN" sz="1200" b="0">
                <a:solidFill>
                  <a:srgbClr val="000000"/>
                </a:solidFill>
                <a:latin typeface="Verdana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en-US" altLang="zh-CN" sz="1200" b="0">
              <a:solidFill>
                <a:srgbClr val="000000"/>
              </a:solidFill>
              <a:latin typeface="Verdana" pitchFamily="34" charset="0"/>
            </a:endParaRPr>
          </a:p>
        </p:txBody>
      </p:sp>
      <p:sp>
        <p:nvSpPr>
          <p:cNvPr id="9625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练习</a:t>
            </a:r>
            <a:r>
              <a:rPr lang="en-US" altLang="zh-CN" smtClean="0"/>
              <a:t>4:</a:t>
            </a:r>
            <a:r>
              <a:rPr lang="zh-CN" altLang="en-US" smtClean="0"/>
              <a:t>消解法</a:t>
            </a:r>
          </a:p>
        </p:txBody>
      </p:sp>
      <p:sp>
        <p:nvSpPr>
          <p:cNvPr id="9830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60363" y="1052513"/>
            <a:ext cx="8748712" cy="5257800"/>
          </a:xfrm>
        </p:spPr>
        <p:txBody>
          <a:bodyPr/>
          <a:lstStyle/>
          <a:p>
            <a:pPr marL="92075" indent="182563" eaLnBrk="1" hangingPunct="1">
              <a:spcBef>
                <a:spcPct val="10000"/>
              </a:spcBef>
            </a:pPr>
            <a:r>
              <a:rPr lang="zh-CN" altLang="en-US" smtClean="0"/>
              <a:t>用消解法判断下述公式是否是可满足的</a:t>
            </a:r>
            <a:r>
              <a:rPr lang="en-US" altLang="zh-CN" smtClean="0"/>
              <a:t>:</a:t>
            </a:r>
            <a:endParaRPr lang="fr-FR" altLang="zh-CN" smtClean="0"/>
          </a:p>
          <a:p>
            <a:pPr marL="92075" indent="182563" eaLnBrk="1" hangingPunct="1">
              <a:spcBef>
                <a:spcPct val="10000"/>
              </a:spcBef>
              <a:buFont typeface="Wingdings" pitchFamily="2" charset="2"/>
              <a:buNone/>
            </a:pPr>
            <a:r>
              <a:rPr lang="fr-FR" altLang="zh-CN" smtClean="0"/>
              <a:t>      (</a:t>
            </a:r>
            <a:r>
              <a:rPr lang="fr-FR" altLang="zh-CN" i="1" smtClean="0"/>
              <a:t>p</a:t>
            </a:r>
            <a:r>
              <a:rPr lang="en-US" altLang="zh-CN" smtClean="0">
                <a:sym typeface="Symbol" pitchFamily="18" charset="2"/>
              </a:rPr>
              <a:t></a:t>
            </a:r>
            <a:r>
              <a:rPr lang="fr-FR" altLang="zh-CN" i="1" smtClean="0"/>
              <a:t>q</a:t>
            </a:r>
            <a:r>
              <a:rPr lang="fr-FR" altLang="zh-CN" smtClean="0"/>
              <a:t>)</a:t>
            </a:r>
            <a:r>
              <a:rPr lang="en-US" altLang="zh-CN" smtClean="0">
                <a:sym typeface="Symbol" pitchFamily="18" charset="2"/>
              </a:rPr>
              <a:t></a:t>
            </a:r>
            <a:r>
              <a:rPr lang="fr-FR" altLang="zh-CN" smtClean="0"/>
              <a:t>(</a:t>
            </a:r>
            <a:r>
              <a:rPr lang="fr-FR" altLang="zh-CN" i="1" smtClean="0"/>
              <a:t>q</a:t>
            </a:r>
            <a:r>
              <a:rPr lang="en-US" altLang="zh-CN" smtClean="0">
                <a:sym typeface="Symbol" pitchFamily="18" charset="2"/>
              </a:rPr>
              <a:t></a:t>
            </a:r>
            <a:r>
              <a:rPr lang="fr-FR" altLang="zh-CN" i="1" smtClean="0"/>
              <a:t>r</a:t>
            </a:r>
            <a:r>
              <a:rPr lang="fr-FR" altLang="zh-CN" smtClean="0"/>
              <a:t>)</a:t>
            </a:r>
            <a:r>
              <a:rPr lang="en-US" altLang="zh-CN" smtClean="0">
                <a:sym typeface="Symbol" pitchFamily="18" charset="2"/>
              </a:rPr>
              <a:t></a:t>
            </a:r>
            <a:r>
              <a:rPr lang="fr-FR" altLang="zh-CN" smtClean="0"/>
              <a:t>(</a:t>
            </a:r>
            <a:r>
              <a:rPr lang="en-US" altLang="zh-CN" smtClean="0">
                <a:sym typeface="Symbol" pitchFamily="18" charset="2"/>
              </a:rPr>
              <a:t></a:t>
            </a:r>
            <a:r>
              <a:rPr lang="fr-FR" altLang="zh-CN" i="1" smtClean="0"/>
              <a:t>q</a:t>
            </a:r>
            <a:r>
              <a:rPr lang="en-US" altLang="zh-CN" smtClean="0">
                <a:sym typeface="Symbol" pitchFamily="18" charset="2"/>
              </a:rPr>
              <a:t></a:t>
            </a:r>
            <a:r>
              <a:rPr lang="fr-FR" altLang="zh-CN" i="1" smtClean="0"/>
              <a:t>r</a:t>
            </a:r>
            <a:r>
              <a:rPr lang="fr-FR" altLang="zh-CN" smtClean="0"/>
              <a:t>)</a:t>
            </a:r>
          </a:p>
          <a:p>
            <a:pPr marL="92075" indent="182563" eaLnBrk="1" hangingPunct="1">
              <a:spcBef>
                <a:spcPct val="10000"/>
              </a:spcBef>
            </a:pPr>
            <a:r>
              <a:rPr lang="zh-CN" altLang="en-US" smtClean="0"/>
              <a:t>解    </a:t>
            </a:r>
            <a:r>
              <a:rPr lang="en-US" altLang="zh-CN" i="1" smtClean="0"/>
              <a:t>S</a:t>
            </a:r>
            <a:r>
              <a:rPr lang="en-US" altLang="zh-CN" smtClean="0"/>
              <a:t>=(</a:t>
            </a:r>
            <a:r>
              <a:rPr lang="en-US" altLang="zh-CN" i="1" smtClean="0"/>
              <a:t>p</a:t>
            </a:r>
            <a:r>
              <a:rPr lang="en-US" altLang="zh-CN" smtClean="0">
                <a:sym typeface="Symbol" pitchFamily="18" charset="2"/>
              </a:rPr>
              <a:t></a:t>
            </a:r>
            <a:r>
              <a:rPr lang="en-US" altLang="zh-CN" i="1" smtClean="0"/>
              <a:t>q</a:t>
            </a:r>
            <a:r>
              <a:rPr lang="en-US" altLang="zh-CN" smtClean="0"/>
              <a:t>)</a:t>
            </a:r>
            <a:r>
              <a:rPr lang="en-US" altLang="zh-CN" smtClean="0">
                <a:sym typeface="Symbol" pitchFamily="18" charset="2"/>
              </a:rPr>
              <a:t></a:t>
            </a:r>
            <a:r>
              <a:rPr lang="en-US" altLang="zh-CN" smtClean="0"/>
              <a:t>(</a:t>
            </a:r>
            <a:r>
              <a:rPr lang="en-US" altLang="zh-CN" i="1" smtClean="0"/>
              <a:t>q</a:t>
            </a:r>
            <a:r>
              <a:rPr lang="en-US" altLang="zh-CN" smtClean="0">
                <a:sym typeface="Symbol" pitchFamily="18" charset="2"/>
              </a:rPr>
              <a:t></a:t>
            </a:r>
            <a:r>
              <a:rPr lang="en-US" altLang="zh-CN" i="1" smtClean="0"/>
              <a:t>r</a:t>
            </a:r>
            <a:r>
              <a:rPr lang="en-US" altLang="zh-CN" smtClean="0"/>
              <a:t>)</a:t>
            </a:r>
            <a:r>
              <a:rPr lang="en-US" altLang="zh-CN" smtClean="0">
                <a:sym typeface="Symbol" pitchFamily="18" charset="2"/>
              </a:rPr>
              <a:t></a:t>
            </a:r>
            <a:r>
              <a:rPr lang="en-US" altLang="zh-CN" smtClean="0"/>
              <a:t>(</a:t>
            </a:r>
            <a:r>
              <a:rPr lang="en-US" altLang="zh-CN" smtClean="0">
                <a:sym typeface="Symbol" pitchFamily="18" charset="2"/>
              </a:rPr>
              <a:t></a:t>
            </a:r>
            <a:r>
              <a:rPr lang="en-US" altLang="zh-CN" i="1" smtClean="0"/>
              <a:t>q</a:t>
            </a:r>
            <a:r>
              <a:rPr lang="en-US" altLang="zh-CN" smtClean="0">
                <a:sym typeface="Symbol" pitchFamily="18" charset="2"/>
              </a:rPr>
              <a:t></a:t>
            </a:r>
            <a:r>
              <a:rPr lang="en-US" altLang="zh-CN" i="1" smtClean="0"/>
              <a:t>r</a:t>
            </a:r>
            <a:r>
              <a:rPr lang="en-US" altLang="zh-CN" smtClean="0"/>
              <a:t>)</a:t>
            </a:r>
            <a:endParaRPr lang="zh-CN" altLang="fr-FR" smtClean="0"/>
          </a:p>
          <a:p>
            <a:pPr marL="92075" indent="182563" eaLnBrk="1" hangingPunct="1">
              <a:spcBef>
                <a:spcPct val="10000"/>
              </a:spcBef>
              <a:buFont typeface="Wingdings" pitchFamily="2" charset="2"/>
              <a:buNone/>
            </a:pPr>
            <a:r>
              <a:rPr lang="zh-CN" altLang="fr-FR" smtClean="0"/>
              <a:t>第</a:t>
            </a:r>
            <a:r>
              <a:rPr lang="en-US" altLang="zh-CN" smtClean="0"/>
              <a:t>1</a:t>
            </a:r>
            <a:r>
              <a:rPr lang="zh-CN" altLang="en-US" smtClean="0"/>
              <a:t>次循环  </a:t>
            </a:r>
            <a:r>
              <a:rPr lang="en-US" altLang="zh-CN" i="1" smtClean="0"/>
              <a:t>S</a:t>
            </a:r>
            <a:r>
              <a:rPr lang="en-US" altLang="zh-CN" baseline="-25000" smtClean="0"/>
              <a:t>0</a:t>
            </a:r>
            <a:r>
              <a:rPr lang="en-US" altLang="zh-CN" smtClean="0"/>
              <a:t>=</a:t>
            </a:r>
            <a:r>
              <a:rPr lang="en-US" altLang="zh-CN" smtClean="0">
                <a:sym typeface="Symbol" pitchFamily="18" charset="2"/>
              </a:rPr>
              <a:t></a:t>
            </a:r>
            <a:r>
              <a:rPr lang="en-US" altLang="zh-CN" smtClean="0"/>
              <a:t>,</a:t>
            </a:r>
            <a:r>
              <a:rPr lang="en-US" altLang="zh-CN" i="1" smtClean="0"/>
              <a:t>S</a:t>
            </a:r>
            <a:r>
              <a:rPr lang="en-US" altLang="zh-CN" baseline="-25000" smtClean="0"/>
              <a:t>1</a:t>
            </a:r>
            <a:r>
              <a:rPr lang="en-US" altLang="zh-CN" smtClean="0"/>
              <a:t>={</a:t>
            </a:r>
            <a:r>
              <a:rPr lang="en-US" altLang="zh-CN" i="1" smtClean="0"/>
              <a:t>p</a:t>
            </a:r>
            <a:r>
              <a:rPr lang="en-US" altLang="zh-CN" smtClean="0">
                <a:sym typeface="Symbol" pitchFamily="18" charset="2"/>
              </a:rPr>
              <a:t></a:t>
            </a:r>
            <a:r>
              <a:rPr lang="en-US" altLang="zh-CN" i="1" smtClean="0"/>
              <a:t>q</a:t>
            </a:r>
            <a:r>
              <a:rPr lang="en-US" altLang="zh-CN" smtClean="0"/>
              <a:t>, </a:t>
            </a:r>
            <a:r>
              <a:rPr lang="en-US" altLang="zh-CN" i="1" smtClean="0"/>
              <a:t>q</a:t>
            </a:r>
            <a:r>
              <a:rPr lang="en-US" altLang="zh-CN" smtClean="0">
                <a:sym typeface="Symbol" pitchFamily="18" charset="2"/>
              </a:rPr>
              <a:t></a:t>
            </a:r>
            <a:r>
              <a:rPr lang="en-US" altLang="zh-CN" i="1" smtClean="0"/>
              <a:t>r</a:t>
            </a:r>
            <a:r>
              <a:rPr lang="en-US" altLang="zh-CN" smtClean="0"/>
              <a:t>, </a:t>
            </a:r>
            <a:r>
              <a:rPr lang="en-US" altLang="zh-CN" smtClean="0">
                <a:sym typeface="Symbol" pitchFamily="18" charset="2"/>
              </a:rPr>
              <a:t></a:t>
            </a:r>
            <a:r>
              <a:rPr lang="en-US" altLang="zh-CN" i="1" smtClean="0"/>
              <a:t>q</a:t>
            </a:r>
            <a:r>
              <a:rPr lang="en-US" altLang="zh-CN" smtClean="0">
                <a:sym typeface="Symbol" pitchFamily="18" charset="2"/>
              </a:rPr>
              <a:t></a:t>
            </a:r>
            <a:r>
              <a:rPr lang="en-US" altLang="zh-CN" i="1" smtClean="0"/>
              <a:t>r</a:t>
            </a:r>
            <a:r>
              <a:rPr lang="en-US" altLang="zh-CN" smtClean="0"/>
              <a:t>},</a:t>
            </a:r>
            <a:r>
              <a:rPr lang="en-US" altLang="zh-CN" i="1" smtClean="0"/>
              <a:t> S</a:t>
            </a:r>
            <a:r>
              <a:rPr lang="en-US" altLang="zh-CN" baseline="-25000" smtClean="0"/>
              <a:t>2</a:t>
            </a:r>
            <a:r>
              <a:rPr lang="en-US" altLang="zh-CN" smtClean="0"/>
              <a:t>=</a:t>
            </a:r>
            <a:r>
              <a:rPr lang="en-US" altLang="zh-CN" smtClean="0">
                <a:sym typeface="Symbol" pitchFamily="18" charset="2"/>
              </a:rPr>
              <a:t></a:t>
            </a:r>
            <a:endParaRPr lang="en-US" altLang="zh-CN" i="1" smtClean="0"/>
          </a:p>
          <a:p>
            <a:pPr marL="92075" indent="182563" eaLnBrk="1" hangingPunct="1"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i="1" smtClean="0"/>
              <a:t>p</a:t>
            </a:r>
            <a:r>
              <a:rPr lang="en-US" altLang="zh-CN" smtClean="0">
                <a:sym typeface="Symbol" pitchFamily="18" charset="2"/>
              </a:rPr>
              <a:t></a:t>
            </a:r>
            <a:r>
              <a:rPr lang="en-US" altLang="zh-CN" i="1" smtClean="0"/>
              <a:t>q</a:t>
            </a:r>
            <a:r>
              <a:rPr lang="en-US" altLang="zh-CN" smtClean="0"/>
              <a:t>,</a:t>
            </a:r>
            <a:r>
              <a:rPr lang="en-US" altLang="zh-CN" i="1" smtClean="0"/>
              <a:t> q</a:t>
            </a:r>
            <a:r>
              <a:rPr lang="en-US" altLang="zh-CN" smtClean="0">
                <a:sym typeface="Symbol" pitchFamily="18" charset="2"/>
              </a:rPr>
              <a:t></a:t>
            </a:r>
            <a:r>
              <a:rPr lang="en-US" altLang="zh-CN" i="1" smtClean="0"/>
              <a:t>r </a:t>
            </a:r>
            <a:r>
              <a:rPr lang="zh-CN" altLang="en-US" smtClean="0"/>
              <a:t>消解得到</a:t>
            </a:r>
            <a:r>
              <a:rPr lang="en-US" altLang="zh-CN" i="1" smtClean="0"/>
              <a:t>p</a:t>
            </a:r>
            <a:r>
              <a:rPr lang="en-US" altLang="zh-CN" smtClean="0">
                <a:sym typeface="Symbol" pitchFamily="18" charset="2"/>
              </a:rPr>
              <a:t></a:t>
            </a:r>
            <a:r>
              <a:rPr lang="en-US" altLang="zh-CN" i="1" smtClean="0"/>
              <a:t>r </a:t>
            </a:r>
          </a:p>
          <a:p>
            <a:pPr marL="92075" indent="182563" eaLnBrk="1" hangingPunct="1"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i="1" smtClean="0"/>
              <a:t>q</a:t>
            </a:r>
            <a:r>
              <a:rPr lang="en-US" altLang="zh-CN" smtClean="0">
                <a:sym typeface="Symbol" pitchFamily="18" charset="2"/>
              </a:rPr>
              <a:t></a:t>
            </a:r>
            <a:r>
              <a:rPr lang="en-US" altLang="zh-CN" i="1" smtClean="0"/>
              <a:t>r</a:t>
            </a:r>
            <a:r>
              <a:rPr lang="en-US" altLang="zh-CN" smtClean="0"/>
              <a:t>, </a:t>
            </a:r>
            <a:r>
              <a:rPr lang="en-US" altLang="zh-CN" smtClean="0">
                <a:sym typeface="Symbol" pitchFamily="18" charset="2"/>
              </a:rPr>
              <a:t></a:t>
            </a:r>
            <a:r>
              <a:rPr lang="en-US" altLang="zh-CN" i="1" smtClean="0"/>
              <a:t>q</a:t>
            </a:r>
            <a:r>
              <a:rPr lang="en-US" altLang="zh-CN" smtClean="0">
                <a:sym typeface="Symbol" pitchFamily="18" charset="2"/>
              </a:rPr>
              <a:t></a:t>
            </a:r>
            <a:r>
              <a:rPr lang="en-US" altLang="zh-CN" i="1" smtClean="0"/>
              <a:t>r</a:t>
            </a:r>
            <a:r>
              <a:rPr lang="zh-CN" altLang="en-US" smtClean="0"/>
              <a:t>消解得到</a:t>
            </a:r>
            <a:r>
              <a:rPr lang="zh-CN" altLang="en-US" smtClean="0">
                <a:sym typeface="Symbol" pitchFamily="18" charset="2"/>
              </a:rPr>
              <a:t></a:t>
            </a:r>
            <a:r>
              <a:rPr lang="en-US" altLang="zh-CN" i="1" smtClean="0"/>
              <a:t>r</a:t>
            </a:r>
          </a:p>
          <a:p>
            <a:pPr marL="92075" indent="182563" eaLnBrk="1" hangingPunct="1"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i="1" smtClean="0"/>
              <a:t>S</a:t>
            </a:r>
            <a:r>
              <a:rPr lang="en-US" altLang="zh-CN" baseline="-25000" smtClean="0"/>
              <a:t>2</a:t>
            </a:r>
            <a:r>
              <a:rPr lang="en-US" altLang="zh-CN" smtClean="0"/>
              <a:t>={</a:t>
            </a:r>
            <a:r>
              <a:rPr lang="en-US" altLang="zh-CN" i="1" smtClean="0"/>
              <a:t>p</a:t>
            </a:r>
            <a:r>
              <a:rPr lang="en-US" altLang="zh-CN" smtClean="0">
                <a:sym typeface="Symbol" pitchFamily="18" charset="2"/>
              </a:rPr>
              <a:t></a:t>
            </a:r>
            <a:r>
              <a:rPr lang="en-US" altLang="zh-CN" i="1" smtClean="0"/>
              <a:t>r</a:t>
            </a:r>
            <a:r>
              <a:rPr lang="en-US" altLang="zh-CN" smtClean="0"/>
              <a:t>,</a:t>
            </a:r>
            <a:r>
              <a:rPr lang="en-US" altLang="zh-CN" smtClean="0">
                <a:sym typeface="Symbol" pitchFamily="18" charset="2"/>
              </a:rPr>
              <a:t></a:t>
            </a:r>
            <a:r>
              <a:rPr lang="en-US" altLang="zh-CN" i="1" smtClean="0"/>
              <a:t>r</a:t>
            </a:r>
            <a:r>
              <a:rPr lang="en-US" altLang="zh-CN" smtClean="0"/>
              <a:t>}</a:t>
            </a:r>
          </a:p>
          <a:p>
            <a:pPr marL="92075" indent="182563" eaLnBrk="1" hangingPunct="1">
              <a:spcBef>
                <a:spcPct val="10000"/>
              </a:spcBef>
              <a:buFont typeface="Wingdings" pitchFamily="2" charset="2"/>
              <a:buNone/>
            </a:pPr>
            <a:r>
              <a:rPr lang="zh-CN" altLang="en-US" smtClean="0"/>
              <a:t>第</a:t>
            </a:r>
            <a:r>
              <a:rPr lang="en-US" altLang="zh-CN" smtClean="0"/>
              <a:t>2</a:t>
            </a:r>
            <a:r>
              <a:rPr lang="zh-CN" altLang="en-US" smtClean="0"/>
              <a:t>次循环  </a:t>
            </a:r>
            <a:r>
              <a:rPr lang="en-US" altLang="zh-CN" i="1" smtClean="0"/>
              <a:t>S</a:t>
            </a:r>
            <a:r>
              <a:rPr lang="en-US" altLang="zh-CN" baseline="-25000" smtClean="0"/>
              <a:t>0</a:t>
            </a:r>
            <a:r>
              <a:rPr lang="en-US" altLang="zh-CN" smtClean="0"/>
              <a:t>={</a:t>
            </a:r>
            <a:r>
              <a:rPr lang="en-US" altLang="zh-CN" i="1" smtClean="0"/>
              <a:t>p</a:t>
            </a:r>
            <a:r>
              <a:rPr lang="en-US" altLang="zh-CN" smtClean="0">
                <a:sym typeface="Symbol" pitchFamily="18" charset="2"/>
              </a:rPr>
              <a:t></a:t>
            </a:r>
            <a:r>
              <a:rPr lang="en-US" altLang="zh-CN" i="1" smtClean="0"/>
              <a:t>q</a:t>
            </a:r>
            <a:r>
              <a:rPr lang="en-US" altLang="zh-CN" smtClean="0"/>
              <a:t>, </a:t>
            </a:r>
            <a:r>
              <a:rPr lang="en-US" altLang="zh-CN" i="1" smtClean="0"/>
              <a:t>q</a:t>
            </a:r>
            <a:r>
              <a:rPr lang="en-US" altLang="zh-CN" smtClean="0">
                <a:sym typeface="Symbol" pitchFamily="18" charset="2"/>
              </a:rPr>
              <a:t></a:t>
            </a:r>
            <a:r>
              <a:rPr lang="en-US" altLang="zh-CN" i="1" smtClean="0"/>
              <a:t>r</a:t>
            </a:r>
            <a:r>
              <a:rPr lang="en-US" altLang="zh-CN" smtClean="0"/>
              <a:t>, </a:t>
            </a:r>
            <a:r>
              <a:rPr lang="en-US" altLang="zh-CN" smtClean="0">
                <a:sym typeface="Symbol" pitchFamily="18" charset="2"/>
              </a:rPr>
              <a:t></a:t>
            </a:r>
            <a:r>
              <a:rPr lang="en-US" altLang="zh-CN" i="1" smtClean="0"/>
              <a:t>q</a:t>
            </a:r>
            <a:r>
              <a:rPr lang="en-US" altLang="zh-CN" smtClean="0">
                <a:sym typeface="Symbol" pitchFamily="18" charset="2"/>
              </a:rPr>
              <a:t></a:t>
            </a:r>
            <a:r>
              <a:rPr lang="en-US" altLang="zh-CN" i="1" smtClean="0"/>
              <a:t>r</a:t>
            </a:r>
            <a:r>
              <a:rPr lang="en-US" altLang="zh-CN" smtClean="0"/>
              <a:t>},</a:t>
            </a:r>
            <a:r>
              <a:rPr lang="en-US" altLang="zh-CN" i="1" smtClean="0"/>
              <a:t>S</a:t>
            </a:r>
            <a:r>
              <a:rPr lang="en-US" altLang="zh-CN" baseline="-25000" smtClean="0"/>
              <a:t>1</a:t>
            </a:r>
            <a:r>
              <a:rPr lang="en-US" altLang="zh-CN" smtClean="0"/>
              <a:t>={</a:t>
            </a:r>
            <a:r>
              <a:rPr lang="en-US" altLang="zh-CN" i="1" smtClean="0"/>
              <a:t>p</a:t>
            </a:r>
            <a:r>
              <a:rPr lang="en-US" altLang="zh-CN" smtClean="0">
                <a:sym typeface="Symbol" pitchFamily="18" charset="2"/>
              </a:rPr>
              <a:t></a:t>
            </a:r>
            <a:r>
              <a:rPr lang="en-US" altLang="zh-CN" i="1" smtClean="0"/>
              <a:t>r</a:t>
            </a:r>
            <a:r>
              <a:rPr lang="en-US" altLang="zh-CN" smtClean="0"/>
              <a:t>,</a:t>
            </a:r>
            <a:r>
              <a:rPr lang="en-US" altLang="zh-CN" smtClean="0">
                <a:sym typeface="Symbol" pitchFamily="18" charset="2"/>
              </a:rPr>
              <a:t></a:t>
            </a:r>
            <a:r>
              <a:rPr lang="en-US" altLang="zh-CN" i="1" smtClean="0"/>
              <a:t>r</a:t>
            </a:r>
            <a:r>
              <a:rPr lang="en-US" altLang="zh-CN" smtClean="0"/>
              <a:t>},</a:t>
            </a:r>
          </a:p>
          <a:p>
            <a:pPr marL="92075" indent="182563" eaLnBrk="1" hangingPunct="1"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i="1" smtClean="0"/>
              <a:t>S</a:t>
            </a:r>
            <a:r>
              <a:rPr lang="en-US" altLang="zh-CN" baseline="-25000" smtClean="0"/>
              <a:t>2</a:t>
            </a:r>
            <a:r>
              <a:rPr lang="en-US" altLang="zh-CN" smtClean="0"/>
              <a:t>=</a:t>
            </a:r>
            <a:r>
              <a:rPr lang="en-US" altLang="zh-CN" smtClean="0">
                <a:sym typeface="Symbol" pitchFamily="18" charset="2"/>
              </a:rPr>
              <a:t></a:t>
            </a:r>
            <a:endParaRPr lang="en-US" altLang="zh-CN" i="1" smtClean="0"/>
          </a:p>
          <a:p>
            <a:pPr marL="92075" indent="182563" eaLnBrk="1" hangingPunct="1">
              <a:spcBef>
                <a:spcPct val="10000"/>
              </a:spcBef>
              <a:buFont typeface="Wingdings" pitchFamily="2" charset="2"/>
              <a:buNone/>
            </a:pPr>
            <a:r>
              <a:rPr lang="zh-CN" altLang="en-US" smtClean="0"/>
              <a:t>输出“</a:t>
            </a:r>
            <a:r>
              <a:rPr lang="en-US" altLang="zh-CN" smtClean="0"/>
              <a:t>Yes”,</a:t>
            </a:r>
            <a:r>
              <a:rPr lang="zh-CN" altLang="en-US" smtClean="0"/>
              <a:t>计算结束</a:t>
            </a:r>
            <a:r>
              <a:rPr lang="en-US" altLang="zh-CN" smtClean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107974887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83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83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83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83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83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83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83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83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830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9830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8" grpId="0" build="p" bldLvl="2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3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3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00BFA97E-9625-4D58-8B4B-D3FD1E0B13F4}" type="slidenum">
              <a:rPr lang="en-US" altLang="zh-CN" sz="1200" b="0" smtClean="0">
                <a:solidFill>
                  <a:srgbClr val="000000"/>
                </a:solidFill>
                <a:latin typeface="Verdana" pitchFamily="34" charset="0"/>
              </a:rPr>
              <a:pPr/>
              <a:t>11</a:t>
            </a:fld>
            <a:endParaRPr lang="en-US" altLang="zh-CN" sz="1200" b="0" smtClean="0">
              <a:solidFill>
                <a:srgbClr val="000000"/>
              </a:solidFill>
              <a:latin typeface="Verdana" pitchFamily="34" charset="0"/>
            </a:endParaRPr>
          </a:p>
        </p:txBody>
      </p:sp>
      <p:sp>
        <p:nvSpPr>
          <p:cNvPr id="972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练习</a:t>
            </a:r>
            <a:r>
              <a:rPr lang="en-US" altLang="zh-CN" smtClean="0"/>
              <a:t>5</a:t>
            </a:r>
            <a:r>
              <a:rPr lang="zh-CN" altLang="en-US" smtClean="0"/>
              <a:t>：应用题</a:t>
            </a:r>
          </a:p>
        </p:txBody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某次研讨会的中间休息时间，</a:t>
            </a:r>
            <a:r>
              <a:rPr lang="en-US" altLang="zh-CN" smtClean="0"/>
              <a:t>3</a:t>
            </a:r>
            <a:r>
              <a:rPr lang="zh-CN" altLang="en-US" smtClean="0"/>
              <a:t>名与会者根据王教授的口音对他是哪个省市的人进行了判断： </a:t>
            </a:r>
            <a:br>
              <a:rPr lang="zh-CN" altLang="en-US" smtClean="0"/>
            </a:br>
            <a:r>
              <a:rPr lang="zh-CN" altLang="en-US" smtClean="0"/>
              <a:t>    </a:t>
            </a:r>
            <a:r>
              <a:rPr lang="zh-CN" altLang="en-US" smtClean="0">
                <a:solidFill>
                  <a:schemeClr val="accent2"/>
                </a:solidFill>
              </a:rPr>
              <a:t>甲说王教授不是苏州人，是上海人。 </a:t>
            </a:r>
            <a:br>
              <a:rPr lang="zh-CN" altLang="en-US" smtClean="0">
                <a:solidFill>
                  <a:schemeClr val="accent2"/>
                </a:solidFill>
              </a:rPr>
            </a:br>
            <a:r>
              <a:rPr lang="zh-CN" altLang="en-US" smtClean="0">
                <a:solidFill>
                  <a:schemeClr val="accent2"/>
                </a:solidFill>
              </a:rPr>
              <a:t>    乙说王教授不是上海人，是苏州人。 </a:t>
            </a:r>
            <a:br>
              <a:rPr lang="zh-CN" altLang="en-US" smtClean="0">
                <a:solidFill>
                  <a:schemeClr val="accent2"/>
                </a:solidFill>
              </a:rPr>
            </a:br>
            <a:r>
              <a:rPr lang="zh-CN" altLang="en-US" smtClean="0">
                <a:solidFill>
                  <a:schemeClr val="accent2"/>
                </a:solidFill>
              </a:rPr>
              <a:t>    丙说王教授既不是上海人，也不是杭州人。</a:t>
            </a:r>
            <a:br>
              <a:rPr lang="zh-CN" altLang="en-US" smtClean="0">
                <a:solidFill>
                  <a:schemeClr val="accent2"/>
                </a:solidFill>
              </a:rPr>
            </a:br>
            <a:r>
              <a:rPr lang="zh-CN" altLang="en-US" smtClean="0"/>
              <a:t>听完以上</a:t>
            </a:r>
            <a:r>
              <a:rPr lang="en-US" altLang="zh-CN" smtClean="0"/>
              <a:t>3</a:t>
            </a:r>
            <a:r>
              <a:rPr lang="zh-CN" altLang="en-US" smtClean="0"/>
              <a:t>人的判断后，王教授笑着说，他们</a:t>
            </a:r>
            <a:r>
              <a:rPr lang="en-US" altLang="zh-CN" smtClean="0"/>
              <a:t>3</a:t>
            </a:r>
            <a:r>
              <a:rPr lang="zh-CN" altLang="en-US" smtClean="0"/>
              <a:t>人中有一人说的全对，有一人说对了一半，另一人说的全不对。试用逻辑演算法分析王教授到底是哪里人？ </a:t>
            </a:r>
          </a:p>
        </p:txBody>
      </p:sp>
    </p:spTree>
    <p:extLst>
      <p:ext uri="{BB962C8B-B14F-4D97-AF65-F5344CB8AC3E}">
        <p14:creationId xmlns:p14="http://schemas.microsoft.com/office/powerpoint/2010/main" val="2873890877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3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3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6155A250-2628-4ADA-AF0E-600DF710C1CF}" type="slidenum">
              <a:rPr lang="en-US" altLang="zh-CN" sz="1200" b="0" smtClean="0">
                <a:solidFill>
                  <a:srgbClr val="000000"/>
                </a:solidFill>
                <a:latin typeface="Verdana" pitchFamily="34" charset="0"/>
              </a:rPr>
              <a:pPr/>
              <a:t>12</a:t>
            </a:fld>
            <a:endParaRPr lang="en-US" altLang="zh-CN" sz="1200" b="0" smtClean="0">
              <a:solidFill>
                <a:srgbClr val="000000"/>
              </a:solidFill>
              <a:latin typeface="Verdana" pitchFamily="34" charset="0"/>
            </a:endParaRPr>
          </a:p>
        </p:txBody>
      </p:sp>
      <p:sp>
        <p:nvSpPr>
          <p:cNvPr id="983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练习</a:t>
            </a:r>
            <a:r>
              <a:rPr lang="en-US" altLang="zh-CN" smtClean="0"/>
              <a:t>5</a:t>
            </a:r>
            <a:r>
              <a:rPr lang="zh-CN" altLang="en-US" smtClean="0"/>
              <a:t>续</a:t>
            </a:r>
          </a:p>
        </p:txBody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解 设命题 </a:t>
            </a:r>
            <a:br>
              <a:rPr lang="zh-CN" altLang="en-US" smtClean="0"/>
            </a:br>
            <a:r>
              <a:rPr lang="zh-CN" altLang="en-US" smtClean="0"/>
              <a:t>        </a:t>
            </a:r>
            <a:r>
              <a:rPr lang="en-US" altLang="zh-CN" smtClean="0"/>
              <a:t>p</a:t>
            </a:r>
            <a:r>
              <a:rPr lang="zh-CN" altLang="en-US" smtClean="0"/>
              <a:t>：王教授是苏州人。 </a:t>
            </a:r>
            <a:br>
              <a:rPr lang="zh-CN" altLang="en-US" smtClean="0"/>
            </a:br>
            <a:r>
              <a:rPr lang="zh-CN" altLang="en-US" smtClean="0"/>
              <a:t>        </a:t>
            </a:r>
            <a:r>
              <a:rPr lang="en-US" altLang="zh-CN" smtClean="0"/>
              <a:t>q</a:t>
            </a:r>
            <a:r>
              <a:rPr lang="zh-CN" altLang="en-US" smtClean="0"/>
              <a:t>：王教授是上海人。 </a:t>
            </a:r>
            <a:br>
              <a:rPr lang="zh-CN" altLang="en-US" smtClean="0"/>
            </a:br>
            <a:r>
              <a:rPr lang="zh-CN" altLang="en-US" smtClean="0"/>
              <a:t>        </a:t>
            </a:r>
            <a:r>
              <a:rPr lang="en-US" altLang="zh-CN" smtClean="0"/>
              <a:t>r</a:t>
            </a:r>
            <a:r>
              <a:rPr lang="zh-CN" altLang="en-US" smtClean="0"/>
              <a:t>：王教授是杭州人。 </a:t>
            </a:r>
            <a:br>
              <a:rPr lang="zh-CN" altLang="en-US" smtClean="0"/>
            </a:br>
            <a:r>
              <a:rPr lang="en-US" altLang="zh-CN" smtClean="0"/>
              <a:t>p,q,r</a:t>
            </a:r>
            <a:r>
              <a:rPr lang="zh-CN" altLang="en-US" smtClean="0"/>
              <a:t>中必有一个真命题，两个假命题，要通过逻辑演算将真命题找出来。设 </a:t>
            </a:r>
            <a:br>
              <a:rPr lang="zh-CN" altLang="en-US" smtClean="0"/>
            </a:br>
            <a:r>
              <a:rPr lang="zh-CN" altLang="en-US" smtClean="0"/>
              <a:t>        </a:t>
            </a:r>
            <a:r>
              <a:rPr lang="zh-CN" altLang="en-US" smtClean="0">
                <a:solidFill>
                  <a:schemeClr val="accent2"/>
                </a:solidFill>
              </a:rPr>
              <a:t>甲的判断为</a:t>
            </a:r>
            <a:r>
              <a:rPr lang="en-US" altLang="zh-CN" smtClean="0">
                <a:solidFill>
                  <a:schemeClr val="accent2"/>
                </a:solidFill>
              </a:rPr>
              <a:t>A</a:t>
            </a:r>
            <a:r>
              <a:rPr lang="en-US" altLang="zh-CN" baseline="-25000" smtClean="0">
                <a:solidFill>
                  <a:schemeClr val="accent2"/>
                </a:solidFill>
              </a:rPr>
              <a:t>1</a:t>
            </a:r>
            <a:r>
              <a:rPr lang="en-US" altLang="zh-CN" smtClean="0">
                <a:solidFill>
                  <a:schemeClr val="accent2"/>
                </a:solidFill>
              </a:rPr>
              <a:t>= </a:t>
            </a:r>
            <a:r>
              <a:rPr lang="en-US" altLang="zh-CN" smtClean="0">
                <a:solidFill>
                  <a:schemeClr val="accent2"/>
                </a:solidFill>
                <a:sym typeface="Symbol" pitchFamily="18" charset="2"/>
              </a:rPr>
              <a:t></a:t>
            </a:r>
            <a:r>
              <a:rPr lang="en-US" altLang="zh-CN" smtClean="0">
                <a:solidFill>
                  <a:schemeClr val="accent2"/>
                </a:solidFill>
              </a:rPr>
              <a:t>p∧q </a:t>
            </a:r>
            <a:br>
              <a:rPr lang="en-US" altLang="zh-CN" smtClean="0">
                <a:solidFill>
                  <a:schemeClr val="accent2"/>
                </a:solidFill>
              </a:rPr>
            </a:br>
            <a:r>
              <a:rPr lang="en-US" altLang="zh-CN" smtClean="0">
                <a:solidFill>
                  <a:schemeClr val="accent2"/>
                </a:solidFill>
              </a:rPr>
              <a:t>        </a:t>
            </a:r>
            <a:r>
              <a:rPr lang="zh-CN" altLang="en-US" smtClean="0">
                <a:solidFill>
                  <a:schemeClr val="accent2"/>
                </a:solidFill>
              </a:rPr>
              <a:t>乙的判断为</a:t>
            </a:r>
            <a:r>
              <a:rPr lang="en-US" altLang="zh-CN" smtClean="0">
                <a:solidFill>
                  <a:schemeClr val="accent2"/>
                </a:solidFill>
              </a:rPr>
              <a:t>A</a:t>
            </a:r>
            <a:r>
              <a:rPr lang="en-US" altLang="zh-CN" baseline="-25000" smtClean="0">
                <a:solidFill>
                  <a:schemeClr val="accent2"/>
                </a:solidFill>
              </a:rPr>
              <a:t>2</a:t>
            </a:r>
            <a:r>
              <a:rPr lang="en-US" altLang="zh-CN" smtClean="0">
                <a:solidFill>
                  <a:schemeClr val="accent2"/>
                </a:solidFill>
              </a:rPr>
              <a:t>= p∧</a:t>
            </a:r>
            <a:r>
              <a:rPr lang="en-US" altLang="zh-CN" smtClean="0">
                <a:solidFill>
                  <a:schemeClr val="accent2"/>
                </a:solidFill>
                <a:sym typeface="Symbol" pitchFamily="18" charset="2"/>
              </a:rPr>
              <a:t></a:t>
            </a:r>
            <a:r>
              <a:rPr lang="en-US" altLang="zh-CN" smtClean="0">
                <a:solidFill>
                  <a:schemeClr val="accent2"/>
                </a:solidFill>
              </a:rPr>
              <a:t>q </a:t>
            </a:r>
            <a:br>
              <a:rPr lang="en-US" altLang="zh-CN" smtClean="0">
                <a:solidFill>
                  <a:schemeClr val="accent2"/>
                </a:solidFill>
              </a:rPr>
            </a:br>
            <a:r>
              <a:rPr lang="en-US" altLang="zh-CN" smtClean="0">
                <a:solidFill>
                  <a:schemeClr val="accent2"/>
                </a:solidFill>
              </a:rPr>
              <a:t>        </a:t>
            </a:r>
            <a:r>
              <a:rPr lang="zh-CN" altLang="en-US" smtClean="0">
                <a:solidFill>
                  <a:schemeClr val="accent2"/>
                </a:solidFill>
              </a:rPr>
              <a:t>丙的判断为</a:t>
            </a:r>
            <a:r>
              <a:rPr lang="en-US" altLang="zh-CN" smtClean="0">
                <a:solidFill>
                  <a:schemeClr val="accent2"/>
                </a:solidFill>
              </a:rPr>
              <a:t>A</a:t>
            </a:r>
            <a:r>
              <a:rPr lang="en-US" altLang="zh-CN" baseline="-25000" smtClean="0">
                <a:solidFill>
                  <a:schemeClr val="accent2"/>
                </a:solidFill>
              </a:rPr>
              <a:t>3</a:t>
            </a:r>
            <a:r>
              <a:rPr lang="en-US" altLang="zh-CN" smtClean="0">
                <a:solidFill>
                  <a:schemeClr val="accent2"/>
                </a:solidFill>
              </a:rPr>
              <a:t>= </a:t>
            </a:r>
            <a:r>
              <a:rPr lang="en-US" altLang="zh-CN" smtClean="0">
                <a:solidFill>
                  <a:schemeClr val="accent2"/>
                </a:solidFill>
                <a:sym typeface="Symbol" pitchFamily="18" charset="2"/>
              </a:rPr>
              <a:t></a:t>
            </a:r>
            <a:r>
              <a:rPr lang="en-US" altLang="zh-CN" smtClean="0">
                <a:solidFill>
                  <a:schemeClr val="accent2"/>
                </a:solidFill>
              </a:rPr>
              <a:t>q∧</a:t>
            </a:r>
            <a:r>
              <a:rPr lang="en-US" altLang="zh-CN" smtClean="0">
                <a:solidFill>
                  <a:schemeClr val="accent2"/>
                </a:solidFill>
                <a:sym typeface="Symbol" pitchFamily="18" charset="2"/>
              </a:rPr>
              <a:t></a:t>
            </a:r>
            <a:r>
              <a:rPr lang="en-US" altLang="zh-CN" smtClean="0">
                <a:solidFill>
                  <a:schemeClr val="accent2"/>
                </a:solidFill>
              </a:rPr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1731170219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3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3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7BA7FC3C-1FA2-4E92-A706-09A30B24A719}" type="slidenum">
              <a:rPr lang="en-US" altLang="zh-CN" sz="1200" b="0" smtClean="0">
                <a:solidFill>
                  <a:srgbClr val="000000"/>
                </a:solidFill>
                <a:latin typeface="Verdana" pitchFamily="34" charset="0"/>
              </a:rPr>
              <a:pPr/>
              <a:t>13</a:t>
            </a:fld>
            <a:endParaRPr lang="en-US" altLang="zh-CN" sz="1200" b="0" smtClean="0">
              <a:solidFill>
                <a:srgbClr val="000000"/>
              </a:solidFill>
              <a:latin typeface="Verdana" pitchFamily="34" charset="0"/>
            </a:endParaRPr>
          </a:p>
        </p:txBody>
      </p:sp>
      <p:sp>
        <p:nvSpPr>
          <p:cNvPr id="993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练习</a:t>
            </a:r>
            <a:r>
              <a:rPr lang="en-US" altLang="zh-CN" smtClean="0"/>
              <a:t>5</a:t>
            </a:r>
            <a:r>
              <a:rPr lang="zh-CN" altLang="en-US" smtClean="0"/>
              <a:t>续</a:t>
            </a:r>
          </a:p>
        </p:txBody>
      </p:sp>
      <p:graphicFrame>
        <p:nvGraphicFramePr>
          <p:cNvPr id="377859" name="Group 3"/>
          <p:cNvGraphicFramePr>
            <a:graphicFrameLocks noGrp="1"/>
          </p:cNvGraphicFramePr>
          <p:nvPr>
            <p:ph idx="1"/>
          </p:nvPr>
        </p:nvGraphicFramePr>
        <p:xfrm>
          <a:off x="566738" y="1125538"/>
          <a:ext cx="8001000" cy="3935411"/>
        </p:xfrm>
        <a:graphic>
          <a:graphicData uri="http://schemas.openxmlformats.org/drawingml/2006/table">
            <a:tbl>
              <a:tblPr/>
              <a:tblGrid>
                <a:gridCol w="765175">
                  <a:extLst>
                    <a:ext uri="{9D8B030D-6E8A-4147-A177-3AD203B41FA5}"/>
                  </a:extLst>
                </a:gridCol>
                <a:gridCol w="2808287">
                  <a:extLst>
                    <a:ext uri="{9D8B030D-6E8A-4147-A177-3AD203B41FA5}"/>
                  </a:extLst>
                </a:gridCol>
                <a:gridCol w="2427288">
                  <a:extLst>
                    <a:ext uri="{9D8B030D-6E8A-4147-A177-3AD203B41FA5}"/>
                  </a:extLst>
                </a:gridCol>
                <a:gridCol w="2000250">
                  <a:extLst>
                    <a:ext uri="{9D8B030D-6E8A-4147-A177-3AD203B41FA5}"/>
                  </a:extLst>
                </a:gridCol>
              </a:tblGrid>
              <a:tr h="5181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全对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对一半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全错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1139618"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甲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</a:t>
                      </a:r>
                      <a:r>
                        <a:rPr kumimoji="0" lang="en-US" altLang="zh-CN" sz="2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=A</a:t>
                      </a:r>
                      <a:r>
                        <a:rPr kumimoji="0" lang="en-US" altLang="zh-CN" sz="2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=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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∧q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</a:t>
                      </a:r>
                      <a:r>
                        <a:rPr kumimoji="0" lang="en-US" altLang="zh-CN" sz="2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=(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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∧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q)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∨(p∧q)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</a:t>
                      </a:r>
                      <a:r>
                        <a:rPr kumimoji="0" lang="en-US" altLang="zh-CN" sz="2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=p∧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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q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1138031"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乙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</a:t>
                      </a:r>
                      <a:r>
                        <a:rPr kumimoji="0" lang="en-US" altLang="zh-CN" sz="2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=A</a:t>
                      </a:r>
                      <a:r>
                        <a:rPr kumimoji="0" lang="en-US" altLang="zh-CN" sz="2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=p∧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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q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</a:t>
                      </a:r>
                      <a:r>
                        <a:rPr kumimoji="0" lang="en-US" altLang="zh-CN" sz="2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=(p∧q)∨</a:t>
                      </a:r>
                    </a:p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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∧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q))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</a:t>
                      </a:r>
                      <a:r>
                        <a:rPr kumimoji="0" lang="en-US" altLang="zh-CN" sz="2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= 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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∧q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  <a:tr h="1139618"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丙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</a:t>
                      </a:r>
                      <a:r>
                        <a:rPr kumimoji="0" lang="en-US" altLang="zh-CN" sz="2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=A</a:t>
                      </a:r>
                      <a:r>
                        <a:rPr kumimoji="0" lang="en-US" altLang="zh-CN" sz="2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= 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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q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∧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</a:t>
                      </a:r>
                      <a:r>
                        <a:rPr kumimoji="0" lang="en-US" altLang="zh-CN" sz="2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=(q∧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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r)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∨(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q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∧r)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</a:t>
                      </a:r>
                      <a:r>
                        <a:rPr kumimoji="0" lang="en-US" altLang="zh-CN" sz="2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=q∧r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/>
                </a:extLst>
              </a:tr>
            </a:tbl>
          </a:graphicData>
        </a:graphic>
      </p:graphicFrame>
      <p:sp>
        <p:nvSpPr>
          <p:cNvPr id="99359" name="Text Box 30"/>
          <p:cNvSpPr txBox="1">
            <a:spLocks noChangeArrowheads="1"/>
          </p:cNvSpPr>
          <p:nvPr/>
        </p:nvSpPr>
        <p:spPr bwMode="auto">
          <a:xfrm>
            <a:off x="539750" y="5157788"/>
            <a:ext cx="80645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3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3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800">
                <a:solidFill>
                  <a:srgbClr val="000000"/>
                </a:solidFill>
              </a:rPr>
              <a:t>E=(B</a:t>
            </a:r>
            <a:r>
              <a:rPr lang="en-US" altLang="zh-CN" sz="2800" baseline="-25000">
                <a:solidFill>
                  <a:srgbClr val="000000"/>
                </a:solidFill>
                <a:cs typeface="Times New Roman" pitchFamily="18" charset="0"/>
              </a:rPr>
              <a:t>1</a:t>
            </a:r>
            <a:r>
              <a:rPr lang="en-US" altLang="zh-CN" sz="2800">
                <a:solidFill>
                  <a:srgbClr val="000000"/>
                </a:solidFill>
              </a:rPr>
              <a:t>∧C</a:t>
            </a:r>
            <a:r>
              <a:rPr lang="en-US" altLang="zh-CN" sz="2800" baseline="-25000">
                <a:solidFill>
                  <a:srgbClr val="000000"/>
                </a:solidFill>
                <a:cs typeface="Times New Roman" pitchFamily="18" charset="0"/>
              </a:rPr>
              <a:t>2</a:t>
            </a:r>
            <a:r>
              <a:rPr lang="en-US" altLang="zh-CN" sz="2800">
                <a:solidFill>
                  <a:srgbClr val="000000"/>
                </a:solidFill>
              </a:rPr>
              <a:t>∧D</a:t>
            </a:r>
            <a:r>
              <a:rPr lang="en-US" altLang="zh-CN" sz="2800" baseline="-25000">
                <a:solidFill>
                  <a:srgbClr val="000000"/>
                </a:solidFill>
                <a:cs typeface="Times New Roman" pitchFamily="18" charset="0"/>
              </a:rPr>
              <a:t>3</a:t>
            </a:r>
            <a:r>
              <a:rPr lang="en-US" altLang="zh-CN" sz="2800">
                <a:solidFill>
                  <a:srgbClr val="000000"/>
                </a:solidFill>
              </a:rPr>
              <a:t>)∨(B</a:t>
            </a:r>
            <a:r>
              <a:rPr lang="en-US" altLang="zh-CN" sz="2800" baseline="-25000">
                <a:solidFill>
                  <a:srgbClr val="000000"/>
                </a:solidFill>
                <a:cs typeface="Times New Roman" pitchFamily="18" charset="0"/>
              </a:rPr>
              <a:t>1</a:t>
            </a:r>
            <a:r>
              <a:rPr lang="en-US" altLang="zh-CN" sz="2800">
                <a:solidFill>
                  <a:srgbClr val="000000"/>
                </a:solidFill>
              </a:rPr>
              <a:t>∧C</a:t>
            </a:r>
            <a:r>
              <a:rPr lang="en-US" altLang="zh-CN" sz="2800" baseline="-25000">
                <a:solidFill>
                  <a:srgbClr val="000000"/>
                </a:solidFill>
                <a:cs typeface="Times New Roman" pitchFamily="18" charset="0"/>
              </a:rPr>
              <a:t>3</a:t>
            </a:r>
            <a:r>
              <a:rPr lang="en-US" altLang="zh-CN" sz="2800">
                <a:solidFill>
                  <a:srgbClr val="000000"/>
                </a:solidFill>
              </a:rPr>
              <a:t>∧D</a:t>
            </a:r>
            <a:r>
              <a:rPr lang="en-US" altLang="zh-CN" sz="2800" baseline="-25000">
                <a:solidFill>
                  <a:srgbClr val="000000"/>
                </a:solidFill>
                <a:cs typeface="Times New Roman" pitchFamily="18" charset="0"/>
              </a:rPr>
              <a:t>2</a:t>
            </a:r>
            <a:r>
              <a:rPr lang="en-US" altLang="zh-CN" sz="2800">
                <a:solidFill>
                  <a:srgbClr val="000000"/>
                </a:solidFill>
              </a:rPr>
              <a:t>)∨(B</a:t>
            </a:r>
            <a:r>
              <a:rPr lang="en-US" altLang="zh-CN" sz="2800" baseline="-25000">
                <a:solidFill>
                  <a:srgbClr val="000000"/>
                </a:solidFill>
                <a:cs typeface="Times New Roman" pitchFamily="18" charset="0"/>
              </a:rPr>
              <a:t>2</a:t>
            </a:r>
            <a:r>
              <a:rPr lang="en-US" altLang="zh-CN" sz="2800">
                <a:solidFill>
                  <a:srgbClr val="000000"/>
                </a:solidFill>
              </a:rPr>
              <a:t>∧C</a:t>
            </a:r>
            <a:r>
              <a:rPr lang="en-US" altLang="zh-CN" sz="2800" baseline="-25000">
                <a:solidFill>
                  <a:srgbClr val="000000"/>
                </a:solidFill>
                <a:cs typeface="Times New Roman" pitchFamily="18" charset="0"/>
              </a:rPr>
              <a:t>1</a:t>
            </a:r>
            <a:r>
              <a:rPr lang="en-US" altLang="zh-CN" sz="2800">
                <a:solidFill>
                  <a:srgbClr val="000000"/>
                </a:solidFill>
              </a:rPr>
              <a:t>∧D</a:t>
            </a:r>
            <a:r>
              <a:rPr lang="en-US" altLang="zh-CN" sz="2800" baseline="-25000">
                <a:solidFill>
                  <a:srgbClr val="000000"/>
                </a:solidFill>
                <a:cs typeface="Times New Roman" pitchFamily="18" charset="0"/>
              </a:rPr>
              <a:t>3</a:t>
            </a:r>
            <a:r>
              <a:rPr lang="en-US" altLang="zh-CN" sz="2800">
                <a:solidFill>
                  <a:srgbClr val="000000"/>
                </a:solidFill>
              </a:rPr>
              <a:t>)∨</a:t>
            </a:r>
            <a:br>
              <a:rPr lang="en-US" altLang="zh-CN" sz="2800">
                <a:solidFill>
                  <a:srgbClr val="000000"/>
                </a:solidFill>
              </a:rPr>
            </a:br>
            <a:r>
              <a:rPr lang="en-US" altLang="zh-CN" sz="2800">
                <a:solidFill>
                  <a:srgbClr val="000000"/>
                </a:solidFill>
              </a:rPr>
              <a:t>     (B</a:t>
            </a:r>
            <a:r>
              <a:rPr lang="en-US" altLang="zh-CN" sz="2800" baseline="-25000">
                <a:solidFill>
                  <a:srgbClr val="000000"/>
                </a:solidFill>
                <a:cs typeface="Times New Roman" pitchFamily="18" charset="0"/>
              </a:rPr>
              <a:t>2</a:t>
            </a:r>
            <a:r>
              <a:rPr lang="en-US" altLang="zh-CN" sz="2800">
                <a:solidFill>
                  <a:srgbClr val="000000"/>
                </a:solidFill>
              </a:rPr>
              <a:t>∧C</a:t>
            </a:r>
            <a:r>
              <a:rPr lang="en-US" altLang="zh-CN" sz="2800" baseline="-25000">
                <a:solidFill>
                  <a:srgbClr val="000000"/>
                </a:solidFill>
                <a:cs typeface="Times New Roman" pitchFamily="18" charset="0"/>
              </a:rPr>
              <a:t>3</a:t>
            </a:r>
            <a:r>
              <a:rPr lang="en-US" altLang="zh-CN" sz="2800">
                <a:solidFill>
                  <a:srgbClr val="000000"/>
                </a:solidFill>
              </a:rPr>
              <a:t>∧D</a:t>
            </a:r>
            <a:r>
              <a:rPr lang="en-US" altLang="zh-CN" sz="2800" baseline="-25000">
                <a:solidFill>
                  <a:srgbClr val="000000"/>
                </a:solidFill>
                <a:cs typeface="Times New Roman" pitchFamily="18" charset="0"/>
              </a:rPr>
              <a:t>1</a:t>
            </a:r>
            <a:r>
              <a:rPr lang="en-US" altLang="zh-CN" sz="2800">
                <a:solidFill>
                  <a:srgbClr val="000000"/>
                </a:solidFill>
              </a:rPr>
              <a:t>)∨(B</a:t>
            </a:r>
            <a:r>
              <a:rPr lang="en-US" altLang="zh-CN" sz="2800" baseline="-25000">
                <a:solidFill>
                  <a:srgbClr val="000000"/>
                </a:solidFill>
                <a:cs typeface="Times New Roman" pitchFamily="18" charset="0"/>
              </a:rPr>
              <a:t>3</a:t>
            </a:r>
            <a:r>
              <a:rPr lang="en-US" altLang="zh-CN" sz="2800">
                <a:solidFill>
                  <a:srgbClr val="000000"/>
                </a:solidFill>
              </a:rPr>
              <a:t>∨C</a:t>
            </a:r>
            <a:r>
              <a:rPr lang="en-US" altLang="zh-CN" sz="2800" baseline="-25000">
                <a:solidFill>
                  <a:srgbClr val="000000"/>
                </a:solidFill>
                <a:cs typeface="Times New Roman" pitchFamily="18" charset="0"/>
              </a:rPr>
              <a:t>1</a:t>
            </a:r>
            <a:r>
              <a:rPr lang="en-US" altLang="zh-CN" sz="2800">
                <a:solidFill>
                  <a:srgbClr val="000000"/>
                </a:solidFill>
              </a:rPr>
              <a:t>∧D</a:t>
            </a:r>
            <a:r>
              <a:rPr lang="en-US" altLang="zh-CN" sz="2800" baseline="-25000">
                <a:solidFill>
                  <a:srgbClr val="000000"/>
                </a:solidFill>
                <a:cs typeface="Times New Roman" pitchFamily="18" charset="0"/>
              </a:rPr>
              <a:t>2</a:t>
            </a:r>
            <a:r>
              <a:rPr lang="en-US" altLang="zh-CN" sz="2800">
                <a:solidFill>
                  <a:srgbClr val="000000"/>
                </a:solidFill>
              </a:rPr>
              <a:t>)∨ (B</a:t>
            </a:r>
            <a:r>
              <a:rPr lang="en-US" altLang="zh-CN" sz="2800" baseline="-25000">
                <a:solidFill>
                  <a:srgbClr val="000000"/>
                </a:solidFill>
                <a:cs typeface="Times New Roman" pitchFamily="18" charset="0"/>
              </a:rPr>
              <a:t>3</a:t>
            </a:r>
            <a:r>
              <a:rPr lang="en-US" altLang="zh-CN" sz="2800">
                <a:solidFill>
                  <a:srgbClr val="000000"/>
                </a:solidFill>
              </a:rPr>
              <a:t>∧C</a:t>
            </a:r>
            <a:r>
              <a:rPr lang="en-US" altLang="zh-CN" sz="2800" baseline="-25000">
                <a:solidFill>
                  <a:srgbClr val="000000"/>
                </a:solidFill>
                <a:cs typeface="Times New Roman" pitchFamily="18" charset="0"/>
              </a:rPr>
              <a:t>2</a:t>
            </a:r>
            <a:r>
              <a:rPr lang="en-US" altLang="zh-CN" sz="2800">
                <a:solidFill>
                  <a:srgbClr val="000000"/>
                </a:solidFill>
              </a:rPr>
              <a:t>∧D</a:t>
            </a:r>
            <a:r>
              <a:rPr lang="en-US" altLang="zh-CN" sz="2800" baseline="-25000">
                <a:solidFill>
                  <a:srgbClr val="000000"/>
                </a:solidFill>
                <a:cs typeface="Times New Roman" pitchFamily="18" charset="0"/>
              </a:rPr>
              <a:t>1</a:t>
            </a:r>
            <a:r>
              <a:rPr lang="en-US" altLang="zh-CN" sz="2800">
                <a:solidFill>
                  <a:srgbClr val="000000"/>
                </a:solidFill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896952922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3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3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6F816BB9-504D-4129-B82C-CA556FEEC121}" type="slidenum">
              <a:rPr lang="en-US" altLang="zh-CN" sz="1200" b="0" smtClean="0">
                <a:solidFill>
                  <a:srgbClr val="000000"/>
                </a:solidFill>
                <a:latin typeface="Verdana" pitchFamily="34" charset="0"/>
              </a:rPr>
              <a:pPr/>
              <a:t>14</a:t>
            </a:fld>
            <a:endParaRPr lang="en-US" altLang="zh-CN" sz="1200" b="0" smtClean="0">
              <a:solidFill>
                <a:srgbClr val="000000"/>
              </a:solidFill>
              <a:latin typeface="Verdana" pitchFamily="34" charset="0"/>
            </a:endParaRPr>
          </a:p>
        </p:txBody>
      </p:sp>
      <p:sp>
        <p:nvSpPr>
          <p:cNvPr id="1003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练习</a:t>
            </a:r>
            <a:r>
              <a:rPr lang="en-US" altLang="zh-CN" smtClean="0"/>
              <a:t>5</a:t>
            </a:r>
            <a:r>
              <a:rPr lang="zh-CN" altLang="en-US" smtClean="0"/>
              <a:t>续</a:t>
            </a:r>
          </a:p>
        </p:txBody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B</a:t>
            </a:r>
            <a:r>
              <a:rPr lang="en-US" altLang="zh-CN" sz="2800" baseline="-25000" smtClean="0">
                <a:cs typeface="Times New Roman" pitchFamily="18" charset="0"/>
              </a:rPr>
              <a:t>1</a:t>
            </a:r>
            <a:r>
              <a:rPr lang="en-US" altLang="zh-CN" smtClean="0"/>
              <a:t>∧C</a:t>
            </a:r>
            <a:r>
              <a:rPr lang="en-US" altLang="zh-CN" sz="2800" baseline="-25000" smtClean="0">
                <a:cs typeface="Times New Roman" pitchFamily="18" charset="0"/>
              </a:rPr>
              <a:t>2</a:t>
            </a:r>
            <a:r>
              <a:rPr lang="en-US" altLang="zh-CN" smtClean="0"/>
              <a:t>∧D</a:t>
            </a:r>
            <a:r>
              <a:rPr lang="en-US" altLang="zh-CN" sz="2800" baseline="-25000" smtClean="0">
                <a:cs typeface="Times New Roman" pitchFamily="18" charset="0"/>
              </a:rPr>
              <a:t>3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mtClean="0"/>
              <a:t>=(</a:t>
            </a:r>
            <a:r>
              <a:rPr lang="en-US" altLang="zh-CN" sz="3200" smtClean="0">
                <a:cs typeface="Times New Roman" pitchFamily="18" charset="0"/>
                <a:sym typeface="Symbol" pitchFamily="18" charset="2"/>
              </a:rPr>
              <a:t></a:t>
            </a:r>
            <a:r>
              <a:rPr lang="en-US" altLang="zh-CN" smtClean="0"/>
              <a:t>p∧q)∧((</a:t>
            </a:r>
            <a:r>
              <a:rPr lang="en-US" altLang="zh-CN" sz="3200" smtClean="0">
                <a:cs typeface="Times New Roman" pitchFamily="18" charset="0"/>
                <a:sym typeface="Symbol" pitchFamily="18" charset="2"/>
              </a:rPr>
              <a:t></a:t>
            </a:r>
            <a:r>
              <a:rPr lang="en-US" altLang="zh-CN" smtClean="0"/>
              <a:t>p∧</a:t>
            </a:r>
            <a:r>
              <a:rPr lang="en-US" altLang="zh-CN" sz="3200" smtClean="0">
                <a:cs typeface="Times New Roman" pitchFamily="18" charset="0"/>
                <a:sym typeface="Symbol" pitchFamily="18" charset="2"/>
              </a:rPr>
              <a:t></a:t>
            </a:r>
            <a:r>
              <a:rPr lang="en-US" altLang="zh-CN" smtClean="0"/>
              <a:t>q)∨(p∧q))∧(q∧r)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mtClean="0">
                <a:sym typeface="Symbol" pitchFamily="18" charset="2"/>
              </a:rPr>
              <a:t> </a:t>
            </a:r>
            <a:r>
              <a:rPr lang="en-US" altLang="zh-CN" smtClean="0"/>
              <a:t>(</a:t>
            </a:r>
            <a:r>
              <a:rPr lang="en-US" altLang="zh-CN" sz="3200" smtClean="0">
                <a:cs typeface="Times New Roman" pitchFamily="18" charset="0"/>
                <a:sym typeface="Symbol" pitchFamily="18" charset="2"/>
              </a:rPr>
              <a:t></a:t>
            </a:r>
            <a:r>
              <a:rPr lang="en-US" altLang="zh-CN" smtClean="0"/>
              <a:t>p∧q) ∧ ((</a:t>
            </a:r>
            <a:r>
              <a:rPr lang="en-US" altLang="zh-CN" sz="3200" smtClean="0">
                <a:cs typeface="Times New Roman" pitchFamily="18" charset="0"/>
                <a:sym typeface="Symbol" pitchFamily="18" charset="2"/>
              </a:rPr>
              <a:t></a:t>
            </a:r>
            <a:r>
              <a:rPr lang="en-US" altLang="zh-CN" smtClean="0"/>
              <a:t>p∧</a:t>
            </a:r>
            <a:r>
              <a:rPr lang="en-US" altLang="zh-CN" sz="3200" smtClean="0">
                <a:cs typeface="Times New Roman" pitchFamily="18" charset="0"/>
                <a:sym typeface="Symbol" pitchFamily="18" charset="2"/>
              </a:rPr>
              <a:t></a:t>
            </a:r>
            <a:r>
              <a:rPr lang="en-US" altLang="zh-CN" smtClean="0"/>
              <a:t>q∧q∧r) ∨ (p∧q∧q∧r))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mtClean="0">
                <a:sym typeface="Symbol" pitchFamily="18" charset="2"/>
              </a:rPr>
              <a:t> </a:t>
            </a:r>
            <a:r>
              <a:rPr lang="en-US" altLang="zh-CN" smtClean="0"/>
              <a:t>(</a:t>
            </a:r>
            <a:r>
              <a:rPr lang="en-US" altLang="zh-CN" sz="3200" smtClean="0">
                <a:cs typeface="Times New Roman" pitchFamily="18" charset="0"/>
                <a:sym typeface="Symbol" pitchFamily="18" charset="2"/>
              </a:rPr>
              <a:t></a:t>
            </a:r>
            <a:r>
              <a:rPr lang="en-US" altLang="zh-CN" smtClean="0"/>
              <a:t>p∧q) ∧ (p∧q∧r)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mtClean="0">
                <a:sym typeface="Symbol" pitchFamily="18" charset="2"/>
              </a:rPr>
              <a:t> </a:t>
            </a:r>
            <a:r>
              <a:rPr lang="en-US" altLang="zh-CN" smtClean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419925006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3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3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CAD9B59E-A218-44DA-8813-51872BBDC108}" type="slidenum">
              <a:rPr lang="en-US" altLang="zh-CN" sz="1200" b="0" smtClean="0">
                <a:solidFill>
                  <a:srgbClr val="000000"/>
                </a:solidFill>
                <a:latin typeface="Verdana" pitchFamily="34" charset="0"/>
              </a:rPr>
              <a:pPr/>
              <a:t>15</a:t>
            </a:fld>
            <a:endParaRPr lang="en-US" altLang="zh-CN" sz="1200" b="0" smtClean="0">
              <a:solidFill>
                <a:srgbClr val="000000"/>
              </a:solidFill>
              <a:latin typeface="Verdana" pitchFamily="34" charset="0"/>
            </a:endParaRPr>
          </a:p>
        </p:txBody>
      </p:sp>
      <p:sp>
        <p:nvSpPr>
          <p:cNvPr id="1013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练习</a:t>
            </a:r>
            <a:r>
              <a:rPr lang="en-US" altLang="zh-CN" smtClean="0"/>
              <a:t>5</a:t>
            </a:r>
            <a:r>
              <a:rPr lang="zh-CN" altLang="en-US" smtClean="0"/>
              <a:t>续</a:t>
            </a:r>
          </a:p>
        </p:txBody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mtClean="0"/>
              <a:t>类似地，可以得到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mtClean="0"/>
              <a:t>B</a:t>
            </a:r>
            <a:r>
              <a:rPr lang="en-US" altLang="zh-CN" sz="2800" baseline="-25000" smtClean="0">
                <a:cs typeface="Times New Roman" pitchFamily="18" charset="0"/>
              </a:rPr>
              <a:t>1</a:t>
            </a:r>
            <a:r>
              <a:rPr lang="en-US" altLang="zh-CN" smtClean="0"/>
              <a:t>∧C</a:t>
            </a:r>
            <a:r>
              <a:rPr lang="en-US" altLang="zh-CN" sz="2800" baseline="-25000" smtClean="0">
                <a:cs typeface="Times New Roman" pitchFamily="18" charset="0"/>
              </a:rPr>
              <a:t>3</a:t>
            </a:r>
            <a:r>
              <a:rPr lang="en-US" altLang="zh-CN" smtClean="0"/>
              <a:t>∧D</a:t>
            </a:r>
            <a:r>
              <a:rPr lang="en-US" altLang="zh-CN" sz="2800" baseline="-25000" smtClean="0">
                <a:cs typeface="Times New Roman" pitchFamily="18" charset="0"/>
              </a:rPr>
              <a:t>2</a:t>
            </a:r>
            <a:r>
              <a:rPr lang="en-US" altLang="zh-CN" smtClean="0"/>
              <a:t> </a:t>
            </a:r>
            <a:r>
              <a:rPr lang="en-US" altLang="zh-CN" smtClean="0">
                <a:sym typeface="Symbol" pitchFamily="18" charset="2"/>
              </a:rPr>
              <a:t> </a:t>
            </a:r>
            <a:r>
              <a:rPr lang="en-US" altLang="zh-CN" sz="3200" smtClean="0">
                <a:cs typeface="Times New Roman" pitchFamily="18" charset="0"/>
                <a:sym typeface="Symbol" pitchFamily="18" charset="2"/>
              </a:rPr>
              <a:t></a:t>
            </a:r>
            <a:r>
              <a:rPr lang="en-US" altLang="zh-CN" smtClean="0"/>
              <a:t>p∧q∧</a:t>
            </a:r>
            <a:r>
              <a:rPr lang="en-US" altLang="zh-CN" sz="3200" smtClean="0">
                <a:cs typeface="Times New Roman" pitchFamily="18" charset="0"/>
                <a:sym typeface="Symbol" pitchFamily="18" charset="2"/>
              </a:rPr>
              <a:t></a:t>
            </a:r>
            <a:r>
              <a:rPr lang="en-US" altLang="zh-CN" smtClean="0"/>
              <a:t>r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mtClean="0"/>
              <a:t>B</a:t>
            </a:r>
            <a:r>
              <a:rPr lang="en-US" altLang="zh-CN" sz="2800" baseline="-25000" smtClean="0">
                <a:cs typeface="Times New Roman" pitchFamily="18" charset="0"/>
              </a:rPr>
              <a:t>2</a:t>
            </a:r>
            <a:r>
              <a:rPr lang="en-US" altLang="zh-CN" smtClean="0"/>
              <a:t>∧C</a:t>
            </a:r>
            <a:r>
              <a:rPr lang="en-US" altLang="zh-CN" sz="2800" baseline="-25000" smtClean="0">
                <a:cs typeface="Times New Roman" pitchFamily="18" charset="0"/>
              </a:rPr>
              <a:t>1</a:t>
            </a:r>
            <a:r>
              <a:rPr lang="en-US" altLang="zh-CN" smtClean="0"/>
              <a:t>∧D</a:t>
            </a:r>
            <a:r>
              <a:rPr lang="en-US" altLang="zh-CN" sz="2800" baseline="-25000" smtClean="0">
                <a:cs typeface="Times New Roman" pitchFamily="18" charset="0"/>
              </a:rPr>
              <a:t>3</a:t>
            </a:r>
            <a:r>
              <a:rPr lang="en-US" altLang="zh-CN" smtClean="0"/>
              <a:t> </a:t>
            </a:r>
            <a:r>
              <a:rPr lang="en-US" altLang="zh-CN" smtClean="0">
                <a:sym typeface="Symbol" pitchFamily="18" charset="2"/>
              </a:rPr>
              <a:t> </a:t>
            </a:r>
            <a:r>
              <a:rPr lang="en-US" altLang="zh-CN" smtClean="0"/>
              <a:t>0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mtClean="0"/>
              <a:t>B</a:t>
            </a:r>
            <a:r>
              <a:rPr lang="en-US" altLang="zh-CN" sz="2800" baseline="-25000" smtClean="0">
                <a:cs typeface="Times New Roman" pitchFamily="18" charset="0"/>
              </a:rPr>
              <a:t>2</a:t>
            </a:r>
            <a:r>
              <a:rPr lang="en-US" altLang="zh-CN" smtClean="0"/>
              <a:t>∧C</a:t>
            </a:r>
            <a:r>
              <a:rPr lang="en-US" altLang="zh-CN" sz="2800" baseline="-25000" smtClean="0">
                <a:cs typeface="Times New Roman" pitchFamily="18" charset="0"/>
              </a:rPr>
              <a:t>3</a:t>
            </a:r>
            <a:r>
              <a:rPr lang="en-US" altLang="zh-CN" smtClean="0"/>
              <a:t>∧D</a:t>
            </a:r>
            <a:r>
              <a:rPr lang="en-US" altLang="zh-CN" sz="2800" baseline="-25000" smtClean="0">
                <a:cs typeface="Times New Roman" pitchFamily="18" charset="0"/>
              </a:rPr>
              <a:t>1</a:t>
            </a:r>
            <a:r>
              <a:rPr lang="en-US" altLang="zh-CN" smtClean="0"/>
              <a:t> </a:t>
            </a:r>
            <a:r>
              <a:rPr lang="en-US" altLang="zh-CN" smtClean="0">
                <a:sym typeface="Symbol" pitchFamily="18" charset="2"/>
              </a:rPr>
              <a:t> </a:t>
            </a:r>
            <a:r>
              <a:rPr lang="en-US" altLang="zh-CN" smtClean="0"/>
              <a:t>0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mtClean="0"/>
              <a:t>B</a:t>
            </a:r>
            <a:r>
              <a:rPr lang="en-US" altLang="zh-CN" sz="2800" baseline="-25000" smtClean="0">
                <a:cs typeface="Times New Roman" pitchFamily="18" charset="0"/>
              </a:rPr>
              <a:t>3</a:t>
            </a:r>
            <a:r>
              <a:rPr lang="en-US" altLang="zh-CN" smtClean="0"/>
              <a:t>∧C</a:t>
            </a:r>
            <a:r>
              <a:rPr lang="en-US" altLang="zh-CN" sz="2800" baseline="-25000" smtClean="0">
                <a:cs typeface="Times New Roman" pitchFamily="18" charset="0"/>
              </a:rPr>
              <a:t>1</a:t>
            </a:r>
            <a:r>
              <a:rPr lang="en-US" altLang="zh-CN" smtClean="0"/>
              <a:t>∧D</a:t>
            </a:r>
            <a:r>
              <a:rPr lang="en-US" altLang="zh-CN" sz="2800" baseline="-25000" smtClean="0">
                <a:cs typeface="Times New Roman" pitchFamily="18" charset="0"/>
              </a:rPr>
              <a:t>2</a:t>
            </a:r>
            <a:r>
              <a:rPr lang="en-US" altLang="zh-CN" smtClean="0"/>
              <a:t> </a:t>
            </a:r>
            <a:r>
              <a:rPr lang="en-US" altLang="zh-CN" smtClean="0">
                <a:sym typeface="Symbol" pitchFamily="18" charset="2"/>
              </a:rPr>
              <a:t> </a:t>
            </a:r>
            <a:r>
              <a:rPr lang="en-US" altLang="zh-CN" smtClean="0"/>
              <a:t>p∧</a:t>
            </a:r>
            <a:r>
              <a:rPr lang="en-US" altLang="zh-CN" sz="3200" smtClean="0">
                <a:cs typeface="Times New Roman" pitchFamily="18" charset="0"/>
                <a:sym typeface="Symbol" pitchFamily="18" charset="2"/>
              </a:rPr>
              <a:t></a:t>
            </a:r>
            <a:r>
              <a:rPr lang="en-US" altLang="zh-CN" smtClean="0"/>
              <a:t>q∧r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mtClean="0"/>
              <a:t>B</a:t>
            </a:r>
            <a:r>
              <a:rPr lang="en-US" altLang="zh-CN" sz="2800" baseline="-25000" smtClean="0">
                <a:cs typeface="Times New Roman" pitchFamily="18" charset="0"/>
              </a:rPr>
              <a:t>3</a:t>
            </a:r>
            <a:r>
              <a:rPr lang="en-US" altLang="zh-CN" smtClean="0"/>
              <a:t>∧C</a:t>
            </a:r>
            <a:r>
              <a:rPr lang="en-US" altLang="zh-CN" sz="2800" baseline="-25000" smtClean="0">
                <a:cs typeface="Times New Roman" pitchFamily="18" charset="0"/>
              </a:rPr>
              <a:t>2</a:t>
            </a:r>
            <a:r>
              <a:rPr lang="en-US" altLang="zh-CN" smtClean="0"/>
              <a:t>∧D</a:t>
            </a:r>
            <a:r>
              <a:rPr lang="en-US" altLang="zh-CN" sz="2800" baseline="-25000" smtClean="0">
                <a:cs typeface="Times New Roman" pitchFamily="18" charset="0"/>
              </a:rPr>
              <a:t>1</a:t>
            </a:r>
            <a:r>
              <a:rPr lang="en-US" altLang="zh-CN" smtClean="0"/>
              <a:t> </a:t>
            </a:r>
            <a:r>
              <a:rPr lang="en-US" altLang="zh-CN" smtClean="0">
                <a:sym typeface="Symbol" pitchFamily="18" charset="2"/>
              </a:rPr>
              <a:t> </a:t>
            </a:r>
            <a:r>
              <a:rPr lang="en-US" altLang="zh-CN" smtClean="0"/>
              <a:t>0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mtClean="0"/>
              <a:t>E </a:t>
            </a:r>
            <a:r>
              <a:rPr lang="en-US" altLang="zh-CN" smtClean="0">
                <a:sym typeface="Symbol" pitchFamily="18" charset="2"/>
              </a:rPr>
              <a:t> (</a:t>
            </a:r>
            <a:r>
              <a:rPr lang="en-US" altLang="zh-CN" sz="3200" smtClean="0">
                <a:cs typeface="Times New Roman" pitchFamily="18" charset="0"/>
                <a:sym typeface="Symbol" pitchFamily="18" charset="2"/>
              </a:rPr>
              <a:t></a:t>
            </a:r>
            <a:r>
              <a:rPr lang="en-US" altLang="zh-CN" smtClean="0"/>
              <a:t>p∧q∧</a:t>
            </a:r>
            <a:r>
              <a:rPr lang="en-US" altLang="zh-CN" sz="3200" smtClean="0">
                <a:cs typeface="Times New Roman" pitchFamily="18" charset="0"/>
                <a:sym typeface="Symbol" pitchFamily="18" charset="2"/>
              </a:rPr>
              <a:t></a:t>
            </a:r>
            <a:r>
              <a:rPr lang="en-US" altLang="zh-CN" smtClean="0"/>
              <a:t>r)</a:t>
            </a:r>
            <a:r>
              <a:rPr lang="en-US" altLang="zh-CN" smtClean="0">
                <a:latin typeface="宋体" pitchFamily="2" charset="-122"/>
              </a:rPr>
              <a:t>∨</a:t>
            </a:r>
            <a:r>
              <a:rPr lang="en-US" altLang="zh-CN" smtClean="0"/>
              <a:t>(p∧</a:t>
            </a:r>
            <a:r>
              <a:rPr lang="en-US" altLang="zh-CN" sz="3200" smtClean="0">
                <a:cs typeface="Times New Roman" pitchFamily="18" charset="0"/>
                <a:sym typeface="Symbol" pitchFamily="18" charset="2"/>
              </a:rPr>
              <a:t></a:t>
            </a:r>
            <a:r>
              <a:rPr lang="en-US" altLang="zh-CN" smtClean="0"/>
              <a:t>q∧r), </a:t>
            </a:r>
            <a:r>
              <a:rPr lang="zh-CN" altLang="en-US" smtClean="0"/>
              <a:t>由于王教授不能同时是两个地方的人，所以王教授是上海人。</a:t>
            </a:r>
          </a:p>
        </p:txBody>
      </p:sp>
    </p:spTree>
    <p:extLst>
      <p:ext uri="{BB962C8B-B14F-4D97-AF65-F5344CB8AC3E}">
        <p14:creationId xmlns:p14="http://schemas.microsoft.com/office/powerpoint/2010/main" val="1226337294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3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3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B89A3893-87A3-409B-BE24-A99CC5B5EDFF}" type="slidenum">
              <a:rPr lang="en-US" altLang="zh-CN" sz="1200" b="0" smtClean="0">
                <a:solidFill>
                  <a:srgbClr val="000000"/>
                </a:solidFill>
                <a:latin typeface="Verdana" pitchFamily="34" charset="0"/>
              </a:rPr>
              <a:pPr/>
              <a:t>16</a:t>
            </a:fld>
            <a:endParaRPr lang="en-US" altLang="zh-CN" sz="1200" b="0" smtClean="0">
              <a:solidFill>
                <a:srgbClr val="000000"/>
              </a:solidFill>
              <a:latin typeface="Verdana" pitchFamily="34" charset="0"/>
            </a:endParaRPr>
          </a:p>
        </p:txBody>
      </p:sp>
      <p:sp>
        <p:nvSpPr>
          <p:cNvPr id="10240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5288" y="1196975"/>
            <a:ext cx="8229600" cy="5111750"/>
          </a:xfrm>
        </p:spPr>
        <p:txBody>
          <a:bodyPr/>
          <a:lstStyle/>
          <a:p>
            <a:pPr marL="457200" indent="-457200" eaLnBrk="1" hangingPunct="1">
              <a:spcBef>
                <a:spcPct val="25000"/>
              </a:spcBef>
            </a:pPr>
            <a:r>
              <a:rPr lang="zh-CN" altLang="en-US" smtClean="0"/>
              <a:t>某单位要从</a:t>
            </a:r>
            <a:r>
              <a:rPr lang="en-US" altLang="zh-CN" smtClean="0"/>
              <a:t>A,B,C</a:t>
            </a:r>
            <a:r>
              <a:rPr lang="zh-CN" altLang="en-US" smtClean="0"/>
              <a:t>三人中选派若干人出国考察</a:t>
            </a:r>
            <a:r>
              <a:rPr lang="en-US" altLang="zh-CN" smtClean="0"/>
              <a:t>, </a:t>
            </a:r>
            <a:r>
              <a:rPr lang="zh-CN" altLang="en-US" smtClean="0"/>
              <a:t>需满足下述条件</a:t>
            </a:r>
            <a:r>
              <a:rPr lang="en-US" altLang="zh-CN" smtClean="0"/>
              <a:t>:</a:t>
            </a:r>
          </a:p>
          <a:p>
            <a:pPr marL="457200" indent="-457200" eaLnBrk="1" hangingPunct="1">
              <a:buFont typeface="Wingdings" pitchFamily="2" charset="2"/>
              <a:buNone/>
            </a:pPr>
            <a:r>
              <a:rPr lang="en-US" altLang="zh-CN" smtClean="0"/>
              <a:t>   (1) </a:t>
            </a:r>
            <a:r>
              <a:rPr lang="zh-CN" altLang="en-US" smtClean="0"/>
              <a:t>若</a:t>
            </a:r>
            <a:r>
              <a:rPr lang="en-US" altLang="zh-CN" smtClean="0"/>
              <a:t>A</a:t>
            </a:r>
            <a:r>
              <a:rPr lang="zh-CN" altLang="en-US" smtClean="0"/>
              <a:t>去</a:t>
            </a:r>
            <a:r>
              <a:rPr lang="en-US" altLang="zh-CN" smtClean="0"/>
              <a:t>, </a:t>
            </a:r>
            <a:r>
              <a:rPr lang="zh-CN" altLang="en-US" smtClean="0"/>
              <a:t>则</a:t>
            </a:r>
            <a:r>
              <a:rPr lang="en-US" altLang="zh-CN" smtClean="0"/>
              <a:t>C</a:t>
            </a:r>
            <a:r>
              <a:rPr lang="zh-CN" altLang="en-US" smtClean="0"/>
              <a:t>必须去</a:t>
            </a:r>
            <a:r>
              <a:rPr lang="en-US" altLang="zh-CN" smtClean="0"/>
              <a:t>;</a:t>
            </a:r>
          </a:p>
          <a:p>
            <a:pPr marL="457200" indent="-457200" eaLnBrk="1" hangingPunct="1">
              <a:buFont typeface="Wingdings" pitchFamily="2" charset="2"/>
              <a:buNone/>
            </a:pPr>
            <a:r>
              <a:rPr lang="en-US" altLang="zh-CN" smtClean="0"/>
              <a:t>   (2) </a:t>
            </a:r>
            <a:r>
              <a:rPr lang="zh-CN" altLang="en-US" smtClean="0"/>
              <a:t>若</a:t>
            </a:r>
            <a:r>
              <a:rPr lang="en-US" altLang="zh-CN" smtClean="0"/>
              <a:t>B</a:t>
            </a:r>
            <a:r>
              <a:rPr lang="zh-CN" altLang="en-US" smtClean="0"/>
              <a:t>去</a:t>
            </a:r>
            <a:r>
              <a:rPr lang="en-US" altLang="zh-CN" smtClean="0"/>
              <a:t>, </a:t>
            </a:r>
            <a:r>
              <a:rPr lang="zh-CN" altLang="en-US" smtClean="0"/>
              <a:t>则</a:t>
            </a:r>
            <a:r>
              <a:rPr lang="en-US" altLang="zh-CN" smtClean="0"/>
              <a:t>C</a:t>
            </a:r>
            <a:r>
              <a:rPr lang="zh-CN" altLang="en-US" smtClean="0"/>
              <a:t>不能去</a:t>
            </a:r>
            <a:r>
              <a:rPr lang="en-US" altLang="zh-CN" smtClean="0"/>
              <a:t>;</a:t>
            </a:r>
          </a:p>
          <a:p>
            <a:pPr marL="457200" indent="-457200" eaLnBrk="1" hangingPunct="1">
              <a:buFont typeface="Wingdings" pitchFamily="2" charset="2"/>
              <a:buNone/>
            </a:pPr>
            <a:r>
              <a:rPr lang="en-US" altLang="zh-CN" smtClean="0"/>
              <a:t>   (3) A</a:t>
            </a:r>
            <a:r>
              <a:rPr lang="zh-CN" altLang="en-US" smtClean="0"/>
              <a:t>和</a:t>
            </a:r>
            <a:r>
              <a:rPr lang="en-US" altLang="zh-CN" smtClean="0"/>
              <a:t>B</a:t>
            </a:r>
            <a:r>
              <a:rPr lang="zh-CN" altLang="en-US" smtClean="0"/>
              <a:t>必须去一人且只能去一人</a:t>
            </a:r>
            <a:r>
              <a:rPr lang="en-US" altLang="zh-CN" smtClean="0"/>
              <a:t>.</a:t>
            </a:r>
          </a:p>
          <a:p>
            <a:pPr marL="457200" indent="-457200" eaLnBrk="1" hangingPunct="1">
              <a:buFont typeface="Wingdings" pitchFamily="2" charset="2"/>
              <a:buNone/>
            </a:pPr>
            <a:r>
              <a:rPr lang="en-US" altLang="zh-CN" smtClean="0"/>
              <a:t>  </a:t>
            </a:r>
            <a:r>
              <a:rPr lang="zh-CN" altLang="en-US" smtClean="0"/>
              <a:t>问有几种可能的选派方案</a:t>
            </a:r>
            <a:r>
              <a:rPr lang="en-US" altLang="zh-CN" smtClean="0"/>
              <a:t>?</a:t>
            </a:r>
          </a:p>
          <a:p>
            <a:pPr marL="457200" indent="-457200" eaLnBrk="1" hangingPunct="1"/>
            <a:r>
              <a:rPr lang="zh-CN" altLang="en-US" smtClean="0"/>
              <a:t>解  记 </a:t>
            </a:r>
            <a:r>
              <a:rPr lang="en-US" altLang="zh-CN" i="1" smtClean="0"/>
              <a:t>p</a:t>
            </a:r>
            <a:r>
              <a:rPr lang="en-US" altLang="zh-CN" smtClean="0"/>
              <a:t>:</a:t>
            </a:r>
            <a:r>
              <a:rPr lang="zh-CN" altLang="en-US" smtClean="0"/>
              <a:t>派</a:t>
            </a:r>
            <a:r>
              <a:rPr lang="en-US" altLang="zh-CN" smtClean="0"/>
              <a:t>A</a:t>
            </a:r>
            <a:r>
              <a:rPr lang="zh-CN" altLang="en-US" smtClean="0"/>
              <a:t>去</a:t>
            </a:r>
            <a:r>
              <a:rPr lang="en-US" altLang="zh-CN" smtClean="0"/>
              <a:t>,  </a:t>
            </a:r>
            <a:r>
              <a:rPr lang="en-US" altLang="zh-CN" i="1" smtClean="0"/>
              <a:t>q</a:t>
            </a:r>
            <a:r>
              <a:rPr lang="en-US" altLang="zh-CN" smtClean="0"/>
              <a:t>:</a:t>
            </a:r>
            <a:r>
              <a:rPr lang="zh-CN" altLang="en-US" smtClean="0"/>
              <a:t>派</a:t>
            </a:r>
            <a:r>
              <a:rPr lang="en-US" altLang="zh-CN" smtClean="0"/>
              <a:t>B</a:t>
            </a:r>
            <a:r>
              <a:rPr lang="zh-CN" altLang="en-US" smtClean="0"/>
              <a:t>去</a:t>
            </a:r>
            <a:r>
              <a:rPr lang="en-US" altLang="zh-CN" smtClean="0"/>
              <a:t>, </a:t>
            </a:r>
            <a:r>
              <a:rPr lang="en-US" altLang="zh-CN" i="1" smtClean="0"/>
              <a:t>r</a:t>
            </a:r>
            <a:r>
              <a:rPr lang="en-US" altLang="zh-CN" smtClean="0"/>
              <a:t>:</a:t>
            </a:r>
            <a:r>
              <a:rPr lang="zh-CN" altLang="en-US" smtClean="0"/>
              <a:t>派</a:t>
            </a:r>
            <a:r>
              <a:rPr lang="en-US" altLang="zh-CN" smtClean="0"/>
              <a:t>C</a:t>
            </a:r>
            <a:r>
              <a:rPr lang="zh-CN" altLang="en-US" smtClean="0"/>
              <a:t>去</a:t>
            </a:r>
          </a:p>
          <a:p>
            <a:pPr marL="457200" indent="-457200" eaLnBrk="1" hangingPunct="1">
              <a:buFont typeface="Wingdings" pitchFamily="2" charset="2"/>
              <a:buNone/>
            </a:pPr>
            <a:r>
              <a:rPr lang="en-US" altLang="zh-CN" smtClean="0"/>
              <a:t>(1)  </a:t>
            </a:r>
            <a:r>
              <a:rPr lang="en-US" altLang="zh-CN" i="1" smtClean="0"/>
              <a:t>p</a:t>
            </a:r>
            <a:r>
              <a:rPr lang="en-US" altLang="zh-CN" smtClean="0">
                <a:sym typeface="Symbol" pitchFamily="18" charset="2"/>
              </a:rPr>
              <a:t></a:t>
            </a:r>
            <a:r>
              <a:rPr lang="en-US" altLang="zh-CN" i="1" smtClean="0"/>
              <a:t>r,   </a:t>
            </a:r>
            <a:r>
              <a:rPr lang="en-US" altLang="zh-CN" smtClean="0"/>
              <a:t>(2) </a:t>
            </a:r>
            <a:r>
              <a:rPr lang="en-US" altLang="zh-CN" i="1" smtClean="0"/>
              <a:t>q</a:t>
            </a:r>
            <a:r>
              <a:rPr lang="en-US" altLang="zh-CN" smtClean="0">
                <a:sym typeface="Symbol" pitchFamily="18" charset="2"/>
              </a:rPr>
              <a:t></a:t>
            </a:r>
            <a:r>
              <a:rPr lang="en-US" altLang="zh-CN" i="1" smtClean="0"/>
              <a:t>r</a:t>
            </a:r>
            <a:r>
              <a:rPr lang="en-US" altLang="zh-CN" smtClean="0"/>
              <a:t>,   (3) (</a:t>
            </a:r>
            <a:r>
              <a:rPr lang="en-US" altLang="zh-CN" i="1" smtClean="0"/>
              <a:t>p</a:t>
            </a:r>
            <a:r>
              <a:rPr lang="en-US" altLang="zh-CN" smtClean="0">
                <a:sym typeface="Symbol" pitchFamily="18" charset="2"/>
              </a:rPr>
              <a:t></a:t>
            </a:r>
            <a:r>
              <a:rPr lang="en-US" altLang="zh-CN" i="1" smtClean="0"/>
              <a:t>q</a:t>
            </a:r>
            <a:r>
              <a:rPr lang="en-US" altLang="zh-CN" smtClean="0"/>
              <a:t>)</a:t>
            </a:r>
            <a:r>
              <a:rPr lang="en-US" altLang="zh-CN" smtClean="0">
                <a:sym typeface="Symbol" pitchFamily="18" charset="2"/>
              </a:rPr>
              <a:t></a:t>
            </a:r>
            <a:r>
              <a:rPr lang="en-US" altLang="zh-CN" smtClean="0"/>
              <a:t>(</a:t>
            </a:r>
            <a:r>
              <a:rPr lang="en-US" altLang="zh-CN" smtClean="0">
                <a:sym typeface="Symbol" pitchFamily="18" charset="2"/>
              </a:rPr>
              <a:t></a:t>
            </a:r>
            <a:r>
              <a:rPr lang="en-US" altLang="zh-CN" i="1" smtClean="0"/>
              <a:t>p</a:t>
            </a:r>
            <a:r>
              <a:rPr lang="en-US" altLang="zh-CN" smtClean="0">
                <a:sym typeface="Symbol" pitchFamily="18" charset="2"/>
              </a:rPr>
              <a:t></a:t>
            </a:r>
            <a:r>
              <a:rPr lang="en-US" altLang="zh-CN" i="1" smtClean="0"/>
              <a:t>q</a:t>
            </a:r>
            <a:r>
              <a:rPr lang="en-US" altLang="zh-CN" smtClean="0"/>
              <a:t>)</a:t>
            </a:r>
          </a:p>
        </p:txBody>
      </p:sp>
      <p:sp>
        <p:nvSpPr>
          <p:cNvPr id="102404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anchor="ctr"/>
          <a:lstStyle/>
          <a:p>
            <a:pPr eaLnBrk="1" hangingPunct="1"/>
            <a:r>
              <a:rPr lang="zh-CN" altLang="en-US" smtClean="0"/>
              <a:t>练习</a:t>
            </a:r>
            <a:r>
              <a:rPr lang="en-US" altLang="zh-CN" smtClean="0"/>
              <a:t>6</a:t>
            </a:r>
            <a:r>
              <a:rPr lang="zh-CN" altLang="en-US" smtClean="0"/>
              <a:t>：应用题</a:t>
            </a:r>
          </a:p>
        </p:txBody>
      </p:sp>
    </p:spTree>
    <p:extLst>
      <p:ext uri="{BB962C8B-B14F-4D97-AF65-F5344CB8AC3E}">
        <p14:creationId xmlns:p14="http://schemas.microsoft.com/office/powerpoint/2010/main" val="2078029963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3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3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7C0ABFA2-7200-46A5-BEFB-D702B4F93994}" type="slidenum">
              <a:rPr lang="en-US" altLang="zh-CN" sz="1200" b="0" smtClean="0">
                <a:solidFill>
                  <a:srgbClr val="000000"/>
                </a:solidFill>
                <a:latin typeface="Verdana" pitchFamily="34" charset="0"/>
              </a:rPr>
              <a:pPr/>
              <a:t>17</a:t>
            </a:fld>
            <a:endParaRPr lang="en-US" altLang="zh-CN" sz="1200" b="0" smtClean="0">
              <a:solidFill>
                <a:srgbClr val="000000"/>
              </a:solidFill>
              <a:latin typeface="Verdana" pitchFamily="34" charset="0"/>
            </a:endParaRPr>
          </a:p>
        </p:txBody>
      </p:sp>
      <p:sp>
        <p:nvSpPr>
          <p:cNvPr id="10342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5288" y="1196975"/>
            <a:ext cx="8748712" cy="4968875"/>
          </a:xfrm>
        </p:spPr>
        <p:txBody>
          <a:bodyPr/>
          <a:lstStyle/>
          <a:p>
            <a:pPr marL="457200" indent="-457200" eaLnBrk="1" hangingPunct="1"/>
            <a:r>
              <a:rPr lang="zh-CN" altLang="en-US" sz="2800" smtClean="0"/>
              <a:t>求</a:t>
            </a:r>
            <a:r>
              <a:rPr lang="en-US" altLang="zh-CN" sz="2800" i="1" smtClean="0"/>
              <a:t>A</a:t>
            </a:r>
            <a:r>
              <a:rPr lang="en-US" altLang="zh-CN" sz="2800" smtClean="0"/>
              <a:t>=(</a:t>
            </a:r>
            <a:r>
              <a:rPr lang="en-US" altLang="zh-CN" sz="2800" i="1" smtClean="0"/>
              <a:t>p</a:t>
            </a:r>
            <a:r>
              <a:rPr lang="en-US" altLang="zh-CN" sz="2800" smtClean="0">
                <a:sym typeface="Symbol" pitchFamily="18" charset="2"/>
              </a:rPr>
              <a:t></a:t>
            </a:r>
            <a:r>
              <a:rPr lang="en-US" altLang="zh-CN" sz="2800" i="1" smtClean="0"/>
              <a:t>r</a:t>
            </a:r>
            <a:r>
              <a:rPr lang="en-US" altLang="zh-CN" sz="2800" smtClean="0"/>
              <a:t>)</a:t>
            </a:r>
            <a:r>
              <a:rPr lang="en-US" altLang="zh-CN" sz="2800" smtClean="0">
                <a:sym typeface="Symbol" pitchFamily="18" charset="2"/>
              </a:rPr>
              <a:t></a:t>
            </a:r>
            <a:r>
              <a:rPr lang="en-US" altLang="zh-CN" sz="2800" smtClean="0"/>
              <a:t>(</a:t>
            </a:r>
            <a:r>
              <a:rPr lang="en-US" altLang="zh-CN" sz="2800" i="1" smtClean="0"/>
              <a:t>q</a:t>
            </a:r>
            <a:r>
              <a:rPr lang="en-US" altLang="zh-CN" sz="2800" smtClean="0">
                <a:sym typeface="Symbol" pitchFamily="18" charset="2"/>
              </a:rPr>
              <a:t></a:t>
            </a:r>
            <a:r>
              <a:rPr lang="en-US" altLang="zh-CN" sz="2800" i="1" smtClean="0"/>
              <a:t>r</a:t>
            </a:r>
            <a:r>
              <a:rPr lang="en-US" altLang="zh-CN" sz="2800" smtClean="0"/>
              <a:t>)</a:t>
            </a:r>
            <a:r>
              <a:rPr lang="en-US" altLang="zh-CN" sz="2800" smtClean="0">
                <a:sym typeface="Symbol" pitchFamily="18" charset="2"/>
              </a:rPr>
              <a:t></a:t>
            </a:r>
            <a:r>
              <a:rPr lang="en-US" altLang="zh-CN" sz="2800" smtClean="0"/>
              <a:t>((</a:t>
            </a:r>
            <a:r>
              <a:rPr lang="en-US" altLang="zh-CN" sz="2800" i="1" smtClean="0"/>
              <a:t>p</a:t>
            </a:r>
            <a:r>
              <a:rPr lang="en-US" altLang="zh-CN" sz="2800" smtClean="0">
                <a:sym typeface="Symbol" pitchFamily="18" charset="2"/>
              </a:rPr>
              <a:t></a:t>
            </a:r>
            <a:r>
              <a:rPr lang="en-US" altLang="zh-CN" sz="2800" i="1" smtClean="0"/>
              <a:t>q</a:t>
            </a:r>
            <a:r>
              <a:rPr lang="en-US" altLang="zh-CN" sz="2800" smtClean="0"/>
              <a:t>)</a:t>
            </a:r>
            <a:r>
              <a:rPr lang="en-US" altLang="zh-CN" sz="2800" smtClean="0">
                <a:sym typeface="Symbol" pitchFamily="18" charset="2"/>
              </a:rPr>
              <a:t></a:t>
            </a:r>
            <a:r>
              <a:rPr lang="en-US" altLang="zh-CN" sz="2800" smtClean="0"/>
              <a:t>(</a:t>
            </a:r>
            <a:r>
              <a:rPr lang="en-US" altLang="zh-CN" sz="2800" smtClean="0">
                <a:sym typeface="Symbol" pitchFamily="18" charset="2"/>
              </a:rPr>
              <a:t></a:t>
            </a:r>
            <a:r>
              <a:rPr lang="en-US" altLang="zh-CN" sz="2800" i="1" smtClean="0"/>
              <a:t>p</a:t>
            </a:r>
            <a:r>
              <a:rPr lang="en-US" altLang="zh-CN" sz="2800" smtClean="0">
                <a:sym typeface="Symbol" pitchFamily="18" charset="2"/>
              </a:rPr>
              <a:t></a:t>
            </a:r>
            <a:r>
              <a:rPr lang="en-US" altLang="zh-CN" sz="2800" i="1" smtClean="0"/>
              <a:t>q</a:t>
            </a:r>
            <a:r>
              <a:rPr lang="en-US" altLang="zh-CN" sz="2800" smtClean="0"/>
              <a:t>))</a:t>
            </a:r>
            <a:r>
              <a:rPr lang="zh-CN" altLang="en-US" sz="2800" smtClean="0"/>
              <a:t>的成真赋值</a:t>
            </a:r>
          </a:p>
          <a:p>
            <a:pPr marL="457200" indent="-457200" eaLnBrk="1" hangingPunct="1">
              <a:buFont typeface="Wingdings" pitchFamily="2" charset="2"/>
              <a:buNone/>
            </a:pPr>
            <a:r>
              <a:rPr lang="zh-CN" altLang="en-US" sz="2800" i="1" smtClean="0"/>
              <a:t>     </a:t>
            </a:r>
            <a:r>
              <a:rPr lang="en-US" altLang="zh-CN" sz="2800" i="1" smtClean="0">
                <a:cs typeface="Times New Roman" pitchFamily="18" charset="0"/>
                <a:sym typeface="Symbol" pitchFamily="18" charset="2"/>
              </a:rPr>
              <a:t>A</a:t>
            </a:r>
            <a:r>
              <a:rPr lang="en-US" altLang="zh-CN" sz="2800" smtClean="0">
                <a:cs typeface="Times New Roman" pitchFamily="18" charset="0"/>
                <a:sym typeface="Symbol" pitchFamily="18" charset="2"/>
              </a:rPr>
              <a:t> </a:t>
            </a:r>
            <a:r>
              <a:rPr lang="en-US" altLang="zh-CN" sz="2800" smtClean="0"/>
              <a:t>(</a:t>
            </a:r>
            <a:r>
              <a:rPr lang="en-US" altLang="zh-CN" sz="2800" smtClean="0">
                <a:sym typeface="Symbol" pitchFamily="18" charset="2"/>
              </a:rPr>
              <a:t></a:t>
            </a:r>
            <a:r>
              <a:rPr lang="en-US" altLang="zh-CN" sz="2800" i="1" smtClean="0"/>
              <a:t>p</a:t>
            </a:r>
            <a:r>
              <a:rPr lang="en-US" altLang="zh-CN" sz="2800" smtClean="0">
                <a:sym typeface="Symbol" pitchFamily="18" charset="2"/>
              </a:rPr>
              <a:t></a:t>
            </a:r>
            <a:r>
              <a:rPr lang="en-US" altLang="zh-CN" sz="2800" i="1" smtClean="0"/>
              <a:t>r</a:t>
            </a:r>
            <a:r>
              <a:rPr lang="en-US" altLang="zh-CN" sz="2800" smtClean="0"/>
              <a:t>)</a:t>
            </a:r>
            <a:r>
              <a:rPr lang="en-US" altLang="zh-CN" sz="2800" smtClean="0">
                <a:sym typeface="Symbol" pitchFamily="18" charset="2"/>
              </a:rPr>
              <a:t></a:t>
            </a:r>
            <a:r>
              <a:rPr lang="en-US" altLang="zh-CN" sz="2800" smtClean="0"/>
              <a:t>(</a:t>
            </a:r>
            <a:r>
              <a:rPr lang="en-US" altLang="zh-CN" sz="2800" smtClean="0">
                <a:sym typeface="Symbol" pitchFamily="18" charset="2"/>
              </a:rPr>
              <a:t></a:t>
            </a:r>
            <a:r>
              <a:rPr lang="en-US" altLang="zh-CN" sz="2800" i="1" smtClean="0"/>
              <a:t>q</a:t>
            </a:r>
            <a:r>
              <a:rPr lang="en-US" altLang="zh-CN" sz="2800" smtClean="0">
                <a:sym typeface="Symbol" pitchFamily="18" charset="2"/>
              </a:rPr>
              <a:t></a:t>
            </a:r>
            <a:r>
              <a:rPr lang="en-US" altLang="zh-CN" sz="2800" i="1" smtClean="0"/>
              <a:t>r</a:t>
            </a:r>
            <a:r>
              <a:rPr lang="en-US" altLang="zh-CN" sz="2800" smtClean="0"/>
              <a:t>)</a:t>
            </a:r>
            <a:r>
              <a:rPr lang="en-US" altLang="zh-CN" sz="2800" smtClean="0">
                <a:sym typeface="Symbol" pitchFamily="18" charset="2"/>
              </a:rPr>
              <a:t></a:t>
            </a:r>
            <a:r>
              <a:rPr lang="en-US" altLang="zh-CN" sz="2800" smtClean="0"/>
              <a:t>((</a:t>
            </a:r>
            <a:r>
              <a:rPr lang="en-US" altLang="zh-CN" sz="2800" i="1" smtClean="0"/>
              <a:t>p</a:t>
            </a:r>
            <a:r>
              <a:rPr lang="en-US" altLang="zh-CN" sz="2800" smtClean="0">
                <a:sym typeface="Symbol" pitchFamily="18" charset="2"/>
              </a:rPr>
              <a:t></a:t>
            </a:r>
            <a:r>
              <a:rPr lang="en-US" altLang="zh-CN" sz="2800" i="1" smtClean="0"/>
              <a:t>q</a:t>
            </a:r>
            <a:r>
              <a:rPr lang="en-US" altLang="zh-CN" sz="2800" smtClean="0"/>
              <a:t>)</a:t>
            </a:r>
            <a:r>
              <a:rPr lang="en-US" altLang="zh-CN" sz="2800" smtClean="0">
                <a:sym typeface="Symbol" pitchFamily="18" charset="2"/>
              </a:rPr>
              <a:t></a:t>
            </a:r>
            <a:r>
              <a:rPr lang="en-US" altLang="zh-CN" sz="2800" smtClean="0"/>
              <a:t>(</a:t>
            </a:r>
            <a:r>
              <a:rPr lang="en-US" altLang="zh-CN" sz="2800" smtClean="0">
                <a:sym typeface="Symbol" pitchFamily="18" charset="2"/>
              </a:rPr>
              <a:t></a:t>
            </a:r>
            <a:r>
              <a:rPr lang="en-US" altLang="zh-CN" sz="2800" i="1" smtClean="0"/>
              <a:t>p</a:t>
            </a:r>
            <a:r>
              <a:rPr lang="en-US" altLang="zh-CN" sz="2800" smtClean="0">
                <a:sym typeface="Symbol" pitchFamily="18" charset="2"/>
              </a:rPr>
              <a:t></a:t>
            </a:r>
            <a:r>
              <a:rPr lang="en-US" altLang="zh-CN" sz="2800" i="1" smtClean="0"/>
              <a:t>q</a:t>
            </a:r>
            <a:r>
              <a:rPr lang="en-US" altLang="zh-CN" sz="2800" smtClean="0"/>
              <a:t>))</a:t>
            </a:r>
          </a:p>
          <a:p>
            <a:pPr marL="457200" indent="-457200" eaLnBrk="1" hangingPunct="1">
              <a:buFont typeface="Wingdings" pitchFamily="2" charset="2"/>
              <a:buNone/>
            </a:pPr>
            <a:r>
              <a:rPr lang="en-US" altLang="zh-CN" sz="2800" smtClean="0">
                <a:cs typeface="Times New Roman" pitchFamily="18" charset="0"/>
                <a:sym typeface="Symbol" pitchFamily="18" charset="2"/>
              </a:rPr>
              <a:t>        (</a:t>
            </a:r>
            <a:r>
              <a:rPr lang="en-US" altLang="zh-CN" sz="2800" smtClean="0"/>
              <a:t>(</a:t>
            </a:r>
            <a:r>
              <a:rPr lang="en-US" altLang="zh-CN" sz="2800" smtClean="0">
                <a:sym typeface="Symbol" pitchFamily="18" charset="2"/>
              </a:rPr>
              <a:t></a:t>
            </a:r>
            <a:r>
              <a:rPr lang="en-US" altLang="zh-CN" sz="2800" i="1" smtClean="0"/>
              <a:t>p</a:t>
            </a:r>
            <a:r>
              <a:rPr lang="en-US" altLang="zh-CN" sz="2800" smtClean="0">
                <a:sym typeface="Symbol" pitchFamily="18" charset="2"/>
              </a:rPr>
              <a:t></a:t>
            </a:r>
            <a:r>
              <a:rPr lang="en-US" altLang="zh-CN" sz="2800" i="1" smtClean="0"/>
              <a:t>q</a:t>
            </a:r>
            <a:r>
              <a:rPr lang="en-US" altLang="zh-CN" sz="2800" smtClean="0"/>
              <a:t>)</a:t>
            </a:r>
            <a:r>
              <a:rPr lang="en-US" altLang="zh-CN" sz="2800" smtClean="0">
                <a:sym typeface="Symbol" pitchFamily="18" charset="2"/>
              </a:rPr>
              <a:t></a:t>
            </a:r>
            <a:r>
              <a:rPr lang="en-US" altLang="zh-CN" sz="2800" smtClean="0"/>
              <a:t>(</a:t>
            </a:r>
            <a:r>
              <a:rPr lang="en-US" altLang="zh-CN" sz="2800" smtClean="0">
                <a:sym typeface="Symbol" pitchFamily="18" charset="2"/>
              </a:rPr>
              <a:t></a:t>
            </a:r>
            <a:r>
              <a:rPr lang="en-US" altLang="zh-CN" sz="2800" i="1" smtClean="0"/>
              <a:t>p</a:t>
            </a:r>
            <a:r>
              <a:rPr lang="en-US" altLang="zh-CN" sz="2800" smtClean="0">
                <a:sym typeface="Symbol" pitchFamily="18" charset="2"/>
              </a:rPr>
              <a:t></a:t>
            </a:r>
            <a:r>
              <a:rPr lang="en-US" altLang="zh-CN" sz="2800" i="1" smtClean="0"/>
              <a:t>r</a:t>
            </a:r>
            <a:r>
              <a:rPr lang="en-US" altLang="zh-CN" sz="2800" smtClean="0"/>
              <a:t>)</a:t>
            </a:r>
            <a:r>
              <a:rPr lang="en-US" altLang="zh-CN" sz="2800" smtClean="0">
                <a:sym typeface="Symbol" pitchFamily="18" charset="2"/>
              </a:rPr>
              <a:t></a:t>
            </a:r>
            <a:r>
              <a:rPr lang="en-US" altLang="zh-CN" sz="2800" smtClean="0"/>
              <a:t>(</a:t>
            </a:r>
            <a:r>
              <a:rPr lang="en-US" altLang="zh-CN" sz="2800" i="1" smtClean="0"/>
              <a:t>r</a:t>
            </a:r>
            <a:r>
              <a:rPr lang="en-US" altLang="zh-CN" sz="2800" smtClean="0">
                <a:sym typeface="Symbol" pitchFamily="18" charset="2"/>
              </a:rPr>
              <a:t></a:t>
            </a:r>
            <a:r>
              <a:rPr lang="en-US" altLang="zh-CN" sz="2800" i="1" smtClean="0"/>
              <a:t>q</a:t>
            </a:r>
            <a:r>
              <a:rPr lang="en-US" altLang="zh-CN" sz="2800" smtClean="0"/>
              <a:t>)</a:t>
            </a:r>
            <a:r>
              <a:rPr lang="en-US" altLang="zh-CN" sz="2800" smtClean="0">
                <a:sym typeface="Symbol" pitchFamily="18" charset="2"/>
              </a:rPr>
              <a:t></a:t>
            </a:r>
            <a:r>
              <a:rPr lang="en-US" altLang="zh-CN" sz="2800" smtClean="0"/>
              <a:t>(</a:t>
            </a:r>
            <a:r>
              <a:rPr lang="en-US" altLang="zh-CN" sz="2800" i="1" smtClean="0"/>
              <a:t>r</a:t>
            </a:r>
            <a:r>
              <a:rPr lang="en-US" altLang="zh-CN" sz="2800" smtClean="0">
                <a:sym typeface="Symbol" pitchFamily="18" charset="2"/>
              </a:rPr>
              <a:t></a:t>
            </a:r>
            <a:r>
              <a:rPr lang="en-US" altLang="zh-CN" sz="2800" i="1" smtClean="0"/>
              <a:t>r</a:t>
            </a:r>
            <a:r>
              <a:rPr lang="en-US" altLang="zh-CN" sz="2800" smtClean="0"/>
              <a:t>))</a:t>
            </a:r>
          </a:p>
          <a:p>
            <a:pPr marL="457200" indent="-457200" eaLnBrk="1" hangingPunct="1">
              <a:buFont typeface="Wingdings" pitchFamily="2" charset="2"/>
              <a:buNone/>
            </a:pPr>
            <a:r>
              <a:rPr lang="en-US" altLang="zh-CN" sz="2800" smtClean="0">
                <a:sym typeface="Symbol" pitchFamily="18" charset="2"/>
              </a:rPr>
              <a:t>            </a:t>
            </a:r>
            <a:r>
              <a:rPr lang="en-US" altLang="zh-CN" sz="2800" smtClean="0"/>
              <a:t>((</a:t>
            </a:r>
            <a:r>
              <a:rPr lang="en-US" altLang="zh-CN" sz="2800" i="1" smtClean="0"/>
              <a:t>p</a:t>
            </a:r>
            <a:r>
              <a:rPr lang="en-US" altLang="zh-CN" sz="2800" smtClean="0">
                <a:sym typeface="Symbol" pitchFamily="18" charset="2"/>
              </a:rPr>
              <a:t></a:t>
            </a:r>
            <a:r>
              <a:rPr lang="en-US" altLang="zh-CN" sz="2800" i="1" smtClean="0"/>
              <a:t>q</a:t>
            </a:r>
            <a:r>
              <a:rPr lang="en-US" altLang="zh-CN" sz="2800" smtClean="0"/>
              <a:t>)</a:t>
            </a:r>
            <a:r>
              <a:rPr lang="en-US" altLang="zh-CN" sz="2800" smtClean="0">
                <a:sym typeface="Symbol" pitchFamily="18" charset="2"/>
              </a:rPr>
              <a:t></a:t>
            </a:r>
            <a:r>
              <a:rPr lang="en-US" altLang="zh-CN" sz="2800" smtClean="0"/>
              <a:t>(</a:t>
            </a:r>
            <a:r>
              <a:rPr lang="en-US" altLang="zh-CN" sz="2800" smtClean="0">
                <a:sym typeface="Symbol" pitchFamily="18" charset="2"/>
              </a:rPr>
              <a:t></a:t>
            </a:r>
            <a:r>
              <a:rPr lang="en-US" altLang="zh-CN" sz="2800" i="1" smtClean="0"/>
              <a:t>p</a:t>
            </a:r>
            <a:r>
              <a:rPr lang="en-US" altLang="zh-CN" sz="2800" smtClean="0">
                <a:sym typeface="Symbol" pitchFamily="18" charset="2"/>
              </a:rPr>
              <a:t></a:t>
            </a:r>
            <a:r>
              <a:rPr lang="en-US" altLang="zh-CN" sz="2800" i="1" smtClean="0"/>
              <a:t>q</a:t>
            </a:r>
            <a:r>
              <a:rPr lang="en-US" altLang="zh-CN" sz="2800" smtClean="0"/>
              <a:t>))</a:t>
            </a:r>
          </a:p>
          <a:p>
            <a:pPr marL="457200" indent="-457200" eaLnBrk="1" hangingPunct="1">
              <a:buFont typeface="Wingdings" pitchFamily="2" charset="2"/>
              <a:buNone/>
            </a:pPr>
            <a:r>
              <a:rPr lang="en-US" altLang="zh-CN" sz="2800" smtClean="0">
                <a:cs typeface="Times New Roman" pitchFamily="18" charset="0"/>
                <a:sym typeface="Symbol" pitchFamily="18" charset="2"/>
              </a:rPr>
              <a:t>        (</a:t>
            </a:r>
            <a:r>
              <a:rPr lang="en-US" altLang="zh-CN" sz="2800" smtClean="0"/>
              <a:t>(</a:t>
            </a:r>
            <a:r>
              <a:rPr lang="en-US" altLang="zh-CN" sz="2800" smtClean="0">
                <a:sym typeface="Symbol" pitchFamily="18" charset="2"/>
              </a:rPr>
              <a:t></a:t>
            </a:r>
            <a:r>
              <a:rPr lang="en-US" altLang="zh-CN" sz="2800" i="1" smtClean="0"/>
              <a:t>p</a:t>
            </a:r>
            <a:r>
              <a:rPr lang="en-US" altLang="zh-CN" sz="2800" smtClean="0">
                <a:sym typeface="Symbol" pitchFamily="18" charset="2"/>
              </a:rPr>
              <a:t></a:t>
            </a:r>
            <a:r>
              <a:rPr lang="en-US" altLang="zh-CN" sz="2800" i="1" smtClean="0"/>
              <a:t>q</a:t>
            </a:r>
            <a:r>
              <a:rPr lang="en-US" altLang="zh-CN" sz="2800" smtClean="0"/>
              <a:t>)</a:t>
            </a:r>
            <a:r>
              <a:rPr lang="en-US" altLang="zh-CN" sz="2800" smtClean="0">
                <a:sym typeface="Symbol" pitchFamily="18" charset="2"/>
              </a:rPr>
              <a:t></a:t>
            </a:r>
            <a:r>
              <a:rPr lang="en-US" altLang="zh-CN" sz="2800" smtClean="0"/>
              <a:t>(</a:t>
            </a:r>
            <a:r>
              <a:rPr lang="en-US" altLang="zh-CN" sz="2800" i="1" smtClean="0"/>
              <a:t>p</a:t>
            </a:r>
            <a:r>
              <a:rPr lang="en-US" altLang="zh-CN" sz="2800" smtClean="0">
                <a:sym typeface="Symbol" pitchFamily="18" charset="2"/>
              </a:rPr>
              <a:t></a:t>
            </a:r>
            <a:r>
              <a:rPr lang="en-US" altLang="zh-CN" sz="2800" i="1" smtClean="0"/>
              <a:t>q</a:t>
            </a:r>
            <a:r>
              <a:rPr lang="en-US" altLang="zh-CN" sz="2800" smtClean="0"/>
              <a:t>))</a:t>
            </a:r>
            <a:r>
              <a:rPr lang="en-US" altLang="zh-CN" sz="2800" smtClean="0">
                <a:sym typeface="Symbol" pitchFamily="18" charset="2"/>
              </a:rPr>
              <a:t>(</a:t>
            </a:r>
            <a:r>
              <a:rPr lang="en-US" altLang="zh-CN" sz="2800" smtClean="0"/>
              <a:t>(</a:t>
            </a:r>
            <a:r>
              <a:rPr lang="en-US" altLang="zh-CN" sz="2800" smtClean="0">
                <a:sym typeface="Symbol" pitchFamily="18" charset="2"/>
              </a:rPr>
              <a:t></a:t>
            </a:r>
            <a:r>
              <a:rPr lang="en-US" altLang="zh-CN" sz="2800" i="1" smtClean="0"/>
              <a:t>p</a:t>
            </a:r>
            <a:r>
              <a:rPr lang="en-US" altLang="zh-CN" sz="2800" smtClean="0">
                <a:sym typeface="Symbol" pitchFamily="18" charset="2"/>
              </a:rPr>
              <a:t></a:t>
            </a:r>
            <a:r>
              <a:rPr lang="en-US" altLang="zh-CN" sz="2800" i="1" smtClean="0"/>
              <a:t>r</a:t>
            </a:r>
            <a:r>
              <a:rPr lang="en-US" altLang="zh-CN" sz="2800" smtClean="0"/>
              <a:t>)</a:t>
            </a:r>
            <a:r>
              <a:rPr lang="en-US" altLang="zh-CN" sz="2800" smtClean="0">
                <a:sym typeface="Symbol" pitchFamily="18" charset="2"/>
              </a:rPr>
              <a:t></a:t>
            </a:r>
            <a:r>
              <a:rPr lang="en-US" altLang="zh-CN" sz="2800" smtClean="0"/>
              <a:t>(</a:t>
            </a:r>
            <a:r>
              <a:rPr lang="en-US" altLang="zh-CN" sz="2800" i="1" smtClean="0"/>
              <a:t>p</a:t>
            </a:r>
            <a:r>
              <a:rPr lang="en-US" altLang="zh-CN" sz="2800" smtClean="0">
                <a:sym typeface="Symbol" pitchFamily="18" charset="2"/>
              </a:rPr>
              <a:t></a:t>
            </a:r>
            <a:r>
              <a:rPr lang="en-US" altLang="zh-CN" sz="2800" i="1" smtClean="0"/>
              <a:t>q</a:t>
            </a:r>
            <a:r>
              <a:rPr lang="en-US" altLang="zh-CN" sz="2800" smtClean="0"/>
              <a:t>))</a:t>
            </a:r>
          </a:p>
          <a:p>
            <a:pPr marL="457200" indent="-457200" eaLnBrk="1" hangingPunct="1">
              <a:buFont typeface="Wingdings" pitchFamily="2" charset="2"/>
              <a:buNone/>
            </a:pPr>
            <a:r>
              <a:rPr lang="en-US" altLang="zh-CN" sz="2800" smtClean="0"/>
              <a:t>           </a:t>
            </a:r>
            <a:r>
              <a:rPr lang="en-US" altLang="zh-CN" sz="2800" smtClean="0">
                <a:sym typeface="Symbol" pitchFamily="18" charset="2"/>
              </a:rPr>
              <a:t>(</a:t>
            </a:r>
            <a:r>
              <a:rPr lang="en-US" altLang="zh-CN" sz="2800" smtClean="0"/>
              <a:t>(</a:t>
            </a:r>
            <a:r>
              <a:rPr lang="en-US" altLang="zh-CN" sz="2800" i="1" smtClean="0"/>
              <a:t>r</a:t>
            </a:r>
            <a:r>
              <a:rPr lang="en-US" altLang="zh-CN" sz="2800" smtClean="0">
                <a:sym typeface="Symbol" pitchFamily="18" charset="2"/>
              </a:rPr>
              <a:t></a:t>
            </a:r>
            <a:r>
              <a:rPr lang="en-US" altLang="zh-CN" sz="2800" i="1" smtClean="0"/>
              <a:t>q</a:t>
            </a:r>
            <a:r>
              <a:rPr lang="en-US" altLang="zh-CN" sz="2800" smtClean="0"/>
              <a:t>)</a:t>
            </a:r>
            <a:r>
              <a:rPr lang="en-US" altLang="zh-CN" sz="2800" smtClean="0">
                <a:sym typeface="Symbol" pitchFamily="18" charset="2"/>
              </a:rPr>
              <a:t></a:t>
            </a:r>
            <a:r>
              <a:rPr lang="en-US" altLang="zh-CN" sz="2800" smtClean="0"/>
              <a:t>(</a:t>
            </a:r>
            <a:r>
              <a:rPr lang="en-US" altLang="zh-CN" sz="2800" i="1" smtClean="0"/>
              <a:t>p</a:t>
            </a:r>
            <a:r>
              <a:rPr lang="en-US" altLang="zh-CN" sz="2800" smtClean="0">
                <a:sym typeface="Symbol" pitchFamily="18" charset="2"/>
              </a:rPr>
              <a:t></a:t>
            </a:r>
            <a:r>
              <a:rPr lang="en-US" altLang="zh-CN" sz="2800" i="1" smtClean="0"/>
              <a:t>q</a:t>
            </a:r>
            <a:r>
              <a:rPr lang="en-US" altLang="zh-CN" sz="2800" smtClean="0"/>
              <a:t>))</a:t>
            </a:r>
            <a:r>
              <a:rPr lang="en-US" altLang="zh-CN" sz="2800" smtClean="0">
                <a:sym typeface="Symbol" pitchFamily="18" charset="2"/>
              </a:rPr>
              <a:t></a:t>
            </a:r>
            <a:r>
              <a:rPr lang="en-US" altLang="zh-CN" sz="2800" smtClean="0">
                <a:cs typeface="Times New Roman" pitchFamily="18" charset="0"/>
                <a:sym typeface="Symbol" pitchFamily="18" charset="2"/>
              </a:rPr>
              <a:t>(</a:t>
            </a:r>
            <a:r>
              <a:rPr lang="en-US" altLang="zh-CN" sz="2800" smtClean="0"/>
              <a:t>(</a:t>
            </a:r>
            <a:r>
              <a:rPr lang="en-US" altLang="zh-CN" sz="2800" smtClean="0">
                <a:sym typeface="Symbol" pitchFamily="18" charset="2"/>
              </a:rPr>
              <a:t></a:t>
            </a:r>
            <a:r>
              <a:rPr lang="en-US" altLang="zh-CN" sz="2800" i="1" smtClean="0"/>
              <a:t>p</a:t>
            </a:r>
            <a:r>
              <a:rPr lang="en-US" altLang="zh-CN" sz="2800" smtClean="0">
                <a:sym typeface="Symbol" pitchFamily="18" charset="2"/>
              </a:rPr>
              <a:t></a:t>
            </a:r>
            <a:r>
              <a:rPr lang="en-US" altLang="zh-CN" sz="2800" i="1" smtClean="0"/>
              <a:t>q</a:t>
            </a:r>
            <a:r>
              <a:rPr lang="en-US" altLang="zh-CN" sz="2800" smtClean="0"/>
              <a:t>)</a:t>
            </a:r>
            <a:r>
              <a:rPr lang="en-US" altLang="zh-CN" sz="2800" smtClean="0">
                <a:sym typeface="Symbol" pitchFamily="18" charset="2"/>
              </a:rPr>
              <a:t></a:t>
            </a:r>
            <a:r>
              <a:rPr lang="en-US" altLang="zh-CN" sz="2800" smtClean="0"/>
              <a:t>(</a:t>
            </a:r>
            <a:r>
              <a:rPr lang="en-US" altLang="zh-CN" sz="2800" smtClean="0">
                <a:sym typeface="Symbol" pitchFamily="18" charset="2"/>
              </a:rPr>
              <a:t></a:t>
            </a:r>
            <a:r>
              <a:rPr lang="en-US" altLang="zh-CN" sz="2800" i="1" smtClean="0"/>
              <a:t>p</a:t>
            </a:r>
            <a:r>
              <a:rPr lang="en-US" altLang="zh-CN" sz="2800" smtClean="0">
                <a:sym typeface="Symbol" pitchFamily="18" charset="2"/>
              </a:rPr>
              <a:t></a:t>
            </a:r>
            <a:r>
              <a:rPr lang="en-US" altLang="zh-CN" sz="2800" i="1" smtClean="0"/>
              <a:t>q</a:t>
            </a:r>
            <a:r>
              <a:rPr lang="en-US" altLang="zh-CN" sz="2800" smtClean="0"/>
              <a:t>))</a:t>
            </a:r>
          </a:p>
          <a:p>
            <a:pPr marL="457200" indent="-457200" eaLnBrk="1" hangingPunct="1">
              <a:buFont typeface="Wingdings" pitchFamily="2" charset="2"/>
              <a:buNone/>
            </a:pPr>
            <a:r>
              <a:rPr lang="en-US" altLang="zh-CN" sz="2800" smtClean="0">
                <a:sym typeface="Symbol" pitchFamily="18" charset="2"/>
              </a:rPr>
              <a:t>           (</a:t>
            </a:r>
            <a:r>
              <a:rPr lang="en-US" altLang="zh-CN" sz="2800" smtClean="0"/>
              <a:t>(</a:t>
            </a:r>
            <a:r>
              <a:rPr lang="en-US" altLang="zh-CN" sz="2800" smtClean="0">
                <a:sym typeface="Symbol" pitchFamily="18" charset="2"/>
              </a:rPr>
              <a:t></a:t>
            </a:r>
            <a:r>
              <a:rPr lang="en-US" altLang="zh-CN" sz="2800" i="1" smtClean="0"/>
              <a:t>p</a:t>
            </a:r>
            <a:r>
              <a:rPr lang="en-US" altLang="zh-CN" sz="2800" smtClean="0">
                <a:sym typeface="Symbol" pitchFamily="18" charset="2"/>
              </a:rPr>
              <a:t></a:t>
            </a:r>
            <a:r>
              <a:rPr lang="en-US" altLang="zh-CN" sz="2800" i="1" smtClean="0"/>
              <a:t>r</a:t>
            </a:r>
            <a:r>
              <a:rPr lang="en-US" altLang="zh-CN" sz="2800" smtClean="0"/>
              <a:t>)</a:t>
            </a:r>
            <a:r>
              <a:rPr lang="en-US" altLang="zh-CN" sz="2800" smtClean="0">
                <a:sym typeface="Symbol" pitchFamily="18" charset="2"/>
              </a:rPr>
              <a:t></a:t>
            </a:r>
            <a:r>
              <a:rPr lang="en-US" altLang="zh-CN" sz="2800" smtClean="0"/>
              <a:t>(</a:t>
            </a:r>
            <a:r>
              <a:rPr lang="en-US" altLang="zh-CN" sz="2800" smtClean="0">
                <a:sym typeface="Symbol" pitchFamily="18" charset="2"/>
              </a:rPr>
              <a:t></a:t>
            </a:r>
            <a:r>
              <a:rPr lang="en-US" altLang="zh-CN" sz="2800" i="1" smtClean="0"/>
              <a:t>p</a:t>
            </a:r>
            <a:r>
              <a:rPr lang="en-US" altLang="zh-CN" sz="2800" smtClean="0">
                <a:sym typeface="Symbol" pitchFamily="18" charset="2"/>
              </a:rPr>
              <a:t></a:t>
            </a:r>
            <a:r>
              <a:rPr lang="en-US" altLang="zh-CN" sz="2800" i="1" smtClean="0"/>
              <a:t>q</a:t>
            </a:r>
            <a:r>
              <a:rPr lang="en-US" altLang="zh-CN" sz="2800" smtClean="0"/>
              <a:t>))</a:t>
            </a:r>
            <a:r>
              <a:rPr lang="en-US" altLang="zh-CN" sz="2800" smtClean="0">
                <a:sym typeface="Symbol" pitchFamily="18" charset="2"/>
              </a:rPr>
              <a:t>(</a:t>
            </a:r>
            <a:r>
              <a:rPr lang="en-US" altLang="zh-CN" sz="2800" smtClean="0"/>
              <a:t>(</a:t>
            </a:r>
            <a:r>
              <a:rPr lang="en-US" altLang="zh-CN" sz="2800" i="1" smtClean="0"/>
              <a:t>r</a:t>
            </a:r>
            <a:r>
              <a:rPr lang="en-US" altLang="zh-CN" sz="2800" smtClean="0">
                <a:sym typeface="Symbol" pitchFamily="18" charset="2"/>
              </a:rPr>
              <a:t></a:t>
            </a:r>
            <a:r>
              <a:rPr lang="en-US" altLang="zh-CN" sz="2800" i="1" smtClean="0"/>
              <a:t>q</a:t>
            </a:r>
            <a:r>
              <a:rPr lang="en-US" altLang="zh-CN" sz="2800" smtClean="0"/>
              <a:t>)</a:t>
            </a:r>
            <a:r>
              <a:rPr lang="en-US" altLang="zh-CN" sz="2800" smtClean="0">
                <a:sym typeface="Symbol" pitchFamily="18" charset="2"/>
              </a:rPr>
              <a:t></a:t>
            </a:r>
            <a:r>
              <a:rPr lang="en-US" altLang="zh-CN" sz="2800" smtClean="0"/>
              <a:t>(</a:t>
            </a:r>
            <a:r>
              <a:rPr lang="en-US" altLang="zh-CN" sz="2800" smtClean="0">
                <a:sym typeface="Symbol" pitchFamily="18" charset="2"/>
              </a:rPr>
              <a:t></a:t>
            </a:r>
            <a:r>
              <a:rPr lang="en-US" altLang="zh-CN" sz="2800" i="1" smtClean="0"/>
              <a:t>p</a:t>
            </a:r>
            <a:r>
              <a:rPr lang="en-US" altLang="zh-CN" sz="2800" smtClean="0">
                <a:sym typeface="Symbol" pitchFamily="18" charset="2"/>
              </a:rPr>
              <a:t></a:t>
            </a:r>
            <a:r>
              <a:rPr lang="en-US" altLang="zh-CN" sz="2800" i="1" smtClean="0"/>
              <a:t>q</a:t>
            </a:r>
            <a:r>
              <a:rPr lang="en-US" altLang="zh-CN" sz="2800" smtClean="0"/>
              <a:t>))</a:t>
            </a:r>
          </a:p>
          <a:p>
            <a:pPr marL="457200" indent="-457200" eaLnBrk="1" hangingPunct="1">
              <a:buFont typeface="Wingdings" pitchFamily="2" charset="2"/>
              <a:buNone/>
            </a:pPr>
            <a:r>
              <a:rPr lang="en-US" altLang="zh-CN" sz="2800" smtClean="0">
                <a:cs typeface="Times New Roman" pitchFamily="18" charset="0"/>
                <a:sym typeface="Symbol" pitchFamily="18" charset="2"/>
              </a:rPr>
              <a:t>        </a:t>
            </a:r>
            <a:r>
              <a:rPr lang="en-US" altLang="zh-CN" sz="2800" smtClean="0"/>
              <a:t>(</a:t>
            </a:r>
            <a:r>
              <a:rPr lang="en-US" altLang="zh-CN" sz="2800" i="1" smtClean="0"/>
              <a:t>p</a:t>
            </a:r>
            <a:r>
              <a:rPr lang="en-US" altLang="zh-CN" sz="2800" smtClean="0">
                <a:sym typeface="Symbol" pitchFamily="18" charset="2"/>
              </a:rPr>
              <a:t></a:t>
            </a:r>
            <a:r>
              <a:rPr lang="en-US" altLang="zh-CN" sz="2800" i="1" smtClean="0"/>
              <a:t>q</a:t>
            </a:r>
            <a:r>
              <a:rPr lang="en-US" altLang="zh-CN" sz="2800" smtClean="0">
                <a:sym typeface="Symbol" pitchFamily="18" charset="2"/>
              </a:rPr>
              <a:t></a:t>
            </a:r>
            <a:r>
              <a:rPr lang="en-US" altLang="zh-CN" sz="2800" i="1" smtClean="0">
                <a:sym typeface="Symbol" pitchFamily="18" charset="2"/>
              </a:rPr>
              <a:t>r</a:t>
            </a:r>
            <a:r>
              <a:rPr lang="en-US" altLang="zh-CN" sz="2800" smtClean="0"/>
              <a:t>)</a:t>
            </a:r>
            <a:r>
              <a:rPr lang="en-US" altLang="zh-CN" sz="2800" smtClean="0">
                <a:sym typeface="Symbol" pitchFamily="18" charset="2"/>
              </a:rPr>
              <a:t>(</a:t>
            </a:r>
            <a:r>
              <a:rPr lang="en-US" altLang="zh-CN" sz="2800" i="1" smtClean="0"/>
              <a:t>p</a:t>
            </a:r>
            <a:r>
              <a:rPr lang="en-US" altLang="zh-CN" sz="2800" smtClean="0">
                <a:sym typeface="Symbol" pitchFamily="18" charset="2"/>
              </a:rPr>
              <a:t></a:t>
            </a:r>
            <a:r>
              <a:rPr lang="en-US" altLang="zh-CN" sz="2800" i="1" smtClean="0"/>
              <a:t>q</a:t>
            </a:r>
            <a:r>
              <a:rPr lang="en-US" altLang="zh-CN" sz="2800" smtClean="0">
                <a:sym typeface="Symbol" pitchFamily="18" charset="2"/>
              </a:rPr>
              <a:t></a:t>
            </a:r>
            <a:r>
              <a:rPr lang="en-US" altLang="zh-CN" sz="2800" i="1" smtClean="0"/>
              <a:t>r</a:t>
            </a:r>
            <a:r>
              <a:rPr lang="en-US" altLang="zh-CN" sz="2800" smtClean="0"/>
              <a:t>)</a:t>
            </a:r>
          </a:p>
          <a:p>
            <a:pPr marL="457200" indent="-457200" eaLnBrk="1" hangingPunct="1">
              <a:buFont typeface="Wingdings" pitchFamily="2" charset="2"/>
              <a:buNone/>
            </a:pPr>
            <a:r>
              <a:rPr lang="en-US" altLang="zh-CN" sz="2800" smtClean="0"/>
              <a:t>   </a:t>
            </a:r>
            <a:r>
              <a:rPr lang="zh-CN" altLang="en-US" sz="2800" smtClean="0"/>
              <a:t>成真赋值</a:t>
            </a:r>
            <a:r>
              <a:rPr lang="en-US" altLang="zh-CN" sz="2800" smtClean="0"/>
              <a:t>:101,010</a:t>
            </a:r>
          </a:p>
          <a:p>
            <a:pPr marL="457200" indent="-457200" eaLnBrk="1" hangingPunct="1">
              <a:buFont typeface="Wingdings" pitchFamily="2" charset="2"/>
              <a:buNone/>
            </a:pPr>
            <a:r>
              <a:rPr lang="en-US" altLang="zh-CN" sz="2800" smtClean="0"/>
              <a:t>   </a:t>
            </a:r>
            <a:r>
              <a:rPr lang="zh-CN" altLang="en-US" sz="2800" smtClean="0"/>
              <a:t>结论</a:t>
            </a:r>
            <a:r>
              <a:rPr lang="en-US" altLang="zh-CN" sz="2800" smtClean="0"/>
              <a:t>: </a:t>
            </a:r>
            <a:r>
              <a:rPr lang="zh-CN" altLang="en-US" sz="2800" smtClean="0"/>
              <a:t>方案</a:t>
            </a:r>
            <a:r>
              <a:rPr lang="en-US" altLang="zh-CN" sz="2800" smtClean="0"/>
              <a:t>1  </a:t>
            </a:r>
            <a:r>
              <a:rPr lang="zh-CN" altLang="en-US" sz="2800" smtClean="0"/>
              <a:t>派</a:t>
            </a:r>
            <a:r>
              <a:rPr lang="en-US" altLang="zh-CN" sz="2800" smtClean="0"/>
              <a:t>A</a:t>
            </a:r>
            <a:r>
              <a:rPr lang="zh-CN" altLang="en-US" sz="2800" smtClean="0"/>
              <a:t>与</a:t>
            </a:r>
            <a:r>
              <a:rPr lang="en-US" altLang="zh-CN" sz="2800" smtClean="0"/>
              <a:t>C</a:t>
            </a:r>
            <a:r>
              <a:rPr lang="zh-CN" altLang="en-US" sz="2800" smtClean="0"/>
              <a:t>去</a:t>
            </a:r>
            <a:r>
              <a:rPr lang="en-US" altLang="zh-CN" sz="2800" smtClean="0"/>
              <a:t>,  </a:t>
            </a:r>
            <a:r>
              <a:rPr lang="zh-CN" altLang="en-US" sz="2800" smtClean="0"/>
              <a:t>方案</a:t>
            </a:r>
            <a:r>
              <a:rPr lang="en-US" altLang="zh-CN" sz="2800" smtClean="0"/>
              <a:t>2  </a:t>
            </a:r>
            <a:r>
              <a:rPr lang="zh-CN" altLang="en-US" sz="2800" smtClean="0"/>
              <a:t>派</a:t>
            </a:r>
            <a:r>
              <a:rPr lang="en-US" altLang="zh-CN" sz="2800" smtClean="0"/>
              <a:t>B</a:t>
            </a:r>
            <a:r>
              <a:rPr lang="zh-CN" altLang="en-US" sz="2800" smtClean="0"/>
              <a:t>去</a:t>
            </a:r>
          </a:p>
        </p:txBody>
      </p:sp>
      <p:sp>
        <p:nvSpPr>
          <p:cNvPr id="103428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anchor="ctr"/>
          <a:lstStyle/>
          <a:p>
            <a:pPr eaLnBrk="1" hangingPunct="1"/>
            <a:r>
              <a:rPr lang="zh-CN" altLang="en-US" smtClean="0"/>
              <a:t>练习</a:t>
            </a:r>
            <a:r>
              <a:rPr lang="en-US" altLang="zh-CN" smtClean="0"/>
              <a:t>6</a:t>
            </a:r>
            <a:r>
              <a:rPr lang="zh-CN" altLang="en-US" smtClean="0"/>
              <a:t>（续）</a:t>
            </a:r>
          </a:p>
        </p:txBody>
      </p:sp>
    </p:spTree>
    <p:extLst>
      <p:ext uri="{BB962C8B-B14F-4D97-AF65-F5344CB8AC3E}">
        <p14:creationId xmlns:p14="http://schemas.microsoft.com/office/powerpoint/2010/main" val="207288711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练习</a:t>
            </a:r>
            <a:r>
              <a:rPr lang="en-US" altLang="zh-CN" smtClean="0"/>
              <a:t>6</a:t>
            </a:r>
            <a:r>
              <a:rPr lang="zh-CN" altLang="en-US" smtClean="0"/>
              <a:t>：应用题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sz="2800" smtClean="0"/>
              <a:t>某电路中有一个灯泡和三个开关</a:t>
            </a:r>
            <a:r>
              <a:rPr lang="en-US" altLang="zh-CN" sz="2800" smtClean="0"/>
              <a:t>A,B,C</a:t>
            </a:r>
            <a:r>
              <a:rPr lang="zh-CN" altLang="en-US" sz="2800" smtClean="0"/>
              <a:t>。已知在且仅在下述四种情况下灯亮：</a:t>
            </a:r>
            <a:br>
              <a:rPr lang="zh-CN" altLang="en-US" sz="2800" smtClean="0"/>
            </a:br>
            <a:r>
              <a:rPr lang="zh-CN" altLang="en-US" sz="2800" smtClean="0">
                <a:latin typeface="Arial" pitchFamily="34" charset="0"/>
              </a:rPr>
              <a:t>  </a:t>
            </a:r>
            <a:r>
              <a:rPr lang="zh-CN" altLang="en-US" sz="2800" smtClean="0"/>
              <a:t>（</a:t>
            </a:r>
            <a:r>
              <a:rPr lang="en-US" altLang="zh-CN" sz="2800" smtClean="0"/>
              <a:t>1</a:t>
            </a:r>
            <a:r>
              <a:rPr lang="zh-CN" altLang="en-US" sz="2800" smtClean="0"/>
              <a:t>）</a:t>
            </a:r>
            <a:r>
              <a:rPr lang="en-US" altLang="zh-CN" sz="2800" smtClean="0"/>
              <a:t>C</a:t>
            </a:r>
            <a:r>
              <a:rPr lang="zh-CN" altLang="en-US" sz="2800" smtClean="0"/>
              <a:t>的扳键向上，</a:t>
            </a:r>
            <a:r>
              <a:rPr lang="en-US" altLang="zh-CN" sz="2800" smtClean="0"/>
              <a:t>A,B</a:t>
            </a:r>
            <a:r>
              <a:rPr lang="zh-CN" altLang="en-US" sz="2800" smtClean="0"/>
              <a:t>的扳键向下。</a:t>
            </a:r>
            <a:br>
              <a:rPr lang="zh-CN" altLang="en-US" sz="2800" smtClean="0"/>
            </a:br>
            <a:r>
              <a:rPr lang="zh-CN" altLang="en-US" sz="2800" smtClean="0">
                <a:latin typeface="Arial" pitchFamily="34" charset="0"/>
              </a:rPr>
              <a:t>  </a:t>
            </a:r>
            <a:r>
              <a:rPr lang="zh-CN" altLang="en-US" sz="2800" smtClean="0"/>
              <a:t>（</a:t>
            </a:r>
            <a:r>
              <a:rPr lang="en-US" altLang="zh-CN" sz="2800" smtClean="0"/>
              <a:t>2</a:t>
            </a:r>
            <a:r>
              <a:rPr lang="zh-CN" altLang="en-US" sz="2800" smtClean="0"/>
              <a:t>）</a:t>
            </a:r>
            <a:r>
              <a:rPr lang="en-US" altLang="zh-CN" sz="2800" smtClean="0"/>
              <a:t>A</a:t>
            </a:r>
            <a:r>
              <a:rPr lang="zh-CN" altLang="en-US" sz="2800" smtClean="0"/>
              <a:t>的扳键向上，</a:t>
            </a:r>
            <a:r>
              <a:rPr lang="en-US" altLang="zh-CN" sz="2800" smtClean="0"/>
              <a:t>B,C</a:t>
            </a:r>
            <a:r>
              <a:rPr lang="zh-CN" altLang="en-US" sz="2800" smtClean="0"/>
              <a:t>的扳键向下。</a:t>
            </a:r>
            <a:br>
              <a:rPr lang="zh-CN" altLang="en-US" sz="2800" smtClean="0"/>
            </a:br>
            <a:r>
              <a:rPr lang="zh-CN" altLang="en-US" sz="2800" smtClean="0">
                <a:latin typeface="Arial" pitchFamily="34" charset="0"/>
              </a:rPr>
              <a:t>  </a:t>
            </a:r>
            <a:r>
              <a:rPr lang="zh-CN" altLang="en-US" sz="2800" smtClean="0"/>
              <a:t>（</a:t>
            </a:r>
            <a:r>
              <a:rPr lang="en-US" altLang="zh-CN" sz="2800" smtClean="0"/>
              <a:t>3</a:t>
            </a:r>
            <a:r>
              <a:rPr lang="zh-CN" altLang="en-US" sz="2800" smtClean="0"/>
              <a:t>）</a:t>
            </a:r>
            <a:r>
              <a:rPr lang="en-US" altLang="zh-CN" sz="2800" smtClean="0"/>
              <a:t>B,C</a:t>
            </a:r>
            <a:r>
              <a:rPr lang="zh-CN" altLang="en-US" sz="2800" smtClean="0"/>
              <a:t>的扳键向上，</a:t>
            </a:r>
            <a:r>
              <a:rPr lang="en-US" altLang="zh-CN" sz="2800" smtClean="0"/>
              <a:t>A</a:t>
            </a:r>
            <a:r>
              <a:rPr lang="zh-CN" altLang="en-US" sz="2800" smtClean="0"/>
              <a:t>的扳键向下。</a:t>
            </a:r>
            <a:br>
              <a:rPr lang="zh-CN" altLang="en-US" sz="2800" smtClean="0"/>
            </a:br>
            <a:r>
              <a:rPr lang="zh-CN" altLang="en-US" sz="2800" smtClean="0">
                <a:latin typeface="Arial" pitchFamily="34" charset="0"/>
              </a:rPr>
              <a:t>  </a:t>
            </a:r>
            <a:r>
              <a:rPr lang="zh-CN" altLang="en-US" sz="2800" smtClean="0"/>
              <a:t>（</a:t>
            </a:r>
            <a:r>
              <a:rPr lang="en-US" altLang="zh-CN" sz="2800" smtClean="0"/>
              <a:t>4</a:t>
            </a:r>
            <a:r>
              <a:rPr lang="zh-CN" altLang="en-US" sz="2800" smtClean="0"/>
              <a:t>）</a:t>
            </a:r>
            <a:r>
              <a:rPr lang="en-US" altLang="zh-CN" sz="2800" smtClean="0"/>
              <a:t>A,B</a:t>
            </a:r>
            <a:r>
              <a:rPr lang="zh-CN" altLang="en-US" sz="2800" smtClean="0"/>
              <a:t>的扳键向上，</a:t>
            </a:r>
            <a:r>
              <a:rPr lang="en-US" altLang="zh-CN" sz="2800" smtClean="0"/>
              <a:t>C</a:t>
            </a:r>
            <a:r>
              <a:rPr lang="zh-CN" altLang="en-US" sz="2800" smtClean="0"/>
              <a:t>的扳键向下。</a:t>
            </a:r>
            <a:br>
              <a:rPr lang="zh-CN" altLang="en-US" sz="2800" smtClean="0"/>
            </a:br>
            <a:r>
              <a:rPr lang="zh-CN" altLang="en-US" sz="2800" smtClean="0"/>
              <a:t>设</a:t>
            </a:r>
            <a:r>
              <a:rPr lang="en-US" altLang="zh-CN" sz="2800" smtClean="0"/>
              <a:t>F</a:t>
            </a:r>
            <a:r>
              <a:rPr lang="zh-CN" altLang="en-US" sz="2800" smtClean="0"/>
              <a:t>为</a:t>
            </a:r>
            <a:r>
              <a:rPr lang="en-US" altLang="zh-CN" sz="2800" smtClean="0"/>
              <a:t>1</a:t>
            </a:r>
            <a:r>
              <a:rPr lang="zh-CN" altLang="en-US" sz="2800" smtClean="0"/>
              <a:t>表示灯亮，命题变元</a:t>
            </a:r>
            <a:r>
              <a:rPr lang="en-US" altLang="zh-CN" sz="2800" smtClean="0"/>
              <a:t>p, q, r</a:t>
            </a:r>
            <a:r>
              <a:rPr lang="zh-CN" altLang="en-US" sz="2800" smtClean="0"/>
              <a:t>分别表示</a:t>
            </a:r>
            <a:r>
              <a:rPr lang="en-US" altLang="zh-CN" sz="2800" smtClean="0"/>
              <a:t>A, B, C</a:t>
            </a:r>
            <a:r>
              <a:rPr lang="zh-CN" altLang="en-US" sz="2800" smtClean="0"/>
              <a:t>的扳键向上。</a:t>
            </a:r>
            <a:br>
              <a:rPr lang="zh-CN" altLang="en-US" sz="2800" smtClean="0"/>
            </a:br>
            <a:r>
              <a:rPr lang="zh-CN" altLang="en-US" sz="2800" smtClean="0">
                <a:latin typeface="Arial" pitchFamily="34" charset="0"/>
              </a:rPr>
              <a:t>  </a:t>
            </a:r>
            <a:r>
              <a:rPr lang="zh-CN" altLang="en-US" sz="2800" smtClean="0"/>
              <a:t>（</a:t>
            </a:r>
            <a:r>
              <a:rPr lang="en-US" altLang="zh-CN" sz="2800" smtClean="0"/>
              <a:t>a</a:t>
            </a:r>
            <a:r>
              <a:rPr lang="zh-CN" altLang="en-US" sz="2800" smtClean="0"/>
              <a:t>）求</a:t>
            </a:r>
            <a:r>
              <a:rPr lang="en-US" altLang="zh-CN" sz="2800" smtClean="0"/>
              <a:t>F</a:t>
            </a:r>
            <a:r>
              <a:rPr lang="zh-CN" altLang="en-US" sz="2800" smtClean="0"/>
              <a:t>的主析取范式。</a:t>
            </a:r>
            <a:br>
              <a:rPr lang="zh-CN" altLang="en-US" sz="2800" smtClean="0"/>
            </a:br>
            <a:r>
              <a:rPr lang="zh-CN" altLang="en-US" sz="2800" smtClean="0">
                <a:latin typeface="Arial" pitchFamily="34" charset="0"/>
              </a:rPr>
              <a:t>  </a:t>
            </a:r>
            <a:r>
              <a:rPr lang="zh-CN" altLang="en-US" sz="2800" smtClean="0"/>
              <a:t>（</a:t>
            </a:r>
            <a:r>
              <a:rPr lang="en-US" altLang="zh-CN" sz="2800" smtClean="0"/>
              <a:t>b</a:t>
            </a:r>
            <a:r>
              <a:rPr lang="zh-CN" altLang="en-US" sz="2800" smtClean="0"/>
              <a:t>）在联结词完备集</a:t>
            </a:r>
            <a:r>
              <a:rPr lang="en-US" altLang="zh-CN" sz="2800" smtClean="0"/>
              <a:t>{┐,∧}</a:t>
            </a:r>
            <a:r>
              <a:rPr lang="zh-CN" altLang="en-US" sz="2800" smtClean="0"/>
              <a:t>上构造</a:t>
            </a:r>
            <a:r>
              <a:rPr lang="en-US" altLang="zh-CN" sz="2800" smtClean="0"/>
              <a:t>F, </a:t>
            </a:r>
            <a:r>
              <a:rPr lang="zh-CN" altLang="en-US" sz="2800" smtClean="0"/>
              <a:t>并尽可能地简单。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800" smtClean="0"/>
              <a:t>       （</a:t>
            </a:r>
            <a:r>
              <a:rPr lang="en-US" altLang="zh-CN" sz="2800" smtClean="0"/>
              <a:t>c</a:t>
            </a:r>
            <a:r>
              <a:rPr lang="zh-CN" altLang="en-US" sz="2800" smtClean="0"/>
              <a:t>）在联结词完备集</a:t>
            </a:r>
            <a:r>
              <a:rPr lang="en-US" altLang="zh-CN" sz="2800" smtClean="0"/>
              <a:t>{┐,</a:t>
            </a:r>
            <a:r>
              <a:rPr lang="en-US" altLang="zh-CN" sz="2800" smtClean="0">
                <a:sym typeface="Symbol" pitchFamily="18" charset="2"/>
              </a:rPr>
              <a:t>, </a:t>
            </a:r>
            <a:r>
              <a:rPr lang="en-US" altLang="zh-CN" sz="2800" smtClean="0"/>
              <a:t>}</a:t>
            </a:r>
            <a:r>
              <a:rPr lang="zh-CN" altLang="en-US" sz="2800" smtClean="0"/>
              <a:t>上构造</a:t>
            </a:r>
            <a:r>
              <a:rPr lang="en-US" altLang="zh-CN" sz="2800" smtClean="0"/>
              <a:t>F, </a:t>
            </a:r>
            <a:r>
              <a:rPr lang="zh-CN" altLang="en-US" sz="2800" smtClean="0"/>
              <a:t>并尽可能地简单。</a:t>
            </a:r>
          </a:p>
        </p:txBody>
      </p:sp>
    </p:spTree>
    <p:extLst>
      <p:ext uri="{BB962C8B-B14F-4D97-AF65-F5344CB8AC3E}">
        <p14:creationId xmlns:p14="http://schemas.microsoft.com/office/powerpoint/2010/main" val="991615966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练习</a:t>
            </a:r>
            <a:r>
              <a:rPr lang="en-US" altLang="zh-CN" smtClean="0"/>
              <a:t>6</a:t>
            </a:r>
            <a:r>
              <a:rPr lang="zh-CN" altLang="en-US" smtClean="0"/>
              <a:t>（续）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3200" smtClean="0"/>
              <a:t>F</a:t>
            </a:r>
            <a:r>
              <a:rPr lang="en-US" altLang="zh-CN" sz="3200" smtClean="0">
                <a:sym typeface="Symbol" pitchFamily="18" charset="2"/>
              </a:rPr>
              <a:t></a:t>
            </a:r>
            <a:r>
              <a:rPr lang="en-US" altLang="zh-CN" sz="3200" smtClean="0"/>
              <a:t>(┐p∧┐q∧r)∨(p∧┐q∧┐r)∨(┐p∧q∧r)∨(p∧q∧┐r)</a:t>
            </a:r>
            <a:br>
              <a:rPr lang="en-US" altLang="zh-CN" sz="3200" smtClean="0"/>
            </a:br>
            <a:r>
              <a:rPr lang="en-US" altLang="zh-CN" sz="3200" smtClean="0"/>
              <a:t>  </a:t>
            </a:r>
            <a:r>
              <a:rPr lang="en-US" altLang="zh-CN" sz="3200" smtClean="0">
                <a:sym typeface="Symbol" pitchFamily="18" charset="2"/>
              </a:rPr>
              <a:t> </a:t>
            </a:r>
            <a:r>
              <a:rPr lang="en-US" altLang="zh-CN" sz="3200" smtClean="0"/>
              <a:t>(┐p∧┐q∧r) ∨ (┐p∧q∧r) ∨(p∧┐q∧┐r) ∨ (p∧q∧┐r)</a:t>
            </a:r>
            <a:br>
              <a:rPr lang="en-US" altLang="zh-CN" sz="3200" smtClean="0"/>
            </a:br>
            <a:r>
              <a:rPr lang="en-US" altLang="zh-CN" sz="3200" smtClean="0"/>
              <a:t> </a:t>
            </a:r>
            <a:r>
              <a:rPr lang="en-US" altLang="zh-CN" sz="3200" smtClean="0">
                <a:sym typeface="Symbol" pitchFamily="18" charset="2"/>
              </a:rPr>
              <a:t> </a:t>
            </a:r>
            <a:r>
              <a:rPr lang="en-US" altLang="zh-CN" sz="3200" smtClean="0"/>
              <a:t> m</a:t>
            </a:r>
            <a:r>
              <a:rPr lang="en-US" altLang="zh-CN" sz="3200" baseline="-25000" smtClean="0"/>
              <a:t>1</a:t>
            </a:r>
            <a:r>
              <a:rPr lang="en-US" altLang="zh-CN" sz="3200" smtClean="0">
                <a:sym typeface="Symbol" pitchFamily="18" charset="2"/>
              </a:rPr>
              <a:t>m</a:t>
            </a:r>
            <a:r>
              <a:rPr lang="en-US" altLang="zh-CN" sz="3200" baseline="-25000" smtClean="0"/>
              <a:t>3</a:t>
            </a:r>
            <a:r>
              <a:rPr lang="en-US" altLang="zh-CN" sz="3200" smtClean="0">
                <a:sym typeface="Symbol" pitchFamily="18" charset="2"/>
              </a:rPr>
              <a:t></a:t>
            </a:r>
            <a:r>
              <a:rPr lang="en-US" altLang="zh-CN" sz="3200" smtClean="0"/>
              <a:t>m</a:t>
            </a:r>
            <a:r>
              <a:rPr lang="en-US" altLang="zh-CN" sz="3200" baseline="-25000" smtClean="0"/>
              <a:t>4</a:t>
            </a:r>
            <a:r>
              <a:rPr lang="en-US" altLang="zh-CN" sz="3200" smtClean="0">
                <a:sym typeface="Symbol" pitchFamily="18" charset="2"/>
              </a:rPr>
              <a:t>m</a:t>
            </a:r>
            <a:r>
              <a:rPr lang="en-US" altLang="zh-CN" sz="3200" baseline="-25000" smtClean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067735259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3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3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3FAAF617-DD4E-4AC4-BB8F-8CBA0BFE127E}" type="slidenum">
              <a:rPr lang="en-US" altLang="zh-CN" sz="1200" b="0" smtClean="0">
                <a:solidFill>
                  <a:srgbClr val="000000"/>
                </a:solidFill>
                <a:latin typeface="Verdana" pitchFamily="34" charset="0"/>
              </a:rPr>
              <a:pPr/>
              <a:t>2</a:t>
            </a:fld>
            <a:endParaRPr lang="en-US" altLang="zh-CN" sz="1200" b="0" smtClean="0">
              <a:solidFill>
                <a:srgbClr val="000000"/>
              </a:solidFill>
              <a:latin typeface="Verdana" pitchFamily="34" charset="0"/>
            </a:endParaRPr>
          </a:p>
        </p:txBody>
      </p:sp>
      <p:sp>
        <p:nvSpPr>
          <p:cNvPr id="880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基本要求</a:t>
            </a:r>
          </a:p>
        </p:txBody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270000"/>
            <a:ext cx="8064500" cy="4822825"/>
          </a:xfrm>
        </p:spPr>
        <p:txBody>
          <a:bodyPr/>
          <a:lstStyle/>
          <a:p>
            <a:pPr eaLnBrk="1" hangingPunct="1">
              <a:spcBef>
                <a:spcPct val="10000"/>
              </a:spcBef>
              <a:buFont typeface="Wingdings" pitchFamily="2" charset="2"/>
              <a:buChar char="l"/>
            </a:pPr>
            <a:r>
              <a:rPr lang="zh-CN" altLang="en-US" smtClean="0"/>
              <a:t>深刻理解等值式的概念</a:t>
            </a:r>
          </a:p>
          <a:p>
            <a:pPr eaLnBrk="1" hangingPunct="1">
              <a:spcBef>
                <a:spcPct val="10000"/>
              </a:spcBef>
              <a:buFont typeface="Wingdings" pitchFamily="2" charset="2"/>
              <a:buChar char="l"/>
            </a:pPr>
            <a:r>
              <a:rPr lang="zh-CN" altLang="en-US" smtClean="0"/>
              <a:t>牢记基本等值式的名称及它们的内容</a:t>
            </a:r>
          </a:p>
          <a:p>
            <a:pPr eaLnBrk="1" hangingPunct="1">
              <a:spcBef>
                <a:spcPct val="10000"/>
              </a:spcBef>
              <a:buFont typeface="Wingdings" pitchFamily="2" charset="2"/>
              <a:buChar char="l"/>
            </a:pPr>
            <a:r>
              <a:rPr lang="zh-CN" altLang="en-US" smtClean="0"/>
              <a:t>熟练地应用基本等值式及置换规则进行等值演算</a:t>
            </a:r>
          </a:p>
          <a:p>
            <a:pPr eaLnBrk="1" hangingPunct="1">
              <a:spcBef>
                <a:spcPct val="10000"/>
              </a:spcBef>
              <a:buFont typeface="Wingdings" pitchFamily="2" charset="2"/>
              <a:buChar char="l"/>
            </a:pPr>
            <a:r>
              <a:rPr lang="zh-CN" altLang="en-US" smtClean="0"/>
              <a:t>理解文字、简单析取式、简单合取式、析取范式、合取范式的概念</a:t>
            </a:r>
          </a:p>
          <a:p>
            <a:pPr eaLnBrk="1" hangingPunct="1">
              <a:spcBef>
                <a:spcPct val="10000"/>
              </a:spcBef>
              <a:buFont typeface="Wingdings" pitchFamily="2" charset="2"/>
              <a:buChar char="l"/>
            </a:pPr>
            <a:r>
              <a:rPr lang="zh-CN" altLang="en-US" smtClean="0"/>
              <a:t>深刻理解极小项、极大项的概念、名称及下角标与成真、成假赋值的关系，并理解简单析取式与极小项的关系</a:t>
            </a:r>
          </a:p>
        </p:txBody>
      </p:sp>
    </p:spTree>
    <p:extLst>
      <p:ext uri="{BB962C8B-B14F-4D97-AF65-F5344CB8AC3E}">
        <p14:creationId xmlns:p14="http://schemas.microsoft.com/office/powerpoint/2010/main" val="53588808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练习</a:t>
            </a:r>
            <a:r>
              <a:rPr lang="en-US" altLang="zh-CN" smtClean="0"/>
              <a:t>6</a:t>
            </a:r>
            <a:r>
              <a:rPr lang="zh-CN" altLang="en-US" smtClean="0"/>
              <a:t>（续）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z="3200" smtClean="0">
                <a:latin typeface="Arial" pitchFamily="34" charset="0"/>
              </a:rPr>
              <a:t> </a:t>
            </a:r>
            <a:r>
              <a:rPr lang="en-US" altLang="zh-CN" sz="3200" smtClean="0"/>
              <a:t>F</a:t>
            </a:r>
            <a:r>
              <a:rPr lang="en-US" altLang="zh-CN" sz="3200" smtClean="0">
                <a:sym typeface="Symbol" pitchFamily="18" charset="2"/>
              </a:rPr>
              <a:t></a:t>
            </a:r>
            <a:r>
              <a:rPr lang="en-US" altLang="zh-CN" sz="3200" smtClean="0"/>
              <a:t>(┐p∧┐q∧r)∨(p∧┐q∧┐r)∨</a:t>
            </a:r>
            <a:br>
              <a:rPr lang="en-US" altLang="zh-CN" sz="3200" smtClean="0"/>
            </a:br>
            <a:r>
              <a:rPr lang="en-US" altLang="zh-CN" sz="3200" smtClean="0"/>
              <a:t>(┐p∧q∧r)∨(p∧q∧┐r)</a:t>
            </a:r>
            <a:br>
              <a:rPr lang="en-US" altLang="zh-CN" sz="3200" smtClean="0"/>
            </a:br>
            <a:r>
              <a:rPr lang="en-US" altLang="zh-CN" sz="3200" smtClean="0">
                <a:sym typeface="Symbol" pitchFamily="18" charset="2"/>
              </a:rPr>
              <a:t></a:t>
            </a:r>
            <a:r>
              <a:rPr lang="en-US" altLang="zh-CN" sz="3200" smtClean="0"/>
              <a:t>(┐p∧┐q∧r)∨(┐p∧q∧r) </a:t>
            </a:r>
            <a:br>
              <a:rPr lang="en-US" altLang="zh-CN" sz="3200" smtClean="0"/>
            </a:br>
            <a:r>
              <a:rPr lang="en-US" altLang="zh-CN" sz="3200" smtClean="0"/>
              <a:t>  ∨(p∧┐q∧┐r)∨(p∧q∧┐r)</a:t>
            </a:r>
            <a:br>
              <a:rPr lang="en-US" altLang="zh-CN" sz="3200" smtClean="0"/>
            </a:br>
            <a:r>
              <a:rPr lang="en-US" altLang="zh-CN" sz="3200" smtClean="0">
                <a:solidFill>
                  <a:schemeClr val="hlink"/>
                </a:solidFill>
                <a:sym typeface="Symbol" pitchFamily="18" charset="2"/>
              </a:rPr>
              <a:t></a:t>
            </a:r>
            <a:r>
              <a:rPr lang="en-US" altLang="zh-CN" sz="3200" smtClean="0">
                <a:solidFill>
                  <a:schemeClr val="hlink"/>
                </a:solidFill>
              </a:rPr>
              <a:t> (┐p∧r)∨(p∧┐r)</a:t>
            </a:r>
            <a:br>
              <a:rPr lang="en-US" altLang="zh-CN" sz="3200" smtClean="0">
                <a:solidFill>
                  <a:schemeClr val="hlink"/>
                </a:solidFill>
              </a:rPr>
            </a:br>
            <a:r>
              <a:rPr lang="en-US" altLang="zh-CN" sz="3200" smtClean="0">
                <a:solidFill>
                  <a:schemeClr val="hlink"/>
                </a:solidFill>
                <a:sym typeface="Symbol" pitchFamily="18" charset="2"/>
              </a:rPr>
              <a:t></a:t>
            </a:r>
            <a:r>
              <a:rPr lang="en-US" altLang="zh-CN" sz="3200" smtClean="0">
                <a:solidFill>
                  <a:schemeClr val="hlink"/>
                </a:solidFill>
              </a:rPr>
              <a:t>┐(┐(┐p∧r)∧┐(p∧┐r))</a:t>
            </a:r>
          </a:p>
        </p:txBody>
      </p:sp>
    </p:spTree>
    <p:extLst>
      <p:ext uri="{BB962C8B-B14F-4D97-AF65-F5344CB8AC3E}">
        <p14:creationId xmlns:p14="http://schemas.microsoft.com/office/powerpoint/2010/main" val="17201403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练习</a:t>
            </a:r>
            <a:r>
              <a:rPr lang="en-US" altLang="zh-CN" smtClean="0"/>
              <a:t>6</a:t>
            </a:r>
            <a:r>
              <a:rPr lang="zh-CN" altLang="en-US" smtClean="0"/>
              <a:t>（续）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3200" smtClean="0">
                <a:sym typeface="Symbol" pitchFamily="18" charset="2"/>
              </a:rPr>
              <a:t>F</a:t>
            </a:r>
            <a:r>
              <a:rPr lang="en-US" altLang="zh-CN" sz="3200" smtClean="0"/>
              <a:t> (</a:t>
            </a:r>
            <a:r>
              <a:rPr lang="en-US" altLang="zh-CN" sz="3200" smtClean="0">
                <a:sym typeface="Symbol" pitchFamily="18" charset="2"/>
              </a:rPr>
              <a:t></a:t>
            </a:r>
            <a:r>
              <a:rPr lang="en-US" altLang="zh-CN" sz="3200" smtClean="0"/>
              <a:t>p∧r)∨(p∧</a:t>
            </a:r>
            <a:r>
              <a:rPr lang="en-US" altLang="zh-CN" sz="3200" smtClean="0">
                <a:sym typeface="Symbol" pitchFamily="18" charset="2"/>
              </a:rPr>
              <a:t></a:t>
            </a:r>
            <a:r>
              <a:rPr lang="en-US" altLang="zh-CN" sz="3200" smtClean="0"/>
              <a:t>r)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3200" smtClean="0">
                <a:sym typeface="Symbol" pitchFamily="18" charset="2"/>
              </a:rPr>
              <a:t> </a:t>
            </a:r>
            <a:r>
              <a:rPr lang="en-US" altLang="zh-CN" sz="3200" smtClean="0"/>
              <a:t>(</a:t>
            </a:r>
            <a:r>
              <a:rPr lang="en-US" altLang="zh-CN" sz="3200" smtClean="0">
                <a:sym typeface="Symbol" pitchFamily="18" charset="2"/>
              </a:rPr>
              <a:t></a:t>
            </a:r>
            <a:r>
              <a:rPr lang="en-US" altLang="zh-CN" sz="3200" smtClean="0"/>
              <a:t>p∧r)</a:t>
            </a:r>
            <a:r>
              <a:rPr lang="en-US" altLang="zh-CN" sz="3200" smtClean="0">
                <a:sym typeface="Symbol" pitchFamily="18" charset="2"/>
              </a:rPr>
              <a:t> </a:t>
            </a:r>
            <a:r>
              <a:rPr lang="en-US" altLang="zh-CN" sz="3200" smtClean="0"/>
              <a:t>(p∧</a:t>
            </a:r>
            <a:r>
              <a:rPr lang="en-US" altLang="zh-CN" sz="3200" smtClean="0">
                <a:sym typeface="Symbol" pitchFamily="18" charset="2"/>
              </a:rPr>
              <a:t></a:t>
            </a:r>
            <a:r>
              <a:rPr lang="en-US" altLang="zh-CN" sz="3200" smtClean="0"/>
              <a:t>r)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3200" smtClean="0">
                <a:sym typeface="Symbol" pitchFamily="18" charset="2"/>
              </a:rPr>
              <a:t>(p</a:t>
            </a:r>
            <a:r>
              <a:rPr lang="en-US" altLang="zh-CN" sz="3200" smtClean="0"/>
              <a:t>r)</a:t>
            </a:r>
            <a:r>
              <a:rPr lang="en-US" altLang="zh-CN" sz="3200" smtClean="0">
                <a:sym typeface="Symbol" pitchFamily="18" charset="2"/>
              </a:rPr>
              <a:t>  </a:t>
            </a:r>
            <a:r>
              <a:rPr lang="en-US" altLang="zh-CN" sz="3200" smtClean="0"/>
              <a:t>(</a:t>
            </a:r>
            <a:r>
              <a:rPr lang="en-US" altLang="zh-CN" sz="3200" smtClean="0">
                <a:sym typeface="Symbol" pitchFamily="18" charset="2"/>
              </a:rPr>
              <a:t></a:t>
            </a:r>
            <a:r>
              <a:rPr lang="en-US" altLang="zh-CN" sz="3200" smtClean="0"/>
              <a:t>p</a:t>
            </a:r>
            <a:r>
              <a:rPr lang="en-US" altLang="zh-CN" sz="3200" smtClean="0">
                <a:sym typeface="Symbol" pitchFamily="18" charset="2"/>
              </a:rPr>
              <a:t></a:t>
            </a:r>
            <a:r>
              <a:rPr lang="en-US" altLang="zh-CN" sz="3200" smtClean="0"/>
              <a:t>r)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3200" smtClean="0">
                <a:sym typeface="Symbol" pitchFamily="18" charset="2"/>
              </a:rPr>
              <a:t>(rp) (pr)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3200" smtClean="0">
                <a:sym typeface="Symbol" pitchFamily="18" charset="2"/>
              </a:rPr>
              <a:t>或者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3200" smtClean="0">
                <a:sym typeface="Symbol" pitchFamily="18" charset="2"/>
              </a:rPr>
              <a:t>F</a:t>
            </a:r>
            <a:r>
              <a:rPr lang="en-US" altLang="zh-CN" sz="3200" smtClean="0"/>
              <a:t> (</a:t>
            </a:r>
            <a:r>
              <a:rPr lang="en-US" altLang="zh-CN" sz="3200" smtClean="0">
                <a:sym typeface="Symbol" pitchFamily="18" charset="2"/>
              </a:rPr>
              <a:t></a:t>
            </a:r>
            <a:r>
              <a:rPr lang="en-US" altLang="zh-CN" sz="3200" smtClean="0"/>
              <a:t>p∧r)∨(p∧</a:t>
            </a:r>
            <a:r>
              <a:rPr lang="en-US" altLang="zh-CN" sz="3200" smtClean="0">
                <a:sym typeface="Symbol" pitchFamily="18" charset="2"/>
              </a:rPr>
              <a:t></a:t>
            </a:r>
            <a:r>
              <a:rPr lang="en-US" altLang="zh-CN" sz="3200" smtClean="0"/>
              <a:t>r)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3200" smtClean="0">
                <a:sym typeface="Symbol" pitchFamily="18" charset="2"/>
              </a:rPr>
              <a:t></a:t>
            </a:r>
            <a:r>
              <a:rPr lang="en-US" altLang="zh-CN" sz="3200" smtClean="0"/>
              <a:t>(</a:t>
            </a:r>
            <a:r>
              <a:rPr lang="en-US" altLang="zh-CN" sz="3200" smtClean="0">
                <a:sym typeface="Symbol" pitchFamily="18" charset="2"/>
              </a:rPr>
              <a:t></a:t>
            </a:r>
            <a:r>
              <a:rPr lang="en-US" altLang="zh-CN" sz="3200" smtClean="0"/>
              <a:t>p∨</a:t>
            </a:r>
            <a:r>
              <a:rPr lang="en-US" altLang="zh-CN" sz="3200" smtClean="0">
                <a:sym typeface="Symbol" pitchFamily="18" charset="2"/>
              </a:rPr>
              <a:t></a:t>
            </a:r>
            <a:r>
              <a:rPr lang="en-US" altLang="zh-CN" sz="3200" smtClean="0"/>
              <a:t>r)∧(p∨r)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3200" smtClean="0">
                <a:sym typeface="Symbol" pitchFamily="18" charset="2"/>
              </a:rPr>
              <a:t>(pr)</a:t>
            </a:r>
            <a:r>
              <a:rPr lang="en-US" altLang="zh-CN" sz="3200" smtClean="0"/>
              <a:t>∧</a:t>
            </a:r>
            <a:r>
              <a:rPr lang="en-US" altLang="zh-CN" sz="3200" smtClean="0">
                <a:sym typeface="Symbol" pitchFamily="18" charset="2"/>
              </a:rPr>
              <a:t>(rp)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3200" smtClean="0">
                <a:sym typeface="Symbol" pitchFamily="18" charset="2"/>
              </a:rPr>
              <a:t> pr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3200" smtClean="0">
                <a:solidFill>
                  <a:schemeClr val="hlink"/>
                </a:solidFill>
                <a:sym typeface="Symbol" pitchFamily="18" charset="2"/>
              </a:rPr>
              <a:t> (pr)</a:t>
            </a:r>
          </a:p>
        </p:txBody>
      </p:sp>
    </p:spTree>
    <p:extLst>
      <p:ext uri="{BB962C8B-B14F-4D97-AF65-F5344CB8AC3E}">
        <p14:creationId xmlns:p14="http://schemas.microsoft.com/office/powerpoint/2010/main" val="4124501561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3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3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389B9168-2C18-404F-91AF-536054B48A66}" type="slidenum">
              <a:rPr lang="en-US" altLang="zh-CN" sz="1200" b="0" smtClean="0">
                <a:solidFill>
                  <a:srgbClr val="000000"/>
                </a:solidFill>
                <a:latin typeface="Verdana" pitchFamily="34" charset="0"/>
              </a:rPr>
              <a:pPr/>
              <a:t>22</a:t>
            </a:fld>
            <a:endParaRPr lang="en-US" altLang="zh-CN" sz="1200" b="0" smtClean="0">
              <a:solidFill>
                <a:srgbClr val="000000"/>
              </a:solidFill>
              <a:latin typeface="Verdana" pitchFamily="34" charset="0"/>
            </a:endParaRPr>
          </a:p>
        </p:txBody>
      </p:sp>
      <p:sp>
        <p:nvSpPr>
          <p:cNvPr id="1085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练习</a:t>
            </a:r>
            <a:r>
              <a:rPr lang="en-US" altLang="zh-CN" smtClean="0"/>
              <a:t>7</a:t>
            </a:r>
            <a:r>
              <a:rPr lang="zh-CN" altLang="en-US" smtClean="0"/>
              <a:t>：应用题</a:t>
            </a:r>
          </a:p>
        </p:txBody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简化电路</a:t>
            </a:r>
          </a:p>
          <a:p>
            <a:pPr eaLnBrk="1" hangingPunct="1"/>
            <a:endParaRPr lang="zh-CN" altLang="en-US" smtClean="0"/>
          </a:p>
          <a:p>
            <a:pPr eaLnBrk="1" hangingPunct="1"/>
            <a:endParaRPr lang="zh-CN" altLang="en-US" smtClean="0"/>
          </a:p>
          <a:p>
            <a:pPr eaLnBrk="1" hangingPunct="1"/>
            <a:endParaRPr lang="zh-CN" altLang="en-US" smtClean="0"/>
          </a:p>
          <a:p>
            <a:pPr eaLnBrk="1" hangingPunct="1"/>
            <a:endParaRPr lang="zh-CN" altLang="en-US" smtClean="0"/>
          </a:p>
          <a:p>
            <a:pPr eaLnBrk="1" hangingPunct="1"/>
            <a:endParaRPr lang="en-US" altLang="zh-CN" smtClean="0"/>
          </a:p>
        </p:txBody>
      </p:sp>
      <p:grpSp>
        <p:nvGrpSpPr>
          <p:cNvPr id="2" name="Group 4"/>
          <p:cNvGrpSpPr>
            <a:grpSpLocks noChangeAspect="1"/>
          </p:cNvGrpSpPr>
          <p:nvPr/>
        </p:nvGrpSpPr>
        <p:grpSpPr bwMode="auto">
          <a:xfrm>
            <a:off x="1763713" y="1773238"/>
            <a:ext cx="4968875" cy="1470025"/>
            <a:chOff x="2362" y="3595"/>
            <a:chExt cx="10157" cy="3245"/>
          </a:xfrm>
        </p:grpSpPr>
        <p:sp>
          <p:nvSpPr>
            <p:cNvPr id="108551" name="AutoShape 5"/>
            <p:cNvSpPr>
              <a:spLocks noChangeAspect="1" noChangeArrowheads="1"/>
            </p:cNvSpPr>
            <p:nvPr/>
          </p:nvSpPr>
          <p:spPr bwMode="auto">
            <a:xfrm>
              <a:off x="2362" y="3595"/>
              <a:ext cx="10157" cy="32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>
                <a:solidFill>
                  <a:srgbClr val="000000"/>
                </a:solidFill>
              </a:endParaRPr>
            </a:p>
          </p:txBody>
        </p:sp>
        <p:sp>
          <p:nvSpPr>
            <p:cNvPr id="108552" name="Rectangle 6"/>
            <p:cNvSpPr>
              <a:spLocks noChangeArrowheads="1"/>
            </p:cNvSpPr>
            <p:nvPr/>
          </p:nvSpPr>
          <p:spPr bwMode="auto">
            <a:xfrm>
              <a:off x="3840" y="4087"/>
              <a:ext cx="2170" cy="2274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>
                <a:solidFill>
                  <a:srgbClr val="000000"/>
                </a:solidFill>
              </a:endParaRPr>
            </a:p>
          </p:txBody>
        </p:sp>
        <p:sp>
          <p:nvSpPr>
            <p:cNvPr id="108553" name="Text Box 7"/>
            <p:cNvSpPr txBox="1">
              <a:spLocks noChangeArrowheads="1"/>
            </p:cNvSpPr>
            <p:nvPr/>
          </p:nvSpPr>
          <p:spPr bwMode="auto">
            <a:xfrm>
              <a:off x="4532" y="3595"/>
              <a:ext cx="689" cy="88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0888" tIns="20444" rIns="40888" bIns="20444"/>
            <a:lstStyle>
              <a:lvl1pPr>
                <a:defRPr sz="3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3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3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hangingPunct="0"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hangingPunct="0"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hangingPunct="0"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hangingPunct="0"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i="1">
                  <a:solidFill>
                    <a:srgbClr val="000000"/>
                  </a:solidFill>
                </a:rPr>
                <a:t>p</a:t>
              </a:r>
            </a:p>
          </p:txBody>
        </p:sp>
        <p:sp>
          <p:nvSpPr>
            <p:cNvPr id="108554" name="Rectangle 8"/>
            <p:cNvSpPr>
              <a:spLocks noChangeArrowheads="1"/>
            </p:cNvSpPr>
            <p:nvPr/>
          </p:nvSpPr>
          <p:spPr bwMode="auto">
            <a:xfrm>
              <a:off x="6800" y="4087"/>
              <a:ext cx="2169" cy="2274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>
                <a:solidFill>
                  <a:srgbClr val="000000"/>
                </a:solidFill>
              </a:endParaRPr>
            </a:p>
          </p:txBody>
        </p:sp>
        <p:sp>
          <p:nvSpPr>
            <p:cNvPr id="108555" name="Text Box 9"/>
            <p:cNvSpPr txBox="1">
              <a:spLocks noChangeArrowheads="1"/>
            </p:cNvSpPr>
            <p:nvPr/>
          </p:nvSpPr>
          <p:spPr bwMode="auto">
            <a:xfrm>
              <a:off x="4562" y="5960"/>
              <a:ext cx="690" cy="88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0888" tIns="20444" rIns="40888" bIns="20444"/>
            <a:lstStyle>
              <a:lvl1pPr>
                <a:defRPr sz="3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3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3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hangingPunct="0"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hangingPunct="0"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hangingPunct="0"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hangingPunct="0"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i="1">
                  <a:solidFill>
                    <a:srgbClr val="000000"/>
                  </a:solidFill>
                </a:rPr>
                <a:t>r</a:t>
              </a:r>
            </a:p>
          </p:txBody>
        </p:sp>
        <p:sp>
          <p:nvSpPr>
            <p:cNvPr id="108556" name="Text Box 10"/>
            <p:cNvSpPr txBox="1">
              <a:spLocks noChangeArrowheads="1"/>
            </p:cNvSpPr>
            <p:nvPr/>
          </p:nvSpPr>
          <p:spPr bwMode="auto">
            <a:xfrm>
              <a:off x="7491" y="3595"/>
              <a:ext cx="689" cy="88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0888" tIns="20444" rIns="40888" bIns="20444"/>
            <a:lstStyle>
              <a:lvl1pPr>
                <a:defRPr sz="3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3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3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hangingPunct="0"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hangingPunct="0"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hangingPunct="0"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hangingPunct="0"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i="1">
                  <a:solidFill>
                    <a:srgbClr val="000000"/>
                  </a:solidFill>
                </a:rPr>
                <a:t>p</a:t>
              </a:r>
            </a:p>
          </p:txBody>
        </p:sp>
        <p:sp>
          <p:nvSpPr>
            <p:cNvPr id="108557" name="Text Box 11"/>
            <p:cNvSpPr txBox="1">
              <a:spLocks noChangeArrowheads="1"/>
            </p:cNvSpPr>
            <p:nvPr/>
          </p:nvSpPr>
          <p:spPr bwMode="auto">
            <a:xfrm>
              <a:off x="7391" y="5866"/>
              <a:ext cx="987" cy="88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20444" rIns="0" bIns="20444"/>
            <a:lstStyle>
              <a:lvl1pPr>
                <a:defRPr sz="3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3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3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hangingPunct="0"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hangingPunct="0"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hangingPunct="0"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hangingPunct="0"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>
                  <a:solidFill>
                    <a:srgbClr val="000000"/>
                  </a:solidFill>
                  <a:sym typeface="Symbol" pitchFamily="18" charset="2"/>
                </a:rPr>
                <a:t></a:t>
              </a:r>
              <a:r>
                <a:rPr lang="en-US" altLang="zh-CN" i="1">
                  <a:solidFill>
                    <a:srgbClr val="000000"/>
                  </a:solidFill>
                </a:rPr>
                <a:t>q</a:t>
              </a:r>
            </a:p>
          </p:txBody>
        </p:sp>
        <p:sp>
          <p:nvSpPr>
            <p:cNvPr id="108558" name="Rectangle 12"/>
            <p:cNvSpPr>
              <a:spLocks noChangeArrowheads="1"/>
            </p:cNvSpPr>
            <p:nvPr/>
          </p:nvSpPr>
          <p:spPr bwMode="auto">
            <a:xfrm>
              <a:off x="9561" y="4087"/>
              <a:ext cx="2169" cy="2274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>
                <a:solidFill>
                  <a:srgbClr val="000000"/>
                </a:solidFill>
              </a:endParaRPr>
            </a:p>
          </p:txBody>
        </p:sp>
        <p:sp>
          <p:nvSpPr>
            <p:cNvPr id="108559" name="Text Box 13"/>
            <p:cNvSpPr txBox="1">
              <a:spLocks noChangeArrowheads="1"/>
            </p:cNvSpPr>
            <p:nvPr/>
          </p:nvSpPr>
          <p:spPr bwMode="auto">
            <a:xfrm>
              <a:off x="10252" y="3595"/>
              <a:ext cx="689" cy="88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0888" tIns="20444" rIns="40888" bIns="20444"/>
            <a:lstStyle>
              <a:lvl1pPr>
                <a:defRPr sz="3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3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3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hangingPunct="0"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hangingPunct="0"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hangingPunct="0"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hangingPunct="0"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i="1">
                  <a:solidFill>
                    <a:srgbClr val="000000"/>
                  </a:solidFill>
                </a:rPr>
                <a:t>p</a:t>
              </a:r>
            </a:p>
          </p:txBody>
        </p:sp>
        <p:sp>
          <p:nvSpPr>
            <p:cNvPr id="108560" name="Text Box 14"/>
            <p:cNvSpPr txBox="1">
              <a:spLocks noChangeArrowheads="1"/>
            </p:cNvSpPr>
            <p:nvPr/>
          </p:nvSpPr>
          <p:spPr bwMode="auto">
            <a:xfrm>
              <a:off x="10282" y="5960"/>
              <a:ext cx="689" cy="88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0888" tIns="20444" rIns="40888" bIns="20444"/>
            <a:lstStyle>
              <a:lvl1pPr>
                <a:defRPr sz="3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3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3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hangingPunct="0"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hangingPunct="0"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hangingPunct="0"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hangingPunct="0"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i="1">
                  <a:solidFill>
                    <a:srgbClr val="000000"/>
                  </a:solidFill>
                </a:rPr>
                <a:t>r</a:t>
              </a:r>
            </a:p>
          </p:txBody>
        </p:sp>
        <p:sp>
          <p:nvSpPr>
            <p:cNvPr id="108561" name="Line 15"/>
            <p:cNvSpPr>
              <a:spLocks noChangeShapeType="1"/>
            </p:cNvSpPr>
            <p:nvPr/>
          </p:nvSpPr>
          <p:spPr bwMode="auto">
            <a:xfrm>
              <a:off x="2460" y="5174"/>
              <a:ext cx="9962" cy="0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>
                <a:solidFill>
                  <a:srgbClr val="000000"/>
                </a:solidFill>
              </a:endParaRPr>
            </a:p>
          </p:txBody>
        </p:sp>
        <p:sp>
          <p:nvSpPr>
            <p:cNvPr id="108562" name="Text Box 16"/>
            <p:cNvSpPr txBox="1">
              <a:spLocks noChangeArrowheads="1"/>
            </p:cNvSpPr>
            <p:nvPr/>
          </p:nvSpPr>
          <p:spPr bwMode="auto">
            <a:xfrm>
              <a:off x="4532" y="4679"/>
              <a:ext cx="689" cy="88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0888" tIns="20444" rIns="40888" bIns="20444"/>
            <a:lstStyle>
              <a:lvl1pPr>
                <a:defRPr sz="3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3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3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hangingPunct="0"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hangingPunct="0"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hangingPunct="0"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hangingPunct="0"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i="1">
                  <a:solidFill>
                    <a:srgbClr val="000000"/>
                  </a:solidFill>
                </a:rPr>
                <a:t>q</a:t>
              </a:r>
            </a:p>
          </p:txBody>
        </p:sp>
        <p:sp>
          <p:nvSpPr>
            <p:cNvPr id="108563" name="Text Box 17"/>
            <p:cNvSpPr txBox="1">
              <a:spLocks noChangeArrowheads="1"/>
            </p:cNvSpPr>
            <p:nvPr/>
          </p:nvSpPr>
          <p:spPr bwMode="auto">
            <a:xfrm>
              <a:off x="7491" y="4679"/>
              <a:ext cx="689" cy="88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0888" tIns="20444" rIns="40888" bIns="20444"/>
            <a:lstStyle>
              <a:lvl1pPr>
                <a:defRPr sz="3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3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3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hangingPunct="0"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hangingPunct="0"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hangingPunct="0"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hangingPunct="0"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i="1">
                  <a:solidFill>
                    <a:srgbClr val="000000"/>
                  </a:solidFill>
                </a:rPr>
                <a:t>s</a:t>
              </a:r>
            </a:p>
          </p:txBody>
        </p:sp>
        <p:sp>
          <p:nvSpPr>
            <p:cNvPr id="108564" name="Text Box 18"/>
            <p:cNvSpPr txBox="1">
              <a:spLocks noChangeArrowheads="1"/>
            </p:cNvSpPr>
            <p:nvPr/>
          </p:nvSpPr>
          <p:spPr bwMode="auto">
            <a:xfrm>
              <a:off x="10252" y="4679"/>
              <a:ext cx="866" cy="74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20444" rIns="0" bIns="20444"/>
            <a:lstStyle>
              <a:lvl1pPr>
                <a:defRPr sz="3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3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3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hangingPunct="0"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hangingPunct="0"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hangingPunct="0"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hangingPunct="0"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>
                  <a:solidFill>
                    <a:srgbClr val="000000"/>
                  </a:solidFill>
                  <a:sym typeface="Symbol" pitchFamily="18" charset="2"/>
                </a:rPr>
                <a:t></a:t>
              </a:r>
              <a:r>
                <a:rPr lang="en-US" altLang="zh-CN" i="1">
                  <a:solidFill>
                    <a:srgbClr val="000000"/>
                  </a:solidFill>
                </a:rPr>
                <a:t>s</a:t>
              </a:r>
            </a:p>
          </p:txBody>
        </p:sp>
        <p:sp>
          <p:nvSpPr>
            <p:cNvPr id="108565" name="Oval 19"/>
            <p:cNvSpPr>
              <a:spLocks noChangeArrowheads="1"/>
            </p:cNvSpPr>
            <p:nvPr/>
          </p:nvSpPr>
          <p:spPr bwMode="auto">
            <a:xfrm>
              <a:off x="2362" y="5076"/>
              <a:ext cx="198" cy="19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>
                <a:solidFill>
                  <a:srgbClr val="000000"/>
                </a:solidFill>
              </a:endParaRPr>
            </a:p>
          </p:txBody>
        </p:sp>
        <p:sp>
          <p:nvSpPr>
            <p:cNvPr id="108566" name="Oval 20"/>
            <p:cNvSpPr>
              <a:spLocks noChangeArrowheads="1"/>
            </p:cNvSpPr>
            <p:nvPr/>
          </p:nvSpPr>
          <p:spPr bwMode="auto">
            <a:xfrm>
              <a:off x="12322" y="5076"/>
              <a:ext cx="197" cy="19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>
                <a:solidFill>
                  <a:srgbClr val="000000"/>
                </a:solidFill>
              </a:endParaRPr>
            </a:p>
          </p:txBody>
        </p:sp>
      </p:grpSp>
      <p:sp>
        <p:nvSpPr>
          <p:cNvPr id="286741" name="Rectangle 21"/>
          <p:cNvSpPr>
            <a:spLocks noChangeArrowheads="1"/>
          </p:cNvSpPr>
          <p:nvPr/>
        </p:nvSpPr>
        <p:spPr bwMode="auto">
          <a:xfrm>
            <a:off x="1187450" y="3244850"/>
            <a:ext cx="5521325" cy="277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indent="2667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000" b="1">
                <a:solidFill>
                  <a:srgbClr val="000000"/>
                </a:solidFill>
              </a:rPr>
              <a:t>    (</a:t>
            </a:r>
            <a:r>
              <a:rPr lang="en-US" altLang="zh-CN" sz="3000" b="1" i="1">
                <a:solidFill>
                  <a:srgbClr val="000000"/>
                </a:solidFill>
              </a:rPr>
              <a:t>p</a:t>
            </a:r>
            <a:r>
              <a:rPr lang="en-US" altLang="zh-CN" sz="3000" b="1">
                <a:solidFill>
                  <a:srgbClr val="000000"/>
                </a:solidFill>
                <a:sym typeface="Symbol" pitchFamily="18" charset="2"/>
              </a:rPr>
              <a:t></a:t>
            </a:r>
            <a:r>
              <a:rPr lang="en-US" altLang="zh-CN" sz="3000" b="1" i="1">
                <a:solidFill>
                  <a:srgbClr val="000000"/>
                </a:solidFill>
              </a:rPr>
              <a:t>q</a:t>
            </a:r>
            <a:r>
              <a:rPr lang="en-US" altLang="zh-CN" sz="3000" b="1">
                <a:solidFill>
                  <a:srgbClr val="000000"/>
                </a:solidFill>
                <a:sym typeface="Symbol" pitchFamily="18" charset="2"/>
              </a:rPr>
              <a:t></a:t>
            </a:r>
            <a:r>
              <a:rPr lang="en-US" altLang="zh-CN" sz="3000" b="1" i="1">
                <a:solidFill>
                  <a:srgbClr val="000000"/>
                </a:solidFill>
              </a:rPr>
              <a:t>r</a:t>
            </a:r>
            <a:r>
              <a:rPr lang="en-US" altLang="zh-CN" sz="3000" b="1">
                <a:solidFill>
                  <a:srgbClr val="000000"/>
                </a:solidFill>
              </a:rPr>
              <a:t>)</a:t>
            </a:r>
            <a:r>
              <a:rPr lang="en-US" altLang="zh-CN" sz="3000" b="1">
                <a:solidFill>
                  <a:srgbClr val="000000"/>
                </a:solidFill>
                <a:sym typeface="Symbol" pitchFamily="18" charset="2"/>
              </a:rPr>
              <a:t></a:t>
            </a:r>
            <a:r>
              <a:rPr lang="en-US" altLang="zh-CN" sz="3000" b="1">
                <a:solidFill>
                  <a:srgbClr val="000000"/>
                </a:solidFill>
              </a:rPr>
              <a:t>(</a:t>
            </a:r>
            <a:r>
              <a:rPr lang="en-US" altLang="zh-CN" sz="3000" b="1" i="1">
                <a:solidFill>
                  <a:srgbClr val="000000"/>
                </a:solidFill>
              </a:rPr>
              <a:t>p</a:t>
            </a:r>
            <a:r>
              <a:rPr lang="en-US" altLang="zh-CN" sz="3000" b="1">
                <a:solidFill>
                  <a:srgbClr val="000000"/>
                </a:solidFill>
                <a:sym typeface="Symbol" pitchFamily="18" charset="2"/>
              </a:rPr>
              <a:t></a:t>
            </a:r>
            <a:r>
              <a:rPr lang="en-US" altLang="zh-CN" sz="3000" b="1" i="1">
                <a:solidFill>
                  <a:srgbClr val="000000"/>
                </a:solidFill>
              </a:rPr>
              <a:t>s</a:t>
            </a:r>
            <a:r>
              <a:rPr lang="en-US" altLang="zh-CN" sz="3000" b="1">
                <a:solidFill>
                  <a:srgbClr val="000000"/>
                </a:solidFill>
                <a:sym typeface="Symbol" pitchFamily="18" charset="2"/>
              </a:rPr>
              <a:t></a:t>
            </a:r>
            <a:r>
              <a:rPr lang="en-US" altLang="zh-CN" sz="3000" b="1" i="1">
                <a:solidFill>
                  <a:srgbClr val="000000"/>
                </a:solidFill>
              </a:rPr>
              <a:t>q</a:t>
            </a:r>
            <a:r>
              <a:rPr lang="en-US" altLang="zh-CN" sz="3000" b="1">
                <a:solidFill>
                  <a:srgbClr val="000000"/>
                </a:solidFill>
              </a:rPr>
              <a:t>)</a:t>
            </a:r>
            <a:r>
              <a:rPr lang="en-US" altLang="zh-CN" sz="3000" b="1">
                <a:solidFill>
                  <a:srgbClr val="000000"/>
                </a:solidFill>
                <a:sym typeface="Symbol" pitchFamily="18" charset="2"/>
              </a:rPr>
              <a:t></a:t>
            </a:r>
            <a:r>
              <a:rPr lang="en-US" altLang="zh-CN" sz="3000" b="1">
                <a:solidFill>
                  <a:srgbClr val="000000"/>
                </a:solidFill>
              </a:rPr>
              <a:t>(</a:t>
            </a:r>
            <a:r>
              <a:rPr lang="en-US" altLang="zh-CN" sz="3000" b="1" i="1">
                <a:solidFill>
                  <a:srgbClr val="000000"/>
                </a:solidFill>
              </a:rPr>
              <a:t>p</a:t>
            </a:r>
            <a:r>
              <a:rPr lang="en-US" altLang="zh-CN" sz="3000" b="1">
                <a:solidFill>
                  <a:srgbClr val="000000"/>
                </a:solidFill>
                <a:sym typeface="Symbol" pitchFamily="18" charset="2"/>
              </a:rPr>
              <a:t></a:t>
            </a:r>
            <a:r>
              <a:rPr lang="en-US" altLang="zh-CN" sz="3000" b="1" i="1">
                <a:solidFill>
                  <a:srgbClr val="000000"/>
                </a:solidFill>
              </a:rPr>
              <a:t>s</a:t>
            </a:r>
            <a:r>
              <a:rPr lang="en-US" altLang="zh-CN" sz="3000" b="1">
                <a:solidFill>
                  <a:srgbClr val="000000"/>
                </a:solidFill>
                <a:sym typeface="Symbol" pitchFamily="18" charset="2"/>
              </a:rPr>
              <a:t></a:t>
            </a:r>
            <a:r>
              <a:rPr lang="en-US" altLang="zh-CN" sz="3000" b="1" i="1">
                <a:solidFill>
                  <a:srgbClr val="000000"/>
                </a:solidFill>
              </a:rPr>
              <a:t>r</a:t>
            </a:r>
            <a:r>
              <a:rPr lang="en-US" altLang="zh-CN" sz="3000" b="1">
                <a:solidFill>
                  <a:srgbClr val="000000"/>
                </a:solidFill>
              </a:rPr>
              <a:t>)</a:t>
            </a:r>
            <a:endParaRPr lang="en-US" altLang="zh-CN" sz="3000" b="1">
              <a:solidFill>
                <a:srgbClr val="000000"/>
              </a:solidFill>
              <a:sym typeface="Symbol" pitchFamily="18" charset="2"/>
            </a:endParaRPr>
          </a:p>
          <a:p>
            <a:pPr indent="2667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000" b="1">
                <a:solidFill>
                  <a:srgbClr val="000000"/>
                </a:solidFill>
                <a:sym typeface="Symbol" pitchFamily="18" charset="2"/>
              </a:rPr>
              <a:t></a:t>
            </a:r>
            <a:r>
              <a:rPr lang="en-US" altLang="zh-CN" sz="3000" b="1" i="1">
                <a:solidFill>
                  <a:srgbClr val="000000"/>
                </a:solidFill>
              </a:rPr>
              <a:t>p</a:t>
            </a:r>
            <a:r>
              <a:rPr lang="en-US" altLang="zh-CN" sz="3000" b="1">
                <a:solidFill>
                  <a:srgbClr val="000000"/>
                </a:solidFill>
                <a:sym typeface="Symbol" pitchFamily="18" charset="2"/>
              </a:rPr>
              <a:t></a:t>
            </a:r>
            <a:r>
              <a:rPr lang="en-US" altLang="zh-CN" sz="3000" b="1">
                <a:solidFill>
                  <a:srgbClr val="000000"/>
                </a:solidFill>
              </a:rPr>
              <a:t>((</a:t>
            </a:r>
            <a:r>
              <a:rPr lang="en-US" altLang="zh-CN" sz="3000" b="1" i="1">
                <a:solidFill>
                  <a:srgbClr val="000000"/>
                </a:solidFill>
              </a:rPr>
              <a:t>q</a:t>
            </a:r>
            <a:r>
              <a:rPr lang="en-US" altLang="zh-CN" sz="3000" b="1">
                <a:solidFill>
                  <a:srgbClr val="000000"/>
                </a:solidFill>
                <a:sym typeface="Symbol" pitchFamily="18" charset="2"/>
              </a:rPr>
              <a:t></a:t>
            </a:r>
            <a:r>
              <a:rPr lang="en-US" altLang="zh-CN" sz="3000" b="1" i="1">
                <a:solidFill>
                  <a:srgbClr val="000000"/>
                </a:solidFill>
              </a:rPr>
              <a:t>r</a:t>
            </a:r>
            <a:r>
              <a:rPr lang="en-US" altLang="zh-CN" sz="3000" b="1">
                <a:solidFill>
                  <a:srgbClr val="000000"/>
                </a:solidFill>
              </a:rPr>
              <a:t>)</a:t>
            </a:r>
            <a:r>
              <a:rPr lang="en-US" altLang="zh-CN" sz="3000" b="1">
                <a:solidFill>
                  <a:srgbClr val="000000"/>
                </a:solidFill>
                <a:sym typeface="Symbol" pitchFamily="18" charset="2"/>
              </a:rPr>
              <a:t></a:t>
            </a:r>
            <a:r>
              <a:rPr lang="en-US" altLang="zh-CN" sz="3000" b="1">
                <a:solidFill>
                  <a:srgbClr val="000000"/>
                </a:solidFill>
              </a:rPr>
              <a:t>(</a:t>
            </a:r>
            <a:r>
              <a:rPr lang="en-US" altLang="zh-CN" sz="3000" b="1" i="1">
                <a:solidFill>
                  <a:srgbClr val="000000"/>
                </a:solidFill>
              </a:rPr>
              <a:t>s</a:t>
            </a:r>
            <a:r>
              <a:rPr lang="en-US" altLang="zh-CN" sz="3000" b="1">
                <a:solidFill>
                  <a:srgbClr val="000000"/>
                </a:solidFill>
                <a:sym typeface="Symbol" pitchFamily="18" charset="2"/>
              </a:rPr>
              <a:t></a:t>
            </a:r>
            <a:r>
              <a:rPr lang="en-US" altLang="zh-CN" sz="3000" b="1" i="1">
                <a:solidFill>
                  <a:srgbClr val="000000"/>
                </a:solidFill>
              </a:rPr>
              <a:t>q</a:t>
            </a:r>
            <a:r>
              <a:rPr lang="en-US" altLang="zh-CN" sz="3000" b="1">
                <a:solidFill>
                  <a:srgbClr val="000000"/>
                </a:solidFill>
              </a:rPr>
              <a:t>)</a:t>
            </a:r>
            <a:r>
              <a:rPr lang="en-US" altLang="zh-CN" sz="3000" b="1">
                <a:solidFill>
                  <a:srgbClr val="000000"/>
                </a:solidFill>
                <a:sym typeface="Symbol" pitchFamily="18" charset="2"/>
              </a:rPr>
              <a:t></a:t>
            </a:r>
            <a:r>
              <a:rPr lang="en-US" altLang="zh-CN" sz="3000" b="1">
                <a:solidFill>
                  <a:srgbClr val="000000"/>
                </a:solidFill>
              </a:rPr>
              <a:t>(</a:t>
            </a:r>
            <a:r>
              <a:rPr lang="en-US" altLang="zh-CN" sz="3000" b="1">
                <a:solidFill>
                  <a:srgbClr val="000000"/>
                </a:solidFill>
                <a:sym typeface="Symbol" pitchFamily="18" charset="2"/>
              </a:rPr>
              <a:t></a:t>
            </a:r>
            <a:r>
              <a:rPr lang="en-US" altLang="zh-CN" sz="3000" b="1" i="1">
                <a:solidFill>
                  <a:srgbClr val="000000"/>
                </a:solidFill>
              </a:rPr>
              <a:t>s</a:t>
            </a:r>
            <a:r>
              <a:rPr lang="en-US" altLang="zh-CN" sz="3000" b="1">
                <a:solidFill>
                  <a:srgbClr val="000000"/>
                </a:solidFill>
                <a:sym typeface="Symbol" pitchFamily="18" charset="2"/>
              </a:rPr>
              <a:t></a:t>
            </a:r>
            <a:r>
              <a:rPr lang="en-US" altLang="zh-CN" sz="3000" b="1" i="1">
                <a:solidFill>
                  <a:srgbClr val="000000"/>
                </a:solidFill>
              </a:rPr>
              <a:t>r</a:t>
            </a:r>
            <a:r>
              <a:rPr lang="en-US" altLang="zh-CN" sz="3000" b="1">
                <a:solidFill>
                  <a:srgbClr val="000000"/>
                </a:solidFill>
              </a:rPr>
              <a:t>))</a:t>
            </a:r>
            <a:endParaRPr lang="en-US" altLang="zh-CN" sz="3000" b="1">
              <a:solidFill>
                <a:srgbClr val="000000"/>
              </a:solidFill>
              <a:sym typeface="Symbol" pitchFamily="18" charset="2"/>
            </a:endParaRPr>
          </a:p>
          <a:p>
            <a:pPr indent="2667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000" b="1">
                <a:solidFill>
                  <a:srgbClr val="000000"/>
                </a:solidFill>
                <a:sym typeface="Symbol" pitchFamily="18" charset="2"/>
              </a:rPr>
              <a:t></a:t>
            </a:r>
            <a:r>
              <a:rPr lang="en-US" altLang="zh-CN" sz="3000" b="1" i="1">
                <a:solidFill>
                  <a:srgbClr val="000000"/>
                </a:solidFill>
              </a:rPr>
              <a:t>p</a:t>
            </a:r>
            <a:r>
              <a:rPr lang="en-US" altLang="zh-CN" sz="3000" b="1">
                <a:solidFill>
                  <a:srgbClr val="000000"/>
                </a:solidFill>
                <a:sym typeface="Symbol" pitchFamily="18" charset="2"/>
              </a:rPr>
              <a:t></a:t>
            </a:r>
            <a:r>
              <a:rPr lang="en-US" altLang="zh-CN" sz="3000" b="1">
                <a:solidFill>
                  <a:srgbClr val="000000"/>
                </a:solidFill>
              </a:rPr>
              <a:t>((</a:t>
            </a:r>
            <a:r>
              <a:rPr lang="en-US" altLang="zh-CN" sz="3000" b="1" i="1">
                <a:solidFill>
                  <a:srgbClr val="000000"/>
                </a:solidFill>
              </a:rPr>
              <a:t>r</a:t>
            </a:r>
            <a:r>
              <a:rPr lang="en-US" altLang="zh-CN" sz="3000" b="1">
                <a:solidFill>
                  <a:srgbClr val="000000"/>
                </a:solidFill>
                <a:sym typeface="Symbol" pitchFamily="18" charset="2"/>
              </a:rPr>
              <a:t></a:t>
            </a:r>
            <a:r>
              <a:rPr lang="en-US" altLang="zh-CN" sz="3000" b="1">
                <a:solidFill>
                  <a:srgbClr val="000000"/>
                </a:solidFill>
              </a:rPr>
              <a:t>(</a:t>
            </a:r>
            <a:r>
              <a:rPr lang="en-US" altLang="zh-CN" sz="3000" b="1" i="1">
                <a:solidFill>
                  <a:srgbClr val="000000"/>
                </a:solidFill>
              </a:rPr>
              <a:t>q</a:t>
            </a:r>
            <a:r>
              <a:rPr lang="en-US" altLang="zh-CN" sz="3000" b="1">
                <a:solidFill>
                  <a:srgbClr val="000000"/>
                </a:solidFill>
                <a:sym typeface="Symbol" pitchFamily="18" charset="2"/>
              </a:rPr>
              <a:t></a:t>
            </a:r>
            <a:r>
              <a:rPr lang="en-US" altLang="zh-CN" sz="3000" b="1" i="1">
                <a:solidFill>
                  <a:srgbClr val="000000"/>
                </a:solidFill>
              </a:rPr>
              <a:t>s</a:t>
            </a:r>
            <a:r>
              <a:rPr lang="en-US" altLang="zh-CN" sz="3000" b="1">
                <a:solidFill>
                  <a:srgbClr val="000000"/>
                </a:solidFill>
              </a:rPr>
              <a:t>))</a:t>
            </a:r>
            <a:r>
              <a:rPr lang="en-US" altLang="zh-CN" sz="3000" b="1">
                <a:solidFill>
                  <a:srgbClr val="000000"/>
                </a:solidFill>
                <a:sym typeface="Symbol" pitchFamily="18" charset="2"/>
              </a:rPr>
              <a:t></a:t>
            </a:r>
            <a:r>
              <a:rPr lang="en-US" altLang="zh-CN" sz="3000" b="1">
                <a:solidFill>
                  <a:srgbClr val="000000"/>
                </a:solidFill>
              </a:rPr>
              <a:t>(</a:t>
            </a:r>
            <a:r>
              <a:rPr lang="en-US" altLang="zh-CN" sz="3000" b="1" i="1">
                <a:solidFill>
                  <a:srgbClr val="000000"/>
                </a:solidFill>
              </a:rPr>
              <a:t>s</a:t>
            </a:r>
            <a:r>
              <a:rPr lang="en-US" altLang="zh-CN" sz="3000" b="1">
                <a:solidFill>
                  <a:srgbClr val="000000"/>
                </a:solidFill>
                <a:sym typeface="Symbol" pitchFamily="18" charset="2"/>
              </a:rPr>
              <a:t></a:t>
            </a:r>
            <a:r>
              <a:rPr lang="en-US" altLang="zh-CN" sz="3000" b="1" i="1">
                <a:solidFill>
                  <a:srgbClr val="000000"/>
                </a:solidFill>
              </a:rPr>
              <a:t>q</a:t>
            </a:r>
            <a:r>
              <a:rPr lang="en-US" altLang="zh-CN" sz="3000" b="1">
                <a:solidFill>
                  <a:srgbClr val="000000"/>
                </a:solidFill>
              </a:rPr>
              <a:t>))</a:t>
            </a:r>
          </a:p>
          <a:p>
            <a:pPr indent="2667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000000"/>
                </a:solidFill>
                <a:sym typeface="Symbol" pitchFamily="18" charset="2"/>
              </a:rPr>
              <a:t></a:t>
            </a:r>
            <a:r>
              <a:rPr lang="en-US" altLang="zh-CN" sz="2800" b="1" i="1">
                <a:solidFill>
                  <a:srgbClr val="000000"/>
                </a:solidFill>
              </a:rPr>
              <a:t>p</a:t>
            </a:r>
            <a:r>
              <a:rPr lang="en-US" altLang="zh-CN" sz="2800" b="1">
                <a:solidFill>
                  <a:srgbClr val="000000"/>
                </a:solidFill>
                <a:sym typeface="Symbol" pitchFamily="18" charset="2"/>
              </a:rPr>
              <a:t></a:t>
            </a:r>
            <a:r>
              <a:rPr lang="en-US" altLang="zh-CN" sz="2800" b="1">
                <a:solidFill>
                  <a:srgbClr val="000000"/>
                </a:solidFill>
              </a:rPr>
              <a:t>((</a:t>
            </a:r>
            <a:r>
              <a:rPr lang="en-US" altLang="zh-CN" sz="2800" b="1" i="1">
                <a:solidFill>
                  <a:srgbClr val="000000"/>
                </a:solidFill>
              </a:rPr>
              <a:t>r</a:t>
            </a:r>
            <a:r>
              <a:rPr lang="en-US" altLang="zh-CN" sz="2800" b="1">
                <a:solidFill>
                  <a:srgbClr val="000000"/>
                </a:solidFill>
                <a:sym typeface="Symbol" pitchFamily="18" charset="2"/>
              </a:rPr>
              <a:t></a:t>
            </a:r>
            <a:r>
              <a:rPr lang="en-US" altLang="zh-CN" sz="2800" b="1">
                <a:solidFill>
                  <a:srgbClr val="000000"/>
                </a:solidFill>
              </a:rPr>
              <a:t>(</a:t>
            </a:r>
            <a:r>
              <a:rPr lang="en-US" altLang="zh-CN" sz="2800" b="1" i="1">
                <a:solidFill>
                  <a:srgbClr val="000000"/>
                </a:solidFill>
              </a:rPr>
              <a:t>q</a:t>
            </a:r>
            <a:r>
              <a:rPr lang="en-US" altLang="zh-CN" sz="2800" b="1">
                <a:solidFill>
                  <a:srgbClr val="000000"/>
                </a:solidFill>
                <a:sym typeface="Symbol" pitchFamily="18" charset="2"/>
              </a:rPr>
              <a:t></a:t>
            </a:r>
            <a:r>
              <a:rPr lang="en-US" altLang="zh-CN" sz="2800" b="1" i="1">
                <a:solidFill>
                  <a:srgbClr val="000000"/>
                </a:solidFill>
              </a:rPr>
              <a:t>s</a:t>
            </a:r>
            <a:r>
              <a:rPr lang="en-US" altLang="zh-CN" sz="2800" b="1">
                <a:solidFill>
                  <a:srgbClr val="000000"/>
                </a:solidFill>
              </a:rPr>
              <a:t>))</a:t>
            </a:r>
            <a:r>
              <a:rPr lang="en-US" altLang="zh-CN" sz="2800" b="1">
                <a:solidFill>
                  <a:srgbClr val="000000"/>
                </a:solidFill>
                <a:sym typeface="Symbol" pitchFamily="18" charset="2"/>
              </a:rPr>
              <a:t></a:t>
            </a:r>
            <a:r>
              <a:rPr lang="en-US" altLang="zh-CN" sz="2800" b="1">
                <a:solidFill>
                  <a:srgbClr val="000000"/>
                </a:solidFill>
              </a:rPr>
              <a:t>(</a:t>
            </a:r>
            <a:r>
              <a:rPr lang="en-US" altLang="zh-CN" sz="2800" b="1" i="1">
                <a:solidFill>
                  <a:srgbClr val="000000"/>
                </a:solidFill>
              </a:rPr>
              <a:t>q</a:t>
            </a:r>
            <a:r>
              <a:rPr lang="en-US" altLang="zh-CN" sz="2800" b="1">
                <a:solidFill>
                  <a:srgbClr val="000000"/>
                </a:solidFill>
                <a:sym typeface="Symbol" pitchFamily="18" charset="2"/>
              </a:rPr>
              <a:t></a:t>
            </a:r>
            <a:r>
              <a:rPr lang="en-US" altLang="zh-CN" sz="2800" b="1" i="1">
                <a:solidFill>
                  <a:srgbClr val="000000"/>
                </a:solidFill>
              </a:rPr>
              <a:t>s</a:t>
            </a:r>
            <a:r>
              <a:rPr lang="en-US" altLang="zh-CN" sz="2800" b="1">
                <a:solidFill>
                  <a:srgbClr val="000000"/>
                </a:solidFill>
              </a:rPr>
              <a:t>))</a:t>
            </a:r>
          </a:p>
          <a:p>
            <a:pPr indent="2667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000000"/>
                </a:solidFill>
                <a:sym typeface="Symbol" pitchFamily="18" charset="2"/>
              </a:rPr>
              <a:t></a:t>
            </a:r>
            <a:r>
              <a:rPr lang="en-US" altLang="zh-CN" sz="2800" b="1" i="1">
                <a:solidFill>
                  <a:srgbClr val="000000"/>
                </a:solidFill>
              </a:rPr>
              <a:t>p</a:t>
            </a:r>
            <a:r>
              <a:rPr lang="en-US" altLang="zh-CN" sz="2800" b="1">
                <a:solidFill>
                  <a:srgbClr val="000000"/>
                </a:solidFill>
                <a:sym typeface="Symbol" pitchFamily="18" charset="2"/>
              </a:rPr>
              <a:t></a:t>
            </a:r>
            <a:r>
              <a:rPr lang="en-US" altLang="zh-CN" sz="2800" b="1">
                <a:solidFill>
                  <a:srgbClr val="000000"/>
                </a:solidFill>
              </a:rPr>
              <a:t>(</a:t>
            </a:r>
            <a:r>
              <a:rPr lang="en-US" altLang="zh-CN" sz="2800" b="1" i="1">
                <a:solidFill>
                  <a:srgbClr val="000000"/>
                </a:solidFill>
              </a:rPr>
              <a:t>r</a:t>
            </a:r>
            <a:r>
              <a:rPr lang="en-US" altLang="zh-CN" sz="2800" b="1">
                <a:solidFill>
                  <a:srgbClr val="000000"/>
                </a:solidFill>
                <a:sym typeface="Symbol" pitchFamily="18" charset="2"/>
              </a:rPr>
              <a:t></a:t>
            </a:r>
            <a:r>
              <a:rPr lang="en-US" altLang="zh-CN" sz="2800" b="1">
                <a:solidFill>
                  <a:srgbClr val="000000"/>
                </a:solidFill>
              </a:rPr>
              <a:t>(</a:t>
            </a:r>
            <a:r>
              <a:rPr lang="en-US" altLang="zh-CN" sz="2800" b="1" i="1">
                <a:solidFill>
                  <a:srgbClr val="000000"/>
                </a:solidFill>
              </a:rPr>
              <a:t>q</a:t>
            </a:r>
            <a:r>
              <a:rPr lang="en-US" altLang="zh-CN" sz="2800" b="1">
                <a:solidFill>
                  <a:srgbClr val="000000"/>
                </a:solidFill>
                <a:sym typeface="Symbol" pitchFamily="18" charset="2"/>
              </a:rPr>
              <a:t></a:t>
            </a:r>
            <a:r>
              <a:rPr lang="en-US" altLang="zh-CN" sz="2800" b="1" i="1">
                <a:solidFill>
                  <a:srgbClr val="000000"/>
                </a:solidFill>
              </a:rPr>
              <a:t>s</a:t>
            </a:r>
            <a:r>
              <a:rPr lang="en-US" altLang="zh-CN" sz="2800" b="1">
                <a:solidFill>
                  <a:srgbClr val="000000"/>
                </a:solidFill>
              </a:rPr>
              <a:t>))</a:t>
            </a:r>
          </a:p>
          <a:p>
            <a:pPr indent="2667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000" b="1">
                <a:solidFill>
                  <a:srgbClr val="000000"/>
                </a:solidFill>
                <a:sym typeface="Symbol" pitchFamily="18" charset="2"/>
              </a:rPr>
              <a:t></a:t>
            </a:r>
            <a:r>
              <a:rPr lang="en-US" altLang="zh-CN" sz="3000" b="1" i="1">
                <a:solidFill>
                  <a:srgbClr val="000000"/>
                </a:solidFill>
              </a:rPr>
              <a:t>p</a:t>
            </a:r>
            <a:r>
              <a:rPr lang="en-US" altLang="zh-CN" sz="3000" b="1">
                <a:solidFill>
                  <a:srgbClr val="000000"/>
                </a:solidFill>
                <a:sym typeface="Symbol" pitchFamily="18" charset="2"/>
              </a:rPr>
              <a:t></a:t>
            </a:r>
            <a:r>
              <a:rPr lang="en-US" altLang="zh-CN" sz="3000" b="1">
                <a:solidFill>
                  <a:srgbClr val="000000"/>
                </a:solidFill>
              </a:rPr>
              <a:t>(</a:t>
            </a:r>
            <a:r>
              <a:rPr lang="en-US" altLang="zh-CN" sz="3000" b="1" i="1">
                <a:solidFill>
                  <a:srgbClr val="000000"/>
                </a:solidFill>
              </a:rPr>
              <a:t>r</a:t>
            </a:r>
            <a:r>
              <a:rPr lang="en-US" altLang="zh-CN" sz="3000" b="1">
                <a:solidFill>
                  <a:srgbClr val="000000"/>
                </a:solidFill>
                <a:sym typeface="Symbol" pitchFamily="18" charset="2"/>
              </a:rPr>
              <a:t></a:t>
            </a:r>
            <a:r>
              <a:rPr lang="en-US" altLang="zh-CN" sz="3000" b="1">
                <a:solidFill>
                  <a:srgbClr val="000000"/>
                </a:solidFill>
              </a:rPr>
              <a:t>(</a:t>
            </a:r>
            <a:r>
              <a:rPr lang="en-US" altLang="zh-CN" sz="2800" b="1">
                <a:solidFill>
                  <a:srgbClr val="000000"/>
                </a:solidFill>
                <a:sym typeface="Symbol" pitchFamily="18" charset="2"/>
              </a:rPr>
              <a:t></a:t>
            </a:r>
            <a:r>
              <a:rPr lang="en-US" altLang="zh-CN" sz="2800" b="1" i="1">
                <a:solidFill>
                  <a:srgbClr val="000000"/>
                </a:solidFill>
              </a:rPr>
              <a:t>q</a:t>
            </a:r>
            <a:r>
              <a:rPr lang="en-US" altLang="zh-CN" sz="3000" b="1">
                <a:solidFill>
                  <a:srgbClr val="000000"/>
                </a:solidFill>
                <a:sym typeface="Symbol" pitchFamily="18" charset="2"/>
              </a:rPr>
              <a:t></a:t>
            </a:r>
            <a:r>
              <a:rPr lang="en-US" altLang="zh-CN" sz="2800" b="1" i="1">
                <a:solidFill>
                  <a:srgbClr val="000000"/>
                </a:solidFill>
              </a:rPr>
              <a:t>s</a:t>
            </a:r>
            <a:r>
              <a:rPr lang="en-US" altLang="zh-CN" sz="3000" b="1">
                <a:solidFill>
                  <a:srgbClr val="000000"/>
                </a:solidFill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3455344276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6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4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3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3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D3F19CFA-1626-4409-8A92-0590689A4E03}" type="slidenum">
              <a:rPr lang="en-US" altLang="zh-CN" sz="1200" b="0" smtClean="0">
                <a:solidFill>
                  <a:srgbClr val="000000"/>
                </a:solidFill>
                <a:latin typeface="Verdana" pitchFamily="34" charset="0"/>
              </a:rPr>
              <a:pPr/>
              <a:t>23</a:t>
            </a:fld>
            <a:endParaRPr lang="en-US" altLang="zh-CN" sz="1200" b="0" smtClean="0">
              <a:solidFill>
                <a:srgbClr val="000000"/>
              </a:solidFill>
              <a:latin typeface="Verdana" pitchFamily="34" charset="0"/>
            </a:endParaRPr>
          </a:p>
        </p:txBody>
      </p:sp>
      <p:sp>
        <p:nvSpPr>
          <p:cNvPr id="1095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练习</a:t>
            </a:r>
            <a:r>
              <a:rPr lang="en-US" altLang="zh-CN" smtClean="0"/>
              <a:t>7(</a:t>
            </a:r>
            <a:r>
              <a:rPr lang="zh-CN" altLang="en-US" smtClean="0"/>
              <a:t>续</a:t>
            </a:r>
            <a:r>
              <a:rPr lang="en-US" altLang="zh-CN" smtClean="0"/>
              <a:t>)</a:t>
            </a:r>
          </a:p>
        </p:txBody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简化电路</a:t>
            </a:r>
          </a:p>
        </p:txBody>
      </p:sp>
      <p:grpSp>
        <p:nvGrpSpPr>
          <p:cNvPr id="109573" name="Group 4"/>
          <p:cNvGrpSpPr>
            <a:grpSpLocks noChangeAspect="1"/>
          </p:cNvGrpSpPr>
          <p:nvPr/>
        </p:nvGrpSpPr>
        <p:grpSpPr bwMode="auto">
          <a:xfrm>
            <a:off x="1979613" y="1844675"/>
            <a:ext cx="5040312" cy="1470025"/>
            <a:chOff x="2362" y="3595"/>
            <a:chExt cx="10157" cy="3245"/>
          </a:xfrm>
        </p:grpSpPr>
        <p:sp>
          <p:nvSpPr>
            <p:cNvPr id="109587" name="AutoShape 5"/>
            <p:cNvSpPr>
              <a:spLocks noChangeAspect="1" noChangeArrowheads="1"/>
            </p:cNvSpPr>
            <p:nvPr/>
          </p:nvSpPr>
          <p:spPr bwMode="auto">
            <a:xfrm>
              <a:off x="2362" y="3595"/>
              <a:ext cx="10157" cy="32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>
                <a:solidFill>
                  <a:srgbClr val="000000"/>
                </a:solidFill>
              </a:endParaRPr>
            </a:p>
          </p:txBody>
        </p:sp>
        <p:sp>
          <p:nvSpPr>
            <p:cNvPr id="109588" name="Rectangle 6"/>
            <p:cNvSpPr>
              <a:spLocks noChangeArrowheads="1"/>
            </p:cNvSpPr>
            <p:nvPr/>
          </p:nvSpPr>
          <p:spPr bwMode="auto">
            <a:xfrm>
              <a:off x="3840" y="4087"/>
              <a:ext cx="2170" cy="2274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>
                <a:solidFill>
                  <a:srgbClr val="000000"/>
                </a:solidFill>
              </a:endParaRPr>
            </a:p>
          </p:txBody>
        </p:sp>
        <p:sp>
          <p:nvSpPr>
            <p:cNvPr id="109589" name="Text Box 7"/>
            <p:cNvSpPr txBox="1">
              <a:spLocks noChangeArrowheads="1"/>
            </p:cNvSpPr>
            <p:nvPr/>
          </p:nvSpPr>
          <p:spPr bwMode="auto">
            <a:xfrm>
              <a:off x="4532" y="3595"/>
              <a:ext cx="689" cy="88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0888" tIns="20444" rIns="40888" bIns="20444"/>
            <a:lstStyle>
              <a:lvl1pPr>
                <a:defRPr sz="3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3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3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hangingPunct="0"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hangingPunct="0"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hangingPunct="0"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hangingPunct="0"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i="1">
                  <a:solidFill>
                    <a:srgbClr val="000000"/>
                  </a:solidFill>
                </a:rPr>
                <a:t>p</a:t>
              </a:r>
            </a:p>
          </p:txBody>
        </p:sp>
        <p:sp>
          <p:nvSpPr>
            <p:cNvPr id="109590" name="Rectangle 8"/>
            <p:cNvSpPr>
              <a:spLocks noChangeArrowheads="1"/>
            </p:cNvSpPr>
            <p:nvPr/>
          </p:nvSpPr>
          <p:spPr bwMode="auto">
            <a:xfrm>
              <a:off x="6800" y="4087"/>
              <a:ext cx="2169" cy="2274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>
                <a:solidFill>
                  <a:srgbClr val="000000"/>
                </a:solidFill>
              </a:endParaRPr>
            </a:p>
          </p:txBody>
        </p:sp>
        <p:sp>
          <p:nvSpPr>
            <p:cNvPr id="109591" name="Text Box 9"/>
            <p:cNvSpPr txBox="1">
              <a:spLocks noChangeArrowheads="1"/>
            </p:cNvSpPr>
            <p:nvPr/>
          </p:nvSpPr>
          <p:spPr bwMode="auto">
            <a:xfrm>
              <a:off x="4562" y="5960"/>
              <a:ext cx="690" cy="88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0888" tIns="20444" rIns="40888" bIns="20444"/>
            <a:lstStyle>
              <a:lvl1pPr>
                <a:defRPr sz="3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3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3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hangingPunct="0"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hangingPunct="0"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hangingPunct="0"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hangingPunct="0"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i="1">
                  <a:solidFill>
                    <a:srgbClr val="000000"/>
                  </a:solidFill>
                </a:rPr>
                <a:t>r</a:t>
              </a:r>
            </a:p>
          </p:txBody>
        </p:sp>
        <p:sp>
          <p:nvSpPr>
            <p:cNvPr id="109592" name="Text Box 10"/>
            <p:cNvSpPr txBox="1">
              <a:spLocks noChangeArrowheads="1"/>
            </p:cNvSpPr>
            <p:nvPr/>
          </p:nvSpPr>
          <p:spPr bwMode="auto">
            <a:xfrm>
              <a:off x="7491" y="3595"/>
              <a:ext cx="689" cy="88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0888" tIns="20444" rIns="40888" bIns="20444"/>
            <a:lstStyle>
              <a:lvl1pPr>
                <a:defRPr sz="3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3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3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hangingPunct="0"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hangingPunct="0"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hangingPunct="0"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hangingPunct="0"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i="1">
                  <a:solidFill>
                    <a:srgbClr val="000000"/>
                  </a:solidFill>
                </a:rPr>
                <a:t>p</a:t>
              </a:r>
            </a:p>
          </p:txBody>
        </p:sp>
        <p:sp>
          <p:nvSpPr>
            <p:cNvPr id="109593" name="Text Box 11"/>
            <p:cNvSpPr txBox="1">
              <a:spLocks noChangeArrowheads="1"/>
            </p:cNvSpPr>
            <p:nvPr/>
          </p:nvSpPr>
          <p:spPr bwMode="auto">
            <a:xfrm>
              <a:off x="7391" y="5866"/>
              <a:ext cx="987" cy="88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20444" rIns="0" bIns="20444"/>
            <a:lstStyle>
              <a:lvl1pPr>
                <a:defRPr sz="3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3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3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hangingPunct="0"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hangingPunct="0"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hangingPunct="0"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hangingPunct="0"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>
                  <a:solidFill>
                    <a:srgbClr val="000000"/>
                  </a:solidFill>
                  <a:sym typeface="Symbol" pitchFamily="18" charset="2"/>
                </a:rPr>
                <a:t></a:t>
              </a:r>
              <a:r>
                <a:rPr lang="en-US" altLang="zh-CN" i="1">
                  <a:solidFill>
                    <a:srgbClr val="000000"/>
                  </a:solidFill>
                </a:rPr>
                <a:t>q</a:t>
              </a:r>
            </a:p>
          </p:txBody>
        </p:sp>
        <p:sp>
          <p:nvSpPr>
            <p:cNvPr id="109594" name="Rectangle 12"/>
            <p:cNvSpPr>
              <a:spLocks noChangeArrowheads="1"/>
            </p:cNvSpPr>
            <p:nvPr/>
          </p:nvSpPr>
          <p:spPr bwMode="auto">
            <a:xfrm>
              <a:off x="9561" y="4087"/>
              <a:ext cx="2169" cy="2274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>
                <a:solidFill>
                  <a:srgbClr val="000000"/>
                </a:solidFill>
              </a:endParaRPr>
            </a:p>
          </p:txBody>
        </p:sp>
        <p:sp>
          <p:nvSpPr>
            <p:cNvPr id="109595" name="Text Box 13"/>
            <p:cNvSpPr txBox="1">
              <a:spLocks noChangeArrowheads="1"/>
            </p:cNvSpPr>
            <p:nvPr/>
          </p:nvSpPr>
          <p:spPr bwMode="auto">
            <a:xfrm>
              <a:off x="10252" y="3595"/>
              <a:ext cx="689" cy="88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0888" tIns="20444" rIns="40888" bIns="20444"/>
            <a:lstStyle>
              <a:lvl1pPr>
                <a:defRPr sz="3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3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3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hangingPunct="0"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hangingPunct="0"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hangingPunct="0"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hangingPunct="0"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i="1">
                  <a:solidFill>
                    <a:srgbClr val="000000"/>
                  </a:solidFill>
                </a:rPr>
                <a:t>p</a:t>
              </a:r>
            </a:p>
          </p:txBody>
        </p:sp>
        <p:sp>
          <p:nvSpPr>
            <p:cNvPr id="109596" name="Text Box 14"/>
            <p:cNvSpPr txBox="1">
              <a:spLocks noChangeArrowheads="1"/>
            </p:cNvSpPr>
            <p:nvPr/>
          </p:nvSpPr>
          <p:spPr bwMode="auto">
            <a:xfrm>
              <a:off x="10282" y="5960"/>
              <a:ext cx="689" cy="88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0888" tIns="20444" rIns="40888" bIns="20444"/>
            <a:lstStyle>
              <a:lvl1pPr>
                <a:defRPr sz="3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3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3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hangingPunct="0"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hangingPunct="0"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hangingPunct="0"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hangingPunct="0"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i="1">
                  <a:solidFill>
                    <a:srgbClr val="000000"/>
                  </a:solidFill>
                </a:rPr>
                <a:t>r</a:t>
              </a:r>
            </a:p>
          </p:txBody>
        </p:sp>
        <p:sp>
          <p:nvSpPr>
            <p:cNvPr id="109597" name="Line 15"/>
            <p:cNvSpPr>
              <a:spLocks noChangeShapeType="1"/>
            </p:cNvSpPr>
            <p:nvPr/>
          </p:nvSpPr>
          <p:spPr bwMode="auto">
            <a:xfrm>
              <a:off x="2460" y="5174"/>
              <a:ext cx="9962" cy="0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>
                <a:solidFill>
                  <a:srgbClr val="000000"/>
                </a:solidFill>
              </a:endParaRPr>
            </a:p>
          </p:txBody>
        </p:sp>
        <p:sp>
          <p:nvSpPr>
            <p:cNvPr id="109598" name="Text Box 16"/>
            <p:cNvSpPr txBox="1">
              <a:spLocks noChangeArrowheads="1"/>
            </p:cNvSpPr>
            <p:nvPr/>
          </p:nvSpPr>
          <p:spPr bwMode="auto">
            <a:xfrm>
              <a:off x="4532" y="4679"/>
              <a:ext cx="689" cy="88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0888" tIns="20444" rIns="40888" bIns="20444"/>
            <a:lstStyle>
              <a:lvl1pPr>
                <a:defRPr sz="3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3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3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hangingPunct="0"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hangingPunct="0"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hangingPunct="0"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hangingPunct="0"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i="1">
                  <a:solidFill>
                    <a:srgbClr val="000000"/>
                  </a:solidFill>
                </a:rPr>
                <a:t>q</a:t>
              </a:r>
            </a:p>
          </p:txBody>
        </p:sp>
        <p:sp>
          <p:nvSpPr>
            <p:cNvPr id="109599" name="Text Box 17"/>
            <p:cNvSpPr txBox="1">
              <a:spLocks noChangeArrowheads="1"/>
            </p:cNvSpPr>
            <p:nvPr/>
          </p:nvSpPr>
          <p:spPr bwMode="auto">
            <a:xfrm>
              <a:off x="7491" y="4679"/>
              <a:ext cx="689" cy="88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0888" tIns="20444" rIns="40888" bIns="20444"/>
            <a:lstStyle>
              <a:lvl1pPr>
                <a:defRPr sz="3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3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3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hangingPunct="0"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hangingPunct="0"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hangingPunct="0"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hangingPunct="0"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i="1">
                  <a:solidFill>
                    <a:srgbClr val="000000"/>
                  </a:solidFill>
                </a:rPr>
                <a:t>s</a:t>
              </a:r>
            </a:p>
          </p:txBody>
        </p:sp>
        <p:sp>
          <p:nvSpPr>
            <p:cNvPr id="109600" name="Text Box 18"/>
            <p:cNvSpPr txBox="1">
              <a:spLocks noChangeArrowheads="1"/>
            </p:cNvSpPr>
            <p:nvPr/>
          </p:nvSpPr>
          <p:spPr bwMode="auto">
            <a:xfrm>
              <a:off x="10252" y="4679"/>
              <a:ext cx="866" cy="74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20444" rIns="0" bIns="20444"/>
            <a:lstStyle>
              <a:lvl1pPr>
                <a:defRPr sz="3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3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3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hangingPunct="0"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hangingPunct="0"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hangingPunct="0"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hangingPunct="0"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>
                  <a:solidFill>
                    <a:srgbClr val="000000"/>
                  </a:solidFill>
                  <a:sym typeface="Symbol" pitchFamily="18" charset="2"/>
                </a:rPr>
                <a:t></a:t>
              </a:r>
              <a:r>
                <a:rPr lang="en-US" altLang="zh-CN" i="1">
                  <a:solidFill>
                    <a:srgbClr val="000000"/>
                  </a:solidFill>
                </a:rPr>
                <a:t>s</a:t>
              </a:r>
            </a:p>
          </p:txBody>
        </p:sp>
        <p:sp>
          <p:nvSpPr>
            <p:cNvPr id="109601" name="Oval 19"/>
            <p:cNvSpPr>
              <a:spLocks noChangeArrowheads="1"/>
            </p:cNvSpPr>
            <p:nvPr/>
          </p:nvSpPr>
          <p:spPr bwMode="auto">
            <a:xfrm>
              <a:off x="2362" y="5076"/>
              <a:ext cx="198" cy="19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>
                <a:solidFill>
                  <a:srgbClr val="000000"/>
                </a:solidFill>
              </a:endParaRPr>
            </a:p>
          </p:txBody>
        </p:sp>
        <p:sp>
          <p:nvSpPr>
            <p:cNvPr id="109602" name="Oval 20"/>
            <p:cNvSpPr>
              <a:spLocks noChangeArrowheads="1"/>
            </p:cNvSpPr>
            <p:nvPr/>
          </p:nvSpPr>
          <p:spPr bwMode="auto">
            <a:xfrm>
              <a:off x="12322" y="5076"/>
              <a:ext cx="197" cy="19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>
                <a:solidFill>
                  <a:srgbClr val="000000"/>
                </a:solidFill>
              </a:endParaRPr>
            </a:p>
          </p:txBody>
        </p:sp>
      </p:grpSp>
      <p:grpSp>
        <p:nvGrpSpPr>
          <p:cNvPr id="3" name="Group 33"/>
          <p:cNvGrpSpPr>
            <a:grpSpLocks/>
          </p:cNvGrpSpPr>
          <p:nvPr/>
        </p:nvGrpSpPr>
        <p:grpSpPr bwMode="auto">
          <a:xfrm>
            <a:off x="1763713" y="4437063"/>
            <a:ext cx="4535487" cy="1512887"/>
            <a:chOff x="1111" y="2296"/>
            <a:chExt cx="2857" cy="953"/>
          </a:xfrm>
        </p:grpSpPr>
        <p:sp>
          <p:nvSpPr>
            <p:cNvPr id="109576" name="AutoShape 22"/>
            <p:cNvSpPr>
              <a:spLocks noChangeAspect="1" noChangeArrowheads="1"/>
            </p:cNvSpPr>
            <p:nvPr/>
          </p:nvSpPr>
          <p:spPr bwMode="auto">
            <a:xfrm>
              <a:off x="1111" y="2341"/>
              <a:ext cx="2857" cy="9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 sz="2400" b="1">
                <a:solidFill>
                  <a:srgbClr val="000000"/>
                </a:solidFill>
              </a:endParaRPr>
            </a:p>
          </p:txBody>
        </p:sp>
        <p:sp>
          <p:nvSpPr>
            <p:cNvPr id="109577" name="Oval 23"/>
            <p:cNvSpPr>
              <a:spLocks noChangeArrowheads="1"/>
            </p:cNvSpPr>
            <p:nvPr/>
          </p:nvSpPr>
          <p:spPr bwMode="auto">
            <a:xfrm>
              <a:off x="1111" y="2693"/>
              <a:ext cx="54" cy="54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>
                <a:solidFill>
                  <a:srgbClr val="000000"/>
                </a:solidFill>
              </a:endParaRPr>
            </a:p>
          </p:txBody>
        </p:sp>
        <p:sp>
          <p:nvSpPr>
            <p:cNvPr id="109578" name="Oval 24"/>
            <p:cNvSpPr>
              <a:spLocks noChangeArrowheads="1"/>
            </p:cNvSpPr>
            <p:nvPr/>
          </p:nvSpPr>
          <p:spPr bwMode="auto">
            <a:xfrm>
              <a:off x="3913" y="2693"/>
              <a:ext cx="55" cy="54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>
                <a:solidFill>
                  <a:srgbClr val="000000"/>
                </a:solidFill>
              </a:endParaRPr>
            </a:p>
          </p:txBody>
        </p:sp>
        <p:sp>
          <p:nvSpPr>
            <p:cNvPr id="109579" name="Rectangle 25"/>
            <p:cNvSpPr>
              <a:spLocks noChangeArrowheads="1"/>
            </p:cNvSpPr>
            <p:nvPr/>
          </p:nvSpPr>
          <p:spPr bwMode="auto">
            <a:xfrm>
              <a:off x="1416" y="2458"/>
              <a:ext cx="2191" cy="51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 sz="3000">
                <a:solidFill>
                  <a:srgbClr val="000000"/>
                </a:solidFill>
              </a:endParaRPr>
            </a:p>
          </p:txBody>
        </p:sp>
        <p:sp>
          <p:nvSpPr>
            <p:cNvPr id="109580" name="Line 26"/>
            <p:cNvSpPr>
              <a:spLocks noChangeShapeType="1"/>
            </p:cNvSpPr>
            <p:nvPr/>
          </p:nvSpPr>
          <p:spPr bwMode="auto">
            <a:xfrm>
              <a:off x="1167" y="2716"/>
              <a:ext cx="24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>
                <a:solidFill>
                  <a:srgbClr val="000000"/>
                </a:solidFill>
              </a:endParaRPr>
            </a:p>
          </p:txBody>
        </p:sp>
        <p:sp>
          <p:nvSpPr>
            <p:cNvPr id="109581" name="Line 27"/>
            <p:cNvSpPr>
              <a:spLocks noChangeShapeType="1"/>
            </p:cNvSpPr>
            <p:nvPr/>
          </p:nvSpPr>
          <p:spPr bwMode="auto">
            <a:xfrm flipH="1">
              <a:off x="3607" y="2716"/>
              <a:ext cx="33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>
                <a:solidFill>
                  <a:srgbClr val="000000"/>
                </a:solidFill>
              </a:endParaRPr>
            </a:p>
          </p:txBody>
        </p:sp>
        <p:sp>
          <p:nvSpPr>
            <p:cNvPr id="109582" name="Rectangle 28"/>
            <p:cNvSpPr>
              <a:spLocks noChangeArrowheads="1"/>
            </p:cNvSpPr>
            <p:nvPr/>
          </p:nvSpPr>
          <p:spPr bwMode="auto">
            <a:xfrm>
              <a:off x="2526" y="2786"/>
              <a:ext cx="721" cy="3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>
                <a:solidFill>
                  <a:srgbClr val="000000"/>
                </a:solidFill>
              </a:endParaRPr>
            </a:p>
          </p:txBody>
        </p:sp>
        <p:sp>
          <p:nvSpPr>
            <p:cNvPr id="109583" name="Text Box 29"/>
            <p:cNvSpPr txBox="1">
              <a:spLocks noChangeArrowheads="1"/>
            </p:cNvSpPr>
            <p:nvPr/>
          </p:nvSpPr>
          <p:spPr bwMode="auto">
            <a:xfrm>
              <a:off x="2837" y="2614"/>
              <a:ext cx="134" cy="24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0764" tIns="20382" rIns="40764" bIns="20382"/>
            <a:lstStyle>
              <a:lvl1pPr>
                <a:defRPr sz="3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3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3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hangingPunct="0"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hangingPunct="0"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hangingPunct="0"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hangingPunct="0"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i="1">
                  <a:solidFill>
                    <a:srgbClr val="000000"/>
                  </a:solidFill>
                </a:rPr>
                <a:t>s</a:t>
              </a:r>
            </a:p>
          </p:txBody>
        </p:sp>
        <p:sp>
          <p:nvSpPr>
            <p:cNvPr id="109584" name="Text Box 30"/>
            <p:cNvSpPr txBox="1">
              <a:spLocks noChangeArrowheads="1"/>
            </p:cNvSpPr>
            <p:nvPr/>
          </p:nvSpPr>
          <p:spPr bwMode="auto">
            <a:xfrm>
              <a:off x="2890" y="3015"/>
              <a:ext cx="308" cy="1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20382" rIns="0" bIns="20382"/>
            <a:lstStyle>
              <a:lvl1pPr>
                <a:defRPr sz="3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3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3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hangingPunct="0"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hangingPunct="0"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hangingPunct="0"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hangingPunct="0"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>
                  <a:solidFill>
                    <a:srgbClr val="000000"/>
                  </a:solidFill>
                  <a:sym typeface="Symbol" pitchFamily="18" charset="2"/>
                </a:rPr>
                <a:t></a:t>
              </a:r>
              <a:r>
                <a:rPr lang="en-US" altLang="zh-CN" i="1">
                  <a:solidFill>
                    <a:srgbClr val="000000"/>
                  </a:solidFill>
                </a:rPr>
                <a:t>q</a:t>
              </a:r>
            </a:p>
          </p:txBody>
        </p:sp>
        <p:sp>
          <p:nvSpPr>
            <p:cNvPr id="109585" name="Text Box 31"/>
            <p:cNvSpPr txBox="1">
              <a:spLocks noChangeArrowheads="1"/>
            </p:cNvSpPr>
            <p:nvPr/>
          </p:nvSpPr>
          <p:spPr bwMode="auto">
            <a:xfrm>
              <a:off x="1873" y="2296"/>
              <a:ext cx="145" cy="2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0764" tIns="20382" rIns="40764" bIns="20382"/>
            <a:lstStyle>
              <a:lvl1pPr>
                <a:defRPr sz="3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3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3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hangingPunct="0"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hangingPunct="0"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hangingPunct="0"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hangingPunct="0"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i="1">
                  <a:solidFill>
                    <a:srgbClr val="000000"/>
                  </a:solidFill>
                </a:rPr>
                <a:t>p</a:t>
              </a:r>
            </a:p>
          </p:txBody>
        </p:sp>
        <p:sp>
          <p:nvSpPr>
            <p:cNvPr id="109586" name="Text Box 32"/>
            <p:cNvSpPr txBox="1">
              <a:spLocks noChangeArrowheads="1"/>
            </p:cNvSpPr>
            <p:nvPr/>
          </p:nvSpPr>
          <p:spPr bwMode="auto">
            <a:xfrm>
              <a:off x="1879" y="2840"/>
              <a:ext cx="185" cy="16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0764" tIns="20382" rIns="40764" bIns="20382"/>
            <a:lstStyle>
              <a:lvl1pPr>
                <a:defRPr sz="3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3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3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hangingPunct="0"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hangingPunct="0"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hangingPunct="0"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hangingPunct="0"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i="1">
                  <a:solidFill>
                    <a:srgbClr val="000000"/>
                  </a:solidFill>
                </a:rPr>
                <a:t>r</a:t>
              </a:r>
            </a:p>
          </p:txBody>
        </p:sp>
      </p:grpSp>
      <p:sp>
        <p:nvSpPr>
          <p:cNvPr id="109575" name="Rectangle 35"/>
          <p:cNvSpPr>
            <a:spLocks noChangeArrowheads="1"/>
          </p:cNvSpPr>
          <p:nvPr/>
        </p:nvSpPr>
        <p:spPr bwMode="auto">
          <a:xfrm>
            <a:off x="1979613" y="3322638"/>
            <a:ext cx="4873625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000" b="1">
                <a:solidFill>
                  <a:srgbClr val="000000"/>
                </a:solidFill>
              </a:rPr>
              <a:t>(</a:t>
            </a:r>
            <a:r>
              <a:rPr lang="en-US" altLang="zh-CN" sz="3000" b="1" i="1">
                <a:solidFill>
                  <a:srgbClr val="000000"/>
                </a:solidFill>
              </a:rPr>
              <a:t>p</a:t>
            </a:r>
            <a:r>
              <a:rPr lang="en-US" altLang="zh-CN" sz="3000" b="1">
                <a:solidFill>
                  <a:srgbClr val="000000"/>
                </a:solidFill>
                <a:sym typeface="Symbol" pitchFamily="18" charset="2"/>
              </a:rPr>
              <a:t></a:t>
            </a:r>
            <a:r>
              <a:rPr lang="en-US" altLang="zh-CN" sz="3000" b="1" i="1">
                <a:solidFill>
                  <a:srgbClr val="000000"/>
                </a:solidFill>
              </a:rPr>
              <a:t>q</a:t>
            </a:r>
            <a:r>
              <a:rPr lang="en-US" altLang="zh-CN" sz="3000" b="1">
                <a:solidFill>
                  <a:srgbClr val="000000"/>
                </a:solidFill>
                <a:sym typeface="Symbol" pitchFamily="18" charset="2"/>
              </a:rPr>
              <a:t></a:t>
            </a:r>
            <a:r>
              <a:rPr lang="en-US" altLang="zh-CN" sz="3000" b="1" i="1">
                <a:solidFill>
                  <a:srgbClr val="000000"/>
                </a:solidFill>
              </a:rPr>
              <a:t>r</a:t>
            </a:r>
            <a:r>
              <a:rPr lang="en-US" altLang="zh-CN" sz="3000" b="1">
                <a:solidFill>
                  <a:srgbClr val="000000"/>
                </a:solidFill>
              </a:rPr>
              <a:t>)</a:t>
            </a:r>
            <a:r>
              <a:rPr lang="en-US" altLang="zh-CN" sz="3000" b="1">
                <a:solidFill>
                  <a:srgbClr val="000000"/>
                </a:solidFill>
                <a:sym typeface="Symbol" pitchFamily="18" charset="2"/>
              </a:rPr>
              <a:t></a:t>
            </a:r>
            <a:r>
              <a:rPr lang="en-US" altLang="zh-CN" sz="3000" b="1">
                <a:solidFill>
                  <a:srgbClr val="000000"/>
                </a:solidFill>
              </a:rPr>
              <a:t>(</a:t>
            </a:r>
            <a:r>
              <a:rPr lang="en-US" altLang="zh-CN" sz="3000" b="1" i="1">
                <a:solidFill>
                  <a:srgbClr val="000000"/>
                </a:solidFill>
              </a:rPr>
              <a:t>p</a:t>
            </a:r>
            <a:r>
              <a:rPr lang="en-US" altLang="zh-CN" sz="3000" b="1">
                <a:solidFill>
                  <a:srgbClr val="000000"/>
                </a:solidFill>
                <a:sym typeface="Symbol" pitchFamily="18" charset="2"/>
              </a:rPr>
              <a:t></a:t>
            </a:r>
            <a:r>
              <a:rPr lang="en-US" altLang="zh-CN" sz="3000" b="1" i="1">
                <a:solidFill>
                  <a:srgbClr val="000000"/>
                </a:solidFill>
              </a:rPr>
              <a:t>s</a:t>
            </a:r>
            <a:r>
              <a:rPr lang="en-US" altLang="zh-CN" sz="3000" b="1">
                <a:solidFill>
                  <a:srgbClr val="000000"/>
                </a:solidFill>
                <a:sym typeface="Symbol" pitchFamily="18" charset="2"/>
              </a:rPr>
              <a:t></a:t>
            </a:r>
            <a:r>
              <a:rPr lang="en-US" altLang="zh-CN" sz="3000" b="1" i="1">
                <a:solidFill>
                  <a:srgbClr val="000000"/>
                </a:solidFill>
              </a:rPr>
              <a:t>q</a:t>
            </a:r>
            <a:r>
              <a:rPr lang="en-US" altLang="zh-CN" sz="3000" b="1">
                <a:solidFill>
                  <a:srgbClr val="000000"/>
                </a:solidFill>
              </a:rPr>
              <a:t>)</a:t>
            </a:r>
            <a:r>
              <a:rPr lang="en-US" altLang="zh-CN" sz="3000" b="1">
                <a:solidFill>
                  <a:srgbClr val="000000"/>
                </a:solidFill>
                <a:sym typeface="Symbol" pitchFamily="18" charset="2"/>
              </a:rPr>
              <a:t></a:t>
            </a:r>
            <a:r>
              <a:rPr lang="en-US" altLang="zh-CN" sz="3000" b="1">
                <a:solidFill>
                  <a:srgbClr val="000000"/>
                </a:solidFill>
              </a:rPr>
              <a:t>(</a:t>
            </a:r>
            <a:r>
              <a:rPr lang="en-US" altLang="zh-CN" sz="3000" b="1" i="1">
                <a:solidFill>
                  <a:srgbClr val="000000"/>
                </a:solidFill>
              </a:rPr>
              <a:t>p</a:t>
            </a:r>
            <a:r>
              <a:rPr lang="en-US" altLang="zh-CN" sz="3000" b="1">
                <a:solidFill>
                  <a:srgbClr val="000000"/>
                </a:solidFill>
                <a:sym typeface="Symbol" pitchFamily="18" charset="2"/>
              </a:rPr>
              <a:t></a:t>
            </a:r>
            <a:r>
              <a:rPr lang="en-US" altLang="zh-CN" sz="3000" b="1" i="1">
                <a:solidFill>
                  <a:srgbClr val="000000"/>
                </a:solidFill>
              </a:rPr>
              <a:t>s</a:t>
            </a:r>
            <a:r>
              <a:rPr lang="en-US" altLang="zh-CN" sz="3000" b="1">
                <a:solidFill>
                  <a:srgbClr val="000000"/>
                </a:solidFill>
                <a:sym typeface="Symbol" pitchFamily="18" charset="2"/>
              </a:rPr>
              <a:t></a:t>
            </a:r>
            <a:r>
              <a:rPr lang="en-US" altLang="zh-CN" sz="3000" b="1" i="1">
                <a:solidFill>
                  <a:srgbClr val="000000"/>
                </a:solidFill>
              </a:rPr>
              <a:t>r</a:t>
            </a:r>
            <a:r>
              <a:rPr lang="en-US" altLang="zh-CN" sz="3000" b="1">
                <a:solidFill>
                  <a:srgbClr val="000000"/>
                </a:solidFill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000" b="1">
                <a:solidFill>
                  <a:srgbClr val="000000"/>
                </a:solidFill>
                <a:sym typeface="Symbol" pitchFamily="18" charset="2"/>
              </a:rPr>
              <a:t></a:t>
            </a:r>
            <a:r>
              <a:rPr lang="en-US" altLang="zh-CN" sz="3000" b="1" i="1">
                <a:solidFill>
                  <a:srgbClr val="000000"/>
                </a:solidFill>
              </a:rPr>
              <a:t>p</a:t>
            </a:r>
            <a:r>
              <a:rPr lang="en-US" altLang="zh-CN" sz="3000" b="1">
                <a:solidFill>
                  <a:srgbClr val="000000"/>
                </a:solidFill>
                <a:sym typeface="Symbol" pitchFamily="18" charset="2"/>
              </a:rPr>
              <a:t></a:t>
            </a:r>
            <a:r>
              <a:rPr lang="en-US" altLang="zh-CN" sz="3000" b="1">
                <a:solidFill>
                  <a:srgbClr val="000000"/>
                </a:solidFill>
              </a:rPr>
              <a:t>(</a:t>
            </a:r>
            <a:r>
              <a:rPr lang="en-US" altLang="zh-CN" sz="3000" b="1" i="1">
                <a:solidFill>
                  <a:srgbClr val="000000"/>
                </a:solidFill>
              </a:rPr>
              <a:t>r</a:t>
            </a:r>
            <a:r>
              <a:rPr lang="en-US" altLang="zh-CN" sz="3000" b="1">
                <a:solidFill>
                  <a:srgbClr val="000000"/>
                </a:solidFill>
                <a:sym typeface="Symbol" pitchFamily="18" charset="2"/>
              </a:rPr>
              <a:t></a:t>
            </a:r>
            <a:r>
              <a:rPr lang="en-US" altLang="zh-CN" sz="3000" b="1">
                <a:solidFill>
                  <a:srgbClr val="000000"/>
                </a:solidFill>
              </a:rPr>
              <a:t>(</a:t>
            </a:r>
            <a:r>
              <a:rPr lang="en-US" altLang="zh-CN" sz="3000" b="1" i="1">
                <a:solidFill>
                  <a:srgbClr val="000000"/>
                </a:solidFill>
              </a:rPr>
              <a:t>s</a:t>
            </a:r>
            <a:r>
              <a:rPr lang="en-US" altLang="zh-CN" sz="3000" b="1">
                <a:solidFill>
                  <a:srgbClr val="000000"/>
                </a:solidFill>
                <a:sym typeface="Symbol" pitchFamily="18" charset="2"/>
              </a:rPr>
              <a:t></a:t>
            </a:r>
            <a:r>
              <a:rPr lang="en-US" altLang="zh-CN" sz="3000" b="1" i="1">
                <a:solidFill>
                  <a:srgbClr val="000000"/>
                </a:solidFill>
              </a:rPr>
              <a:t>q</a:t>
            </a:r>
            <a:r>
              <a:rPr lang="en-US" altLang="zh-CN" sz="3000" b="1">
                <a:solidFill>
                  <a:srgbClr val="000000"/>
                </a:solidFill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2676603237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3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3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113CDF45-53FD-4697-9859-C0061E39D33E}" type="slidenum">
              <a:rPr lang="en-US" altLang="zh-CN" sz="1200" b="0" smtClean="0">
                <a:solidFill>
                  <a:srgbClr val="000000"/>
                </a:solidFill>
                <a:latin typeface="Verdana" pitchFamily="34" charset="0"/>
              </a:rPr>
              <a:pPr/>
              <a:t>24</a:t>
            </a:fld>
            <a:endParaRPr lang="en-US" altLang="zh-CN" sz="1200" b="0" smtClean="0">
              <a:solidFill>
                <a:srgbClr val="000000"/>
              </a:solidFill>
              <a:latin typeface="Verdana" pitchFamily="34" charset="0"/>
            </a:endParaRPr>
          </a:p>
        </p:txBody>
      </p:sp>
      <p:sp>
        <p:nvSpPr>
          <p:cNvPr id="1105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练习</a:t>
            </a:r>
            <a:r>
              <a:rPr lang="en-US" altLang="zh-CN" smtClean="0"/>
              <a:t>8</a:t>
            </a:r>
            <a:r>
              <a:rPr lang="zh-CN" altLang="en-US" smtClean="0"/>
              <a:t>：应用题</a:t>
            </a:r>
          </a:p>
        </p:txBody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一家航空公司，为了保证安全，用计算机复核飞行计划。每台计算机能给出飞行计划正确或有误的回答。由于计算机也可能发生故障，因此采用三台计算机同时复核。由所给答案，再根据“少数服从多数”的原则作出判断。</a:t>
            </a:r>
          </a:p>
          <a:p>
            <a:pPr eaLnBrk="1" hangingPunct="1"/>
            <a:r>
              <a:rPr lang="zh-CN" altLang="en-US" smtClean="0"/>
              <a:t>试将结果用命题公式表示，并加以简化。</a:t>
            </a:r>
          </a:p>
        </p:txBody>
      </p:sp>
    </p:spTree>
    <p:extLst>
      <p:ext uri="{BB962C8B-B14F-4D97-AF65-F5344CB8AC3E}">
        <p14:creationId xmlns:p14="http://schemas.microsoft.com/office/powerpoint/2010/main" val="149982302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3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3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89BF7661-68EB-4110-B8AA-FB5077432A0A}" type="slidenum">
              <a:rPr lang="en-US" altLang="zh-CN" sz="1200" b="0" smtClean="0">
                <a:solidFill>
                  <a:srgbClr val="000000"/>
                </a:solidFill>
                <a:latin typeface="Verdana" pitchFamily="34" charset="0"/>
              </a:rPr>
              <a:pPr/>
              <a:t>25</a:t>
            </a:fld>
            <a:endParaRPr lang="en-US" altLang="zh-CN" sz="1200" b="0" smtClean="0">
              <a:solidFill>
                <a:srgbClr val="000000"/>
              </a:solidFill>
              <a:latin typeface="Verdana" pitchFamily="34" charset="0"/>
            </a:endParaRPr>
          </a:p>
        </p:txBody>
      </p:sp>
      <p:sp>
        <p:nvSpPr>
          <p:cNvPr id="1116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练习</a:t>
            </a:r>
            <a:r>
              <a:rPr lang="en-US" altLang="zh-CN" smtClean="0"/>
              <a:t>8</a:t>
            </a:r>
            <a:r>
              <a:rPr lang="zh-CN" altLang="en-US" smtClean="0"/>
              <a:t>（续）</a:t>
            </a:r>
          </a:p>
        </p:txBody>
      </p:sp>
      <p:sp>
        <p:nvSpPr>
          <p:cNvPr id="296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59113" y="1196975"/>
            <a:ext cx="5508625" cy="4822825"/>
          </a:xfrm>
        </p:spPr>
        <p:txBody>
          <a:bodyPr/>
          <a:lstStyle/>
          <a:p>
            <a:pPr eaLnBrk="1" hangingPunct="1"/>
            <a:r>
              <a:rPr lang="en-US" altLang="zh-CN" i="1" smtClean="0">
                <a:solidFill>
                  <a:srgbClr val="000000"/>
                </a:solidFill>
              </a:rPr>
              <a:t>s</a:t>
            </a:r>
            <a:r>
              <a:rPr lang="en-US" altLang="zh-CN" smtClean="0"/>
              <a:t> </a:t>
            </a:r>
            <a:r>
              <a:rPr lang="en-US" altLang="zh-CN" smtClean="0">
                <a:sym typeface="Symbol" pitchFamily="18" charset="2"/>
              </a:rPr>
              <a:t>(</a:t>
            </a:r>
            <a:r>
              <a:rPr lang="en-US" altLang="zh-CN" i="1" smtClean="0">
                <a:solidFill>
                  <a:srgbClr val="000000"/>
                </a:solidFill>
              </a:rPr>
              <a:t>c</a:t>
            </a:r>
            <a:r>
              <a:rPr kumimoji="1" lang="en-US" altLang="zh-CN" baseline="-25000" smtClean="0"/>
              <a:t>1</a:t>
            </a:r>
            <a:r>
              <a:rPr lang="en-US" altLang="zh-CN" smtClean="0">
                <a:sym typeface="Symbol" pitchFamily="18" charset="2"/>
              </a:rPr>
              <a:t></a:t>
            </a:r>
            <a:r>
              <a:rPr lang="en-US" altLang="zh-CN" i="1" smtClean="0">
                <a:solidFill>
                  <a:srgbClr val="000000"/>
                </a:solidFill>
              </a:rPr>
              <a:t>c</a:t>
            </a:r>
            <a:r>
              <a:rPr kumimoji="1" lang="en-US" altLang="zh-CN" baseline="-25000" smtClean="0"/>
              <a:t>2</a:t>
            </a:r>
            <a:r>
              <a:rPr lang="en-US" altLang="zh-CN" smtClean="0">
                <a:sym typeface="Symbol" pitchFamily="18" charset="2"/>
              </a:rPr>
              <a:t></a:t>
            </a:r>
            <a:r>
              <a:rPr lang="en-US" altLang="zh-CN" i="1" smtClean="0">
                <a:solidFill>
                  <a:srgbClr val="000000"/>
                </a:solidFill>
              </a:rPr>
              <a:t>c</a:t>
            </a:r>
            <a:r>
              <a:rPr kumimoji="1" lang="en-US" altLang="zh-CN" baseline="-25000" smtClean="0"/>
              <a:t>3</a:t>
            </a:r>
            <a:r>
              <a:rPr kumimoji="1" lang="en-US" altLang="zh-CN" smtClean="0"/>
              <a:t> )</a:t>
            </a:r>
            <a:r>
              <a:rPr lang="en-US" altLang="zh-CN" smtClean="0">
                <a:sym typeface="Symbol" pitchFamily="18" charset="2"/>
              </a:rPr>
              <a:t>(</a:t>
            </a:r>
            <a:r>
              <a:rPr lang="en-US" altLang="zh-CN" i="1" smtClean="0">
                <a:solidFill>
                  <a:srgbClr val="000000"/>
                </a:solidFill>
              </a:rPr>
              <a:t>c</a:t>
            </a:r>
            <a:r>
              <a:rPr kumimoji="1" lang="en-US" altLang="zh-CN" baseline="-25000" smtClean="0"/>
              <a:t>1</a:t>
            </a:r>
            <a:r>
              <a:rPr lang="en-US" altLang="zh-CN" smtClean="0">
                <a:sym typeface="Symbol" pitchFamily="18" charset="2"/>
              </a:rPr>
              <a:t></a:t>
            </a:r>
            <a:r>
              <a:rPr lang="en-US" altLang="zh-CN" i="1" smtClean="0">
                <a:solidFill>
                  <a:srgbClr val="000000"/>
                </a:solidFill>
              </a:rPr>
              <a:t>c</a:t>
            </a:r>
            <a:r>
              <a:rPr kumimoji="1" lang="en-US" altLang="zh-CN" baseline="-25000" smtClean="0"/>
              <a:t>2</a:t>
            </a:r>
            <a:r>
              <a:rPr lang="en-US" altLang="zh-CN" smtClean="0">
                <a:sym typeface="Symbol" pitchFamily="18" charset="2"/>
              </a:rPr>
              <a:t></a:t>
            </a:r>
            <a:r>
              <a:rPr lang="en-US" altLang="zh-CN" i="1" smtClean="0">
                <a:solidFill>
                  <a:srgbClr val="000000"/>
                </a:solidFill>
              </a:rPr>
              <a:t>c</a:t>
            </a:r>
            <a:r>
              <a:rPr kumimoji="1" lang="en-US" altLang="zh-CN" baseline="-25000" smtClean="0"/>
              <a:t>3</a:t>
            </a:r>
            <a:r>
              <a:rPr kumimoji="1" lang="en-US" altLang="zh-CN" smtClean="0"/>
              <a:t>)    </a:t>
            </a:r>
            <a:br>
              <a:rPr kumimoji="1" lang="en-US" altLang="zh-CN" smtClean="0"/>
            </a:br>
            <a:r>
              <a:rPr kumimoji="1" lang="en-US" altLang="zh-CN" smtClean="0"/>
              <a:t>     </a:t>
            </a:r>
            <a:r>
              <a:rPr lang="en-US" altLang="zh-CN" smtClean="0">
                <a:sym typeface="Symbol" pitchFamily="18" charset="2"/>
              </a:rPr>
              <a:t>(</a:t>
            </a:r>
            <a:r>
              <a:rPr lang="en-US" altLang="zh-CN" i="1" smtClean="0">
                <a:solidFill>
                  <a:srgbClr val="000000"/>
                </a:solidFill>
              </a:rPr>
              <a:t>c</a:t>
            </a:r>
            <a:r>
              <a:rPr kumimoji="1" lang="en-US" altLang="zh-CN" baseline="-25000" smtClean="0"/>
              <a:t>1</a:t>
            </a:r>
            <a:r>
              <a:rPr lang="en-US" altLang="zh-CN" smtClean="0">
                <a:sym typeface="Symbol" pitchFamily="18" charset="2"/>
              </a:rPr>
              <a:t></a:t>
            </a:r>
            <a:r>
              <a:rPr lang="en-US" altLang="zh-CN" i="1" smtClean="0">
                <a:solidFill>
                  <a:srgbClr val="000000"/>
                </a:solidFill>
              </a:rPr>
              <a:t>c</a:t>
            </a:r>
            <a:r>
              <a:rPr kumimoji="1" lang="en-US" altLang="zh-CN" baseline="-25000" smtClean="0"/>
              <a:t>2</a:t>
            </a:r>
            <a:r>
              <a:rPr lang="en-US" altLang="zh-CN" smtClean="0">
                <a:sym typeface="Symbol" pitchFamily="18" charset="2"/>
              </a:rPr>
              <a:t></a:t>
            </a:r>
            <a:r>
              <a:rPr lang="en-US" altLang="zh-CN" i="1" smtClean="0">
                <a:solidFill>
                  <a:srgbClr val="000000"/>
                </a:solidFill>
              </a:rPr>
              <a:t>c</a:t>
            </a:r>
            <a:r>
              <a:rPr kumimoji="1" lang="en-US" altLang="zh-CN" baseline="-25000" smtClean="0"/>
              <a:t>3</a:t>
            </a:r>
            <a:r>
              <a:rPr kumimoji="1" lang="en-US" altLang="zh-CN" smtClean="0"/>
              <a:t> )</a:t>
            </a:r>
            <a:r>
              <a:rPr lang="en-US" altLang="zh-CN" smtClean="0">
                <a:sym typeface="Symbol" pitchFamily="18" charset="2"/>
              </a:rPr>
              <a:t>(</a:t>
            </a:r>
            <a:r>
              <a:rPr lang="en-US" altLang="zh-CN" i="1" smtClean="0">
                <a:solidFill>
                  <a:srgbClr val="000000"/>
                </a:solidFill>
              </a:rPr>
              <a:t>c</a:t>
            </a:r>
            <a:r>
              <a:rPr kumimoji="1" lang="en-US" altLang="zh-CN" baseline="-25000" smtClean="0"/>
              <a:t>1</a:t>
            </a:r>
            <a:r>
              <a:rPr lang="en-US" altLang="zh-CN" smtClean="0">
                <a:sym typeface="Symbol" pitchFamily="18" charset="2"/>
              </a:rPr>
              <a:t></a:t>
            </a:r>
            <a:r>
              <a:rPr lang="en-US" altLang="zh-CN" i="1" smtClean="0">
                <a:solidFill>
                  <a:srgbClr val="000000"/>
                </a:solidFill>
              </a:rPr>
              <a:t>c</a:t>
            </a:r>
            <a:r>
              <a:rPr kumimoji="1" lang="en-US" altLang="zh-CN" baseline="-25000" smtClean="0"/>
              <a:t>2</a:t>
            </a:r>
            <a:r>
              <a:rPr lang="en-US" altLang="zh-CN" smtClean="0">
                <a:sym typeface="Symbol" pitchFamily="18" charset="2"/>
              </a:rPr>
              <a:t></a:t>
            </a:r>
            <a:r>
              <a:rPr lang="en-US" altLang="zh-CN" i="1" smtClean="0">
                <a:solidFill>
                  <a:srgbClr val="000000"/>
                </a:solidFill>
              </a:rPr>
              <a:t>c</a:t>
            </a:r>
            <a:r>
              <a:rPr kumimoji="1" lang="en-US" altLang="zh-CN" baseline="-25000" smtClean="0"/>
              <a:t>3</a:t>
            </a:r>
            <a:r>
              <a:rPr kumimoji="1" lang="en-US" altLang="zh-CN" smtClean="0"/>
              <a:t> )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mtClean="0">
                <a:sym typeface="Symbol" pitchFamily="18" charset="2"/>
              </a:rPr>
              <a:t>  (</a:t>
            </a:r>
            <a:r>
              <a:rPr lang="en-US" altLang="zh-CN" i="1" smtClean="0">
                <a:solidFill>
                  <a:srgbClr val="000000"/>
                </a:solidFill>
              </a:rPr>
              <a:t>c</a:t>
            </a:r>
            <a:r>
              <a:rPr kumimoji="1" lang="en-US" altLang="zh-CN" baseline="-25000" smtClean="0"/>
              <a:t>1</a:t>
            </a:r>
            <a:r>
              <a:rPr lang="en-US" altLang="zh-CN" smtClean="0">
                <a:sym typeface="Symbol" pitchFamily="18" charset="2"/>
              </a:rPr>
              <a:t></a:t>
            </a:r>
            <a:r>
              <a:rPr lang="en-US" altLang="zh-CN" i="1" smtClean="0">
                <a:solidFill>
                  <a:srgbClr val="000000"/>
                </a:solidFill>
              </a:rPr>
              <a:t>c</a:t>
            </a:r>
            <a:r>
              <a:rPr kumimoji="1" lang="en-US" altLang="zh-CN" baseline="-25000" smtClean="0"/>
              <a:t>2</a:t>
            </a:r>
            <a:r>
              <a:rPr lang="en-US" altLang="zh-CN" smtClean="0">
                <a:sym typeface="Symbol" pitchFamily="18" charset="2"/>
              </a:rPr>
              <a:t></a:t>
            </a:r>
            <a:r>
              <a:rPr lang="en-US" altLang="zh-CN" i="1" smtClean="0">
                <a:solidFill>
                  <a:srgbClr val="000000"/>
                </a:solidFill>
              </a:rPr>
              <a:t>c</a:t>
            </a:r>
            <a:r>
              <a:rPr kumimoji="1" lang="en-US" altLang="zh-CN" baseline="-25000" smtClean="0"/>
              <a:t>3</a:t>
            </a:r>
            <a:r>
              <a:rPr kumimoji="1" lang="en-US" altLang="zh-CN" smtClean="0"/>
              <a:t> )</a:t>
            </a:r>
            <a:r>
              <a:rPr lang="en-US" altLang="zh-CN" smtClean="0">
                <a:sym typeface="Symbol" pitchFamily="18" charset="2"/>
              </a:rPr>
              <a:t>(</a:t>
            </a:r>
            <a:r>
              <a:rPr lang="en-US" altLang="zh-CN" i="1" smtClean="0">
                <a:solidFill>
                  <a:srgbClr val="000000"/>
                </a:solidFill>
              </a:rPr>
              <a:t>c</a:t>
            </a:r>
            <a:r>
              <a:rPr kumimoji="1" lang="en-US" altLang="zh-CN" baseline="-25000" smtClean="0"/>
              <a:t>1</a:t>
            </a:r>
            <a:r>
              <a:rPr lang="en-US" altLang="zh-CN" smtClean="0">
                <a:sym typeface="Symbol" pitchFamily="18" charset="2"/>
              </a:rPr>
              <a:t></a:t>
            </a:r>
            <a:r>
              <a:rPr lang="en-US" altLang="zh-CN" i="1" smtClean="0">
                <a:solidFill>
                  <a:srgbClr val="000000"/>
                </a:solidFill>
              </a:rPr>
              <a:t>c</a:t>
            </a:r>
            <a:r>
              <a:rPr kumimoji="1" lang="en-US" altLang="zh-CN" baseline="-25000" smtClean="0"/>
              <a:t>2</a:t>
            </a:r>
            <a:r>
              <a:rPr lang="en-US" altLang="zh-CN" smtClean="0">
                <a:sym typeface="Symbol" pitchFamily="18" charset="2"/>
              </a:rPr>
              <a:t></a:t>
            </a:r>
            <a:r>
              <a:rPr lang="en-US" altLang="zh-CN" i="1" smtClean="0">
                <a:solidFill>
                  <a:srgbClr val="000000"/>
                </a:solidFill>
              </a:rPr>
              <a:t>c</a:t>
            </a:r>
            <a:r>
              <a:rPr kumimoji="1" lang="en-US" altLang="zh-CN" baseline="-25000" smtClean="0"/>
              <a:t>3</a:t>
            </a:r>
            <a:r>
              <a:rPr kumimoji="1" lang="en-US" altLang="zh-CN" smtClean="0"/>
              <a:t> )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mtClean="0">
                <a:sym typeface="Symbol" pitchFamily="18" charset="2"/>
              </a:rPr>
              <a:t>      (</a:t>
            </a:r>
            <a:r>
              <a:rPr lang="en-US" altLang="zh-CN" i="1" smtClean="0">
                <a:solidFill>
                  <a:srgbClr val="000000"/>
                </a:solidFill>
              </a:rPr>
              <a:t>c</a:t>
            </a:r>
            <a:r>
              <a:rPr kumimoji="1" lang="en-US" altLang="zh-CN" baseline="-25000" smtClean="0"/>
              <a:t>1</a:t>
            </a:r>
            <a:r>
              <a:rPr lang="en-US" altLang="zh-CN" smtClean="0">
                <a:sym typeface="Symbol" pitchFamily="18" charset="2"/>
              </a:rPr>
              <a:t></a:t>
            </a:r>
            <a:r>
              <a:rPr lang="en-US" altLang="zh-CN" i="1" smtClean="0">
                <a:solidFill>
                  <a:srgbClr val="000000"/>
                </a:solidFill>
              </a:rPr>
              <a:t>c</a:t>
            </a:r>
            <a:r>
              <a:rPr kumimoji="1" lang="en-US" altLang="zh-CN" baseline="-25000" smtClean="0"/>
              <a:t>2</a:t>
            </a:r>
            <a:r>
              <a:rPr lang="en-US" altLang="zh-CN" smtClean="0">
                <a:sym typeface="Symbol" pitchFamily="18" charset="2"/>
              </a:rPr>
              <a:t></a:t>
            </a:r>
            <a:r>
              <a:rPr lang="en-US" altLang="zh-CN" i="1" smtClean="0">
                <a:solidFill>
                  <a:srgbClr val="000000"/>
                </a:solidFill>
              </a:rPr>
              <a:t>c</a:t>
            </a:r>
            <a:r>
              <a:rPr kumimoji="1" lang="en-US" altLang="zh-CN" baseline="-25000" smtClean="0"/>
              <a:t>3</a:t>
            </a:r>
            <a:r>
              <a:rPr kumimoji="1" lang="en-US" altLang="zh-CN" smtClean="0"/>
              <a:t>)</a:t>
            </a:r>
            <a:r>
              <a:rPr lang="en-US" altLang="zh-CN" smtClean="0">
                <a:sym typeface="Symbol" pitchFamily="18" charset="2"/>
              </a:rPr>
              <a:t> (</a:t>
            </a:r>
            <a:r>
              <a:rPr lang="en-US" altLang="zh-CN" i="1" smtClean="0">
                <a:solidFill>
                  <a:srgbClr val="000000"/>
                </a:solidFill>
              </a:rPr>
              <a:t>c</a:t>
            </a:r>
            <a:r>
              <a:rPr kumimoji="1" lang="en-US" altLang="zh-CN" baseline="-25000" smtClean="0"/>
              <a:t>1</a:t>
            </a:r>
            <a:r>
              <a:rPr lang="en-US" altLang="zh-CN" smtClean="0">
                <a:sym typeface="Symbol" pitchFamily="18" charset="2"/>
              </a:rPr>
              <a:t></a:t>
            </a:r>
            <a:r>
              <a:rPr lang="en-US" altLang="zh-CN" i="1" smtClean="0">
                <a:solidFill>
                  <a:srgbClr val="000000"/>
                </a:solidFill>
              </a:rPr>
              <a:t>c</a:t>
            </a:r>
            <a:r>
              <a:rPr kumimoji="1" lang="en-US" altLang="zh-CN" baseline="-25000" smtClean="0"/>
              <a:t>2</a:t>
            </a:r>
            <a:r>
              <a:rPr lang="en-US" altLang="zh-CN" smtClean="0">
                <a:sym typeface="Symbol" pitchFamily="18" charset="2"/>
              </a:rPr>
              <a:t></a:t>
            </a:r>
            <a:r>
              <a:rPr lang="en-US" altLang="zh-CN" i="1" smtClean="0">
                <a:solidFill>
                  <a:srgbClr val="000000"/>
                </a:solidFill>
              </a:rPr>
              <a:t>c</a:t>
            </a:r>
            <a:r>
              <a:rPr kumimoji="1" lang="en-US" altLang="zh-CN" baseline="-25000" smtClean="0"/>
              <a:t>3</a:t>
            </a:r>
            <a:r>
              <a:rPr kumimoji="1" lang="en-US" altLang="zh-CN" smtClean="0"/>
              <a:t> )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mtClean="0">
                <a:sym typeface="Symbol" pitchFamily="18" charset="2"/>
              </a:rPr>
              <a:t>     (</a:t>
            </a:r>
            <a:r>
              <a:rPr lang="en-US" altLang="zh-CN" i="1" smtClean="0">
                <a:solidFill>
                  <a:srgbClr val="000000"/>
                </a:solidFill>
              </a:rPr>
              <a:t>c</a:t>
            </a:r>
            <a:r>
              <a:rPr kumimoji="1" lang="en-US" altLang="zh-CN" baseline="-25000" smtClean="0"/>
              <a:t>1</a:t>
            </a:r>
            <a:r>
              <a:rPr lang="en-US" altLang="zh-CN" smtClean="0">
                <a:sym typeface="Symbol" pitchFamily="18" charset="2"/>
              </a:rPr>
              <a:t></a:t>
            </a:r>
            <a:r>
              <a:rPr lang="en-US" altLang="zh-CN" i="1" smtClean="0">
                <a:solidFill>
                  <a:srgbClr val="000000"/>
                </a:solidFill>
              </a:rPr>
              <a:t>c</a:t>
            </a:r>
            <a:r>
              <a:rPr kumimoji="1" lang="en-US" altLang="zh-CN" baseline="-25000" smtClean="0"/>
              <a:t>2</a:t>
            </a:r>
            <a:r>
              <a:rPr lang="en-US" altLang="zh-CN" smtClean="0">
                <a:sym typeface="Symbol" pitchFamily="18" charset="2"/>
              </a:rPr>
              <a:t></a:t>
            </a:r>
            <a:r>
              <a:rPr lang="en-US" altLang="zh-CN" i="1" smtClean="0">
                <a:solidFill>
                  <a:srgbClr val="000000"/>
                </a:solidFill>
              </a:rPr>
              <a:t>c</a:t>
            </a:r>
            <a:r>
              <a:rPr kumimoji="1" lang="en-US" altLang="zh-CN" baseline="-25000" smtClean="0"/>
              <a:t>3</a:t>
            </a:r>
            <a:r>
              <a:rPr kumimoji="1" lang="en-US" altLang="zh-CN" smtClean="0"/>
              <a:t> )</a:t>
            </a:r>
            <a:r>
              <a:rPr lang="en-US" altLang="zh-CN" smtClean="0">
                <a:sym typeface="Symbol" pitchFamily="18" charset="2"/>
              </a:rPr>
              <a:t>(</a:t>
            </a:r>
            <a:r>
              <a:rPr lang="en-US" altLang="zh-CN" i="1" smtClean="0">
                <a:solidFill>
                  <a:srgbClr val="000000"/>
                </a:solidFill>
              </a:rPr>
              <a:t>c</a:t>
            </a:r>
            <a:r>
              <a:rPr kumimoji="1" lang="en-US" altLang="zh-CN" baseline="-25000" smtClean="0"/>
              <a:t>1</a:t>
            </a:r>
            <a:r>
              <a:rPr lang="en-US" altLang="zh-CN" smtClean="0">
                <a:sym typeface="Symbol" pitchFamily="18" charset="2"/>
              </a:rPr>
              <a:t></a:t>
            </a:r>
            <a:r>
              <a:rPr lang="en-US" altLang="zh-CN" i="1" smtClean="0">
                <a:solidFill>
                  <a:srgbClr val="000000"/>
                </a:solidFill>
              </a:rPr>
              <a:t>c</a:t>
            </a:r>
            <a:r>
              <a:rPr kumimoji="1" lang="en-US" altLang="zh-CN" baseline="-25000" smtClean="0"/>
              <a:t>2</a:t>
            </a:r>
            <a:r>
              <a:rPr lang="en-US" altLang="zh-CN" smtClean="0">
                <a:sym typeface="Symbol" pitchFamily="18" charset="2"/>
              </a:rPr>
              <a:t></a:t>
            </a:r>
            <a:r>
              <a:rPr lang="en-US" altLang="zh-CN" i="1" smtClean="0">
                <a:solidFill>
                  <a:srgbClr val="000000"/>
                </a:solidFill>
              </a:rPr>
              <a:t>c</a:t>
            </a:r>
            <a:r>
              <a:rPr kumimoji="1" lang="en-US" altLang="zh-CN" baseline="-25000" smtClean="0"/>
              <a:t>3</a:t>
            </a:r>
            <a:r>
              <a:rPr kumimoji="1" lang="en-US" altLang="zh-CN" smtClean="0"/>
              <a:t> )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mtClean="0">
                <a:sym typeface="Symbol" pitchFamily="18" charset="2"/>
              </a:rPr>
              <a:t>  ((</a:t>
            </a:r>
            <a:r>
              <a:rPr lang="en-US" altLang="zh-CN" i="1" smtClean="0">
                <a:solidFill>
                  <a:srgbClr val="000000"/>
                </a:solidFill>
              </a:rPr>
              <a:t>c</a:t>
            </a:r>
            <a:r>
              <a:rPr kumimoji="1" lang="en-US" altLang="zh-CN" baseline="-25000" smtClean="0"/>
              <a:t>1 </a:t>
            </a:r>
            <a:r>
              <a:rPr lang="en-US" altLang="zh-CN" smtClean="0">
                <a:sym typeface="Symbol" pitchFamily="18" charset="2"/>
              </a:rPr>
              <a:t></a:t>
            </a:r>
            <a:r>
              <a:rPr kumimoji="1" lang="en-US" altLang="zh-CN" baseline="-25000" smtClean="0"/>
              <a:t> </a:t>
            </a:r>
            <a:r>
              <a:rPr lang="en-US" altLang="zh-CN" i="1" smtClean="0">
                <a:solidFill>
                  <a:srgbClr val="000000"/>
                </a:solidFill>
              </a:rPr>
              <a:t>c</a:t>
            </a:r>
            <a:r>
              <a:rPr kumimoji="1" lang="en-US" altLang="zh-CN" baseline="-25000" smtClean="0"/>
              <a:t>1</a:t>
            </a:r>
            <a:r>
              <a:rPr kumimoji="1" lang="en-US" altLang="zh-CN" smtClean="0"/>
              <a:t> )</a:t>
            </a:r>
            <a:r>
              <a:rPr lang="en-US" altLang="zh-CN" smtClean="0">
                <a:sym typeface="Symbol" pitchFamily="18" charset="2"/>
              </a:rPr>
              <a:t></a:t>
            </a:r>
            <a:r>
              <a:rPr lang="en-US" altLang="zh-CN" i="1" smtClean="0">
                <a:solidFill>
                  <a:srgbClr val="000000"/>
                </a:solidFill>
              </a:rPr>
              <a:t>c</a:t>
            </a:r>
            <a:r>
              <a:rPr kumimoji="1" lang="en-US" altLang="zh-CN" baseline="-25000" smtClean="0"/>
              <a:t>2</a:t>
            </a:r>
            <a:r>
              <a:rPr lang="en-US" altLang="zh-CN" smtClean="0">
                <a:sym typeface="Symbol" pitchFamily="18" charset="2"/>
              </a:rPr>
              <a:t></a:t>
            </a:r>
            <a:r>
              <a:rPr lang="en-US" altLang="zh-CN" i="1" smtClean="0">
                <a:solidFill>
                  <a:srgbClr val="000000"/>
                </a:solidFill>
              </a:rPr>
              <a:t>c</a:t>
            </a:r>
            <a:r>
              <a:rPr kumimoji="1" lang="en-US" altLang="zh-CN" baseline="-25000" smtClean="0"/>
              <a:t>3</a:t>
            </a:r>
            <a:r>
              <a:rPr kumimoji="1" lang="en-US" altLang="zh-CN" smtClean="0"/>
              <a:t> )</a:t>
            </a:r>
            <a:br>
              <a:rPr kumimoji="1" lang="en-US" altLang="zh-CN" smtClean="0"/>
            </a:br>
            <a:r>
              <a:rPr lang="en-US" altLang="zh-CN" smtClean="0">
                <a:sym typeface="Symbol" pitchFamily="18" charset="2"/>
              </a:rPr>
              <a:t>(</a:t>
            </a:r>
            <a:r>
              <a:rPr lang="en-US" altLang="zh-CN" i="1" smtClean="0">
                <a:solidFill>
                  <a:srgbClr val="000000"/>
                </a:solidFill>
              </a:rPr>
              <a:t>c</a:t>
            </a:r>
            <a:r>
              <a:rPr kumimoji="1" lang="en-US" altLang="zh-CN" baseline="-25000" smtClean="0"/>
              <a:t>1</a:t>
            </a:r>
            <a:r>
              <a:rPr lang="en-US" altLang="zh-CN" smtClean="0">
                <a:sym typeface="Symbol" pitchFamily="18" charset="2"/>
              </a:rPr>
              <a:t>(</a:t>
            </a:r>
            <a:r>
              <a:rPr lang="en-US" altLang="zh-CN" i="1" smtClean="0">
                <a:solidFill>
                  <a:srgbClr val="000000"/>
                </a:solidFill>
              </a:rPr>
              <a:t>c</a:t>
            </a:r>
            <a:r>
              <a:rPr kumimoji="1" lang="en-US" altLang="zh-CN" baseline="-25000" smtClean="0"/>
              <a:t>2 </a:t>
            </a:r>
            <a:r>
              <a:rPr lang="en-US" altLang="zh-CN" smtClean="0">
                <a:sym typeface="Symbol" pitchFamily="18" charset="2"/>
              </a:rPr>
              <a:t></a:t>
            </a:r>
            <a:r>
              <a:rPr kumimoji="1" lang="en-US" altLang="zh-CN" baseline="-25000" smtClean="0"/>
              <a:t> </a:t>
            </a:r>
            <a:r>
              <a:rPr lang="en-US" altLang="zh-CN" i="1" smtClean="0">
                <a:solidFill>
                  <a:srgbClr val="000000"/>
                </a:solidFill>
              </a:rPr>
              <a:t>c</a:t>
            </a:r>
            <a:r>
              <a:rPr kumimoji="1" lang="en-US" altLang="zh-CN" baseline="-25000" smtClean="0"/>
              <a:t>2</a:t>
            </a:r>
            <a:r>
              <a:rPr kumimoji="1" lang="en-US" altLang="zh-CN" smtClean="0"/>
              <a:t> )</a:t>
            </a:r>
            <a:r>
              <a:rPr kumimoji="1" lang="en-US" altLang="zh-CN" baseline="-25000" smtClean="0"/>
              <a:t> </a:t>
            </a:r>
            <a:r>
              <a:rPr lang="en-US" altLang="zh-CN" smtClean="0">
                <a:sym typeface="Symbol" pitchFamily="18" charset="2"/>
              </a:rPr>
              <a:t></a:t>
            </a:r>
            <a:r>
              <a:rPr lang="en-US" altLang="zh-CN" i="1" smtClean="0">
                <a:solidFill>
                  <a:srgbClr val="000000"/>
                </a:solidFill>
              </a:rPr>
              <a:t>c</a:t>
            </a:r>
            <a:r>
              <a:rPr kumimoji="1" lang="en-US" altLang="zh-CN" baseline="-25000" smtClean="0"/>
              <a:t>3</a:t>
            </a:r>
            <a:r>
              <a:rPr kumimoji="1" lang="en-US" altLang="zh-CN" smtClean="0"/>
              <a:t>)   </a:t>
            </a:r>
            <a:br>
              <a:rPr kumimoji="1" lang="en-US" altLang="zh-CN" smtClean="0"/>
            </a:br>
            <a:r>
              <a:rPr lang="en-US" altLang="zh-CN" smtClean="0">
                <a:sym typeface="Symbol" pitchFamily="18" charset="2"/>
              </a:rPr>
              <a:t>(</a:t>
            </a:r>
            <a:r>
              <a:rPr lang="en-US" altLang="zh-CN" i="1" smtClean="0">
                <a:solidFill>
                  <a:srgbClr val="000000"/>
                </a:solidFill>
              </a:rPr>
              <a:t>c</a:t>
            </a:r>
            <a:r>
              <a:rPr kumimoji="1" lang="en-US" altLang="zh-CN" baseline="-25000" smtClean="0"/>
              <a:t>1</a:t>
            </a:r>
            <a:r>
              <a:rPr lang="en-US" altLang="zh-CN" smtClean="0">
                <a:sym typeface="Symbol" pitchFamily="18" charset="2"/>
              </a:rPr>
              <a:t></a:t>
            </a:r>
            <a:r>
              <a:rPr lang="en-US" altLang="zh-CN" i="1" smtClean="0">
                <a:solidFill>
                  <a:srgbClr val="000000"/>
                </a:solidFill>
              </a:rPr>
              <a:t>c</a:t>
            </a:r>
            <a:r>
              <a:rPr kumimoji="1" lang="en-US" altLang="zh-CN" baseline="-25000" smtClean="0"/>
              <a:t>2</a:t>
            </a:r>
            <a:r>
              <a:rPr lang="en-US" altLang="zh-CN" smtClean="0">
                <a:sym typeface="Symbol" pitchFamily="18" charset="2"/>
              </a:rPr>
              <a:t>(</a:t>
            </a:r>
            <a:r>
              <a:rPr lang="en-US" altLang="zh-CN" i="1" smtClean="0">
                <a:solidFill>
                  <a:srgbClr val="000000"/>
                </a:solidFill>
              </a:rPr>
              <a:t>c</a:t>
            </a:r>
            <a:r>
              <a:rPr kumimoji="1" lang="en-US" altLang="zh-CN" baseline="-25000" smtClean="0"/>
              <a:t>3</a:t>
            </a:r>
            <a:r>
              <a:rPr kumimoji="1" lang="en-US" altLang="zh-CN" smtClean="0"/>
              <a:t> </a:t>
            </a:r>
            <a:r>
              <a:rPr lang="en-US" altLang="zh-CN" smtClean="0">
                <a:sym typeface="Symbol" pitchFamily="18" charset="2"/>
              </a:rPr>
              <a:t></a:t>
            </a:r>
            <a:r>
              <a:rPr kumimoji="1" lang="en-US" altLang="zh-CN" baseline="-25000" smtClean="0"/>
              <a:t> </a:t>
            </a:r>
            <a:r>
              <a:rPr lang="en-US" altLang="zh-CN" i="1" smtClean="0">
                <a:solidFill>
                  <a:srgbClr val="000000"/>
                </a:solidFill>
              </a:rPr>
              <a:t>c</a:t>
            </a:r>
            <a:r>
              <a:rPr kumimoji="1" lang="en-US" altLang="zh-CN" baseline="-25000" smtClean="0"/>
              <a:t>3</a:t>
            </a:r>
            <a:r>
              <a:rPr kumimoji="1" lang="en-US" altLang="zh-CN" smtClean="0"/>
              <a:t> )</a:t>
            </a:r>
            <a:r>
              <a:rPr kumimoji="1" lang="en-US" altLang="zh-CN" baseline="-25000" smtClean="0"/>
              <a:t> </a:t>
            </a:r>
            <a:r>
              <a:rPr kumimoji="1" lang="en-US" altLang="zh-CN" smtClean="0"/>
              <a:t>)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mtClean="0">
                <a:sym typeface="Symbol" pitchFamily="18" charset="2"/>
              </a:rPr>
              <a:t>  </a:t>
            </a:r>
            <a:r>
              <a:rPr lang="zh-CN" altLang="en-US" smtClean="0">
                <a:sym typeface="Symbol" pitchFamily="18" charset="2"/>
              </a:rPr>
              <a:t>（</a:t>
            </a:r>
            <a:r>
              <a:rPr lang="en-US" altLang="zh-CN" i="1" smtClean="0">
                <a:solidFill>
                  <a:srgbClr val="000000"/>
                </a:solidFill>
              </a:rPr>
              <a:t>c</a:t>
            </a:r>
            <a:r>
              <a:rPr kumimoji="1" lang="en-US" altLang="zh-CN" baseline="-25000" smtClean="0"/>
              <a:t>2</a:t>
            </a:r>
            <a:r>
              <a:rPr lang="en-US" altLang="zh-CN" smtClean="0">
                <a:sym typeface="Symbol" pitchFamily="18" charset="2"/>
              </a:rPr>
              <a:t></a:t>
            </a:r>
            <a:r>
              <a:rPr lang="en-US" altLang="zh-CN" i="1" smtClean="0">
                <a:solidFill>
                  <a:srgbClr val="000000"/>
                </a:solidFill>
              </a:rPr>
              <a:t>c</a:t>
            </a:r>
            <a:r>
              <a:rPr kumimoji="1" lang="en-US" altLang="zh-CN" baseline="-25000" smtClean="0"/>
              <a:t>3</a:t>
            </a:r>
            <a:r>
              <a:rPr kumimoji="1" lang="en-US" altLang="zh-CN" smtClean="0"/>
              <a:t> )</a:t>
            </a:r>
            <a:r>
              <a:rPr lang="en-US" altLang="zh-CN" smtClean="0">
                <a:sym typeface="Symbol" pitchFamily="18" charset="2"/>
              </a:rPr>
              <a:t>(</a:t>
            </a:r>
            <a:r>
              <a:rPr lang="en-US" altLang="zh-CN" i="1" smtClean="0">
                <a:solidFill>
                  <a:srgbClr val="000000"/>
                </a:solidFill>
              </a:rPr>
              <a:t>c</a:t>
            </a:r>
            <a:r>
              <a:rPr kumimoji="1" lang="en-US" altLang="zh-CN" baseline="-25000" smtClean="0"/>
              <a:t>1</a:t>
            </a:r>
            <a:r>
              <a:rPr lang="en-US" altLang="zh-CN" smtClean="0">
                <a:sym typeface="Symbol" pitchFamily="18" charset="2"/>
              </a:rPr>
              <a:t></a:t>
            </a:r>
            <a:r>
              <a:rPr lang="en-US" altLang="zh-CN" i="1" smtClean="0">
                <a:solidFill>
                  <a:srgbClr val="000000"/>
                </a:solidFill>
              </a:rPr>
              <a:t>c</a:t>
            </a:r>
            <a:r>
              <a:rPr kumimoji="1" lang="en-US" altLang="zh-CN" baseline="-25000" smtClean="0"/>
              <a:t>3</a:t>
            </a:r>
            <a:r>
              <a:rPr kumimoji="1" lang="en-US" altLang="zh-CN" smtClean="0"/>
              <a:t>)</a:t>
            </a:r>
            <a:r>
              <a:rPr lang="en-US" altLang="zh-CN" smtClean="0">
                <a:sym typeface="Symbol" pitchFamily="18" charset="2"/>
              </a:rPr>
              <a:t>(</a:t>
            </a:r>
            <a:r>
              <a:rPr lang="en-US" altLang="zh-CN" i="1" smtClean="0">
                <a:solidFill>
                  <a:srgbClr val="000000"/>
                </a:solidFill>
              </a:rPr>
              <a:t>c</a:t>
            </a:r>
            <a:r>
              <a:rPr kumimoji="1" lang="en-US" altLang="zh-CN" baseline="-25000" smtClean="0"/>
              <a:t>1</a:t>
            </a:r>
            <a:r>
              <a:rPr lang="en-US" altLang="zh-CN" smtClean="0">
                <a:sym typeface="Symbol" pitchFamily="18" charset="2"/>
              </a:rPr>
              <a:t></a:t>
            </a:r>
            <a:r>
              <a:rPr lang="en-US" altLang="zh-CN" i="1" smtClean="0">
                <a:solidFill>
                  <a:srgbClr val="000000"/>
                </a:solidFill>
              </a:rPr>
              <a:t>c</a:t>
            </a:r>
            <a:r>
              <a:rPr kumimoji="1" lang="en-US" altLang="zh-CN" baseline="-25000" smtClean="0"/>
              <a:t>2</a:t>
            </a:r>
            <a:r>
              <a:rPr kumimoji="1" lang="en-US" altLang="zh-CN" smtClean="0"/>
              <a:t>)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31775" y="1198563"/>
            <a:ext cx="2971800" cy="3959225"/>
            <a:chOff x="196" y="961"/>
            <a:chExt cx="2248" cy="2494"/>
          </a:xfrm>
        </p:grpSpPr>
        <p:grpSp>
          <p:nvGrpSpPr>
            <p:cNvPr id="111622" name="Group 5"/>
            <p:cNvGrpSpPr>
              <a:grpSpLocks/>
            </p:cNvGrpSpPr>
            <p:nvPr/>
          </p:nvGrpSpPr>
          <p:grpSpPr bwMode="auto">
            <a:xfrm>
              <a:off x="196" y="961"/>
              <a:ext cx="722" cy="335"/>
              <a:chOff x="0" y="0"/>
              <a:chExt cx="327" cy="692"/>
            </a:xfrm>
          </p:grpSpPr>
          <p:sp>
            <p:nvSpPr>
              <p:cNvPr id="111728" name="Rectangle 6"/>
              <p:cNvSpPr>
                <a:spLocks noChangeArrowheads="1"/>
              </p:cNvSpPr>
              <p:nvPr/>
            </p:nvSpPr>
            <p:spPr bwMode="auto">
              <a:xfrm>
                <a:off x="43" y="0"/>
                <a:ext cx="241" cy="6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3000" b="1" i="1">
                    <a:solidFill>
                      <a:srgbClr val="000000"/>
                    </a:solidFill>
                  </a:rPr>
                  <a:t>c</a:t>
                </a:r>
                <a:r>
                  <a:rPr kumimoji="1" lang="en-US" altLang="zh-CN" sz="3200" baseline="-25000">
                    <a:solidFill>
                      <a:srgbClr val="000000"/>
                    </a:solidFill>
                  </a:rPr>
                  <a:t>1</a:t>
                </a: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altLang="zh-CN" sz="32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1729" name="Rectangle 7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27" cy="6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7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11623" name="Group 8"/>
            <p:cNvGrpSpPr>
              <a:grpSpLocks/>
            </p:cNvGrpSpPr>
            <p:nvPr/>
          </p:nvGrpSpPr>
          <p:grpSpPr bwMode="auto">
            <a:xfrm>
              <a:off x="645" y="961"/>
              <a:ext cx="804" cy="335"/>
              <a:chOff x="327" y="0"/>
              <a:chExt cx="364" cy="692"/>
            </a:xfrm>
          </p:grpSpPr>
          <p:sp>
            <p:nvSpPr>
              <p:cNvPr id="111726" name="Rectangle 9"/>
              <p:cNvSpPr>
                <a:spLocks noChangeArrowheads="1"/>
              </p:cNvSpPr>
              <p:nvPr/>
            </p:nvSpPr>
            <p:spPr bwMode="auto">
              <a:xfrm>
                <a:off x="370" y="0"/>
                <a:ext cx="278" cy="6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3000" b="1" i="1">
                    <a:solidFill>
                      <a:srgbClr val="000000"/>
                    </a:solidFill>
                  </a:rPr>
                  <a:t>c</a:t>
                </a:r>
                <a:r>
                  <a:rPr kumimoji="1" lang="en-US" altLang="zh-CN" sz="3200" baseline="-25000">
                    <a:solidFill>
                      <a:srgbClr val="000000"/>
                    </a:solidFill>
                  </a:rPr>
                  <a:t>2</a:t>
                </a: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altLang="zh-CN" sz="32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1727" name="Rectangle 10"/>
              <p:cNvSpPr>
                <a:spLocks noChangeArrowheads="1"/>
              </p:cNvSpPr>
              <p:nvPr/>
            </p:nvSpPr>
            <p:spPr bwMode="auto">
              <a:xfrm>
                <a:off x="327" y="0"/>
                <a:ext cx="364" cy="6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7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11624" name="Group 11"/>
            <p:cNvGrpSpPr>
              <a:grpSpLocks/>
            </p:cNvGrpSpPr>
            <p:nvPr/>
          </p:nvGrpSpPr>
          <p:grpSpPr bwMode="auto">
            <a:xfrm>
              <a:off x="1145" y="961"/>
              <a:ext cx="775" cy="335"/>
              <a:chOff x="691" y="0"/>
              <a:chExt cx="351" cy="692"/>
            </a:xfrm>
          </p:grpSpPr>
          <p:sp>
            <p:nvSpPr>
              <p:cNvPr id="111724" name="Rectangle 12"/>
              <p:cNvSpPr>
                <a:spLocks noChangeArrowheads="1"/>
              </p:cNvSpPr>
              <p:nvPr/>
            </p:nvSpPr>
            <p:spPr bwMode="auto">
              <a:xfrm>
                <a:off x="734" y="0"/>
                <a:ext cx="265" cy="6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3000" b="1" i="1">
                    <a:solidFill>
                      <a:srgbClr val="000000"/>
                    </a:solidFill>
                  </a:rPr>
                  <a:t>c</a:t>
                </a:r>
                <a:r>
                  <a:rPr kumimoji="1" lang="en-US" altLang="zh-CN" sz="3200" baseline="-25000">
                    <a:solidFill>
                      <a:srgbClr val="000000"/>
                    </a:solidFill>
                  </a:rPr>
                  <a:t>3</a:t>
                </a: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altLang="zh-CN" sz="32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1725" name="Rectangle 13"/>
              <p:cNvSpPr>
                <a:spLocks noChangeArrowheads="1"/>
              </p:cNvSpPr>
              <p:nvPr/>
            </p:nvSpPr>
            <p:spPr bwMode="auto">
              <a:xfrm>
                <a:off x="691" y="0"/>
                <a:ext cx="351" cy="6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7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11625" name="Group 14"/>
            <p:cNvGrpSpPr>
              <a:grpSpLocks/>
            </p:cNvGrpSpPr>
            <p:nvPr/>
          </p:nvGrpSpPr>
          <p:grpSpPr bwMode="auto">
            <a:xfrm>
              <a:off x="1824" y="961"/>
              <a:ext cx="620" cy="335"/>
              <a:chOff x="1643" y="0"/>
              <a:chExt cx="706" cy="692"/>
            </a:xfrm>
          </p:grpSpPr>
          <p:sp>
            <p:nvSpPr>
              <p:cNvPr id="111722" name="Rectangle 15"/>
              <p:cNvSpPr>
                <a:spLocks noChangeArrowheads="1"/>
              </p:cNvSpPr>
              <p:nvPr/>
            </p:nvSpPr>
            <p:spPr bwMode="auto">
              <a:xfrm>
                <a:off x="1686" y="0"/>
                <a:ext cx="620" cy="6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3000" b="1" i="1">
                    <a:solidFill>
                      <a:srgbClr val="000000"/>
                    </a:solidFill>
                  </a:rPr>
                  <a:t>s</a:t>
                </a:r>
                <a:endParaRPr lang="en-US" altLang="zh-CN" sz="3000" b="1" i="1">
                  <a:solidFill>
                    <a:srgbClr val="000000"/>
                  </a:solidFill>
                  <a:sym typeface="Symbol" pitchFamily="18" charset="2"/>
                </a:endParaRP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altLang="zh-CN" sz="3200">
                  <a:solidFill>
                    <a:srgbClr val="000000"/>
                  </a:solidFill>
                  <a:sym typeface="Symbol" pitchFamily="18" charset="2"/>
                </a:endParaRPr>
              </a:p>
            </p:txBody>
          </p:sp>
          <p:sp>
            <p:nvSpPr>
              <p:cNvPr id="111723" name="Rectangle 16"/>
              <p:cNvSpPr>
                <a:spLocks noChangeArrowheads="1"/>
              </p:cNvSpPr>
              <p:nvPr/>
            </p:nvSpPr>
            <p:spPr bwMode="auto">
              <a:xfrm>
                <a:off x="1643" y="0"/>
                <a:ext cx="706" cy="6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7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11626" name="Group 17"/>
            <p:cNvGrpSpPr>
              <a:grpSpLocks/>
            </p:cNvGrpSpPr>
            <p:nvPr/>
          </p:nvGrpSpPr>
          <p:grpSpPr bwMode="auto">
            <a:xfrm>
              <a:off x="196" y="1296"/>
              <a:ext cx="449" cy="270"/>
              <a:chOff x="0" y="692"/>
              <a:chExt cx="327" cy="557"/>
            </a:xfrm>
          </p:grpSpPr>
          <p:sp>
            <p:nvSpPr>
              <p:cNvPr id="111720" name="Rectangle 18"/>
              <p:cNvSpPr>
                <a:spLocks noChangeArrowheads="1"/>
              </p:cNvSpPr>
              <p:nvPr/>
            </p:nvSpPr>
            <p:spPr bwMode="auto">
              <a:xfrm>
                <a:off x="43" y="692"/>
                <a:ext cx="241" cy="5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3200">
                    <a:solidFill>
                      <a:srgbClr val="000000"/>
                    </a:solidFill>
                  </a:rPr>
                  <a:t>0</a:t>
                </a: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altLang="zh-CN" sz="32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1721" name="Rectangle 19"/>
              <p:cNvSpPr>
                <a:spLocks noChangeArrowheads="1"/>
              </p:cNvSpPr>
              <p:nvPr/>
            </p:nvSpPr>
            <p:spPr bwMode="auto">
              <a:xfrm>
                <a:off x="0" y="692"/>
                <a:ext cx="327" cy="5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7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11627" name="Group 20"/>
            <p:cNvGrpSpPr>
              <a:grpSpLocks/>
            </p:cNvGrpSpPr>
            <p:nvPr/>
          </p:nvGrpSpPr>
          <p:grpSpPr bwMode="auto">
            <a:xfrm>
              <a:off x="748" y="1296"/>
              <a:ext cx="500" cy="270"/>
              <a:chOff x="327" y="692"/>
              <a:chExt cx="364" cy="557"/>
            </a:xfrm>
          </p:grpSpPr>
          <p:sp>
            <p:nvSpPr>
              <p:cNvPr id="111718" name="Rectangle 21"/>
              <p:cNvSpPr>
                <a:spLocks noChangeArrowheads="1"/>
              </p:cNvSpPr>
              <p:nvPr/>
            </p:nvSpPr>
            <p:spPr bwMode="auto">
              <a:xfrm>
                <a:off x="370" y="692"/>
                <a:ext cx="278" cy="5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3200">
                    <a:solidFill>
                      <a:srgbClr val="000000"/>
                    </a:solidFill>
                  </a:rPr>
                  <a:t>0</a:t>
                </a: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altLang="zh-CN" sz="32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1719" name="Rectangle 22"/>
              <p:cNvSpPr>
                <a:spLocks noChangeArrowheads="1"/>
              </p:cNvSpPr>
              <p:nvPr/>
            </p:nvSpPr>
            <p:spPr bwMode="auto">
              <a:xfrm>
                <a:off x="327" y="692"/>
                <a:ext cx="364" cy="5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7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11628" name="Group 23"/>
            <p:cNvGrpSpPr>
              <a:grpSpLocks/>
            </p:cNvGrpSpPr>
            <p:nvPr/>
          </p:nvGrpSpPr>
          <p:grpSpPr bwMode="auto">
            <a:xfrm>
              <a:off x="1246" y="1296"/>
              <a:ext cx="482" cy="270"/>
              <a:chOff x="691" y="692"/>
              <a:chExt cx="351" cy="557"/>
            </a:xfrm>
          </p:grpSpPr>
          <p:sp>
            <p:nvSpPr>
              <p:cNvPr id="111716" name="Rectangle 24"/>
              <p:cNvSpPr>
                <a:spLocks noChangeArrowheads="1"/>
              </p:cNvSpPr>
              <p:nvPr/>
            </p:nvSpPr>
            <p:spPr bwMode="auto">
              <a:xfrm>
                <a:off x="734" y="692"/>
                <a:ext cx="265" cy="5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3200">
                    <a:solidFill>
                      <a:srgbClr val="000000"/>
                    </a:solidFill>
                  </a:rPr>
                  <a:t>0</a:t>
                </a: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altLang="zh-CN" sz="32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1717" name="Rectangle 25"/>
              <p:cNvSpPr>
                <a:spLocks noChangeArrowheads="1"/>
              </p:cNvSpPr>
              <p:nvPr/>
            </p:nvSpPr>
            <p:spPr bwMode="auto">
              <a:xfrm>
                <a:off x="691" y="692"/>
                <a:ext cx="351" cy="5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7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11629" name="Group 26"/>
            <p:cNvGrpSpPr>
              <a:grpSpLocks/>
            </p:cNvGrpSpPr>
            <p:nvPr/>
          </p:nvGrpSpPr>
          <p:grpSpPr bwMode="auto">
            <a:xfrm>
              <a:off x="1824" y="1296"/>
              <a:ext cx="620" cy="270"/>
              <a:chOff x="1643" y="692"/>
              <a:chExt cx="706" cy="557"/>
            </a:xfrm>
          </p:grpSpPr>
          <p:sp>
            <p:nvSpPr>
              <p:cNvPr id="111714" name="Rectangle 27"/>
              <p:cNvSpPr>
                <a:spLocks noChangeArrowheads="1"/>
              </p:cNvSpPr>
              <p:nvPr/>
            </p:nvSpPr>
            <p:spPr bwMode="auto">
              <a:xfrm>
                <a:off x="1686" y="692"/>
                <a:ext cx="620" cy="5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3200">
                    <a:solidFill>
                      <a:srgbClr val="000000"/>
                    </a:solidFill>
                  </a:rPr>
                  <a:t>0</a:t>
                </a: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altLang="zh-CN" sz="32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1715" name="Rectangle 28"/>
              <p:cNvSpPr>
                <a:spLocks noChangeArrowheads="1"/>
              </p:cNvSpPr>
              <p:nvPr/>
            </p:nvSpPr>
            <p:spPr bwMode="auto">
              <a:xfrm>
                <a:off x="1643" y="692"/>
                <a:ext cx="706" cy="5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7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11630" name="Group 29"/>
            <p:cNvGrpSpPr>
              <a:grpSpLocks/>
            </p:cNvGrpSpPr>
            <p:nvPr/>
          </p:nvGrpSpPr>
          <p:grpSpPr bwMode="auto">
            <a:xfrm>
              <a:off x="196" y="1566"/>
              <a:ext cx="449" cy="270"/>
              <a:chOff x="0" y="1249"/>
              <a:chExt cx="327" cy="557"/>
            </a:xfrm>
          </p:grpSpPr>
          <p:sp>
            <p:nvSpPr>
              <p:cNvPr id="111712" name="Rectangle 30"/>
              <p:cNvSpPr>
                <a:spLocks noChangeArrowheads="1"/>
              </p:cNvSpPr>
              <p:nvPr/>
            </p:nvSpPr>
            <p:spPr bwMode="auto">
              <a:xfrm>
                <a:off x="43" y="1249"/>
                <a:ext cx="241" cy="5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3200">
                    <a:solidFill>
                      <a:srgbClr val="000000"/>
                    </a:solidFill>
                  </a:rPr>
                  <a:t>0</a:t>
                </a: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altLang="zh-CN" sz="32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1713" name="Rectangle 31"/>
              <p:cNvSpPr>
                <a:spLocks noChangeArrowheads="1"/>
              </p:cNvSpPr>
              <p:nvPr/>
            </p:nvSpPr>
            <p:spPr bwMode="auto">
              <a:xfrm>
                <a:off x="0" y="1249"/>
                <a:ext cx="327" cy="5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7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11631" name="Group 32"/>
            <p:cNvGrpSpPr>
              <a:grpSpLocks/>
            </p:cNvGrpSpPr>
            <p:nvPr/>
          </p:nvGrpSpPr>
          <p:grpSpPr bwMode="auto">
            <a:xfrm>
              <a:off x="748" y="1566"/>
              <a:ext cx="500" cy="270"/>
              <a:chOff x="327" y="1249"/>
              <a:chExt cx="364" cy="557"/>
            </a:xfrm>
          </p:grpSpPr>
          <p:sp>
            <p:nvSpPr>
              <p:cNvPr id="111710" name="Rectangle 33"/>
              <p:cNvSpPr>
                <a:spLocks noChangeArrowheads="1"/>
              </p:cNvSpPr>
              <p:nvPr/>
            </p:nvSpPr>
            <p:spPr bwMode="auto">
              <a:xfrm>
                <a:off x="370" y="1249"/>
                <a:ext cx="278" cy="5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3200">
                    <a:solidFill>
                      <a:srgbClr val="000000"/>
                    </a:solidFill>
                  </a:rPr>
                  <a:t>0</a:t>
                </a: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altLang="zh-CN" sz="32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1711" name="Rectangle 34"/>
              <p:cNvSpPr>
                <a:spLocks noChangeArrowheads="1"/>
              </p:cNvSpPr>
              <p:nvPr/>
            </p:nvSpPr>
            <p:spPr bwMode="auto">
              <a:xfrm>
                <a:off x="327" y="1249"/>
                <a:ext cx="364" cy="5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7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11632" name="Group 35"/>
            <p:cNvGrpSpPr>
              <a:grpSpLocks/>
            </p:cNvGrpSpPr>
            <p:nvPr/>
          </p:nvGrpSpPr>
          <p:grpSpPr bwMode="auto">
            <a:xfrm>
              <a:off x="1246" y="1566"/>
              <a:ext cx="482" cy="270"/>
              <a:chOff x="691" y="1249"/>
              <a:chExt cx="351" cy="557"/>
            </a:xfrm>
          </p:grpSpPr>
          <p:sp>
            <p:nvSpPr>
              <p:cNvPr id="111708" name="Rectangle 36"/>
              <p:cNvSpPr>
                <a:spLocks noChangeArrowheads="1"/>
              </p:cNvSpPr>
              <p:nvPr/>
            </p:nvSpPr>
            <p:spPr bwMode="auto">
              <a:xfrm>
                <a:off x="734" y="1249"/>
                <a:ext cx="265" cy="5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3200">
                    <a:solidFill>
                      <a:srgbClr val="000000"/>
                    </a:solidFill>
                  </a:rPr>
                  <a:t>1</a:t>
                </a: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altLang="zh-CN" sz="32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1709" name="Rectangle 37"/>
              <p:cNvSpPr>
                <a:spLocks noChangeArrowheads="1"/>
              </p:cNvSpPr>
              <p:nvPr/>
            </p:nvSpPr>
            <p:spPr bwMode="auto">
              <a:xfrm>
                <a:off x="691" y="1249"/>
                <a:ext cx="351" cy="5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7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11633" name="Group 38"/>
            <p:cNvGrpSpPr>
              <a:grpSpLocks/>
            </p:cNvGrpSpPr>
            <p:nvPr/>
          </p:nvGrpSpPr>
          <p:grpSpPr bwMode="auto">
            <a:xfrm>
              <a:off x="1824" y="1566"/>
              <a:ext cx="620" cy="270"/>
              <a:chOff x="1643" y="1249"/>
              <a:chExt cx="706" cy="557"/>
            </a:xfrm>
          </p:grpSpPr>
          <p:sp>
            <p:nvSpPr>
              <p:cNvPr id="111706" name="Rectangle 39"/>
              <p:cNvSpPr>
                <a:spLocks noChangeArrowheads="1"/>
              </p:cNvSpPr>
              <p:nvPr/>
            </p:nvSpPr>
            <p:spPr bwMode="auto">
              <a:xfrm>
                <a:off x="1686" y="1249"/>
                <a:ext cx="620" cy="5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3200">
                    <a:solidFill>
                      <a:srgbClr val="000000"/>
                    </a:solidFill>
                  </a:rPr>
                  <a:t>0</a:t>
                </a: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altLang="zh-CN" sz="32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1707" name="Rectangle 40"/>
              <p:cNvSpPr>
                <a:spLocks noChangeArrowheads="1"/>
              </p:cNvSpPr>
              <p:nvPr/>
            </p:nvSpPr>
            <p:spPr bwMode="auto">
              <a:xfrm>
                <a:off x="1643" y="1249"/>
                <a:ext cx="706" cy="5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7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11634" name="Group 41"/>
            <p:cNvGrpSpPr>
              <a:grpSpLocks/>
            </p:cNvGrpSpPr>
            <p:nvPr/>
          </p:nvGrpSpPr>
          <p:grpSpPr bwMode="auto">
            <a:xfrm>
              <a:off x="196" y="1836"/>
              <a:ext cx="449" cy="270"/>
              <a:chOff x="0" y="1806"/>
              <a:chExt cx="327" cy="557"/>
            </a:xfrm>
          </p:grpSpPr>
          <p:sp>
            <p:nvSpPr>
              <p:cNvPr id="111704" name="Rectangle 42"/>
              <p:cNvSpPr>
                <a:spLocks noChangeArrowheads="1"/>
              </p:cNvSpPr>
              <p:nvPr/>
            </p:nvSpPr>
            <p:spPr bwMode="auto">
              <a:xfrm>
                <a:off x="43" y="1806"/>
                <a:ext cx="241" cy="5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3200">
                    <a:solidFill>
                      <a:srgbClr val="000000"/>
                    </a:solidFill>
                  </a:rPr>
                  <a:t>0</a:t>
                </a: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altLang="zh-CN" sz="32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1705" name="Rectangle 43"/>
              <p:cNvSpPr>
                <a:spLocks noChangeArrowheads="1"/>
              </p:cNvSpPr>
              <p:nvPr/>
            </p:nvSpPr>
            <p:spPr bwMode="auto">
              <a:xfrm>
                <a:off x="0" y="1806"/>
                <a:ext cx="327" cy="5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7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11635" name="Group 44"/>
            <p:cNvGrpSpPr>
              <a:grpSpLocks/>
            </p:cNvGrpSpPr>
            <p:nvPr/>
          </p:nvGrpSpPr>
          <p:grpSpPr bwMode="auto">
            <a:xfrm>
              <a:off x="748" y="1836"/>
              <a:ext cx="500" cy="270"/>
              <a:chOff x="327" y="1806"/>
              <a:chExt cx="364" cy="557"/>
            </a:xfrm>
          </p:grpSpPr>
          <p:sp>
            <p:nvSpPr>
              <p:cNvPr id="111702" name="Rectangle 45"/>
              <p:cNvSpPr>
                <a:spLocks noChangeArrowheads="1"/>
              </p:cNvSpPr>
              <p:nvPr/>
            </p:nvSpPr>
            <p:spPr bwMode="auto">
              <a:xfrm>
                <a:off x="370" y="1806"/>
                <a:ext cx="278" cy="5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3200">
                    <a:solidFill>
                      <a:srgbClr val="000000"/>
                    </a:solidFill>
                  </a:rPr>
                  <a:t>1</a:t>
                </a: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altLang="zh-CN" sz="32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1703" name="Rectangle 46"/>
              <p:cNvSpPr>
                <a:spLocks noChangeArrowheads="1"/>
              </p:cNvSpPr>
              <p:nvPr/>
            </p:nvSpPr>
            <p:spPr bwMode="auto">
              <a:xfrm>
                <a:off x="327" y="1806"/>
                <a:ext cx="364" cy="5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7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11636" name="Group 47"/>
            <p:cNvGrpSpPr>
              <a:grpSpLocks/>
            </p:cNvGrpSpPr>
            <p:nvPr/>
          </p:nvGrpSpPr>
          <p:grpSpPr bwMode="auto">
            <a:xfrm>
              <a:off x="1246" y="1836"/>
              <a:ext cx="482" cy="270"/>
              <a:chOff x="691" y="1806"/>
              <a:chExt cx="351" cy="557"/>
            </a:xfrm>
          </p:grpSpPr>
          <p:sp>
            <p:nvSpPr>
              <p:cNvPr id="111700" name="Rectangle 48"/>
              <p:cNvSpPr>
                <a:spLocks noChangeArrowheads="1"/>
              </p:cNvSpPr>
              <p:nvPr/>
            </p:nvSpPr>
            <p:spPr bwMode="auto">
              <a:xfrm>
                <a:off x="734" y="1806"/>
                <a:ext cx="265" cy="5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3200">
                    <a:solidFill>
                      <a:srgbClr val="000000"/>
                    </a:solidFill>
                  </a:rPr>
                  <a:t>0</a:t>
                </a: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altLang="zh-CN" sz="32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1701" name="Rectangle 49"/>
              <p:cNvSpPr>
                <a:spLocks noChangeArrowheads="1"/>
              </p:cNvSpPr>
              <p:nvPr/>
            </p:nvSpPr>
            <p:spPr bwMode="auto">
              <a:xfrm>
                <a:off x="691" y="1806"/>
                <a:ext cx="351" cy="5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7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11637" name="Group 50"/>
            <p:cNvGrpSpPr>
              <a:grpSpLocks/>
            </p:cNvGrpSpPr>
            <p:nvPr/>
          </p:nvGrpSpPr>
          <p:grpSpPr bwMode="auto">
            <a:xfrm>
              <a:off x="1824" y="1836"/>
              <a:ext cx="620" cy="270"/>
              <a:chOff x="1643" y="1806"/>
              <a:chExt cx="706" cy="557"/>
            </a:xfrm>
          </p:grpSpPr>
          <p:sp>
            <p:nvSpPr>
              <p:cNvPr id="111698" name="Rectangle 51"/>
              <p:cNvSpPr>
                <a:spLocks noChangeArrowheads="1"/>
              </p:cNvSpPr>
              <p:nvPr/>
            </p:nvSpPr>
            <p:spPr bwMode="auto">
              <a:xfrm>
                <a:off x="1686" y="1806"/>
                <a:ext cx="620" cy="5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3200">
                    <a:solidFill>
                      <a:srgbClr val="000000"/>
                    </a:solidFill>
                  </a:rPr>
                  <a:t>0</a:t>
                </a: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altLang="zh-CN" sz="32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1699" name="Rectangle 52"/>
              <p:cNvSpPr>
                <a:spLocks noChangeArrowheads="1"/>
              </p:cNvSpPr>
              <p:nvPr/>
            </p:nvSpPr>
            <p:spPr bwMode="auto">
              <a:xfrm>
                <a:off x="1643" y="1806"/>
                <a:ext cx="706" cy="5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7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11638" name="Group 53"/>
            <p:cNvGrpSpPr>
              <a:grpSpLocks/>
            </p:cNvGrpSpPr>
            <p:nvPr/>
          </p:nvGrpSpPr>
          <p:grpSpPr bwMode="auto">
            <a:xfrm>
              <a:off x="196" y="2106"/>
              <a:ext cx="449" cy="270"/>
              <a:chOff x="0" y="2363"/>
              <a:chExt cx="327" cy="557"/>
            </a:xfrm>
          </p:grpSpPr>
          <p:sp>
            <p:nvSpPr>
              <p:cNvPr id="111696" name="Rectangle 54"/>
              <p:cNvSpPr>
                <a:spLocks noChangeArrowheads="1"/>
              </p:cNvSpPr>
              <p:nvPr/>
            </p:nvSpPr>
            <p:spPr bwMode="auto">
              <a:xfrm>
                <a:off x="43" y="2363"/>
                <a:ext cx="241" cy="5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3200">
                    <a:solidFill>
                      <a:srgbClr val="000000"/>
                    </a:solidFill>
                  </a:rPr>
                  <a:t>0</a:t>
                </a: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altLang="zh-CN" sz="32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1697" name="Rectangle 55"/>
              <p:cNvSpPr>
                <a:spLocks noChangeArrowheads="1"/>
              </p:cNvSpPr>
              <p:nvPr/>
            </p:nvSpPr>
            <p:spPr bwMode="auto">
              <a:xfrm>
                <a:off x="0" y="2363"/>
                <a:ext cx="327" cy="5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7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11639" name="Group 56"/>
            <p:cNvGrpSpPr>
              <a:grpSpLocks/>
            </p:cNvGrpSpPr>
            <p:nvPr/>
          </p:nvGrpSpPr>
          <p:grpSpPr bwMode="auto">
            <a:xfrm>
              <a:off x="748" y="2106"/>
              <a:ext cx="500" cy="270"/>
              <a:chOff x="327" y="2363"/>
              <a:chExt cx="364" cy="557"/>
            </a:xfrm>
          </p:grpSpPr>
          <p:sp>
            <p:nvSpPr>
              <p:cNvPr id="111694" name="Rectangle 57"/>
              <p:cNvSpPr>
                <a:spLocks noChangeArrowheads="1"/>
              </p:cNvSpPr>
              <p:nvPr/>
            </p:nvSpPr>
            <p:spPr bwMode="auto">
              <a:xfrm>
                <a:off x="370" y="2363"/>
                <a:ext cx="278" cy="5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3200">
                    <a:solidFill>
                      <a:srgbClr val="000000"/>
                    </a:solidFill>
                  </a:rPr>
                  <a:t>1</a:t>
                </a: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altLang="zh-CN" sz="32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1695" name="Rectangle 58"/>
              <p:cNvSpPr>
                <a:spLocks noChangeArrowheads="1"/>
              </p:cNvSpPr>
              <p:nvPr/>
            </p:nvSpPr>
            <p:spPr bwMode="auto">
              <a:xfrm>
                <a:off x="327" y="2363"/>
                <a:ext cx="364" cy="5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7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11640" name="Group 59"/>
            <p:cNvGrpSpPr>
              <a:grpSpLocks/>
            </p:cNvGrpSpPr>
            <p:nvPr/>
          </p:nvGrpSpPr>
          <p:grpSpPr bwMode="auto">
            <a:xfrm>
              <a:off x="1246" y="2106"/>
              <a:ext cx="482" cy="270"/>
              <a:chOff x="691" y="2363"/>
              <a:chExt cx="351" cy="557"/>
            </a:xfrm>
          </p:grpSpPr>
          <p:sp>
            <p:nvSpPr>
              <p:cNvPr id="111692" name="Rectangle 60"/>
              <p:cNvSpPr>
                <a:spLocks noChangeArrowheads="1"/>
              </p:cNvSpPr>
              <p:nvPr/>
            </p:nvSpPr>
            <p:spPr bwMode="auto">
              <a:xfrm>
                <a:off x="734" y="2363"/>
                <a:ext cx="265" cy="5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3200">
                    <a:solidFill>
                      <a:srgbClr val="000000"/>
                    </a:solidFill>
                  </a:rPr>
                  <a:t>1</a:t>
                </a: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altLang="zh-CN" sz="32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1693" name="Rectangle 61"/>
              <p:cNvSpPr>
                <a:spLocks noChangeArrowheads="1"/>
              </p:cNvSpPr>
              <p:nvPr/>
            </p:nvSpPr>
            <p:spPr bwMode="auto">
              <a:xfrm>
                <a:off x="691" y="2363"/>
                <a:ext cx="351" cy="5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7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11641" name="Group 62"/>
            <p:cNvGrpSpPr>
              <a:grpSpLocks/>
            </p:cNvGrpSpPr>
            <p:nvPr/>
          </p:nvGrpSpPr>
          <p:grpSpPr bwMode="auto">
            <a:xfrm>
              <a:off x="1824" y="2106"/>
              <a:ext cx="620" cy="270"/>
              <a:chOff x="1643" y="2363"/>
              <a:chExt cx="706" cy="557"/>
            </a:xfrm>
          </p:grpSpPr>
          <p:sp>
            <p:nvSpPr>
              <p:cNvPr id="111690" name="Rectangle 63"/>
              <p:cNvSpPr>
                <a:spLocks noChangeArrowheads="1"/>
              </p:cNvSpPr>
              <p:nvPr/>
            </p:nvSpPr>
            <p:spPr bwMode="auto">
              <a:xfrm>
                <a:off x="1686" y="2363"/>
                <a:ext cx="620" cy="5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3200">
                    <a:solidFill>
                      <a:srgbClr val="000000"/>
                    </a:solidFill>
                  </a:rPr>
                  <a:t>1</a:t>
                </a: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altLang="zh-CN" sz="32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1691" name="Rectangle 64"/>
              <p:cNvSpPr>
                <a:spLocks noChangeArrowheads="1"/>
              </p:cNvSpPr>
              <p:nvPr/>
            </p:nvSpPr>
            <p:spPr bwMode="auto">
              <a:xfrm>
                <a:off x="1643" y="2363"/>
                <a:ext cx="706" cy="5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7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11642" name="Group 65"/>
            <p:cNvGrpSpPr>
              <a:grpSpLocks/>
            </p:cNvGrpSpPr>
            <p:nvPr/>
          </p:nvGrpSpPr>
          <p:grpSpPr bwMode="auto">
            <a:xfrm>
              <a:off x="196" y="2376"/>
              <a:ext cx="449" cy="269"/>
              <a:chOff x="0" y="2920"/>
              <a:chExt cx="327" cy="557"/>
            </a:xfrm>
          </p:grpSpPr>
          <p:sp>
            <p:nvSpPr>
              <p:cNvPr id="111688" name="Rectangle 66"/>
              <p:cNvSpPr>
                <a:spLocks noChangeArrowheads="1"/>
              </p:cNvSpPr>
              <p:nvPr/>
            </p:nvSpPr>
            <p:spPr bwMode="auto">
              <a:xfrm>
                <a:off x="43" y="2920"/>
                <a:ext cx="241" cy="5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3200">
                    <a:solidFill>
                      <a:srgbClr val="000000"/>
                    </a:solidFill>
                  </a:rPr>
                  <a:t>1</a:t>
                </a: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altLang="zh-CN" sz="32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1689" name="Rectangle 67"/>
              <p:cNvSpPr>
                <a:spLocks noChangeArrowheads="1"/>
              </p:cNvSpPr>
              <p:nvPr/>
            </p:nvSpPr>
            <p:spPr bwMode="auto">
              <a:xfrm>
                <a:off x="0" y="2920"/>
                <a:ext cx="327" cy="5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7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11643" name="Group 68"/>
            <p:cNvGrpSpPr>
              <a:grpSpLocks/>
            </p:cNvGrpSpPr>
            <p:nvPr/>
          </p:nvGrpSpPr>
          <p:grpSpPr bwMode="auto">
            <a:xfrm>
              <a:off x="748" y="2376"/>
              <a:ext cx="500" cy="269"/>
              <a:chOff x="327" y="2920"/>
              <a:chExt cx="364" cy="557"/>
            </a:xfrm>
          </p:grpSpPr>
          <p:sp>
            <p:nvSpPr>
              <p:cNvPr id="111686" name="Rectangle 69"/>
              <p:cNvSpPr>
                <a:spLocks noChangeArrowheads="1"/>
              </p:cNvSpPr>
              <p:nvPr/>
            </p:nvSpPr>
            <p:spPr bwMode="auto">
              <a:xfrm>
                <a:off x="370" y="2920"/>
                <a:ext cx="278" cy="5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3200">
                    <a:solidFill>
                      <a:srgbClr val="000000"/>
                    </a:solidFill>
                  </a:rPr>
                  <a:t>0</a:t>
                </a: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altLang="zh-CN" sz="32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1687" name="Rectangle 70"/>
              <p:cNvSpPr>
                <a:spLocks noChangeArrowheads="1"/>
              </p:cNvSpPr>
              <p:nvPr/>
            </p:nvSpPr>
            <p:spPr bwMode="auto">
              <a:xfrm>
                <a:off x="327" y="2920"/>
                <a:ext cx="364" cy="5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7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11644" name="Group 71"/>
            <p:cNvGrpSpPr>
              <a:grpSpLocks/>
            </p:cNvGrpSpPr>
            <p:nvPr/>
          </p:nvGrpSpPr>
          <p:grpSpPr bwMode="auto">
            <a:xfrm>
              <a:off x="1246" y="2376"/>
              <a:ext cx="482" cy="269"/>
              <a:chOff x="691" y="2920"/>
              <a:chExt cx="351" cy="557"/>
            </a:xfrm>
          </p:grpSpPr>
          <p:sp>
            <p:nvSpPr>
              <p:cNvPr id="111684" name="Rectangle 72"/>
              <p:cNvSpPr>
                <a:spLocks noChangeArrowheads="1"/>
              </p:cNvSpPr>
              <p:nvPr/>
            </p:nvSpPr>
            <p:spPr bwMode="auto">
              <a:xfrm>
                <a:off x="734" y="2920"/>
                <a:ext cx="265" cy="5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3200">
                    <a:solidFill>
                      <a:srgbClr val="000000"/>
                    </a:solidFill>
                  </a:rPr>
                  <a:t>0</a:t>
                </a: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altLang="zh-CN" sz="32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1685" name="Rectangle 73"/>
              <p:cNvSpPr>
                <a:spLocks noChangeArrowheads="1"/>
              </p:cNvSpPr>
              <p:nvPr/>
            </p:nvSpPr>
            <p:spPr bwMode="auto">
              <a:xfrm>
                <a:off x="691" y="2920"/>
                <a:ext cx="351" cy="5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7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11645" name="Group 74"/>
            <p:cNvGrpSpPr>
              <a:grpSpLocks/>
            </p:cNvGrpSpPr>
            <p:nvPr/>
          </p:nvGrpSpPr>
          <p:grpSpPr bwMode="auto">
            <a:xfrm>
              <a:off x="1824" y="2376"/>
              <a:ext cx="620" cy="269"/>
              <a:chOff x="1643" y="2920"/>
              <a:chExt cx="706" cy="557"/>
            </a:xfrm>
          </p:grpSpPr>
          <p:sp>
            <p:nvSpPr>
              <p:cNvPr id="111682" name="Rectangle 75"/>
              <p:cNvSpPr>
                <a:spLocks noChangeArrowheads="1"/>
              </p:cNvSpPr>
              <p:nvPr/>
            </p:nvSpPr>
            <p:spPr bwMode="auto">
              <a:xfrm>
                <a:off x="1686" y="2920"/>
                <a:ext cx="620" cy="5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3200">
                    <a:solidFill>
                      <a:srgbClr val="000000"/>
                    </a:solidFill>
                  </a:rPr>
                  <a:t>0</a:t>
                </a: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altLang="zh-CN" sz="32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1683" name="Rectangle 76"/>
              <p:cNvSpPr>
                <a:spLocks noChangeArrowheads="1"/>
              </p:cNvSpPr>
              <p:nvPr/>
            </p:nvSpPr>
            <p:spPr bwMode="auto">
              <a:xfrm>
                <a:off x="1643" y="2920"/>
                <a:ext cx="706" cy="5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7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11646" name="Group 77"/>
            <p:cNvGrpSpPr>
              <a:grpSpLocks/>
            </p:cNvGrpSpPr>
            <p:nvPr/>
          </p:nvGrpSpPr>
          <p:grpSpPr bwMode="auto">
            <a:xfrm>
              <a:off x="196" y="2645"/>
              <a:ext cx="449" cy="270"/>
              <a:chOff x="0" y="3477"/>
              <a:chExt cx="327" cy="557"/>
            </a:xfrm>
          </p:grpSpPr>
          <p:sp>
            <p:nvSpPr>
              <p:cNvPr id="111680" name="Rectangle 78"/>
              <p:cNvSpPr>
                <a:spLocks noChangeArrowheads="1"/>
              </p:cNvSpPr>
              <p:nvPr/>
            </p:nvSpPr>
            <p:spPr bwMode="auto">
              <a:xfrm>
                <a:off x="43" y="3477"/>
                <a:ext cx="241" cy="5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3200">
                    <a:solidFill>
                      <a:srgbClr val="000000"/>
                    </a:solidFill>
                  </a:rPr>
                  <a:t>1</a:t>
                </a: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altLang="zh-CN" sz="32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1681" name="Rectangle 79"/>
              <p:cNvSpPr>
                <a:spLocks noChangeArrowheads="1"/>
              </p:cNvSpPr>
              <p:nvPr/>
            </p:nvSpPr>
            <p:spPr bwMode="auto">
              <a:xfrm>
                <a:off x="0" y="3477"/>
                <a:ext cx="327" cy="5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7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11647" name="Group 80"/>
            <p:cNvGrpSpPr>
              <a:grpSpLocks/>
            </p:cNvGrpSpPr>
            <p:nvPr/>
          </p:nvGrpSpPr>
          <p:grpSpPr bwMode="auto">
            <a:xfrm>
              <a:off x="748" y="2645"/>
              <a:ext cx="500" cy="270"/>
              <a:chOff x="327" y="3477"/>
              <a:chExt cx="364" cy="557"/>
            </a:xfrm>
          </p:grpSpPr>
          <p:sp>
            <p:nvSpPr>
              <p:cNvPr id="111678" name="Rectangle 81"/>
              <p:cNvSpPr>
                <a:spLocks noChangeArrowheads="1"/>
              </p:cNvSpPr>
              <p:nvPr/>
            </p:nvSpPr>
            <p:spPr bwMode="auto">
              <a:xfrm>
                <a:off x="370" y="3477"/>
                <a:ext cx="278" cy="5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3200">
                    <a:solidFill>
                      <a:srgbClr val="000000"/>
                    </a:solidFill>
                  </a:rPr>
                  <a:t>0</a:t>
                </a: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altLang="zh-CN" sz="32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1679" name="Rectangle 82"/>
              <p:cNvSpPr>
                <a:spLocks noChangeArrowheads="1"/>
              </p:cNvSpPr>
              <p:nvPr/>
            </p:nvSpPr>
            <p:spPr bwMode="auto">
              <a:xfrm>
                <a:off x="327" y="3477"/>
                <a:ext cx="364" cy="5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7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11648" name="Group 83"/>
            <p:cNvGrpSpPr>
              <a:grpSpLocks/>
            </p:cNvGrpSpPr>
            <p:nvPr/>
          </p:nvGrpSpPr>
          <p:grpSpPr bwMode="auto">
            <a:xfrm>
              <a:off x="1246" y="2645"/>
              <a:ext cx="482" cy="270"/>
              <a:chOff x="691" y="3477"/>
              <a:chExt cx="351" cy="557"/>
            </a:xfrm>
          </p:grpSpPr>
          <p:sp>
            <p:nvSpPr>
              <p:cNvPr id="111676" name="Rectangle 84"/>
              <p:cNvSpPr>
                <a:spLocks noChangeArrowheads="1"/>
              </p:cNvSpPr>
              <p:nvPr/>
            </p:nvSpPr>
            <p:spPr bwMode="auto">
              <a:xfrm>
                <a:off x="734" y="3477"/>
                <a:ext cx="265" cy="5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3200">
                    <a:solidFill>
                      <a:srgbClr val="000000"/>
                    </a:solidFill>
                  </a:rPr>
                  <a:t>1</a:t>
                </a: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altLang="zh-CN" sz="32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1677" name="Rectangle 85"/>
              <p:cNvSpPr>
                <a:spLocks noChangeArrowheads="1"/>
              </p:cNvSpPr>
              <p:nvPr/>
            </p:nvSpPr>
            <p:spPr bwMode="auto">
              <a:xfrm>
                <a:off x="691" y="3477"/>
                <a:ext cx="351" cy="5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7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11649" name="Group 86"/>
            <p:cNvGrpSpPr>
              <a:grpSpLocks/>
            </p:cNvGrpSpPr>
            <p:nvPr/>
          </p:nvGrpSpPr>
          <p:grpSpPr bwMode="auto">
            <a:xfrm>
              <a:off x="1824" y="2645"/>
              <a:ext cx="620" cy="270"/>
              <a:chOff x="1643" y="3477"/>
              <a:chExt cx="706" cy="557"/>
            </a:xfrm>
          </p:grpSpPr>
          <p:sp>
            <p:nvSpPr>
              <p:cNvPr id="111674" name="Rectangle 87"/>
              <p:cNvSpPr>
                <a:spLocks noChangeArrowheads="1"/>
              </p:cNvSpPr>
              <p:nvPr/>
            </p:nvSpPr>
            <p:spPr bwMode="auto">
              <a:xfrm>
                <a:off x="1686" y="3477"/>
                <a:ext cx="620" cy="5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3200">
                    <a:solidFill>
                      <a:srgbClr val="000000"/>
                    </a:solidFill>
                  </a:rPr>
                  <a:t>1</a:t>
                </a: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altLang="zh-CN" sz="32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1675" name="Rectangle 88"/>
              <p:cNvSpPr>
                <a:spLocks noChangeArrowheads="1"/>
              </p:cNvSpPr>
              <p:nvPr/>
            </p:nvSpPr>
            <p:spPr bwMode="auto">
              <a:xfrm>
                <a:off x="1643" y="3477"/>
                <a:ext cx="706" cy="5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7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11650" name="Group 89"/>
            <p:cNvGrpSpPr>
              <a:grpSpLocks/>
            </p:cNvGrpSpPr>
            <p:nvPr/>
          </p:nvGrpSpPr>
          <p:grpSpPr bwMode="auto">
            <a:xfrm>
              <a:off x="196" y="2915"/>
              <a:ext cx="449" cy="270"/>
              <a:chOff x="0" y="4034"/>
              <a:chExt cx="327" cy="557"/>
            </a:xfrm>
          </p:grpSpPr>
          <p:sp>
            <p:nvSpPr>
              <p:cNvPr id="111672" name="Rectangle 90"/>
              <p:cNvSpPr>
                <a:spLocks noChangeArrowheads="1"/>
              </p:cNvSpPr>
              <p:nvPr/>
            </p:nvSpPr>
            <p:spPr bwMode="auto">
              <a:xfrm>
                <a:off x="43" y="4034"/>
                <a:ext cx="241" cy="5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3200">
                    <a:solidFill>
                      <a:srgbClr val="000000"/>
                    </a:solidFill>
                  </a:rPr>
                  <a:t>1</a:t>
                </a: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altLang="zh-CN" sz="32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1673" name="Rectangle 91"/>
              <p:cNvSpPr>
                <a:spLocks noChangeArrowheads="1"/>
              </p:cNvSpPr>
              <p:nvPr/>
            </p:nvSpPr>
            <p:spPr bwMode="auto">
              <a:xfrm>
                <a:off x="0" y="4034"/>
                <a:ext cx="327" cy="5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7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11651" name="Group 92"/>
            <p:cNvGrpSpPr>
              <a:grpSpLocks/>
            </p:cNvGrpSpPr>
            <p:nvPr/>
          </p:nvGrpSpPr>
          <p:grpSpPr bwMode="auto">
            <a:xfrm>
              <a:off x="748" y="2915"/>
              <a:ext cx="500" cy="270"/>
              <a:chOff x="327" y="4034"/>
              <a:chExt cx="364" cy="557"/>
            </a:xfrm>
          </p:grpSpPr>
          <p:sp>
            <p:nvSpPr>
              <p:cNvPr id="111670" name="Rectangle 93"/>
              <p:cNvSpPr>
                <a:spLocks noChangeArrowheads="1"/>
              </p:cNvSpPr>
              <p:nvPr/>
            </p:nvSpPr>
            <p:spPr bwMode="auto">
              <a:xfrm>
                <a:off x="370" y="4034"/>
                <a:ext cx="278" cy="5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3200">
                    <a:solidFill>
                      <a:srgbClr val="000000"/>
                    </a:solidFill>
                  </a:rPr>
                  <a:t>1</a:t>
                </a: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altLang="zh-CN" sz="32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1671" name="Rectangle 94"/>
              <p:cNvSpPr>
                <a:spLocks noChangeArrowheads="1"/>
              </p:cNvSpPr>
              <p:nvPr/>
            </p:nvSpPr>
            <p:spPr bwMode="auto">
              <a:xfrm>
                <a:off x="327" y="4034"/>
                <a:ext cx="364" cy="5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7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11652" name="Group 95"/>
            <p:cNvGrpSpPr>
              <a:grpSpLocks/>
            </p:cNvGrpSpPr>
            <p:nvPr/>
          </p:nvGrpSpPr>
          <p:grpSpPr bwMode="auto">
            <a:xfrm>
              <a:off x="1246" y="2915"/>
              <a:ext cx="482" cy="270"/>
              <a:chOff x="691" y="4034"/>
              <a:chExt cx="351" cy="557"/>
            </a:xfrm>
          </p:grpSpPr>
          <p:sp>
            <p:nvSpPr>
              <p:cNvPr id="111668" name="Rectangle 96"/>
              <p:cNvSpPr>
                <a:spLocks noChangeArrowheads="1"/>
              </p:cNvSpPr>
              <p:nvPr/>
            </p:nvSpPr>
            <p:spPr bwMode="auto">
              <a:xfrm>
                <a:off x="734" y="4034"/>
                <a:ext cx="265" cy="5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3200">
                    <a:solidFill>
                      <a:srgbClr val="000000"/>
                    </a:solidFill>
                  </a:rPr>
                  <a:t>0</a:t>
                </a: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altLang="zh-CN" sz="32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1669" name="Rectangle 97"/>
              <p:cNvSpPr>
                <a:spLocks noChangeArrowheads="1"/>
              </p:cNvSpPr>
              <p:nvPr/>
            </p:nvSpPr>
            <p:spPr bwMode="auto">
              <a:xfrm>
                <a:off x="691" y="4034"/>
                <a:ext cx="351" cy="5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7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11653" name="Group 98"/>
            <p:cNvGrpSpPr>
              <a:grpSpLocks/>
            </p:cNvGrpSpPr>
            <p:nvPr/>
          </p:nvGrpSpPr>
          <p:grpSpPr bwMode="auto">
            <a:xfrm>
              <a:off x="1824" y="2915"/>
              <a:ext cx="620" cy="270"/>
              <a:chOff x="1643" y="4034"/>
              <a:chExt cx="706" cy="557"/>
            </a:xfrm>
          </p:grpSpPr>
          <p:sp>
            <p:nvSpPr>
              <p:cNvPr id="111666" name="Rectangle 99"/>
              <p:cNvSpPr>
                <a:spLocks noChangeArrowheads="1"/>
              </p:cNvSpPr>
              <p:nvPr/>
            </p:nvSpPr>
            <p:spPr bwMode="auto">
              <a:xfrm>
                <a:off x="1686" y="4034"/>
                <a:ext cx="620" cy="5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3200">
                    <a:solidFill>
                      <a:srgbClr val="000000"/>
                    </a:solidFill>
                  </a:rPr>
                  <a:t>1</a:t>
                </a: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altLang="zh-CN" sz="32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1667" name="Rectangle 100"/>
              <p:cNvSpPr>
                <a:spLocks noChangeArrowheads="1"/>
              </p:cNvSpPr>
              <p:nvPr/>
            </p:nvSpPr>
            <p:spPr bwMode="auto">
              <a:xfrm>
                <a:off x="1643" y="4034"/>
                <a:ext cx="706" cy="5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7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11654" name="Group 101"/>
            <p:cNvGrpSpPr>
              <a:grpSpLocks/>
            </p:cNvGrpSpPr>
            <p:nvPr/>
          </p:nvGrpSpPr>
          <p:grpSpPr bwMode="auto">
            <a:xfrm>
              <a:off x="196" y="3185"/>
              <a:ext cx="449" cy="270"/>
              <a:chOff x="0" y="4591"/>
              <a:chExt cx="327" cy="557"/>
            </a:xfrm>
          </p:grpSpPr>
          <p:sp>
            <p:nvSpPr>
              <p:cNvPr id="111664" name="Rectangle 102"/>
              <p:cNvSpPr>
                <a:spLocks noChangeArrowheads="1"/>
              </p:cNvSpPr>
              <p:nvPr/>
            </p:nvSpPr>
            <p:spPr bwMode="auto">
              <a:xfrm>
                <a:off x="43" y="4591"/>
                <a:ext cx="241" cy="5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3200">
                    <a:solidFill>
                      <a:srgbClr val="000000"/>
                    </a:solidFill>
                  </a:rPr>
                  <a:t>1</a:t>
                </a: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altLang="zh-CN" sz="32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1665" name="Rectangle 103"/>
              <p:cNvSpPr>
                <a:spLocks noChangeArrowheads="1"/>
              </p:cNvSpPr>
              <p:nvPr/>
            </p:nvSpPr>
            <p:spPr bwMode="auto">
              <a:xfrm>
                <a:off x="0" y="4591"/>
                <a:ext cx="327" cy="5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7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11655" name="Group 104"/>
            <p:cNvGrpSpPr>
              <a:grpSpLocks/>
            </p:cNvGrpSpPr>
            <p:nvPr/>
          </p:nvGrpSpPr>
          <p:grpSpPr bwMode="auto">
            <a:xfrm>
              <a:off x="748" y="3185"/>
              <a:ext cx="500" cy="270"/>
              <a:chOff x="327" y="4591"/>
              <a:chExt cx="364" cy="557"/>
            </a:xfrm>
          </p:grpSpPr>
          <p:sp>
            <p:nvSpPr>
              <p:cNvPr id="111662" name="Rectangle 105"/>
              <p:cNvSpPr>
                <a:spLocks noChangeArrowheads="1"/>
              </p:cNvSpPr>
              <p:nvPr/>
            </p:nvSpPr>
            <p:spPr bwMode="auto">
              <a:xfrm>
                <a:off x="370" y="4591"/>
                <a:ext cx="278" cy="5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3200">
                    <a:solidFill>
                      <a:srgbClr val="000000"/>
                    </a:solidFill>
                  </a:rPr>
                  <a:t>1</a:t>
                </a: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altLang="zh-CN" sz="32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1663" name="Rectangle 106"/>
              <p:cNvSpPr>
                <a:spLocks noChangeArrowheads="1"/>
              </p:cNvSpPr>
              <p:nvPr/>
            </p:nvSpPr>
            <p:spPr bwMode="auto">
              <a:xfrm>
                <a:off x="327" y="4591"/>
                <a:ext cx="364" cy="5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7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11656" name="Group 107"/>
            <p:cNvGrpSpPr>
              <a:grpSpLocks/>
            </p:cNvGrpSpPr>
            <p:nvPr/>
          </p:nvGrpSpPr>
          <p:grpSpPr bwMode="auto">
            <a:xfrm>
              <a:off x="1246" y="3185"/>
              <a:ext cx="482" cy="270"/>
              <a:chOff x="691" y="4591"/>
              <a:chExt cx="351" cy="557"/>
            </a:xfrm>
          </p:grpSpPr>
          <p:sp>
            <p:nvSpPr>
              <p:cNvPr id="111660" name="Rectangle 108"/>
              <p:cNvSpPr>
                <a:spLocks noChangeArrowheads="1"/>
              </p:cNvSpPr>
              <p:nvPr/>
            </p:nvSpPr>
            <p:spPr bwMode="auto">
              <a:xfrm>
                <a:off x="734" y="4591"/>
                <a:ext cx="265" cy="5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3200">
                    <a:solidFill>
                      <a:srgbClr val="000000"/>
                    </a:solidFill>
                  </a:rPr>
                  <a:t>1</a:t>
                </a: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altLang="zh-CN" sz="32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1661" name="Rectangle 109"/>
              <p:cNvSpPr>
                <a:spLocks noChangeArrowheads="1"/>
              </p:cNvSpPr>
              <p:nvPr/>
            </p:nvSpPr>
            <p:spPr bwMode="auto">
              <a:xfrm>
                <a:off x="691" y="4591"/>
                <a:ext cx="351" cy="5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7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11657" name="Group 110"/>
            <p:cNvGrpSpPr>
              <a:grpSpLocks/>
            </p:cNvGrpSpPr>
            <p:nvPr/>
          </p:nvGrpSpPr>
          <p:grpSpPr bwMode="auto">
            <a:xfrm>
              <a:off x="1824" y="3185"/>
              <a:ext cx="620" cy="270"/>
              <a:chOff x="1643" y="4591"/>
              <a:chExt cx="706" cy="557"/>
            </a:xfrm>
          </p:grpSpPr>
          <p:sp>
            <p:nvSpPr>
              <p:cNvPr id="111658" name="Rectangle 111"/>
              <p:cNvSpPr>
                <a:spLocks noChangeArrowheads="1"/>
              </p:cNvSpPr>
              <p:nvPr/>
            </p:nvSpPr>
            <p:spPr bwMode="auto">
              <a:xfrm>
                <a:off x="1686" y="4591"/>
                <a:ext cx="620" cy="5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3200">
                    <a:solidFill>
                      <a:srgbClr val="000000"/>
                    </a:solidFill>
                  </a:rPr>
                  <a:t>1</a:t>
                </a: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altLang="zh-CN" sz="32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1659" name="Rectangle 112"/>
              <p:cNvSpPr>
                <a:spLocks noChangeArrowheads="1"/>
              </p:cNvSpPr>
              <p:nvPr/>
            </p:nvSpPr>
            <p:spPr bwMode="auto">
              <a:xfrm>
                <a:off x="1643" y="4591"/>
                <a:ext cx="706" cy="5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7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>
                  <a:solidFill>
                    <a:srgbClr val="0000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21252840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96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96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96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96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96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96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63" grpId="0" build="p" bldLvl="2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3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3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9D476ED5-D8B6-4FC9-B5A3-6548AB41BB8C}" type="slidenum">
              <a:rPr lang="en-US" altLang="zh-CN" sz="1200" b="0" smtClean="0">
                <a:solidFill>
                  <a:srgbClr val="000000"/>
                </a:solidFill>
                <a:latin typeface="Verdana" pitchFamily="34" charset="0"/>
              </a:rPr>
              <a:pPr/>
              <a:t>3</a:t>
            </a:fld>
            <a:endParaRPr lang="en-US" altLang="zh-CN" sz="1200" b="0" smtClean="0">
              <a:solidFill>
                <a:srgbClr val="000000"/>
              </a:solidFill>
              <a:latin typeface="Verdana" pitchFamily="34" charset="0"/>
            </a:endParaRPr>
          </a:p>
        </p:txBody>
      </p:sp>
      <p:sp>
        <p:nvSpPr>
          <p:cNvPr id="890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基本要求</a:t>
            </a:r>
          </a:p>
        </p:txBody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6738" y="1270000"/>
            <a:ext cx="8001000" cy="48228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10000"/>
              </a:spcBef>
              <a:buFont typeface="Wingdings" pitchFamily="2" charset="2"/>
              <a:buChar char="l"/>
            </a:pPr>
            <a:r>
              <a:rPr lang="zh-CN" altLang="en-US" smtClean="0"/>
              <a:t>熟练掌握求主范式的方法（等值演算、真值表等）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 typeface="Wingdings" pitchFamily="2" charset="2"/>
              <a:buChar char="l"/>
            </a:pPr>
            <a:r>
              <a:rPr lang="zh-CN" altLang="en-US" smtClean="0"/>
              <a:t>会用主范式求公式的成真赋值、成假赋值、判断公式的类型、判断两个公式是否等值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 typeface="Wingdings" pitchFamily="2" charset="2"/>
              <a:buChar char="l"/>
            </a:pPr>
            <a:r>
              <a:rPr lang="zh-CN" altLang="en-US" smtClean="0"/>
              <a:t>会将公式等值地化成指定联结词完备集中的公式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 typeface="Wingdings" pitchFamily="2" charset="2"/>
              <a:buChar char="l"/>
            </a:pPr>
            <a:r>
              <a:rPr lang="zh-CN" altLang="en-US" smtClean="0"/>
              <a:t>掌握消解规则及其性质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 typeface="Wingdings" pitchFamily="2" charset="2"/>
              <a:buChar char="l"/>
            </a:pPr>
            <a:r>
              <a:rPr lang="zh-CN" altLang="en-US" smtClean="0"/>
              <a:t>会用消解算法判断公式的可满足性</a:t>
            </a:r>
            <a:endParaRPr lang="en-US" altLang="zh-CN" smtClean="0"/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 typeface="Wingdings" pitchFamily="2" charset="2"/>
              <a:buChar char="l"/>
            </a:pPr>
            <a:r>
              <a:rPr lang="zh-CN" altLang="en-US" smtClean="0"/>
              <a:t>会用命题逻辑的概念及运算解决简单的应用问题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 typeface="Wingdings" pitchFamily="2" charset="2"/>
              <a:buChar char="l"/>
            </a:pP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878549811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3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3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89820114-27AE-4DE2-8768-DAE2897AFCCE}" type="slidenum">
              <a:rPr lang="en-US" altLang="zh-CN" sz="1200" b="0" smtClean="0">
                <a:solidFill>
                  <a:srgbClr val="000000"/>
                </a:solidFill>
                <a:latin typeface="Verdana" pitchFamily="34" charset="0"/>
              </a:rPr>
              <a:pPr/>
              <a:t>4</a:t>
            </a:fld>
            <a:endParaRPr lang="en-US" altLang="zh-CN" sz="1200" b="0" smtClean="0">
              <a:solidFill>
                <a:srgbClr val="000000"/>
              </a:solidFill>
              <a:latin typeface="Verdana" pitchFamily="34" charset="0"/>
            </a:endParaRPr>
          </a:p>
        </p:txBody>
      </p:sp>
      <p:sp>
        <p:nvSpPr>
          <p:cNvPr id="901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练习</a:t>
            </a:r>
            <a:r>
              <a:rPr lang="en-US" altLang="zh-CN" smtClean="0"/>
              <a:t>1 </a:t>
            </a:r>
            <a:r>
              <a:rPr lang="zh-CN" altLang="en-US" smtClean="0"/>
              <a:t>概念</a:t>
            </a:r>
          </a:p>
        </p:txBody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96975"/>
            <a:ext cx="8253412" cy="4822825"/>
          </a:xfrm>
        </p:spPr>
        <p:txBody>
          <a:bodyPr/>
          <a:lstStyle/>
          <a:p>
            <a:pPr eaLnBrk="1" hangingPunct="1"/>
            <a:r>
              <a:rPr lang="zh-CN" altLang="en-US" sz="2800" smtClean="0"/>
              <a:t>设</a:t>
            </a:r>
            <a:r>
              <a:rPr lang="en-US" altLang="zh-CN" sz="2800" i="1" smtClean="0"/>
              <a:t>A</a:t>
            </a:r>
            <a:r>
              <a:rPr lang="zh-CN" altLang="en-US" sz="2800" smtClean="0"/>
              <a:t>与</a:t>
            </a:r>
            <a:r>
              <a:rPr lang="en-US" altLang="zh-CN" sz="2800" i="1" smtClean="0"/>
              <a:t>B</a:t>
            </a:r>
            <a:r>
              <a:rPr lang="zh-CN" altLang="en-US" sz="2800" smtClean="0"/>
              <a:t>为含</a:t>
            </a:r>
            <a:r>
              <a:rPr lang="en-US" altLang="zh-CN" sz="2800" i="1" smtClean="0"/>
              <a:t>n</a:t>
            </a:r>
            <a:r>
              <a:rPr lang="zh-CN" altLang="en-US" sz="2800" smtClean="0"/>
              <a:t>个命题变项的公式，判断下列命题是否为真？</a:t>
            </a:r>
          </a:p>
          <a:p>
            <a:pPr lvl="1" eaLnBrk="1" hangingPunct="1">
              <a:buFontTx/>
              <a:buNone/>
            </a:pPr>
            <a:r>
              <a:rPr lang="en-US" altLang="zh-CN" sz="2800" smtClean="0"/>
              <a:t>(1) </a:t>
            </a:r>
            <a:r>
              <a:rPr lang="en-US" altLang="zh-CN" sz="2800" i="1" smtClean="0"/>
              <a:t>A</a:t>
            </a:r>
            <a:r>
              <a:rPr lang="en-US" altLang="zh-CN" sz="2800" smtClean="0">
                <a:sym typeface="Symbol" pitchFamily="18" charset="2"/>
              </a:rPr>
              <a:t></a:t>
            </a:r>
            <a:r>
              <a:rPr lang="en-US" altLang="zh-CN" sz="2800" i="1" smtClean="0"/>
              <a:t>B</a:t>
            </a:r>
            <a:r>
              <a:rPr lang="zh-CN" altLang="en-US" sz="2800" smtClean="0"/>
              <a:t>当且仅当</a:t>
            </a:r>
            <a:r>
              <a:rPr lang="en-US" altLang="zh-CN" sz="2800" i="1" smtClean="0"/>
              <a:t>A</a:t>
            </a:r>
            <a:r>
              <a:rPr lang="zh-CN" altLang="en-US" sz="2800" smtClean="0"/>
              <a:t>与</a:t>
            </a:r>
            <a:r>
              <a:rPr lang="en-US" altLang="zh-CN" sz="2800" i="1" smtClean="0"/>
              <a:t>B</a:t>
            </a:r>
            <a:r>
              <a:rPr lang="zh-CN" altLang="en-US" sz="2800" smtClean="0"/>
              <a:t>有相同的主析取范式</a:t>
            </a:r>
          </a:p>
          <a:p>
            <a:pPr lvl="1" eaLnBrk="1" hangingPunct="1">
              <a:buFontTx/>
              <a:buNone/>
            </a:pPr>
            <a:r>
              <a:rPr lang="en-US" altLang="zh-CN" sz="2800" smtClean="0"/>
              <a:t>(2) </a:t>
            </a:r>
            <a:r>
              <a:rPr lang="zh-CN" altLang="en-US" sz="2800" smtClean="0"/>
              <a:t>若</a:t>
            </a:r>
            <a:r>
              <a:rPr lang="en-US" altLang="zh-CN" sz="2800" i="1" smtClean="0"/>
              <a:t>A</a:t>
            </a:r>
            <a:r>
              <a:rPr lang="zh-CN" altLang="en-US" sz="2800" smtClean="0"/>
              <a:t>为重言式，则</a:t>
            </a:r>
            <a:r>
              <a:rPr lang="en-US" altLang="zh-CN" sz="2800" i="1" smtClean="0"/>
              <a:t>A</a:t>
            </a:r>
            <a:r>
              <a:rPr lang="zh-CN" altLang="en-US" sz="2800" smtClean="0"/>
              <a:t>的主合取范式为</a:t>
            </a:r>
            <a:r>
              <a:rPr lang="en-US" altLang="zh-CN" sz="2800" smtClean="0"/>
              <a:t>0</a:t>
            </a:r>
          </a:p>
          <a:p>
            <a:pPr lvl="1" eaLnBrk="1" hangingPunct="1">
              <a:buFontTx/>
              <a:buNone/>
            </a:pPr>
            <a:r>
              <a:rPr lang="en-US" altLang="zh-CN" sz="2800" smtClean="0"/>
              <a:t>(3) </a:t>
            </a:r>
            <a:r>
              <a:rPr lang="zh-CN" altLang="en-US" sz="2800" smtClean="0"/>
              <a:t>若</a:t>
            </a:r>
            <a:r>
              <a:rPr lang="en-US" altLang="zh-CN" sz="2800" i="1" smtClean="0"/>
              <a:t>A</a:t>
            </a:r>
            <a:r>
              <a:rPr lang="zh-CN" altLang="en-US" sz="2800" smtClean="0"/>
              <a:t>为矛盾式，则</a:t>
            </a:r>
            <a:r>
              <a:rPr lang="en-US" altLang="zh-CN" sz="2800" i="1" smtClean="0"/>
              <a:t>A</a:t>
            </a:r>
            <a:r>
              <a:rPr lang="zh-CN" altLang="en-US" sz="2800" smtClean="0"/>
              <a:t>的主析取范式为</a:t>
            </a:r>
            <a:r>
              <a:rPr lang="en-US" altLang="zh-CN" sz="2800" smtClean="0"/>
              <a:t>1</a:t>
            </a:r>
          </a:p>
          <a:p>
            <a:pPr lvl="1" eaLnBrk="1" hangingPunct="1">
              <a:buFontTx/>
              <a:buNone/>
            </a:pPr>
            <a:r>
              <a:rPr lang="en-US" altLang="zh-CN" sz="2800" smtClean="0"/>
              <a:t>(4) </a:t>
            </a:r>
            <a:r>
              <a:rPr lang="zh-CN" altLang="en-US" sz="2800" smtClean="0"/>
              <a:t>任何公式都能等值地化成</a:t>
            </a:r>
            <a:r>
              <a:rPr lang="en-US" altLang="zh-CN" sz="2800" smtClean="0"/>
              <a:t>{</a:t>
            </a:r>
            <a:r>
              <a:rPr lang="en-US" altLang="zh-CN" sz="2800" smtClean="0">
                <a:sym typeface="Symbol" pitchFamily="18" charset="2"/>
              </a:rPr>
              <a:t></a:t>
            </a:r>
            <a:r>
              <a:rPr lang="en-US" altLang="zh-CN" sz="2800" smtClean="0"/>
              <a:t>, </a:t>
            </a:r>
            <a:r>
              <a:rPr lang="en-US" altLang="zh-CN" sz="2800" smtClean="0">
                <a:sym typeface="Symbol" pitchFamily="18" charset="2"/>
              </a:rPr>
              <a:t></a:t>
            </a:r>
            <a:r>
              <a:rPr lang="en-US" altLang="zh-CN" sz="2800" smtClean="0"/>
              <a:t>}</a:t>
            </a:r>
            <a:r>
              <a:rPr lang="zh-CN" altLang="en-US" sz="2800" smtClean="0"/>
              <a:t>中的公式</a:t>
            </a:r>
          </a:p>
          <a:p>
            <a:pPr lvl="1" eaLnBrk="1" hangingPunct="1">
              <a:buFontTx/>
              <a:buNone/>
            </a:pPr>
            <a:r>
              <a:rPr lang="en-US" altLang="zh-CN" sz="2800" smtClean="0"/>
              <a:t>(5) </a:t>
            </a:r>
            <a:r>
              <a:rPr lang="zh-CN" altLang="en-US" sz="2800" smtClean="0"/>
              <a:t>任何公式都能等值地化成</a:t>
            </a:r>
            <a:r>
              <a:rPr lang="en-US" altLang="zh-CN" sz="2800" smtClean="0"/>
              <a:t>{</a:t>
            </a:r>
            <a:r>
              <a:rPr lang="en-US" altLang="zh-CN" sz="2800" smtClean="0">
                <a:sym typeface="Symbol" pitchFamily="18" charset="2"/>
              </a:rPr>
              <a:t></a:t>
            </a:r>
            <a:r>
              <a:rPr lang="en-US" altLang="zh-CN" sz="2800" smtClean="0"/>
              <a:t>, </a:t>
            </a:r>
            <a:r>
              <a:rPr lang="en-US" altLang="zh-CN" sz="2800" smtClean="0">
                <a:sym typeface="Symbol" pitchFamily="18" charset="2"/>
              </a:rPr>
              <a:t></a:t>
            </a:r>
            <a:r>
              <a:rPr lang="en-US" altLang="zh-CN" sz="2800" smtClean="0"/>
              <a:t>, </a:t>
            </a:r>
            <a:r>
              <a:rPr lang="en-US" altLang="zh-CN" sz="2800" smtClean="0">
                <a:sym typeface="Symbol" pitchFamily="18" charset="2"/>
              </a:rPr>
              <a:t></a:t>
            </a:r>
            <a:r>
              <a:rPr lang="en-US" altLang="zh-CN" sz="2800" smtClean="0"/>
              <a:t>}</a:t>
            </a:r>
            <a:r>
              <a:rPr lang="zh-CN" altLang="en-US" sz="2800" smtClean="0"/>
              <a:t>中的公式</a:t>
            </a:r>
          </a:p>
        </p:txBody>
      </p:sp>
      <p:sp>
        <p:nvSpPr>
          <p:cNvPr id="285700" name="Text Box 4"/>
          <p:cNvSpPr txBox="1">
            <a:spLocks noChangeArrowheads="1"/>
          </p:cNvSpPr>
          <p:nvPr/>
        </p:nvSpPr>
        <p:spPr bwMode="auto">
          <a:xfrm>
            <a:off x="8388350" y="2189163"/>
            <a:ext cx="7921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3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3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800">
                <a:solidFill>
                  <a:srgbClr val="CC0000"/>
                </a:solidFill>
                <a:latin typeface="Arial" pitchFamily="34" charset="0"/>
              </a:rPr>
              <a:t>真</a:t>
            </a:r>
          </a:p>
        </p:txBody>
      </p:sp>
      <p:sp>
        <p:nvSpPr>
          <p:cNvPr id="285701" name="Text Box 5"/>
          <p:cNvSpPr txBox="1">
            <a:spLocks noChangeArrowheads="1"/>
          </p:cNvSpPr>
          <p:nvPr/>
        </p:nvSpPr>
        <p:spPr bwMode="auto">
          <a:xfrm>
            <a:off x="8388350" y="2692400"/>
            <a:ext cx="7921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3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3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800">
                <a:solidFill>
                  <a:srgbClr val="CC0000"/>
                </a:solidFill>
                <a:latin typeface="Arial" pitchFamily="34" charset="0"/>
              </a:rPr>
              <a:t>假</a:t>
            </a:r>
          </a:p>
        </p:txBody>
      </p:sp>
      <p:sp>
        <p:nvSpPr>
          <p:cNvPr id="285702" name="Text Box 6"/>
          <p:cNvSpPr txBox="1">
            <a:spLocks noChangeArrowheads="1"/>
          </p:cNvSpPr>
          <p:nvPr/>
        </p:nvSpPr>
        <p:spPr bwMode="auto">
          <a:xfrm>
            <a:off x="8388350" y="3197225"/>
            <a:ext cx="7921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3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3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800">
                <a:solidFill>
                  <a:srgbClr val="CC0000"/>
                </a:solidFill>
                <a:latin typeface="Arial" pitchFamily="34" charset="0"/>
              </a:rPr>
              <a:t>假</a:t>
            </a:r>
          </a:p>
        </p:txBody>
      </p:sp>
      <p:sp>
        <p:nvSpPr>
          <p:cNvPr id="285703" name="Text Box 7"/>
          <p:cNvSpPr txBox="1">
            <a:spLocks noChangeArrowheads="1"/>
          </p:cNvSpPr>
          <p:nvPr/>
        </p:nvSpPr>
        <p:spPr bwMode="auto">
          <a:xfrm>
            <a:off x="8388350" y="3700463"/>
            <a:ext cx="7921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3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3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800">
                <a:solidFill>
                  <a:srgbClr val="CC0000"/>
                </a:solidFill>
                <a:latin typeface="Arial" pitchFamily="34" charset="0"/>
              </a:rPr>
              <a:t>假</a:t>
            </a:r>
          </a:p>
        </p:txBody>
      </p:sp>
      <p:sp>
        <p:nvSpPr>
          <p:cNvPr id="285704" name="Text Box 8"/>
          <p:cNvSpPr txBox="1">
            <a:spLocks noChangeArrowheads="1"/>
          </p:cNvSpPr>
          <p:nvPr/>
        </p:nvSpPr>
        <p:spPr bwMode="auto">
          <a:xfrm>
            <a:off x="8388350" y="4205288"/>
            <a:ext cx="7921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3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3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800">
                <a:solidFill>
                  <a:srgbClr val="CC0000"/>
                </a:solidFill>
                <a:latin typeface="Arial" pitchFamily="34" charset="0"/>
              </a:rPr>
              <a:t>真</a:t>
            </a:r>
          </a:p>
        </p:txBody>
      </p:sp>
    </p:spTree>
    <p:extLst>
      <p:ext uri="{BB962C8B-B14F-4D97-AF65-F5344CB8AC3E}">
        <p14:creationId xmlns:p14="http://schemas.microsoft.com/office/powerpoint/2010/main" val="440152210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5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85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85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85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85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5700" grpId="0"/>
      <p:bldP spid="285701" grpId="0"/>
      <p:bldP spid="285702" grpId="0"/>
      <p:bldP spid="285703" grpId="0"/>
      <p:bldP spid="28570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3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3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5AC54331-4E5E-4610-B108-5A3AE2E9320F}" type="slidenum">
              <a:rPr lang="en-US" altLang="zh-CN" sz="1200" b="0" smtClean="0">
                <a:solidFill>
                  <a:srgbClr val="000000"/>
                </a:solidFill>
                <a:latin typeface="Verdana" pitchFamily="34" charset="0"/>
              </a:rPr>
              <a:pPr/>
              <a:t>5</a:t>
            </a:fld>
            <a:endParaRPr lang="en-US" altLang="zh-CN" sz="1200" b="0" smtClean="0">
              <a:solidFill>
                <a:srgbClr val="000000"/>
              </a:solidFill>
              <a:latin typeface="Verdana" pitchFamily="34" charset="0"/>
            </a:endParaRPr>
          </a:p>
        </p:txBody>
      </p:sp>
      <p:sp>
        <p:nvSpPr>
          <p:cNvPr id="911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练习</a:t>
            </a:r>
            <a:r>
              <a:rPr lang="en-US" altLang="zh-CN" smtClean="0"/>
              <a:t>2: </a:t>
            </a:r>
            <a:r>
              <a:rPr lang="zh-CN" altLang="en-US" smtClean="0"/>
              <a:t>判断公式类型</a:t>
            </a:r>
          </a:p>
        </p:txBody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求公式的主析（合）取范式，并判断下列公式的类型</a:t>
            </a:r>
            <a:r>
              <a:rPr lang="en-US" altLang="zh-CN" smtClean="0"/>
              <a:t>: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mtClean="0"/>
              <a:t>     (1) (</a:t>
            </a:r>
            <a:r>
              <a:rPr lang="en-US" altLang="zh-CN" i="1" smtClean="0"/>
              <a:t>p</a:t>
            </a:r>
            <a:r>
              <a:rPr lang="en-US" altLang="zh-CN" smtClean="0">
                <a:sym typeface="Symbol" pitchFamily="18" charset="2"/>
              </a:rPr>
              <a:t></a:t>
            </a:r>
            <a:r>
              <a:rPr lang="en-US" altLang="zh-CN" i="1" smtClean="0"/>
              <a:t>q</a:t>
            </a:r>
            <a:r>
              <a:rPr lang="en-US" altLang="zh-CN" smtClean="0"/>
              <a:t>)</a:t>
            </a:r>
            <a:r>
              <a:rPr lang="en-US" altLang="zh-CN" smtClean="0">
                <a:sym typeface="Symbol" pitchFamily="18" charset="2"/>
              </a:rPr>
              <a:t></a:t>
            </a:r>
            <a:r>
              <a:rPr lang="en-US" altLang="zh-CN" smtClean="0"/>
              <a:t>(</a:t>
            </a:r>
            <a:r>
              <a:rPr lang="en-US" altLang="zh-CN" smtClean="0">
                <a:sym typeface="Symbol" pitchFamily="18" charset="2"/>
              </a:rPr>
              <a:t></a:t>
            </a:r>
            <a:r>
              <a:rPr lang="en-US" altLang="zh-CN" i="1" smtClean="0"/>
              <a:t>q</a:t>
            </a:r>
            <a:r>
              <a:rPr lang="en-US" altLang="zh-CN" smtClean="0">
                <a:sym typeface="Symbol" pitchFamily="18" charset="2"/>
              </a:rPr>
              <a:t></a:t>
            </a:r>
            <a:r>
              <a:rPr lang="en-US" altLang="zh-CN" i="1" smtClean="0"/>
              <a:t>p</a:t>
            </a:r>
            <a:r>
              <a:rPr lang="en-US" altLang="zh-CN" smtClean="0"/>
              <a:t>)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mtClean="0"/>
              <a:t>(2)  </a:t>
            </a:r>
            <a:r>
              <a:rPr lang="en-US" altLang="zh-CN" smtClean="0">
                <a:sym typeface="Symbol" pitchFamily="18" charset="2"/>
              </a:rPr>
              <a:t></a:t>
            </a:r>
            <a:r>
              <a:rPr lang="en-US" altLang="zh-CN" smtClean="0"/>
              <a:t>(</a:t>
            </a:r>
            <a:r>
              <a:rPr lang="en-US" altLang="zh-CN" i="1" smtClean="0"/>
              <a:t>p</a:t>
            </a:r>
            <a:r>
              <a:rPr lang="en-US" altLang="zh-CN" smtClean="0">
                <a:sym typeface="Symbol" pitchFamily="18" charset="2"/>
              </a:rPr>
              <a:t></a:t>
            </a:r>
            <a:r>
              <a:rPr lang="en-US" altLang="zh-CN" i="1" smtClean="0"/>
              <a:t>q</a:t>
            </a:r>
            <a:r>
              <a:rPr lang="en-US" altLang="zh-CN" smtClean="0"/>
              <a:t>)</a:t>
            </a:r>
            <a:r>
              <a:rPr lang="en-US" altLang="zh-CN" smtClean="0">
                <a:sym typeface="Symbol" pitchFamily="18" charset="2"/>
              </a:rPr>
              <a:t></a:t>
            </a:r>
            <a:r>
              <a:rPr lang="en-US" altLang="zh-CN" i="1" smtClean="0"/>
              <a:t>q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mtClean="0"/>
              <a:t>(3)  (</a:t>
            </a:r>
            <a:r>
              <a:rPr lang="en-US" altLang="zh-CN" i="1" smtClean="0"/>
              <a:t>p</a:t>
            </a:r>
            <a:r>
              <a:rPr lang="en-US" altLang="zh-CN" smtClean="0">
                <a:sym typeface="Symbol" pitchFamily="18" charset="2"/>
              </a:rPr>
              <a:t></a:t>
            </a:r>
            <a:r>
              <a:rPr lang="en-US" altLang="zh-CN" i="1" smtClean="0"/>
              <a:t>q</a:t>
            </a:r>
            <a:r>
              <a:rPr lang="en-US" altLang="zh-CN" smtClean="0"/>
              <a:t>)</a:t>
            </a:r>
            <a:r>
              <a:rPr lang="en-US" altLang="zh-CN" smtClean="0">
                <a:sym typeface="Symbol" pitchFamily="18" charset="2"/>
              </a:rPr>
              <a:t></a:t>
            </a:r>
            <a:r>
              <a:rPr lang="en-US" altLang="zh-CN" i="1" smtClean="0"/>
              <a:t>p</a:t>
            </a:r>
            <a:endParaRPr lang="en-US" altLang="zh-CN" smtClean="0"/>
          </a:p>
          <a:p>
            <a:pPr eaLnBrk="1" hangingPunct="1"/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3053957695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3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3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2E8D71DE-B31F-45EF-BBA1-3DB85730B760}" type="slidenum">
              <a:rPr lang="en-US" altLang="zh-CN" sz="1200" b="0" smtClean="0">
                <a:solidFill>
                  <a:srgbClr val="000000"/>
                </a:solidFill>
                <a:latin typeface="Verdana" pitchFamily="34" charset="0"/>
              </a:rPr>
              <a:pPr/>
              <a:t>6</a:t>
            </a:fld>
            <a:endParaRPr lang="en-US" altLang="zh-CN" sz="1200" b="0" smtClean="0">
              <a:solidFill>
                <a:srgbClr val="000000"/>
              </a:solidFill>
              <a:latin typeface="Verdana" pitchFamily="34" charset="0"/>
            </a:endParaRPr>
          </a:p>
        </p:txBody>
      </p:sp>
      <p:sp>
        <p:nvSpPr>
          <p:cNvPr id="921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练习</a:t>
            </a:r>
            <a:r>
              <a:rPr lang="en-US" altLang="zh-CN" smtClean="0"/>
              <a:t>2: </a:t>
            </a:r>
            <a:r>
              <a:rPr lang="zh-CN" altLang="en-US" smtClean="0"/>
              <a:t>判断公式类型</a:t>
            </a:r>
          </a:p>
        </p:txBody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(1) (</a:t>
            </a:r>
            <a:r>
              <a:rPr lang="en-US" altLang="zh-CN" i="1" smtClean="0"/>
              <a:t>p</a:t>
            </a:r>
            <a:r>
              <a:rPr lang="en-US" altLang="zh-CN" smtClean="0">
                <a:sym typeface="Symbol" pitchFamily="18" charset="2"/>
              </a:rPr>
              <a:t></a:t>
            </a:r>
            <a:r>
              <a:rPr lang="en-US" altLang="zh-CN" i="1" smtClean="0"/>
              <a:t>q</a:t>
            </a:r>
            <a:r>
              <a:rPr lang="en-US" altLang="zh-CN" smtClean="0"/>
              <a:t>)</a:t>
            </a:r>
            <a:r>
              <a:rPr lang="en-US" altLang="zh-CN" smtClean="0">
                <a:sym typeface="Symbol" pitchFamily="18" charset="2"/>
              </a:rPr>
              <a:t></a:t>
            </a:r>
            <a:r>
              <a:rPr lang="en-US" altLang="zh-CN" smtClean="0"/>
              <a:t>(</a:t>
            </a:r>
            <a:r>
              <a:rPr lang="en-US" altLang="zh-CN" smtClean="0">
                <a:sym typeface="Symbol" pitchFamily="18" charset="2"/>
              </a:rPr>
              <a:t></a:t>
            </a:r>
            <a:r>
              <a:rPr lang="en-US" altLang="zh-CN" i="1" smtClean="0"/>
              <a:t>q</a:t>
            </a:r>
            <a:r>
              <a:rPr lang="en-US" altLang="zh-CN" smtClean="0">
                <a:sym typeface="Symbol" pitchFamily="18" charset="2"/>
              </a:rPr>
              <a:t></a:t>
            </a:r>
            <a:r>
              <a:rPr lang="en-US" altLang="zh-CN" i="1" smtClean="0"/>
              <a:t>p</a:t>
            </a:r>
            <a:r>
              <a:rPr lang="en-US" altLang="zh-CN" smtClean="0"/>
              <a:t>)</a:t>
            </a:r>
          </a:p>
          <a:p>
            <a:pPr eaLnBrk="1" hangingPunct="1"/>
            <a:r>
              <a:rPr lang="zh-CN" altLang="en-US" smtClean="0"/>
              <a:t>解  用等值演算法求主范式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mtClean="0"/>
              <a:t>       </a:t>
            </a:r>
            <a:r>
              <a:rPr lang="en-US" altLang="zh-CN" smtClean="0"/>
              <a:t>(</a:t>
            </a:r>
            <a:r>
              <a:rPr lang="en-US" altLang="zh-CN" i="1" smtClean="0"/>
              <a:t>p</a:t>
            </a:r>
            <a:r>
              <a:rPr lang="en-US" altLang="zh-CN" smtClean="0">
                <a:sym typeface="Symbol" pitchFamily="18" charset="2"/>
              </a:rPr>
              <a:t></a:t>
            </a:r>
            <a:r>
              <a:rPr lang="en-US" altLang="zh-CN" i="1" smtClean="0"/>
              <a:t>q</a:t>
            </a:r>
            <a:r>
              <a:rPr lang="en-US" altLang="zh-CN" smtClean="0"/>
              <a:t>)</a:t>
            </a:r>
            <a:r>
              <a:rPr lang="en-US" altLang="zh-CN" smtClean="0">
                <a:sym typeface="Symbol" pitchFamily="18" charset="2"/>
              </a:rPr>
              <a:t></a:t>
            </a:r>
            <a:r>
              <a:rPr lang="en-US" altLang="zh-CN" smtClean="0"/>
              <a:t>(</a:t>
            </a:r>
            <a:r>
              <a:rPr lang="en-US" altLang="zh-CN" smtClean="0">
                <a:sym typeface="Symbol" pitchFamily="18" charset="2"/>
              </a:rPr>
              <a:t></a:t>
            </a:r>
            <a:r>
              <a:rPr lang="en-US" altLang="zh-CN" i="1" smtClean="0"/>
              <a:t>q</a:t>
            </a:r>
            <a:r>
              <a:rPr lang="en-US" altLang="zh-CN" smtClean="0">
                <a:sym typeface="Symbol" pitchFamily="18" charset="2"/>
              </a:rPr>
              <a:t></a:t>
            </a:r>
            <a:r>
              <a:rPr lang="en-US" altLang="zh-CN" i="1" smtClean="0"/>
              <a:t>p</a:t>
            </a:r>
            <a:r>
              <a:rPr lang="en-US" altLang="zh-CN" smtClean="0"/>
              <a:t>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mtClean="0"/>
              <a:t>   </a:t>
            </a:r>
            <a:r>
              <a:rPr lang="en-US" altLang="zh-CN" smtClean="0">
                <a:sym typeface="Symbol" pitchFamily="18" charset="2"/>
              </a:rPr>
              <a:t></a:t>
            </a:r>
            <a:r>
              <a:rPr lang="en-US" altLang="zh-CN" smtClean="0"/>
              <a:t> </a:t>
            </a:r>
            <a:r>
              <a:rPr lang="en-US" altLang="zh-CN" smtClean="0">
                <a:sym typeface="Symbol" pitchFamily="18" charset="2"/>
              </a:rPr>
              <a:t></a:t>
            </a:r>
            <a:r>
              <a:rPr lang="en-US" altLang="zh-CN" smtClean="0"/>
              <a:t>(</a:t>
            </a:r>
            <a:r>
              <a:rPr lang="en-US" altLang="zh-CN" smtClean="0">
                <a:sym typeface="Symbol" pitchFamily="18" charset="2"/>
              </a:rPr>
              <a:t></a:t>
            </a:r>
            <a:r>
              <a:rPr lang="en-US" altLang="zh-CN" i="1" smtClean="0"/>
              <a:t>p</a:t>
            </a:r>
            <a:r>
              <a:rPr lang="en-US" altLang="zh-CN" smtClean="0">
                <a:sym typeface="Symbol" pitchFamily="18" charset="2"/>
              </a:rPr>
              <a:t></a:t>
            </a:r>
            <a:r>
              <a:rPr lang="en-US" altLang="zh-CN" i="1" smtClean="0"/>
              <a:t>q</a:t>
            </a:r>
            <a:r>
              <a:rPr lang="en-US" altLang="zh-CN" smtClean="0"/>
              <a:t>)</a:t>
            </a:r>
            <a:r>
              <a:rPr lang="en-US" altLang="zh-CN" smtClean="0">
                <a:sym typeface="Symbol" pitchFamily="18" charset="2"/>
              </a:rPr>
              <a:t></a:t>
            </a:r>
            <a:r>
              <a:rPr lang="en-US" altLang="zh-CN" smtClean="0"/>
              <a:t>(</a:t>
            </a:r>
            <a:r>
              <a:rPr lang="en-US" altLang="zh-CN" i="1" smtClean="0"/>
              <a:t>q</a:t>
            </a:r>
            <a:r>
              <a:rPr lang="en-US" altLang="zh-CN" smtClean="0">
                <a:sym typeface="Symbol" pitchFamily="18" charset="2"/>
              </a:rPr>
              <a:t></a:t>
            </a:r>
            <a:r>
              <a:rPr lang="en-US" altLang="zh-CN" i="1" smtClean="0"/>
              <a:t>p</a:t>
            </a:r>
            <a:r>
              <a:rPr lang="en-US" altLang="zh-CN" smtClean="0"/>
              <a:t>)      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mtClean="0"/>
              <a:t>   </a:t>
            </a:r>
            <a:r>
              <a:rPr lang="en-US" altLang="zh-CN" smtClean="0">
                <a:sym typeface="Symbol" pitchFamily="18" charset="2"/>
              </a:rPr>
              <a:t></a:t>
            </a:r>
            <a:r>
              <a:rPr lang="en-US" altLang="zh-CN" smtClean="0"/>
              <a:t> (</a:t>
            </a:r>
            <a:r>
              <a:rPr lang="en-US" altLang="zh-CN" i="1" smtClean="0"/>
              <a:t>p</a:t>
            </a:r>
            <a:r>
              <a:rPr lang="en-US" altLang="zh-CN" smtClean="0">
                <a:sym typeface="Symbol" pitchFamily="18" charset="2"/>
              </a:rPr>
              <a:t></a:t>
            </a:r>
            <a:r>
              <a:rPr lang="en-US" altLang="zh-CN" i="1" smtClean="0"/>
              <a:t>q</a:t>
            </a:r>
            <a:r>
              <a:rPr lang="en-US" altLang="zh-CN" smtClean="0"/>
              <a:t>)</a:t>
            </a:r>
            <a:r>
              <a:rPr lang="en-US" altLang="zh-CN" smtClean="0">
                <a:sym typeface="Symbol" pitchFamily="18" charset="2"/>
              </a:rPr>
              <a:t></a:t>
            </a:r>
            <a:r>
              <a:rPr lang="en-US" altLang="zh-CN" smtClean="0"/>
              <a:t>(</a:t>
            </a:r>
            <a:r>
              <a:rPr lang="en-US" altLang="zh-CN" i="1" smtClean="0"/>
              <a:t>q</a:t>
            </a:r>
            <a:r>
              <a:rPr lang="en-US" altLang="zh-CN" smtClean="0">
                <a:sym typeface="Symbol" pitchFamily="18" charset="2"/>
              </a:rPr>
              <a:t></a:t>
            </a:r>
            <a:r>
              <a:rPr lang="en-US" altLang="zh-CN" i="1" smtClean="0"/>
              <a:t>p</a:t>
            </a:r>
            <a:r>
              <a:rPr lang="en-US" altLang="zh-CN" smtClean="0"/>
              <a:t>)        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mtClean="0"/>
              <a:t>   </a:t>
            </a:r>
            <a:r>
              <a:rPr lang="en-US" altLang="zh-CN" smtClean="0">
                <a:sym typeface="Symbol" pitchFamily="18" charset="2"/>
              </a:rPr>
              <a:t></a:t>
            </a:r>
            <a:r>
              <a:rPr lang="en-US" altLang="zh-CN" smtClean="0"/>
              <a:t> (</a:t>
            </a:r>
            <a:r>
              <a:rPr lang="en-US" altLang="zh-CN" i="1" smtClean="0"/>
              <a:t>p</a:t>
            </a:r>
            <a:r>
              <a:rPr lang="en-US" altLang="zh-CN" smtClean="0">
                <a:sym typeface="Symbol" pitchFamily="18" charset="2"/>
              </a:rPr>
              <a:t></a:t>
            </a:r>
            <a:r>
              <a:rPr lang="en-US" altLang="zh-CN" i="1" smtClean="0"/>
              <a:t>q</a:t>
            </a:r>
            <a:r>
              <a:rPr lang="en-US" altLang="zh-CN" smtClean="0"/>
              <a:t>)</a:t>
            </a:r>
            <a:r>
              <a:rPr lang="en-US" altLang="zh-CN" smtClean="0">
                <a:sym typeface="Symbol" pitchFamily="18" charset="2"/>
              </a:rPr>
              <a:t></a:t>
            </a:r>
            <a:r>
              <a:rPr lang="en-US" altLang="zh-CN" smtClean="0"/>
              <a:t>(</a:t>
            </a:r>
            <a:r>
              <a:rPr lang="en-US" altLang="zh-CN" smtClean="0">
                <a:sym typeface="Symbol" pitchFamily="18" charset="2"/>
              </a:rPr>
              <a:t></a:t>
            </a:r>
            <a:r>
              <a:rPr lang="en-US" altLang="zh-CN" i="1" smtClean="0"/>
              <a:t>p</a:t>
            </a:r>
            <a:r>
              <a:rPr lang="en-US" altLang="zh-CN" smtClean="0">
                <a:sym typeface="Symbol" pitchFamily="18" charset="2"/>
              </a:rPr>
              <a:t></a:t>
            </a:r>
            <a:r>
              <a:rPr lang="en-US" altLang="zh-CN" i="1" smtClean="0"/>
              <a:t>q</a:t>
            </a:r>
            <a:r>
              <a:rPr lang="en-US" altLang="zh-CN" smtClean="0"/>
              <a:t>)</a:t>
            </a:r>
            <a:r>
              <a:rPr lang="en-US" altLang="zh-CN" smtClean="0">
                <a:sym typeface="Symbol" pitchFamily="18" charset="2"/>
              </a:rPr>
              <a:t></a:t>
            </a:r>
            <a:r>
              <a:rPr lang="en-US" altLang="zh-CN" smtClean="0"/>
              <a:t>(</a:t>
            </a:r>
            <a:r>
              <a:rPr lang="en-US" altLang="zh-CN" i="1" smtClean="0"/>
              <a:t>p</a:t>
            </a:r>
            <a:r>
              <a:rPr lang="en-US" altLang="zh-CN" smtClean="0">
                <a:sym typeface="Symbol" pitchFamily="18" charset="2"/>
              </a:rPr>
              <a:t></a:t>
            </a:r>
            <a:r>
              <a:rPr lang="en-US" altLang="zh-CN" i="1" smtClean="0"/>
              <a:t>q</a:t>
            </a:r>
            <a:r>
              <a:rPr lang="en-US" altLang="zh-CN" smtClean="0"/>
              <a:t>)</a:t>
            </a:r>
            <a:r>
              <a:rPr lang="en-US" altLang="zh-CN" smtClean="0">
                <a:sym typeface="Symbol" pitchFamily="18" charset="2"/>
              </a:rPr>
              <a:t></a:t>
            </a:r>
            <a:r>
              <a:rPr lang="en-US" altLang="zh-CN" smtClean="0"/>
              <a:t>(</a:t>
            </a:r>
            <a:r>
              <a:rPr lang="en-US" altLang="zh-CN" smtClean="0">
                <a:sym typeface="Symbol" pitchFamily="18" charset="2"/>
              </a:rPr>
              <a:t></a:t>
            </a:r>
            <a:r>
              <a:rPr lang="en-US" altLang="zh-CN" i="1" smtClean="0"/>
              <a:t>p</a:t>
            </a:r>
            <a:r>
              <a:rPr lang="en-US" altLang="zh-CN" smtClean="0">
                <a:sym typeface="Symbol" pitchFamily="18" charset="2"/>
              </a:rPr>
              <a:t></a:t>
            </a:r>
            <a:r>
              <a:rPr lang="en-US" altLang="zh-CN" i="1" smtClean="0"/>
              <a:t>q</a:t>
            </a:r>
            <a:r>
              <a:rPr lang="en-US" altLang="zh-CN" smtClean="0"/>
              <a:t>)   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mtClean="0"/>
              <a:t>   </a:t>
            </a:r>
            <a:r>
              <a:rPr lang="en-US" altLang="zh-CN" smtClean="0">
                <a:sym typeface="Symbol" pitchFamily="18" charset="2"/>
              </a:rPr>
              <a:t></a:t>
            </a:r>
            <a:r>
              <a:rPr lang="en-US" altLang="zh-CN" smtClean="0"/>
              <a:t> </a:t>
            </a:r>
            <a:r>
              <a:rPr lang="en-US" altLang="zh-CN" i="1" smtClean="0"/>
              <a:t>m</a:t>
            </a:r>
            <a:r>
              <a:rPr lang="en-US" altLang="zh-CN" baseline="-25000" smtClean="0"/>
              <a:t>2</a:t>
            </a:r>
            <a:r>
              <a:rPr lang="en-US" altLang="zh-CN" smtClean="0"/>
              <a:t> </a:t>
            </a:r>
            <a:r>
              <a:rPr lang="en-US" altLang="zh-CN" smtClean="0">
                <a:sym typeface="Symbol" pitchFamily="18" charset="2"/>
              </a:rPr>
              <a:t></a:t>
            </a:r>
            <a:r>
              <a:rPr lang="en-US" altLang="zh-CN" smtClean="0"/>
              <a:t> </a:t>
            </a:r>
            <a:r>
              <a:rPr lang="en-US" altLang="zh-CN" i="1" smtClean="0"/>
              <a:t>m</a:t>
            </a:r>
            <a:r>
              <a:rPr lang="en-US" altLang="zh-CN" baseline="-25000" smtClean="0"/>
              <a:t>1</a:t>
            </a:r>
            <a:r>
              <a:rPr lang="en-US" altLang="zh-CN" smtClean="0"/>
              <a:t> </a:t>
            </a:r>
            <a:r>
              <a:rPr lang="en-US" altLang="zh-CN" smtClean="0">
                <a:sym typeface="Symbol" pitchFamily="18" charset="2"/>
              </a:rPr>
              <a:t></a:t>
            </a:r>
            <a:r>
              <a:rPr lang="en-US" altLang="zh-CN" smtClean="0"/>
              <a:t> </a:t>
            </a:r>
            <a:r>
              <a:rPr lang="en-US" altLang="zh-CN" i="1" smtClean="0"/>
              <a:t>m</a:t>
            </a:r>
            <a:r>
              <a:rPr lang="en-US" altLang="zh-CN" baseline="-25000" smtClean="0"/>
              <a:t>3</a:t>
            </a:r>
            <a:r>
              <a:rPr lang="en-US" altLang="zh-CN" smtClean="0"/>
              <a:t> </a:t>
            </a:r>
            <a:r>
              <a:rPr lang="en-US" altLang="zh-CN" smtClean="0">
                <a:sym typeface="Symbol" pitchFamily="18" charset="2"/>
              </a:rPr>
              <a:t></a:t>
            </a:r>
            <a:r>
              <a:rPr lang="en-US" altLang="zh-CN" smtClean="0"/>
              <a:t> </a:t>
            </a:r>
            <a:r>
              <a:rPr lang="en-US" altLang="zh-CN" i="1" smtClean="0"/>
              <a:t>m</a:t>
            </a:r>
            <a:r>
              <a:rPr lang="en-US" altLang="zh-CN" baseline="-25000" smtClean="0"/>
              <a:t>0  </a:t>
            </a:r>
            <a:r>
              <a:rPr lang="en-US" altLang="zh-CN" smtClean="0"/>
              <a:t>                              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mtClean="0"/>
              <a:t>   </a:t>
            </a:r>
            <a:r>
              <a:rPr lang="en-US" altLang="zh-CN" smtClean="0">
                <a:sym typeface="Symbol" pitchFamily="18" charset="2"/>
              </a:rPr>
              <a:t></a:t>
            </a:r>
            <a:r>
              <a:rPr lang="en-US" altLang="zh-CN" smtClean="0"/>
              <a:t> </a:t>
            </a:r>
            <a:r>
              <a:rPr lang="en-US" altLang="zh-CN" i="1" smtClean="0"/>
              <a:t>m</a:t>
            </a:r>
            <a:r>
              <a:rPr lang="en-US" altLang="zh-CN" baseline="-25000" smtClean="0"/>
              <a:t>0</a:t>
            </a:r>
            <a:r>
              <a:rPr lang="en-US" altLang="zh-CN" smtClean="0"/>
              <a:t> </a:t>
            </a:r>
            <a:r>
              <a:rPr lang="en-US" altLang="zh-CN" smtClean="0">
                <a:sym typeface="Symbol" pitchFamily="18" charset="2"/>
              </a:rPr>
              <a:t></a:t>
            </a:r>
            <a:r>
              <a:rPr lang="en-US" altLang="zh-CN" smtClean="0"/>
              <a:t> </a:t>
            </a:r>
            <a:r>
              <a:rPr lang="en-US" altLang="zh-CN" i="1" smtClean="0"/>
              <a:t>m</a:t>
            </a:r>
            <a:r>
              <a:rPr lang="en-US" altLang="zh-CN" baseline="-25000" smtClean="0"/>
              <a:t>1 </a:t>
            </a:r>
            <a:r>
              <a:rPr lang="en-US" altLang="zh-CN" smtClean="0">
                <a:sym typeface="Symbol" pitchFamily="18" charset="2"/>
              </a:rPr>
              <a:t></a:t>
            </a:r>
            <a:r>
              <a:rPr lang="en-US" altLang="zh-CN" smtClean="0"/>
              <a:t> </a:t>
            </a:r>
            <a:r>
              <a:rPr lang="en-US" altLang="zh-CN" i="1" smtClean="0"/>
              <a:t>m</a:t>
            </a:r>
            <a:r>
              <a:rPr lang="en-US" altLang="zh-CN" baseline="-25000" smtClean="0"/>
              <a:t>2 </a:t>
            </a:r>
            <a:r>
              <a:rPr lang="en-US" altLang="zh-CN" smtClean="0">
                <a:sym typeface="Symbol" pitchFamily="18" charset="2"/>
              </a:rPr>
              <a:t></a:t>
            </a:r>
            <a:r>
              <a:rPr lang="en-US" altLang="zh-CN" smtClean="0"/>
              <a:t> </a:t>
            </a:r>
            <a:r>
              <a:rPr lang="en-US" altLang="zh-CN" i="1" smtClean="0"/>
              <a:t>m</a:t>
            </a:r>
            <a:r>
              <a:rPr lang="en-US" altLang="zh-CN" baseline="-25000" smtClean="0"/>
              <a:t>3                     </a:t>
            </a:r>
            <a:r>
              <a:rPr lang="zh-CN" altLang="en-US" smtClean="0"/>
              <a:t>主析取范式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mtClean="0"/>
              <a:t>   </a:t>
            </a:r>
            <a:r>
              <a:rPr lang="zh-CN" altLang="en-US" smtClean="0">
                <a:sym typeface="Symbol" pitchFamily="18" charset="2"/>
              </a:rPr>
              <a:t></a:t>
            </a:r>
            <a:r>
              <a:rPr lang="zh-CN" altLang="en-US" smtClean="0"/>
              <a:t> </a:t>
            </a:r>
            <a:r>
              <a:rPr lang="en-US" altLang="zh-CN" smtClean="0"/>
              <a:t>1                                          </a:t>
            </a:r>
            <a:r>
              <a:rPr lang="zh-CN" altLang="en-US" smtClean="0"/>
              <a:t>主合取范式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795963" y="1844675"/>
            <a:ext cx="2592387" cy="2376488"/>
            <a:chOff x="3651" y="1162"/>
            <a:chExt cx="1633" cy="1497"/>
          </a:xfrm>
        </p:grpSpPr>
        <p:sp>
          <p:nvSpPr>
            <p:cNvPr id="92166" name="AutoShape 5"/>
            <p:cNvSpPr>
              <a:spLocks noChangeArrowheads="1"/>
            </p:cNvSpPr>
            <p:nvPr/>
          </p:nvSpPr>
          <p:spPr bwMode="auto">
            <a:xfrm>
              <a:off x="3651" y="1162"/>
              <a:ext cx="1633" cy="1497"/>
            </a:xfrm>
            <a:prstGeom prst="irregularSeal2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>
                <a:solidFill>
                  <a:srgbClr val="000000"/>
                </a:solidFill>
              </a:endParaRPr>
            </a:p>
          </p:txBody>
        </p:sp>
        <p:sp>
          <p:nvSpPr>
            <p:cNvPr id="92167" name="Text Box 6"/>
            <p:cNvSpPr txBox="1">
              <a:spLocks noChangeArrowheads="1"/>
            </p:cNvSpPr>
            <p:nvPr/>
          </p:nvSpPr>
          <p:spPr bwMode="auto">
            <a:xfrm>
              <a:off x="3923" y="1797"/>
              <a:ext cx="907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3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3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hangingPunct="0"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hangingPunct="0"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hangingPunct="0"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hangingPunct="0"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3200">
                  <a:solidFill>
                    <a:srgbClr val="CC0000"/>
                  </a:solidFill>
                  <a:latin typeface="Arial" pitchFamily="34" charset="0"/>
                </a:rPr>
                <a:t>重言式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81988560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3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3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25526414-42A3-4B63-B0B7-8164B7234B8A}" type="slidenum">
              <a:rPr lang="en-US" altLang="zh-CN" sz="1200" b="0" smtClean="0">
                <a:solidFill>
                  <a:srgbClr val="000000"/>
                </a:solidFill>
                <a:latin typeface="Verdana" pitchFamily="34" charset="0"/>
              </a:rPr>
              <a:pPr/>
              <a:t>7</a:t>
            </a:fld>
            <a:endParaRPr lang="en-US" altLang="zh-CN" sz="1200" b="0" smtClean="0">
              <a:solidFill>
                <a:srgbClr val="000000"/>
              </a:solidFill>
              <a:latin typeface="Verdana" pitchFamily="34" charset="0"/>
            </a:endParaRPr>
          </a:p>
        </p:txBody>
      </p:sp>
      <p:sp>
        <p:nvSpPr>
          <p:cNvPr id="931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练习题</a:t>
            </a:r>
            <a:r>
              <a:rPr lang="en-US" altLang="zh-CN" smtClean="0"/>
              <a:t>2(</a:t>
            </a:r>
            <a:r>
              <a:rPr lang="zh-CN" altLang="en-US" smtClean="0"/>
              <a:t>续</a:t>
            </a:r>
            <a:r>
              <a:rPr lang="en-US" altLang="zh-CN" smtClean="0"/>
              <a:t>)</a:t>
            </a:r>
          </a:p>
        </p:txBody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(2)  </a:t>
            </a:r>
            <a:r>
              <a:rPr lang="en-US" altLang="zh-CN" smtClean="0">
                <a:sym typeface="Symbol" pitchFamily="18" charset="2"/>
              </a:rPr>
              <a:t></a:t>
            </a:r>
            <a:r>
              <a:rPr lang="en-US" altLang="zh-CN" smtClean="0"/>
              <a:t>(</a:t>
            </a:r>
            <a:r>
              <a:rPr lang="en-US" altLang="zh-CN" i="1" smtClean="0"/>
              <a:t>p</a:t>
            </a:r>
            <a:r>
              <a:rPr lang="en-US" altLang="zh-CN" smtClean="0">
                <a:sym typeface="Symbol" pitchFamily="18" charset="2"/>
              </a:rPr>
              <a:t></a:t>
            </a:r>
            <a:r>
              <a:rPr lang="en-US" altLang="zh-CN" i="1" smtClean="0"/>
              <a:t>q</a:t>
            </a:r>
            <a:r>
              <a:rPr lang="en-US" altLang="zh-CN" smtClean="0"/>
              <a:t>)</a:t>
            </a:r>
            <a:r>
              <a:rPr lang="en-US" altLang="zh-CN" smtClean="0">
                <a:sym typeface="Symbol" pitchFamily="18" charset="2"/>
              </a:rPr>
              <a:t></a:t>
            </a:r>
            <a:r>
              <a:rPr lang="en-US" altLang="zh-CN" i="1" smtClean="0"/>
              <a:t>q</a:t>
            </a:r>
          </a:p>
          <a:p>
            <a:pPr eaLnBrk="1" hangingPunct="1"/>
            <a:r>
              <a:rPr lang="zh-CN" altLang="en-US" smtClean="0"/>
              <a:t>解  用等值演算法求公式的主范式</a:t>
            </a:r>
            <a:endParaRPr lang="zh-CN" altLang="en-US" i="1" smtClean="0"/>
          </a:p>
          <a:p>
            <a:pPr eaLnBrk="1" hangingPunct="1">
              <a:buFont typeface="Wingdings" pitchFamily="2" charset="2"/>
              <a:buNone/>
            </a:pPr>
            <a:r>
              <a:rPr lang="zh-CN" altLang="en-US" smtClean="0">
                <a:sym typeface="Symbol" pitchFamily="18" charset="2"/>
              </a:rPr>
              <a:t>    </a:t>
            </a:r>
            <a:r>
              <a:rPr lang="en-US" altLang="zh-CN" smtClean="0"/>
              <a:t>(</a:t>
            </a:r>
            <a:r>
              <a:rPr lang="en-US" altLang="zh-CN" i="1" smtClean="0"/>
              <a:t>p</a:t>
            </a:r>
            <a:r>
              <a:rPr lang="en-US" altLang="zh-CN" smtClean="0">
                <a:sym typeface="Symbol" pitchFamily="18" charset="2"/>
              </a:rPr>
              <a:t></a:t>
            </a:r>
            <a:r>
              <a:rPr lang="en-US" altLang="zh-CN" i="1" smtClean="0"/>
              <a:t>q</a:t>
            </a:r>
            <a:r>
              <a:rPr lang="en-US" altLang="zh-CN" smtClean="0"/>
              <a:t>)</a:t>
            </a:r>
            <a:r>
              <a:rPr lang="en-US" altLang="zh-CN" smtClean="0">
                <a:sym typeface="Symbol" pitchFamily="18" charset="2"/>
              </a:rPr>
              <a:t></a:t>
            </a:r>
            <a:r>
              <a:rPr lang="en-US" altLang="zh-CN" i="1" smtClean="0"/>
              <a:t>q</a:t>
            </a:r>
            <a:endParaRPr lang="en-US" altLang="zh-CN" smtClean="0"/>
          </a:p>
          <a:p>
            <a:pPr eaLnBrk="1" hangingPunct="1">
              <a:buFont typeface="Wingdings" pitchFamily="2" charset="2"/>
              <a:buNone/>
            </a:pPr>
            <a:r>
              <a:rPr lang="en-US" altLang="zh-CN" smtClean="0"/>
              <a:t>   </a:t>
            </a:r>
            <a:r>
              <a:rPr lang="en-US" altLang="zh-CN" smtClean="0">
                <a:sym typeface="Symbol" pitchFamily="18" charset="2"/>
              </a:rPr>
              <a:t></a:t>
            </a:r>
            <a:r>
              <a:rPr lang="en-US" altLang="zh-CN" smtClean="0"/>
              <a:t> </a:t>
            </a:r>
            <a:r>
              <a:rPr lang="en-US" altLang="zh-CN" smtClean="0">
                <a:sym typeface="Symbol" pitchFamily="18" charset="2"/>
              </a:rPr>
              <a:t></a:t>
            </a:r>
            <a:r>
              <a:rPr lang="en-US" altLang="zh-CN" smtClean="0"/>
              <a:t>(</a:t>
            </a:r>
            <a:r>
              <a:rPr lang="en-US" altLang="zh-CN" smtClean="0">
                <a:sym typeface="Symbol" pitchFamily="18" charset="2"/>
              </a:rPr>
              <a:t></a:t>
            </a:r>
            <a:r>
              <a:rPr lang="en-US" altLang="zh-CN" i="1" smtClean="0"/>
              <a:t>p</a:t>
            </a:r>
            <a:r>
              <a:rPr lang="en-US" altLang="zh-CN" smtClean="0">
                <a:sym typeface="Symbol" pitchFamily="18" charset="2"/>
              </a:rPr>
              <a:t></a:t>
            </a:r>
            <a:r>
              <a:rPr lang="en-US" altLang="zh-CN" i="1" smtClean="0"/>
              <a:t>q</a:t>
            </a:r>
            <a:r>
              <a:rPr lang="en-US" altLang="zh-CN" smtClean="0"/>
              <a:t>)</a:t>
            </a:r>
            <a:r>
              <a:rPr lang="en-US" altLang="zh-CN" smtClean="0">
                <a:sym typeface="Symbol" pitchFamily="18" charset="2"/>
              </a:rPr>
              <a:t></a:t>
            </a:r>
            <a:r>
              <a:rPr lang="en-US" altLang="zh-CN" i="1" smtClean="0"/>
              <a:t>q</a:t>
            </a:r>
            <a:r>
              <a:rPr lang="en-US" altLang="zh-CN" smtClean="0"/>
              <a:t>                                     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mtClean="0"/>
              <a:t>   </a:t>
            </a:r>
            <a:r>
              <a:rPr lang="en-US" altLang="zh-CN" smtClean="0">
                <a:sym typeface="Symbol" pitchFamily="18" charset="2"/>
              </a:rPr>
              <a:t></a:t>
            </a:r>
            <a:r>
              <a:rPr lang="en-US" altLang="zh-CN" smtClean="0"/>
              <a:t> </a:t>
            </a:r>
            <a:r>
              <a:rPr lang="en-US" altLang="zh-CN" i="1" smtClean="0"/>
              <a:t>p</a:t>
            </a:r>
            <a:r>
              <a:rPr lang="en-US" altLang="zh-CN" smtClean="0">
                <a:sym typeface="Symbol" pitchFamily="18" charset="2"/>
              </a:rPr>
              <a:t></a:t>
            </a:r>
            <a:r>
              <a:rPr lang="en-US" altLang="zh-CN" i="1" smtClean="0"/>
              <a:t>q</a:t>
            </a:r>
            <a:r>
              <a:rPr lang="en-US" altLang="zh-CN" smtClean="0">
                <a:sym typeface="Symbol" pitchFamily="18" charset="2"/>
              </a:rPr>
              <a:t></a:t>
            </a:r>
            <a:r>
              <a:rPr lang="en-US" altLang="zh-CN" i="1" smtClean="0"/>
              <a:t>q</a:t>
            </a:r>
            <a:r>
              <a:rPr lang="en-US" altLang="zh-CN" smtClean="0"/>
              <a:t>                                           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mtClean="0"/>
              <a:t>   </a:t>
            </a:r>
            <a:r>
              <a:rPr lang="en-US" altLang="zh-CN" smtClean="0">
                <a:sym typeface="Symbol" pitchFamily="18" charset="2"/>
              </a:rPr>
              <a:t></a:t>
            </a:r>
            <a:r>
              <a:rPr lang="en-US" altLang="zh-CN" smtClean="0"/>
              <a:t> 0                                                 </a:t>
            </a:r>
            <a:r>
              <a:rPr lang="zh-CN" altLang="en-US" smtClean="0"/>
              <a:t>主析取范式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mtClean="0"/>
              <a:t>   </a:t>
            </a:r>
            <a:r>
              <a:rPr lang="zh-CN" altLang="en-US" smtClean="0">
                <a:sym typeface="Symbol" pitchFamily="18" charset="2"/>
              </a:rPr>
              <a:t></a:t>
            </a:r>
            <a:r>
              <a:rPr lang="zh-CN" altLang="en-US" smtClean="0"/>
              <a:t> </a:t>
            </a:r>
            <a:r>
              <a:rPr lang="en-US" altLang="zh-CN" i="1" smtClean="0"/>
              <a:t>M</a:t>
            </a:r>
            <a:r>
              <a:rPr lang="en-US" altLang="zh-CN" baseline="-25000" smtClean="0"/>
              <a:t>0</a:t>
            </a:r>
            <a:r>
              <a:rPr lang="en-US" altLang="zh-CN" smtClean="0"/>
              <a:t> </a:t>
            </a:r>
            <a:r>
              <a:rPr lang="en-US" altLang="zh-CN" smtClean="0">
                <a:sym typeface="Symbol" pitchFamily="18" charset="2"/>
              </a:rPr>
              <a:t></a:t>
            </a:r>
            <a:r>
              <a:rPr lang="en-US" altLang="zh-CN" smtClean="0"/>
              <a:t> </a:t>
            </a:r>
            <a:r>
              <a:rPr lang="en-US" altLang="zh-CN" i="1" smtClean="0"/>
              <a:t>M</a:t>
            </a:r>
            <a:r>
              <a:rPr lang="en-US" altLang="zh-CN" baseline="-25000" smtClean="0"/>
              <a:t>1 </a:t>
            </a:r>
            <a:r>
              <a:rPr lang="en-US" altLang="zh-CN" smtClean="0">
                <a:sym typeface="Symbol" pitchFamily="18" charset="2"/>
              </a:rPr>
              <a:t></a:t>
            </a:r>
            <a:r>
              <a:rPr lang="en-US" altLang="zh-CN" smtClean="0"/>
              <a:t> </a:t>
            </a:r>
            <a:r>
              <a:rPr lang="en-US" altLang="zh-CN" i="1" smtClean="0"/>
              <a:t>M</a:t>
            </a:r>
            <a:r>
              <a:rPr lang="en-US" altLang="zh-CN" baseline="-25000" smtClean="0"/>
              <a:t>2 </a:t>
            </a:r>
            <a:r>
              <a:rPr lang="en-US" altLang="zh-CN" smtClean="0">
                <a:sym typeface="Symbol" pitchFamily="18" charset="2"/>
              </a:rPr>
              <a:t></a:t>
            </a:r>
            <a:r>
              <a:rPr lang="en-US" altLang="zh-CN" smtClean="0"/>
              <a:t> </a:t>
            </a:r>
            <a:r>
              <a:rPr lang="en-US" altLang="zh-CN" i="1" smtClean="0"/>
              <a:t>M</a:t>
            </a:r>
            <a:r>
              <a:rPr lang="en-US" altLang="zh-CN" baseline="-25000" smtClean="0"/>
              <a:t>3  </a:t>
            </a:r>
            <a:r>
              <a:rPr lang="en-US" altLang="zh-CN" smtClean="0"/>
              <a:t>                  </a:t>
            </a:r>
            <a:r>
              <a:rPr lang="zh-CN" altLang="en-US" smtClean="0"/>
              <a:t>主合取范式</a:t>
            </a:r>
          </a:p>
          <a:p>
            <a:pPr eaLnBrk="1" hangingPunct="1"/>
            <a:endParaRPr lang="en-US" altLang="zh-CN" i="1" smtClean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156325" y="1700213"/>
            <a:ext cx="2592388" cy="2376487"/>
            <a:chOff x="3651" y="1162"/>
            <a:chExt cx="1633" cy="1497"/>
          </a:xfrm>
        </p:grpSpPr>
        <p:sp>
          <p:nvSpPr>
            <p:cNvPr id="93190" name="AutoShape 5"/>
            <p:cNvSpPr>
              <a:spLocks noChangeArrowheads="1"/>
            </p:cNvSpPr>
            <p:nvPr/>
          </p:nvSpPr>
          <p:spPr bwMode="auto">
            <a:xfrm>
              <a:off x="3651" y="1162"/>
              <a:ext cx="1633" cy="1497"/>
            </a:xfrm>
            <a:prstGeom prst="irregularSeal2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>
                <a:solidFill>
                  <a:srgbClr val="000000"/>
                </a:solidFill>
              </a:endParaRPr>
            </a:p>
          </p:txBody>
        </p:sp>
        <p:sp>
          <p:nvSpPr>
            <p:cNvPr id="93191" name="Text Box 6"/>
            <p:cNvSpPr txBox="1">
              <a:spLocks noChangeArrowheads="1"/>
            </p:cNvSpPr>
            <p:nvPr/>
          </p:nvSpPr>
          <p:spPr bwMode="auto">
            <a:xfrm>
              <a:off x="3923" y="1797"/>
              <a:ext cx="907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3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3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hangingPunct="0"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hangingPunct="0"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hangingPunct="0"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hangingPunct="0"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3200">
                  <a:solidFill>
                    <a:srgbClr val="CC0000"/>
                  </a:solidFill>
                  <a:latin typeface="Arial" pitchFamily="34" charset="0"/>
                </a:rPr>
                <a:t>矛盾式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23952963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3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3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3B71D68C-6A21-4E73-B5ED-70371362AF76}" type="slidenum">
              <a:rPr lang="en-US" altLang="zh-CN" sz="1200" b="0" smtClean="0">
                <a:solidFill>
                  <a:srgbClr val="000000"/>
                </a:solidFill>
                <a:latin typeface="Verdana" pitchFamily="34" charset="0"/>
              </a:rPr>
              <a:pPr/>
              <a:t>8</a:t>
            </a:fld>
            <a:endParaRPr lang="en-US" altLang="zh-CN" sz="1200" b="0" smtClean="0">
              <a:solidFill>
                <a:srgbClr val="000000"/>
              </a:solidFill>
              <a:latin typeface="Verdana" pitchFamily="34" charset="0"/>
            </a:endParaRPr>
          </a:p>
        </p:txBody>
      </p:sp>
      <p:sp>
        <p:nvSpPr>
          <p:cNvPr id="942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练习</a:t>
            </a:r>
            <a:r>
              <a:rPr lang="en-US" altLang="zh-CN" smtClean="0"/>
              <a:t>2(</a:t>
            </a:r>
            <a:r>
              <a:rPr lang="zh-CN" altLang="en-US" smtClean="0"/>
              <a:t>续</a:t>
            </a:r>
            <a:r>
              <a:rPr lang="en-US" altLang="zh-CN" smtClean="0"/>
              <a:t>)</a:t>
            </a:r>
          </a:p>
        </p:txBody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(3)  (</a:t>
            </a:r>
            <a:r>
              <a:rPr lang="en-US" altLang="zh-CN" i="1" smtClean="0"/>
              <a:t>p</a:t>
            </a:r>
            <a:r>
              <a:rPr lang="en-US" altLang="zh-CN" smtClean="0">
                <a:sym typeface="Symbol" pitchFamily="18" charset="2"/>
              </a:rPr>
              <a:t></a:t>
            </a:r>
            <a:r>
              <a:rPr lang="en-US" altLang="zh-CN" i="1" smtClean="0"/>
              <a:t>q</a:t>
            </a:r>
            <a:r>
              <a:rPr lang="en-US" altLang="zh-CN" smtClean="0"/>
              <a:t>)</a:t>
            </a:r>
            <a:r>
              <a:rPr lang="en-US" altLang="zh-CN" smtClean="0">
                <a:sym typeface="Symbol" pitchFamily="18" charset="2"/>
              </a:rPr>
              <a:t></a:t>
            </a:r>
            <a:r>
              <a:rPr lang="en-US" altLang="zh-CN" i="1" smtClean="0"/>
              <a:t>p</a:t>
            </a:r>
          </a:p>
          <a:p>
            <a:pPr eaLnBrk="1" hangingPunct="1"/>
            <a:r>
              <a:rPr lang="zh-CN" altLang="en-US" smtClean="0"/>
              <a:t>解  用等值演算法求公式的主范式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mtClean="0"/>
              <a:t>       </a:t>
            </a:r>
            <a:r>
              <a:rPr lang="en-US" altLang="zh-CN" smtClean="0"/>
              <a:t>(</a:t>
            </a:r>
            <a:r>
              <a:rPr lang="en-US" altLang="zh-CN" i="1" smtClean="0"/>
              <a:t>p</a:t>
            </a:r>
            <a:r>
              <a:rPr lang="en-US" altLang="zh-CN" smtClean="0">
                <a:sym typeface="Symbol" pitchFamily="18" charset="2"/>
              </a:rPr>
              <a:t></a:t>
            </a:r>
            <a:r>
              <a:rPr lang="en-US" altLang="zh-CN" i="1" smtClean="0"/>
              <a:t>q</a:t>
            </a:r>
            <a:r>
              <a:rPr lang="en-US" altLang="zh-CN" smtClean="0"/>
              <a:t>)</a:t>
            </a:r>
            <a:r>
              <a:rPr lang="en-US" altLang="zh-CN" smtClean="0">
                <a:sym typeface="Symbol" pitchFamily="18" charset="2"/>
              </a:rPr>
              <a:t></a:t>
            </a:r>
            <a:r>
              <a:rPr lang="en-US" altLang="zh-CN" i="1" smtClean="0"/>
              <a:t>p</a:t>
            </a:r>
            <a:endParaRPr lang="en-US" altLang="zh-CN" smtClean="0"/>
          </a:p>
          <a:p>
            <a:pPr eaLnBrk="1" hangingPunct="1">
              <a:buFont typeface="Wingdings" pitchFamily="2" charset="2"/>
              <a:buNone/>
            </a:pPr>
            <a:r>
              <a:rPr lang="en-US" altLang="zh-CN" smtClean="0"/>
              <a:t>   </a:t>
            </a:r>
            <a:r>
              <a:rPr lang="en-US" altLang="zh-CN" smtClean="0">
                <a:sym typeface="Symbol" pitchFamily="18" charset="2"/>
              </a:rPr>
              <a:t></a:t>
            </a:r>
            <a:r>
              <a:rPr lang="en-US" altLang="zh-CN" smtClean="0"/>
              <a:t> (</a:t>
            </a:r>
            <a:r>
              <a:rPr lang="en-US" altLang="zh-CN" smtClean="0">
                <a:sym typeface="Symbol" pitchFamily="18" charset="2"/>
              </a:rPr>
              <a:t></a:t>
            </a:r>
            <a:r>
              <a:rPr lang="en-US" altLang="zh-CN" i="1" smtClean="0">
                <a:sym typeface="Symbol" pitchFamily="18" charset="2"/>
              </a:rPr>
              <a:t>p</a:t>
            </a:r>
            <a:r>
              <a:rPr lang="en-US" altLang="zh-CN" smtClean="0">
                <a:sym typeface="Symbol" pitchFamily="18" charset="2"/>
              </a:rPr>
              <a:t></a:t>
            </a:r>
            <a:r>
              <a:rPr lang="en-US" altLang="zh-CN" i="1" smtClean="0">
                <a:sym typeface="Symbol" pitchFamily="18" charset="2"/>
              </a:rPr>
              <a:t>q</a:t>
            </a:r>
            <a:r>
              <a:rPr lang="en-US" altLang="zh-CN" smtClean="0">
                <a:sym typeface="Symbol" pitchFamily="18" charset="2"/>
              </a:rPr>
              <a:t>)</a:t>
            </a:r>
            <a:r>
              <a:rPr lang="en-US" altLang="zh-CN" i="1" smtClean="0"/>
              <a:t>p</a:t>
            </a:r>
            <a:endParaRPr lang="en-US" altLang="zh-CN" smtClean="0">
              <a:sym typeface="Symbol" pitchFamily="18" charset="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CN" smtClean="0">
                <a:sym typeface="Symbol" pitchFamily="18" charset="2"/>
              </a:rPr>
              <a:t>    </a:t>
            </a:r>
            <a:r>
              <a:rPr lang="en-US" altLang="zh-CN" i="1" smtClean="0">
                <a:sym typeface="Symbol" pitchFamily="18" charset="2"/>
              </a:rPr>
              <a:t>p</a:t>
            </a:r>
            <a:endParaRPr lang="en-US" altLang="zh-CN" smtClean="0">
              <a:sym typeface="Symbol" pitchFamily="18" charset="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CN" smtClean="0">
                <a:sym typeface="Symbol" pitchFamily="18" charset="2"/>
              </a:rPr>
              <a:t>   </a:t>
            </a:r>
            <a:r>
              <a:rPr lang="en-US" altLang="zh-CN" smtClean="0"/>
              <a:t> (</a:t>
            </a:r>
            <a:r>
              <a:rPr lang="en-US" altLang="zh-CN" smtClean="0">
                <a:sym typeface="Symbol" pitchFamily="18" charset="2"/>
              </a:rPr>
              <a:t></a:t>
            </a:r>
            <a:r>
              <a:rPr lang="en-US" altLang="zh-CN" i="1" smtClean="0">
                <a:sym typeface="Symbol" pitchFamily="18" charset="2"/>
              </a:rPr>
              <a:t>p</a:t>
            </a:r>
            <a:r>
              <a:rPr lang="en-US" altLang="zh-CN" smtClean="0">
                <a:sym typeface="Symbol" pitchFamily="18" charset="2"/>
              </a:rPr>
              <a:t></a:t>
            </a:r>
            <a:r>
              <a:rPr lang="en-US" altLang="zh-CN" i="1" smtClean="0"/>
              <a:t>q</a:t>
            </a:r>
            <a:r>
              <a:rPr lang="en-US" altLang="zh-CN" smtClean="0"/>
              <a:t>)</a:t>
            </a:r>
            <a:r>
              <a:rPr lang="en-US" altLang="zh-CN" smtClean="0">
                <a:sym typeface="Symbol" pitchFamily="18" charset="2"/>
              </a:rPr>
              <a:t></a:t>
            </a:r>
            <a:r>
              <a:rPr lang="en-US" altLang="zh-CN" smtClean="0"/>
              <a:t>(</a:t>
            </a:r>
            <a:r>
              <a:rPr lang="en-US" altLang="zh-CN" smtClean="0">
                <a:sym typeface="Symbol" pitchFamily="18" charset="2"/>
              </a:rPr>
              <a:t></a:t>
            </a:r>
            <a:r>
              <a:rPr lang="en-US" altLang="zh-CN" i="1" smtClean="0">
                <a:sym typeface="Symbol" pitchFamily="18" charset="2"/>
              </a:rPr>
              <a:t>p</a:t>
            </a:r>
            <a:r>
              <a:rPr lang="en-US" altLang="zh-CN" smtClean="0">
                <a:sym typeface="Symbol" pitchFamily="18" charset="2"/>
              </a:rPr>
              <a:t></a:t>
            </a:r>
            <a:r>
              <a:rPr lang="en-US" altLang="zh-CN" i="1" smtClean="0"/>
              <a:t>q</a:t>
            </a:r>
            <a:r>
              <a:rPr lang="en-US" altLang="zh-CN" smtClean="0"/>
              <a:t>)</a:t>
            </a:r>
            <a:endParaRPr lang="en-US" altLang="zh-CN" smtClean="0">
              <a:sym typeface="Symbol" pitchFamily="18" charset="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CN" smtClean="0">
                <a:sym typeface="Symbol" pitchFamily="18" charset="2"/>
              </a:rPr>
              <a:t>   </a:t>
            </a:r>
            <a:r>
              <a:rPr lang="en-US" altLang="zh-CN" i="1" smtClean="0"/>
              <a:t> m</a:t>
            </a:r>
            <a:r>
              <a:rPr lang="en-US" altLang="zh-CN" baseline="-25000" smtClean="0"/>
              <a:t>0</a:t>
            </a:r>
            <a:r>
              <a:rPr lang="en-US" altLang="zh-CN" smtClean="0"/>
              <a:t> </a:t>
            </a:r>
            <a:r>
              <a:rPr lang="en-US" altLang="zh-CN" smtClean="0">
                <a:sym typeface="Symbol" pitchFamily="18" charset="2"/>
              </a:rPr>
              <a:t></a:t>
            </a:r>
            <a:r>
              <a:rPr lang="en-US" altLang="zh-CN" smtClean="0"/>
              <a:t> </a:t>
            </a:r>
            <a:r>
              <a:rPr lang="en-US" altLang="zh-CN" i="1" smtClean="0"/>
              <a:t>m</a:t>
            </a:r>
            <a:r>
              <a:rPr lang="en-US" altLang="zh-CN" baseline="-25000" smtClean="0"/>
              <a:t>1  </a:t>
            </a:r>
            <a:r>
              <a:rPr lang="en-US" altLang="zh-CN" smtClean="0"/>
              <a:t>                            </a:t>
            </a:r>
            <a:r>
              <a:rPr lang="zh-CN" altLang="en-US" smtClean="0"/>
              <a:t>主析取范式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mtClean="0"/>
              <a:t>   </a:t>
            </a:r>
            <a:r>
              <a:rPr lang="zh-CN" altLang="en-US" smtClean="0">
                <a:sym typeface="Symbol" pitchFamily="18" charset="2"/>
              </a:rPr>
              <a:t></a:t>
            </a:r>
            <a:r>
              <a:rPr lang="zh-CN" altLang="en-US" smtClean="0"/>
              <a:t> </a:t>
            </a:r>
            <a:r>
              <a:rPr lang="en-US" altLang="zh-CN" i="1" smtClean="0"/>
              <a:t>M</a:t>
            </a:r>
            <a:r>
              <a:rPr lang="en-US" altLang="zh-CN" baseline="-25000" smtClean="0"/>
              <a:t>2 </a:t>
            </a:r>
            <a:r>
              <a:rPr lang="en-US" altLang="zh-CN" smtClean="0">
                <a:sym typeface="Symbol" pitchFamily="18" charset="2"/>
              </a:rPr>
              <a:t></a:t>
            </a:r>
            <a:r>
              <a:rPr lang="en-US" altLang="zh-CN" smtClean="0"/>
              <a:t> </a:t>
            </a:r>
            <a:r>
              <a:rPr lang="en-US" altLang="zh-CN" i="1" smtClean="0"/>
              <a:t>M</a:t>
            </a:r>
            <a:r>
              <a:rPr lang="en-US" altLang="zh-CN" baseline="-25000" smtClean="0"/>
              <a:t>3   </a:t>
            </a:r>
            <a:r>
              <a:rPr lang="en-US" altLang="zh-CN" smtClean="0"/>
              <a:t>                           </a:t>
            </a:r>
            <a:r>
              <a:rPr lang="zh-CN" altLang="en-US" smtClean="0"/>
              <a:t>主合取范式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mtClean="0">
                <a:sym typeface="Symbol" pitchFamily="18" charset="2"/>
              </a:rPr>
              <a:t>   </a:t>
            </a:r>
            <a:r>
              <a:rPr lang="en-US" altLang="zh-CN" smtClean="0"/>
              <a:t> (</a:t>
            </a:r>
            <a:r>
              <a:rPr lang="en-US" altLang="zh-CN" smtClean="0">
                <a:sym typeface="Symbol" pitchFamily="18" charset="2"/>
              </a:rPr>
              <a:t></a:t>
            </a:r>
            <a:r>
              <a:rPr lang="en-US" altLang="zh-CN" i="1" smtClean="0">
                <a:sym typeface="Symbol" pitchFamily="18" charset="2"/>
              </a:rPr>
              <a:t>p</a:t>
            </a:r>
            <a:r>
              <a:rPr lang="en-US" altLang="zh-CN" smtClean="0">
                <a:sym typeface="Symbol" pitchFamily="18" charset="2"/>
              </a:rPr>
              <a:t></a:t>
            </a:r>
            <a:r>
              <a:rPr lang="en-US" altLang="zh-CN" i="1" smtClean="0"/>
              <a:t>q</a:t>
            </a:r>
            <a:r>
              <a:rPr lang="en-US" altLang="zh-CN" smtClean="0"/>
              <a:t>)</a:t>
            </a:r>
            <a:r>
              <a:rPr lang="en-US" altLang="zh-CN" smtClean="0">
                <a:sym typeface="Symbol" pitchFamily="18" charset="2"/>
              </a:rPr>
              <a:t></a:t>
            </a:r>
            <a:r>
              <a:rPr lang="en-US" altLang="zh-CN" smtClean="0"/>
              <a:t>(</a:t>
            </a:r>
            <a:r>
              <a:rPr lang="en-US" altLang="zh-CN" i="1" smtClean="0">
                <a:sym typeface="Symbol" pitchFamily="18" charset="2"/>
              </a:rPr>
              <a:t>p</a:t>
            </a:r>
            <a:r>
              <a:rPr lang="en-US" altLang="zh-CN" smtClean="0">
                <a:sym typeface="Symbol" pitchFamily="18" charset="2"/>
              </a:rPr>
              <a:t></a:t>
            </a:r>
            <a:r>
              <a:rPr lang="en-US" altLang="zh-CN" i="1" smtClean="0"/>
              <a:t>q</a:t>
            </a:r>
            <a:r>
              <a:rPr lang="en-US" altLang="zh-CN" smtClean="0"/>
              <a:t>)</a:t>
            </a:r>
            <a:endParaRPr lang="en-US" altLang="zh-CN" i="1" smtClean="0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5580063" y="1700213"/>
            <a:ext cx="3563937" cy="2376487"/>
            <a:chOff x="3651" y="1162"/>
            <a:chExt cx="1633" cy="1497"/>
          </a:xfrm>
        </p:grpSpPr>
        <p:sp>
          <p:nvSpPr>
            <p:cNvPr id="94214" name="AutoShape 6"/>
            <p:cNvSpPr>
              <a:spLocks noChangeArrowheads="1"/>
            </p:cNvSpPr>
            <p:nvPr/>
          </p:nvSpPr>
          <p:spPr bwMode="auto">
            <a:xfrm>
              <a:off x="3651" y="1162"/>
              <a:ext cx="1633" cy="1497"/>
            </a:xfrm>
            <a:prstGeom prst="irregularSeal2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>
                <a:solidFill>
                  <a:srgbClr val="000000"/>
                </a:solidFill>
              </a:endParaRPr>
            </a:p>
          </p:txBody>
        </p:sp>
        <p:sp>
          <p:nvSpPr>
            <p:cNvPr id="94215" name="Text Box 7"/>
            <p:cNvSpPr txBox="1">
              <a:spLocks noChangeArrowheads="1"/>
            </p:cNvSpPr>
            <p:nvPr/>
          </p:nvSpPr>
          <p:spPr bwMode="auto">
            <a:xfrm>
              <a:off x="3923" y="1797"/>
              <a:ext cx="907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sz="3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sz="23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hangingPunct="0"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hangingPunct="0"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hangingPunct="0"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hangingPunct="0"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3200">
                  <a:solidFill>
                    <a:srgbClr val="CC0000"/>
                  </a:solidFill>
                  <a:latin typeface="Arial" pitchFamily="34" charset="0"/>
                </a:rPr>
                <a:t>可满足式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37973705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3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3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1F7190E7-802B-437B-9858-684C9FE3A809}" type="slidenum">
              <a:rPr lang="en-US" altLang="zh-CN" sz="1200" b="0" smtClean="0">
                <a:solidFill>
                  <a:srgbClr val="000000"/>
                </a:solidFill>
                <a:latin typeface="Verdana" pitchFamily="34" charset="0"/>
              </a:rPr>
              <a:pPr/>
              <a:t>9</a:t>
            </a:fld>
            <a:endParaRPr lang="en-US" altLang="zh-CN" sz="1200" b="0" smtClean="0">
              <a:solidFill>
                <a:srgbClr val="000000"/>
              </a:solidFill>
              <a:latin typeface="Verdana" pitchFamily="34" charset="0"/>
            </a:endParaRPr>
          </a:p>
        </p:txBody>
      </p:sp>
      <p:sp>
        <p:nvSpPr>
          <p:cNvPr id="952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练习</a:t>
            </a:r>
            <a:r>
              <a:rPr lang="en-US" altLang="zh-CN" smtClean="0"/>
              <a:t>3</a:t>
            </a:r>
            <a:r>
              <a:rPr lang="zh-CN" altLang="en-US" b="0" smtClean="0"/>
              <a:t>：</a:t>
            </a:r>
            <a:r>
              <a:rPr lang="zh-CN" altLang="en-US" smtClean="0"/>
              <a:t>求公式的主范式</a:t>
            </a:r>
          </a:p>
        </p:txBody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6738" y="1125538"/>
            <a:ext cx="8577262" cy="518318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sz="2400" smtClean="0"/>
              <a:t>已知命题公式</a:t>
            </a:r>
            <a:r>
              <a:rPr lang="en-US" altLang="zh-CN" sz="2400" i="1" smtClean="0"/>
              <a:t>A</a:t>
            </a:r>
            <a:r>
              <a:rPr lang="zh-CN" altLang="en-US" sz="2400" smtClean="0"/>
              <a:t>中含</a:t>
            </a:r>
            <a:r>
              <a:rPr lang="en-US" altLang="zh-CN" sz="2400" smtClean="0"/>
              <a:t>3</a:t>
            </a:r>
            <a:r>
              <a:rPr lang="zh-CN" altLang="en-US" sz="2400" smtClean="0"/>
              <a:t>个命题变项</a:t>
            </a:r>
            <a:r>
              <a:rPr lang="en-US" altLang="zh-CN" sz="2400" i="1" smtClean="0"/>
              <a:t>p</a:t>
            </a:r>
            <a:r>
              <a:rPr lang="en-US" altLang="zh-CN" sz="2400" smtClean="0"/>
              <a:t>, </a:t>
            </a:r>
            <a:r>
              <a:rPr lang="en-US" altLang="zh-CN" sz="2400" i="1" smtClean="0"/>
              <a:t>q</a:t>
            </a:r>
            <a:r>
              <a:rPr lang="en-US" altLang="zh-CN" sz="2400" smtClean="0"/>
              <a:t>, </a:t>
            </a:r>
            <a:r>
              <a:rPr lang="en-US" altLang="zh-CN" sz="2400" i="1" smtClean="0"/>
              <a:t>r</a:t>
            </a:r>
            <a:r>
              <a:rPr lang="zh-CN" altLang="en-US" sz="2400" smtClean="0"/>
              <a:t>，并知道它的成真赋值为</a:t>
            </a:r>
            <a:r>
              <a:rPr lang="en-US" altLang="zh-CN" sz="2400" smtClean="0"/>
              <a:t>001, 010, 111, </a:t>
            </a:r>
            <a:r>
              <a:rPr lang="zh-CN" altLang="en-US" sz="2400" smtClean="0"/>
              <a:t>求</a:t>
            </a:r>
            <a:r>
              <a:rPr lang="en-US" altLang="zh-CN" sz="2400" i="1" smtClean="0"/>
              <a:t>A</a:t>
            </a:r>
            <a:r>
              <a:rPr lang="zh-CN" altLang="en-US" sz="2400" smtClean="0"/>
              <a:t>的主析取范式和主合取范式</a:t>
            </a:r>
            <a:r>
              <a:rPr lang="en-US" altLang="zh-CN" sz="2400" smtClean="0"/>
              <a:t>.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400" smtClean="0"/>
              <a:t>解： </a:t>
            </a:r>
          </a:p>
          <a:p>
            <a:pPr eaLnBrk="1" hangingPunct="1">
              <a:lnSpc>
                <a:spcPct val="80000"/>
              </a:lnSpc>
            </a:pPr>
            <a:endParaRPr lang="zh-CN" altLang="en-US" sz="2400" i="1" smtClean="0"/>
          </a:p>
          <a:p>
            <a:pPr eaLnBrk="1" hangingPunct="1">
              <a:lnSpc>
                <a:spcPct val="80000"/>
              </a:lnSpc>
            </a:pPr>
            <a:endParaRPr lang="zh-CN" altLang="en-US" sz="2400" i="1" smtClean="0"/>
          </a:p>
          <a:p>
            <a:pPr eaLnBrk="1" hangingPunct="1">
              <a:lnSpc>
                <a:spcPct val="80000"/>
              </a:lnSpc>
            </a:pPr>
            <a:endParaRPr lang="zh-CN" altLang="en-US" sz="2400" i="1" smtClean="0"/>
          </a:p>
          <a:p>
            <a:pPr eaLnBrk="1" hangingPunct="1">
              <a:lnSpc>
                <a:spcPct val="80000"/>
              </a:lnSpc>
            </a:pPr>
            <a:endParaRPr lang="zh-CN" altLang="en-US" sz="2400" i="1" smtClean="0"/>
          </a:p>
          <a:p>
            <a:pPr eaLnBrk="1" hangingPunct="1">
              <a:lnSpc>
                <a:spcPct val="80000"/>
              </a:lnSpc>
            </a:pPr>
            <a:endParaRPr lang="en-US" altLang="zh-CN" sz="2400" i="1" smtClean="0"/>
          </a:p>
          <a:p>
            <a:pPr eaLnBrk="1" hangingPunct="1">
              <a:lnSpc>
                <a:spcPct val="80000"/>
              </a:lnSpc>
            </a:pPr>
            <a:endParaRPr lang="en-US" altLang="zh-CN" sz="2400" i="1" smtClean="0"/>
          </a:p>
          <a:p>
            <a:pPr eaLnBrk="1" hangingPunct="1">
              <a:lnSpc>
                <a:spcPct val="80000"/>
              </a:lnSpc>
            </a:pPr>
            <a:endParaRPr lang="en-US" altLang="zh-CN" sz="2400" i="1" smtClean="0"/>
          </a:p>
          <a:p>
            <a:pPr eaLnBrk="1" hangingPunct="1">
              <a:lnSpc>
                <a:spcPct val="80000"/>
              </a:lnSpc>
            </a:pPr>
            <a:r>
              <a:rPr lang="en-US" altLang="zh-CN" sz="2400" i="1" smtClean="0"/>
              <a:t>A</a:t>
            </a:r>
            <a:r>
              <a:rPr lang="zh-CN" altLang="en-US" sz="2400" smtClean="0"/>
              <a:t>的主析取范式为</a:t>
            </a:r>
            <a:r>
              <a:rPr lang="en-US" altLang="zh-CN" sz="2400" i="1" smtClean="0"/>
              <a:t>m</a:t>
            </a:r>
            <a:r>
              <a:rPr lang="en-US" altLang="zh-CN" sz="2400" baseline="-25000" smtClean="0"/>
              <a:t>1 </a:t>
            </a:r>
            <a:r>
              <a:rPr lang="en-US" altLang="zh-CN" sz="2400" smtClean="0">
                <a:sym typeface="Symbol" pitchFamily="18" charset="2"/>
              </a:rPr>
              <a:t></a:t>
            </a:r>
            <a:r>
              <a:rPr lang="en-US" altLang="zh-CN" sz="2400" smtClean="0"/>
              <a:t> </a:t>
            </a:r>
            <a:r>
              <a:rPr lang="en-US" altLang="zh-CN" sz="2400" i="1" smtClean="0"/>
              <a:t>m</a:t>
            </a:r>
            <a:r>
              <a:rPr lang="en-US" altLang="zh-CN" sz="2400" baseline="-25000" smtClean="0"/>
              <a:t>2</a:t>
            </a:r>
            <a:r>
              <a:rPr lang="en-US" altLang="zh-CN" sz="2400" smtClean="0"/>
              <a:t> </a:t>
            </a:r>
            <a:r>
              <a:rPr lang="en-US" altLang="zh-CN" sz="2400" smtClean="0">
                <a:sym typeface="Symbol" pitchFamily="18" charset="2"/>
              </a:rPr>
              <a:t></a:t>
            </a:r>
            <a:r>
              <a:rPr lang="en-US" altLang="zh-CN" sz="2400" smtClean="0"/>
              <a:t> </a:t>
            </a:r>
            <a:r>
              <a:rPr lang="en-US" altLang="zh-CN" sz="2400" i="1" smtClean="0"/>
              <a:t>m</a:t>
            </a:r>
            <a:r>
              <a:rPr lang="en-US" altLang="zh-CN" sz="2400" baseline="-25000" smtClean="0"/>
              <a:t>7</a:t>
            </a:r>
            <a:r>
              <a:rPr lang="en-US" altLang="zh-CN" sz="2400" i="1" smtClean="0"/>
              <a:t> </a:t>
            </a:r>
            <a:br>
              <a:rPr lang="en-US" altLang="zh-CN" sz="2400" i="1" smtClean="0"/>
            </a:br>
            <a:r>
              <a:rPr lang="en-US" altLang="zh-CN" sz="2400" smtClean="0">
                <a:sym typeface="Symbol" pitchFamily="18" charset="2"/>
              </a:rPr>
              <a:t>(</a:t>
            </a:r>
            <a:r>
              <a:rPr lang="en-US" altLang="zh-CN" sz="2400" i="1" smtClean="0">
                <a:sym typeface="Symbol" pitchFamily="18" charset="2"/>
              </a:rPr>
              <a:t>p</a:t>
            </a:r>
            <a:r>
              <a:rPr lang="en-US" altLang="zh-CN" sz="2400" smtClean="0">
                <a:sym typeface="Symbol" pitchFamily="18" charset="2"/>
              </a:rPr>
              <a:t></a:t>
            </a:r>
            <a:r>
              <a:rPr lang="en-US" altLang="zh-CN" sz="2400" i="1" smtClean="0">
                <a:sym typeface="Symbol" pitchFamily="18" charset="2"/>
              </a:rPr>
              <a:t>q</a:t>
            </a:r>
            <a:r>
              <a:rPr lang="en-US" altLang="zh-CN" sz="2400" smtClean="0">
                <a:sym typeface="Symbol" pitchFamily="18" charset="2"/>
              </a:rPr>
              <a:t></a:t>
            </a:r>
            <a:r>
              <a:rPr lang="en-US" altLang="zh-CN" sz="2400" i="1" smtClean="0">
                <a:sym typeface="Symbol" pitchFamily="18" charset="2"/>
              </a:rPr>
              <a:t>r</a:t>
            </a:r>
            <a:r>
              <a:rPr lang="en-US" altLang="zh-CN" sz="2400" smtClean="0">
                <a:sym typeface="Symbol" pitchFamily="18" charset="2"/>
              </a:rPr>
              <a:t>)  (</a:t>
            </a:r>
            <a:r>
              <a:rPr lang="en-US" altLang="zh-CN" sz="2400" i="1" smtClean="0">
                <a:sym typeface="Symbol" pitchFamily="18" charset="2"/>
              </a:rPr>
              <a:t>p</a:t>
            </a:r>
            <a:r>
              <a:rPr lang="en-US" altLang="zh-CN" sz="2400" smtClean="0">
                <a:sym typeface="Symbol" pitchFamily="18" charset="2"/>
              </a:rPr>
              <a:t></a:t>
            </a:r>
            <a:r>
              <a:rPr lang="en-US" altLang="zh-CN" sz="2400" i="1" smtClean="0">
                <a:sym typeface="Symbol" pitchFamily="18" charset="2"/>
              </a:rPr>
              <a:t>q</a:t>
            </a:r>
            <a:r>
              <a:rPr lang="en-US" altLang="zh-CN" sz="2400" smtClean="0">
                <a:sym typeface="Symbol" pitchFamily="18" charset="2"/>
              </a:rPr>
              <a:t></a:t>
            </a:r>
            <a:r>
              <a:rPr lang="en-US" altLang="zh-CN" sz="2400" i="1" smtClean="0">
                <a:sym typeface="Symbol" pitchFamily="18" charset="2"/>
              </a:rPr>
              <a:t>r</a:t>
            </a:r>
            <a:r>
              <a:rPr lang="en-US" altLang="zh-CN" sz="2400" smtClean="0">
                <a:sym typeface="Symbol" pitchFamily="18" charset="2"/>
              </a:rPr>
              <a:t>)  (</a:t>
            </a:r>
            <a:r>
              <a:rPr lang="en-US" altLang="zh-CN" sz="2400" i="1" smtClean="0">
                <a:sym typeface="Symbol" pitchFamily="18" charset="2"/>
              </a:rPr>
              <a:t>p</a:t>
            </a:r>
            <a:r>
              <a:rPr lang="en-US" altLang="zh-CN" sz="2400" smtClean="0">
                <a:sym typeface="Symbol" pitchFamily="18" charset="2"/>
              </a:rPr>
              <a:t></a:t>
            </a:r>
            <a:r>
              <a:rPr lang="en-US" altLang="zh-CN" sz="2400" i="1" smtClean="0">
                <a:sym typeface="Symbol" pitchFamily="18" charset="2"/>
              </a:rPr>
              <a:t>q</a:t>
            </a:r>
            <a:r>
              <a:rPr lang="en-US" altLang="zh-CN" sz="2400" smtClean="0">
                <a:sym typeface="Symbol" pitchFamily="18" charset="2"/>
              </a:rPr>
              <a:t></a:t>
            </a:r>
            <a:r>
              <a:rPr lang="en-US" altLang="zh-CN" sz="2400" i="1" smtClean="0">
                <a:sym typeface="Symbol" pitchFamily="18" charset="2"/>
              </a:rPr>
              <a:t>r</a:t>
            </a:r>
            <a:r>
              <a:rPr lang="en-US" altLang="zh-CN" sz="2400" smtClean="0">
                <a:sym typeface="Symbol" pitchFamily="18" charset="2"/>
              </a:rPr>
              <a:t>)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400" i="1" smtClean="0"/>
              <a:t>A</a:t>
            </a:r>
            <a:r>
              <a:rPr lang="zh-CN" altLang="en-US" sz="2400" smtClean="0"/>
              <a:t>的主合取范式为</a:t>
            </a:r>
            <a:r>
              <a:rPr lang="en-US" altLang="zh-CN" sz="2400" i="1" smtClean="0"/>
              <a:t>M</a:t>
            </a:r>
            <a:r>
              <a:rPr lang="en-US" altLang="zh-CN" sz="2400" baseline="-25000" smtClean="0"/>
              <a:t>0</a:t>
            </a:r>
            <a:r>
              <a:rPr lang="en-US" altLang="zh-CN" sz="2400" smtClean="0"/>
              <a:t> </a:t>
            </a:r>
            <a:r>
              <a:rPr lang="en-US" altLang="zh-CN" sz="2400" smtClean="0">
                <a:sym typeface="Symbol" pitchFamily="18" charset="2"/>
              </a:rPr>
              <a:t></a:t>
            </a:r>
            <a:r>
              <a:rPr lang="en-US" altLang="zh-CN" sz="2400" smtClean="0"/>
              <a:t> </a:t>
            </a:r>
            <a:r>
              <a:rPr lang="en-US" altLang="zh-CN" sz="2400" i="1" smtClean="0"/>
              <a:t>M</a:t>
            </a:r>
            <a:r>
              <a:rPr lang="en-US" altLang="zh-CN" sz="2400" baseline="-25000" smtClean="0"/>
              <a:t>3</a:t>
            </a:r>
            <a:r>
              <a:rPr lang="en-US" altLang="zh-CN" sz="2400" smtClean="0"/>
              <a:t> </a:t>
            </a:r>
            <a:r>
              <a:rPr lang="en-US" altLang="zh-CN" sz="2400" smtClean="0">
                <a:sym typeface="Symbol" pitchFamily="18" charset="2"/>
              </a:rPr>
              <a:t></a:t>
            </a:r>
            <a:r>
              <a:rPr lang="en-US" altLang="zh-CN" sz="2400" smtClean="0"/>
              <a:t> </a:t>
            </a:r>
            <a:r>
              <a:rPr lang="en-US" altLang="zh-CN" sz="2400" i="1" smtClean="0"/>
              <a:t>M</a:t>
            </a:r>
            <a:r>
              <a:rPr lang="en-US" altLang="zh-CN" sz="2400" baseline="-25000" smtClean="0"/>
              <a:t>4 </a:t>
            </a:r>
            <a:r>
              <a:rPr lang="en-US" altLang="zh-CN" sz="2400" smtClean="0">
                <a:sym typeface="Symbol" pitchFamily="18" charset="2"/>
              </a:rPr>
              <a:t></a:t>
            </a:r>
            <a:r>
              <a:rPr lang="en-US" altLang="zh-CN" sz="2400" smtClean="0"/>
              <a:t> </a:t>
            </a:r>
            <a:r>
              <a:rPr lang="en-US" altLang="zh-CN" sz="2400" i="1" smtClean="0"/>
              <a:t>M</a:t>
            </a:r>
            <a:r>
              <a:rPr lang="en-US" altLang="zh-CN" sz="2400" baseline="-25000" smtClean="0"/>
              <a:t>5</a:t>
            </a:r>
            <a:r>
              <a:rPr lang="en-US" altLang="zh-CN" sz="2400" smtClean="0"/>
              <a:t> </a:t>
            </a:r>
            <a:r>
              <a:rPr lang="en-US" altLang="zh-CN" sz="2400" smtClean="0">
                <a:sym typeface="Symbol" pitchFamily="18" charset="2"/>
              </a:rPr>
              <a:t></a:t>
            </a:r>
            <a:r>
              <a:rPr lang="en-US" altLang="zh-CN" sz="2400" smtClean="0"/>
              <a:t> </a:t>
            </a:r>
            <a:r>
              <a:rPr lang="en-US" altLang="zh-CN" sz="2400" i="1" smtClean="0"/>
              <a:t>M</a:t>
            </a:r>
            <a:r>
              <a:rPr lang="en-US" altLang="zh-CN" sz="2400" baseline="-25000" smtClean="0"/>
              <a:t>6 </a:t>
            </a:r>
            <a:br>
              <a:rPr lang="en-US" altLang="zh-CN" sz="2400" baseline="-25000" smtClean="0"/>
            </a:br>
            <a:r>
              <a:rPr lang="en-US" altLang="zh-CN" sz="2400" smtClean="0">
                <a:sym typeface="Symbol" pitchFamily="18" charset="2"/>
              </a:rPr>
              <a:t>(</a:t>
            </a:r>
            <a:r>
              <a:rPr lang="en-US" altLang="zh-CN" sz="2400" i="1" smtClean="0">
                <a:sym typeface="Symbol" pitchFamily="18" charset="2"/>
              </a:rPr>
              <a:t>p</a:t>
            </a:r>
            <a:r>
              <a:rPr lang="en-US" altLang="zh-CN" sz="2400" smtClean="0">
                <a:sym typeface="Symbol" pitchFamily="18" charset="2"/>
              </a:rPr>
              <a:t></a:t>
            </a:r>
            <a:r>
              <a:rPr lang="en-US" altLang="zh-CN" sz="2400" i="1" smtClean="0">
                <a:sym typeface="Symbol" pitchFamily="18" charset="2"/>
              </a:rPr>
              <a:t>q</a:t>
            </a:r>
            <a:r>
              <a:rPr lang="en-US" altLang="zh-CN" sz="2400" smtClean="0">
                <a:sym typeface="Symbol" pitchFamily="18" charset="2"/>
              </a:rPr>
              <a:t></a:t>
            </a:r>
            <a:r>
              <a:rPr lang="en-US" altLang="zh-CN" sz="2400" i="1" smtClean="0">
                <a:sym typeface="Symbol" pitchFamily="18" charset="2"/>
              </a:rPr>
              <a:t>r</a:t>
            </a:r>
            <a:r>
              <a:rPr lang="en-US" altLang="zh-CN" sz="2400" smtClean="0">
                <a:sym typeface="Symbol" pitchFamily="18" charset="2"/>
              </a:rPr>
              <a:t>) (</a:t>
            </a:r>
            <a:r>
              <a:rPr lang="en-US" altLang="zh-CN" sz="2400" i="1" smtClean="0">
                <a:sym typeface="Symbol" pitchFamily="18" charset="2"/>
              </a:rPr>
              <a:t>p</a:t>
            </a:r>
            <a:r>
              <a:rPr lang="en-US" altLang="zh-CN" sz="2400" smtClean="0">
                <a:sym typeface="Symbol" pitchFamily="18" charset="2"/>
              </a:rPr>
              <a:t></a:t>
            </a:r>
            <a:r>
              <a:rPr lang="en-US" altLang="zh-CN" sz="2400" i="1" smtClean="0">
                <a:sym typeface="Symbol" pitchFamily="18" charset="2"/>
              </a:rPr>
              <a:t>q</a:t>
            </a:r>
            <a:r>
              <a:rPr lang="en-US" altLang="zh-CN" sz="2400" smtClean="0">
                <a:sym typeface="Symbol" pitchFamily="18" charset="2"/>
              </a:rPr>
              <a:t></a:t>
            </a:r>
            <a:r>
              <a:rPr lang="en-US" altLang="zh-CN" sz="2400" i="1" smtClean="0">
                <a:sym typeface="Symbol" pitchFamily="18" charset="2"/>
              </a:rPr>
              <a:t>r</a:t>
            </a:r>
            <a:r>
              <a:rPr lang="en-US" altLang="zh-CN" sz="2400" smtClean="0">
                <a:sym typeface="Symbol" pitchFamily="18" charset="2"/>
              </a:rPr>
              <a:t>) (</a:t>
            </a:r>
            <a:r>
              <a:rPr lang="en-US" altLang="zh-CN" sz="2400" i="1" smtClean="0">
                <a:sym typeface="Symbol" pitchFamily="18" charset="2"/>
              </a:rPr>
              <a:t>p</a:t>
            </a:r>
            <a:r>
              <a:rPr lang="en-US" altLang="zh-CN" sz="2400" smtClean="0">
                <a:sym typeface="Symbol" pitchFamily="18" charset="2"/>
              </a:rPr>
              <a:t></a:t>
            </a:r>
            <a:r>
              <a:rPr lang="en-US" altLang="zh-CN" sz="2400" i="1" smtClean="0">
                <a:sym typeface="Symbol" pitchFamily="18" charset="2"/>
              </a:rPr>
              <a:t>q</a:t>
            </a:r>
            <a:r>
              <a:rPr lang="en-US" altLang="zh-CN" sz="2400" smtClean="0">
                <a:sym typeface="Symbol" pitchFamily="18" charset="2"/>
              </a:rPr>
              <a:t></a:t>
            </a:r>
            <a:r>
              <a:rPr lang="en-US" altLang="zh-CN" sz="2400" i="1" smtClean="0">
                <a:sym typeface="Symbol" pitchFamily="18" charset="2"/>
              </a:rPr>
              <a:t>r</a:t>
            </a:r>
            <a:r>
              <a:rPr lang="en-US" altLang="zh-CN" sz="2400" smtClean="0">
                <a:sym typeface="Symbol" pitchFamily="18" charset="2"/>
              </a:rPr>
              <a:t>) (</a:t>
            </a:r>
            <a:r>
              <a:rPr lang="en-US" altLang="zh-CN" sz="2400" i="1" smtClean="0">
                <a:sym typeface="Symbol" pitchFamily="18" charset="2"/>
              </a:rPr>
              <a:t>p</a:t>
            </a:r>
            <a:r>
              <a:rPr lang="en-US" altLang="zh-CN" sz="2400" smtClean="0">
                <a:sym typeface="Symbol" pitchFamily="18" charset="2"/>
              </a:rPr>
              <a:t></a:t>
            </a:r>
            <a:r>
              <a:rPr lang="en-US" altLang="zh-CN" sz="2400" i="1" smtClean="0">
                <a:sym typeface="Symbol" pitchFamily="18" charset="2"/>
              </a:rPr>
              <a:t>q</a:t>
            </a:r>
            <a:r>
              <a:rPr lang="en-US" altLang="zh-CN" sz="2400" smtClean="0">
                <a:sym typeface="Symbol" pitchFamily="18" charset="2"/>
              </a:rPr>
              <a:t></a:t>
            </a:r>
            <a:r>
              <a:rPr lang="en-US" altLang="zh-CN" sz="2400" i="1" smtClean="0">
                <a:sym typeface="Symbol" pitchFamily="18" charset="2"/>
              </a:rPr>
              <a:t>r</a:t>
            </a:r>
            <a:r>
              <a:rPr lang="en-US" altLang="zh-CN" sz="2400" smtClean="0">
                <a:sym typeface="Symbol" pitchFamily="18" charset="2"/>
              </a:rPr>
              <a:t>) (</a:t>
            </a:r>
            <a:r>
              <a:rPr lang="en-US" altLang="zh-CN" sz="2400" i="1" smtClean="0">
                <a:sym typeface="Symbol" pitchFamily="18" charset="2"/>
              </a:rPr>
              <a:t>p</a:t>
            </a:r>
            <a:r>
              <a:rPr lang="en-US" altLang="zh-CN" sz="2400" smtClean="0">
                <a:sym typeface="Symbol" pitchFamily="18" charset="2"/>
              </a:rPr>
              <a:t></a:t>
            </a:r>
            <a:r>
              <a:rPr lang="en-US" altLang="zh-CN" sz="2400" i="1" smtClean="0">
                <a:sym typeface="Symbol" pitchFamily="18" charset="2"/>
              </a:rPr>
              <a:t>q</a:t>
            </a:r>
            <a:r>
              <a:rPr lang="en-US" altLang="zh-CN" sz="2400" smtClean="0">
                <a:sym typeface="Symbol" pitchFamily="18" charset="2"/>
              </a:rPr>
              <a:t></a:t>
            </a:r>
            <a:r>
              <a:rPr lang="en-US" altLang="zh-CN" sz="2400" i="1" smtClean="0">
                <a:sym typeface="Symbol" pitchFamily="18" charset="2"/>
              </a:rPr>
              <a:t>r</a:t>
            </a:r>
            <a:r>
              <a:rPr lang="en-US" altLang="zh-CN" sz="2400" smtClean="0">
                <a:sym typeface="Symbol" pitchFamily="18" charset="2"/>
              </a:rPr>
              <a:t>)</a:t>
            </a: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1763713" y="2419350"/>
            <a:ext cx="6048375" cy="2233613"/>
            <a:chOff x="703" y="2432"/>
            <a:chExt cx="2631" cy="1497"/>
          </a:xfrm>
        </p:grpSpPr>
        <p:sp>
          <p:nvSpPr>
            <p:cNvPr id="95238" name="Rectangle 14"/>
            <p:cNvSpPr>
              <a:spLocks noChangeArrowheads="1"/>
            </p:cNvSpPr>
            <p:nvPr/>
          </p:nvSpPr>
          <p:spPr bwMode="auto">
            <a:xfrm>
              <a:off x="748" y="2432"/>
              <a:ext cx="2586" cy="14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533400" indent="-533400" fontAlgn="base">
                <a:spcBef>
                  <a:spcPct val="0"/>
                </a:spcBef>
                <a:spcAft>
                  <a:spcPct val="0"/>
                </a:spcAft>
                <a:buClr>
                  <a:srgbClr val="CC0000"/>
                </a:buClr>
                <a:buFont typeface="Wingdings" pitchFamily="2" charset="2"/>
                <a:buNone/>
              </a:pPr>
              <a:r>
                <a:rPr lang="en-US" altLang="zh-CN" sz="2800" b="1" i="1">
                  <a:solidFill>
                    <a:srgbClr val="000000"/>
                  </a:solidFill>
                </a:rPr>
                <a:t> p  </a:t>
              </a:r>
              <a:r>
                <a:rPr lang="en-US" altLang="zh-CN" sz="2800" b="1">
                  <a:solidFill>
                    <a:srgbClr val="000000"/>
                  </a:solidFill>
                </a:rPr>
                <a:t> </a:t>
              </a:r>
              <a:r>
                <a:rPr lang="en-US" altLang="zh-CN" sz="2800" b="1" i="1">
                  <a:solidFill>
                    <a:srgbClr val="000000"/>
                  </a:solidFill>
                </a:rPr>
                <a:t>q  r       F           p </a:t>
              </a:r>
              <a:r>
                <a:rPr lang="en-US" altLang="zh-CN" sz="2800" b="1">
                  <a:solidFill>
                    <a:srgbClr val="000000"/>
                  </a:solidFill>
                </a:rPr>
                <a:t> </a:t>
              </a:r>
              <a:r>
                <a:rPr lang="en-US" altLang="zh-CN" sz="2800" b="1" i="1">
                  <a:solidFill>
                    <a:srgbClr val="000000"/>
                  </a:solidFill>
                </a:rPr>
                <a:t>q  r          F</a:t>
              </a:r>
            </a:p>
            <a:p>
              <a:pPr marL="533400" indent="-533400" fontAlgn="base">
                <a:spcBef>
                  <a:spcPct val="0"/>
                </a:spcBef>
                <a:spcAft>
                  <a:spcPct val="0"/>
                </a:spcAft>
                <a:buClr>
                  <a:srgbClr val="CC0000"/>
                </a:buClr>
                <a:buFont typeface="Wingdings" pitchFamily="2" charset="2"/>
                <a:buNone/>
              </a:pPr>
              <a:r>
                <a:rPr lang="en-US" altLang="zh-CN" sz="2800" b="1">
                  <a:solidFill>
                    <a:srgbClr val="000000"/>
                  </a:solidFill>
                </a:rPr>
                <a:t> 0  0  0        0           1  0  0          0</a:t>
              </a:r>
            </a:p>
            <a:p>
              <a:pPr marL="533400" indent="-533400" fontAlgn="base">
                <a:spcBef>
                  <a:spcPct val="0"/>
                </a:spcBef>
                <a:spcAft>
                  <a:spcPct val="0"/>
                </a:spcAft>
                <a:buClr>
                  <a:srgbClr val="CC0000"/>
                </a:buClr>
                <a:buFont typeface="Wingdings" pitchFamily="2" charset="2"/>
                <a:buNone/>
              </a:pPr>
              <a:r>
                <a:rPr lang="en-US" altLang="zh-CN" sz="2800" b="1">
                  <a:solidFill>
                    <a:srgbClr val="000000"/>
                  </a:solidFill>
                </a:rPr>
                <a:t> 0  0  1        1           1  0  1          0</a:t>
              </a:r>
            </a:p>
            <a:p>
              <a:pPr marL="533400" indent="-533400" fontAlgn="base">
                <a:spcBef>
                  <a:spcPct val="0"/>
                </a:spcBef>
                <a:spcAft>
                  <a:spcPct val="0"/>
                </a:spcAft>
                <a:buClr>
                  <a:srgbClr val="CC0000"/>
                </a:buClr>
                <a:buFont typeface="Wingdings" pitchFamily="2" charset="2"/>
                <a:buNone/>
              </a:pPr>
              <a:r>
                <a:rPr lang="en-US" altLang="zh-CN" sz="2800" b="1">
                  <a:solidFill>
                    <a:srgbClr val="000000"/>
                  </a:solidFill>
                </a:rPr>
                <a:t> 0  1  0        1           1  1  0          0</a:t>
              </a:r>
            </a:p>
            <a:p>
              <a:pPr marL="533400" indent="-533400" fontAlgn="base">
                <a:spcBef>
                  <a:spcPct val="0"/>
                </a:spcBef>
                <a:spcAft>
                  <a:spcPct val="0"/>
                </a:spcAft>
                <a:buClr>
                  <a:srgbClr val="CC0000"/>
                </a:buClr>
                <a:buFont typeface="Wingdings" pitchFamily="2" charset="2"/>
                <a:buNone/>
              </a:pPr>
              <a:r>
                <a:rPr lang="en-US" altLang="zh-CN" sz="2800" b="1">
                  <a:solidFill>
                    <a:srgbClr val="000000"/>
                  </a:solidFill>
                </a:rPr>
                <a:t> 0  1  1        0           1  1  1          1</a:t>
              </a:r>
            </a:p>
            <a:p>
              <a:pPr marL="533400" indent="-533400" fontAlgn="base">
                <a:spcBef>
                  <a:spcPct val="0"/>
                </a:spcBef>
                <a:spcAft>
                  <a:spcPct val="0"/>
                </a:spcAft>
                <a:buClr>
                  <a:srgbClr val="CC0000"/>
                </a:buClr>
                <a:buFont typeface="Wingdings" pitchFamily="2" charset="2"/>
                <a:buNone/>
              </a:pPr>
              <a:endParaRPr lang="en-US" altLang="zh-CN" sz="2800" b="1">
                <a:solidFill>
                  <a:srgbClr val="000000"/>
                </a:solidFill>
              </a:endParaRPr>
            </a:p>
          </p:txBody>
        </p:sp>
        <p:sp>
          <p:nvSpPr>
            <p:cNvPr id="95239" name="Line 15"/>
            <p:cNvSpPr>
              <a:spLocks noChangeShapeType="1"/>
            </p:cNvSpPr>
            <p:nvPr/>
          </p:nvSpPr>
          <p:spPr bwMode="auto">
            <a:xfrm>
              <a:off x="703" y="2432"/>
              <a:ext cx="23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>
                <a:solidFill>
                  <a:srgbClr val="000000"/>
                </a:solidFill>
              </a:endParaRPr>
            </a:p>
          </p:txBody>
        </p:sp>
        <p:sp>
          <p:nvSpPr>
            <p:cNvPr id="95240" name="Line 16"/>
            <p:cNvSpPr>
              <a:spLocks noChangeShapeType="1"/>
            </p:cNvSpPr>
            <p:nvPr/>
          </p:nvSpPr>
          <p:spPr bwMode="auto">
            <a:xfrm>
              <a:off x="703" y="2750"/>
              <a:ext cx="23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>
                <a:solidFill>
                  <a:srgbClr val="000000"/>
                </a:solidFill>
              </a:endParaRPr>
            </a:p>
          </p:txBody>
        </p:sp>
        <p:sp>
          <p:nvSpPr>
            <p:cNvPr id="95241" name="Line 17"/>
            <p:cNvSpPr>
              <a:spLocks noChangeShapeType="1"/>
            </p:cNvSpPr>
            <p:nvPr/>
          </p:nvSpPr>
          <p:spPr bwMode="auto">
            <a:xfrm>
              <a:off x="703" y="3838"/>
              <a:ext cx="23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>
                <a:solidFill>
                  <a:srgbClr val="000000"/>
                </a:solidFill>
              </a:endParaRPr>
            </a:p>
          </p:txBody>
        </p:sp>
        <p:sp>
          <p:nvSpPr>
            <p:cNvPr id="95242" name="Line 18"/>
            <p:cNvSpPr>
              <a:spLocks noChangeShapeType="1"/>
            </p:cNvSpPr>
            <p:nvPr/>
          </p:nvSpPr>
          <p:spPr bwMode="auto">
            <a:xfrm>
              <a:off x="1338" y="2432"/>
              <a:ext cx="0" cy="14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>
                <a:solidFill>
                  <a:srgbClr val="000000"/>
                </a:solidFill>
              </a:endParaRPr>
            </a:p>
          </p:txBody>
        </p:sp>
        <p:sp>
          <p:nvSpPr>
            <p:cNvPr id="95243" name="Line 19"/>
            <p:cNvSpPr>
              <a:spLocks noChangeShapeType="1"/>
            </p:cNvSpPr>
            <p:nvPr/>
          </p:nvSpPr>
          <p:spPr bwMode="auto">
            <a:xfrm>
              <a:off x="1837" y="2432"/>
              <a:ext cx="0" cy="14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>
                <a:solidFill>
                  <a:srgbClr val="000000"/>
                </a:solidFill>
              </a:endParaRPr>
            </a:p>
          </p:txBody>
        </p:sp>
        <p:sp>
          <p:nvSpPr>
            <p:cNvPr id="95244" name="Line 20"/>
            <p:cNvSpPr>
              <a:spLocks noChangeShapeType="1"/>
            </p:cNvSpPr>
            <p:nvPr/>
          </p:nvSpPr>
          <p:spPr bwMode="auto">
            <a:xfrm>
              <a:off x="1882" y="2432"/>
              <a:ext cx="0" cy="14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>
                <a:solidFill>
                  <a:srgbClr val="000000"/>
                </a:solidFill>
              </a:endParaRPr>
            </a:p>
          </p:txBody>
        </p:sp>
        <p:sp>
          <p:nvSpPr>
            <p:cNvPr id="95245" name="Line 21"/>
            <p:cNvSpPr>
              <a:spLocks noChangeShapeType="1"/>
            </p:cNvSpPr>
            <p:nvPr/>
          </p:nvSpPr>
          <p:spPr bwMode="auto">
            <a:xfrm>
              <a:off x="2653" y="2432"/>
              <a:ext cx="0" cy="14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82381468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2080</Words>
  <Application>Microsoft Office PowerPoint</Application>
  <PresentationFormat>全屏显示(4:3)</PresentationFormat>
  <Paragraphs>278</Paragraphs>
  <Slides>25</Slides>
  <Notes>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26" baseType="lpstr">
      <vt:lpstr>Profile</vt:lpstr>
      <vt:lpstr>第二章 习题课</vt:lpstr>
      <vt:lpstr>基本要求</vt:lpstr>
      <vt:lpstr>基本要求</vt:lpstr>
      <vt:lpstr>练习1 概念</vt:lpstr>
      <vt:lpstr>练习2: 判断公式类型</vt:lpstr>
      <vt:lpstr>练习2: 判断公式类型</vt:lpstr>
      <vt:lpstr>练习题2(续)</vt:lpstr>
      <vt:lpstr>练习2(续)</vt:lpstr>
      <vt:lpstr>练习3：求公式的主范式</vt:lpstr>
      <vt:lpstr>练习4:消解法</vt:lpstr>
      <vt:lpstr>练习5：应用题</vt:lpstr>
      <vt:lpstr>练习5续</vt:lpstr>
      <vt:lpstr>练习5续</vt:lpstr>
      <vt:lpstr>练习5续</vt:lpstr>
      <vt:lpstr>练习5续</vt:lpstr>
      <vt:lpstr>练习6：应用题</vt:lpstr>
      <vt:lpstr>练习6（续）</vt:lpstr>
      <vt:lpstr>练习6：应用题</vt:lpstr>
      <vt:lpstr>练习6（续）</vt:lpstr>
      <vt:lpstr>练习6（续）</vt:lpstr>
      <vt:lpstr>练习6（续）</vt:lpstr>
      <vt:lpstr>练习7：应用题</vt:lpstr>
      <vt:lpstr>练习7(续)</vt:lpstr>
      <vt:lpstr>练习8：应用题</vt:lpstr>
      <vt:lpstr>练习8（续）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第二章 习题课</dc:title>
  <dc:creator>liu</dc:creator>
  <cp:lastModifiedBy>liu</cp:lastModifiedBy>
  <cp:revision>1</cp:revision>
  <dcterms:created xsi:type="dcterms:W3CDTF">2020-09-26T10:02:32Z</dcterms:created>
  <dcterms:modified xsi:type="dcterms:W3CDTF">2020-09-26T10:03:08Z</dcterms:modified>
</cp:coreProperties>
</file>