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0ae62f919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0ae62f919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0ae62f919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0ae62f919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0ae62f919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0ae62f919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0ae62f919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0ae62f919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0ae62f919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0ae62f919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0ae62f919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0ae62f919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 la planilla a la base de datos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 ejemplo con datos de una planilla de asistencia del SIEMPRO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150" y="533400"/>
            <a:ext cx="1532351" cy="93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 planilla original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4023400"/>
            <a:ext cx="8520600" cy="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Vamos a revisar los campos, dividir, normalizar… </a:t>
            </a:r>
            <a:br>
              <a:rPr lang="es-419"/>
            </a:br>
            <a:r>
              <a:rPr lang="es-419"/>
              <a:t>vamos a ordenar la información que tenemos en esta planilla para convertirla en una base de datos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0100"/>
            <a:ext cx="8520600" cy="29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 ver qué encontramos…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Apellido y Nombre está en un único campo. Mmm.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Organismo y Área repiten datos y mezclan jurisdicciones. Mmm. Arghhhhhh.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Mail tiene doble contenido para el mismo registro. Mmm.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Teléfono… es institucional o personal? Mmmmm.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4800" y="3296275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Hay que organizar esto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329" y="1143497"/>
            <a:ext cx="5851347" cy="377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Contenidos de las tablas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1725"/>
            <a:ext cx="2763800" cy="285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8179" y="1071725"/>
            <a:ext cx="2102675" cy="83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3600" y="1071725"/>
            <a:ext cx="3076025" cy="642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3600" y="1822375"/>
            <a:ext cx="3076025" cy="633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83600" y="2622650"/>
            <a:ext cx="3076025" cy="196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38175" y="2141425"/>
            <a:ext cx="1301800" cy="9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Esta es una forma (podría haber otras) de estructura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00" y="1116229"/>
            <a:ext cx="7605002" cy="374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RUN SCRIPTS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Vamos a generar las tablas en la base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