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FF8C5-C7A3-45C6-ABDC-8E0467A67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9C9D99-B8C9-42B3-AA98-04B12E478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BA883-11A3-474E-B608-83F9122F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D950-D042-46A9-A327-011A9E1C1AB2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8CF81-3D19-4F80-98F9-F30852DC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D7879-2E3E-4B20-A75B-3955801B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AE8B-783A-4AF9-9C67-103C34196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5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182A6-AA64-4880-82B1-8F6D9FE4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ED4167-6F21-4FB3-A32B-F224CF7D8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42132-A12E-4438-8E5B-A75CB932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D950-D042-46A9-A327-011A9E1C1AB2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B1FF7-BCAA-41C2-A310-A10349FF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94441-F67F-4C24-BBFF-F82813D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AE8B-783A-4AF9-9C67-103C34196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7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F14324-C9D6-4C44-A69F-E4B484DD9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C7213C-AED2-440A-B9CD-766C967AA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FF149-1720-4F4D-B8DC-280AF1A4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D950-D042-46A9-A327-011A9E1C1AB2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061B9-40CC-4A51-8B9B-2C572D23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2E47A-EB45-4A71-A514-EB735EE2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AE8B-783A-4AF9-9C67-103C34196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65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77AFC-D5AD-44F5-93E5-8B314EC1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20D33-031C-413A-81F1-07D334584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059F3-AE8D-4A5C-A6D4-37990912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D950-D042-46A9-A327-011A9E1C1AB2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7AF2A-CB49-4881-8AC7-227B3205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1F8CD-1703-4A2C-B4AF-3409D929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AE8B-783A-4AF9-9C67-103C34196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C91A4-22F4-4D23-83DD-E83A4D4A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170EE-E61D-4E3C-85D9-536356403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A5D22-BB2B-4C65-B5C1-370FECC0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D950-D042-46A9-A327-011A9E1C1AB2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335BF-7CFF-403D-AAB2-68A32699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08FA6-DBB6-46A6-AA14-9F16E251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AE8B-783A-4AF9-9C67-103C34196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8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C6F80-A4AF-44BF-853D-3A1E84AB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67732-E3F3-49B6-BCB1-A06BB1D9B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9B433-78BB-4DCE-AB08-1D51FFA9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815D25-CC9E-49FC-8148-8E2458D6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D950-D042-46A9-A327-011A9E1C1AB2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AE1E2-7FD4-4401-8824-720F37C2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A4753-FDAF-4EAE-A3E9-0871F19D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AE8B-783A-4AF9-9C67-103C34196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1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001D1-8636-434C-A308-6B864A7A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6307C8-6495-4FD7-B31D-D8A160FB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559814-9473-434C-8157-C0B2D3512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D2710C-B7B1-4DD8-843E-928EE4034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C6DE10-4C51-47A3-8EC2-E4AD6610B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78CB0E-AF5D-4672-8F64-E368C22B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D950-D042-46A9-A327-011A9E1C1AB2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9111C9-0221-4686-992E-ADC4A789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1E2E13-8210-4886-838E-A293C38A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AE8B-783A-4AF9-9C67-103C34196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5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A2991-DDEB-44C8-970A-819CDA29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A205A3-5A05-4021-9F12-52BD0364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D950-D042-46A9-A327-011A9E1C1AB2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2E6959-8A0A-49E6-92B7-82DB5BC9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C50C60-5225-4045-8522-39FB188E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AE8B-783A-4AF9-9C67-103C34196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6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C9B7E3-D632-4943-957A-117AA901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D950-D042-46A9-A327-011A9E1C1AB2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687A48-A6D6-4397-A1D6-EEB3D7F5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4750A-A0F9-49FB-8260-51865737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AE8B-783A-4AF9-9C67-103C34196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DC59C-C1ED-47EA-BE46-42B42AD6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A49AE-AC69-41A8-9D90-7FFF2557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DB9952-9EFF-44F1-804F-ABF0799FA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8C429-A77A-462D-B2B4-FF8DB14C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D950-D042-46A9-A327-011A9E1C1AB2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96EF4-8FF1-44AF-A788-E5167498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445E6-ACF6-4F14-A85D-BD16B636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AE8B-783A-4AF9-9C67-103C34196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37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D893C-6B5C-4B6B-B5B7-9F2E344C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38313A-CD30-4042-A583-90ECB15BC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36809E-DD20-45B4-89A6-A16F2BA70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0415E-48A0-454D-AD94-7232CD05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D950-D042-46A9-A327-011A9E1C1AB2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42B4B-205C-49FC-8573-7AB3BCA0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A4DF8-9937-4322-BCA1-492C983D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AE8B-783A-4AF9-9C67-103C34196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F0CD7A-520F-47A0-B0EE-8E4C1946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17FEC0-7BA5-4A7A-BC43-B37EF2A6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1E036-F5CF-449D-8FFE-25CFAE882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2D950-D042-46A9-A327-011A9E1C1AB2}" type="datetimeFigureOut">
              <a:rPr lang="zh-CN" altLang="en-US" smtClean="0"/>
              <a:t>2018/11/10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89EA1-27F5-48A9-B4F5-1145937A0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D4CD4-20F0-409E-B30F-E1163C9F9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CAE8B-783A-4AF9-9C67-103C34196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5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32381815/article/details/7911999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java/java-tutorial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5097-771D-41E5-9EB1-5BEE0A364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云麓谷信息技术中心研发部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D41175-93C8-4215-9667-AC44DF524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组培训</a:t>
            </a:r>
            <a:r>
              <a:rPr lang="en-US" altLang="zh-CN" dirty="0"/>
              <a:t>——</a:t>
            </a:r>
            <a:r>
              <a:rPr lang="zh-CN" altLang="en-US" dirty="0"/>
              <a:t>第一次</a:t>
            </a:r>
          </a:p>
        </p:txBody>
      </p:sp>
    </p:spTree>
    <p:extLst>
      <p:ext uri="{BB962C8B-B14F-4D97-AF65-F5344CB8AC3E}">
        <p14:creationId xmlns:p14="http://schemas.microsoft.com/office/powerpoint/2010/main" val="183875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C3F70DD-7D24-47D5-AF9B-C83BCF8201B2}"/>
              </a:ext>
            </a:extLst>
          </p:cNvPr>
          <p:cNvSpPr txBox="1"/>
          <p:nvPr/>
        </p:nvSpPr>
        <p:spPr>
          <a:xfrm>
            <a:off x="219808" y="145346"/>
            <a:ext cx="450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课后作业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F27F869-FDA8-44E4-A475-3275DEAB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66" y="970276"/>
            <a:ext cx="692497" cy="82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第一题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A19419-769D-45A6-BCF2-2CAAE1775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209550"/>
            <a:ext cx="73628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0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C3F70DD-7D24-47D5-AF9B-C83BCF8201B2}"/>
              </a:ext>
            </a:extLst>
          </p:cNvPr>
          <p:cNvSpPr txBox="1"/>
          <p:nvPr/>
        </p:nvSpPr>
        <p:spPr>
          <a:xfrm>
            <a:off x="219808" y="145346"/>
            <a:ext cx="450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课后作业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F27F869-FDA8-44E4-A475-3275DEAB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66" y="970276"/>
            <a:ext cx="692497" cy="82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第二题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8F549B-EBFC-4CE6-A426-3FDA7A678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000" y="0"/>
            <a:ext cx="525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7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C3F70DD-7D24-47D5-AF9B-C83BCF8201B2}"/>
              </a:ext>
            </a:extLst>
          </p:cNvPr>
          <p:cNvSpPr txBox="1"/>
          <p:nvPr/>
        </p:nvSpPr>
        <p:spPr>
          <a:xfrm>
            <a:off x="219808" y="145346"/>
            <a:ext cx="450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课后作业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F27F869-FDA8-44E4-A475-3275DEAB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66" y="970276"/>
            <a:ext cx="692497" cy="82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第三题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86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C3F70DD-7D24-47D5-AF9B-C83BCF8201B2}"/>
              </a:ext>
            </a:extLst>
          </p:cNvPr>
          <p:cNvSpPr txBox="1"/>
          <p:nvPr/>
        </p:nvSpPr>
        <p:spPr>
          <a:xfrm>
            <a:off x="219808" y="145346"/>
            <a:ext cx="4132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Contents</a:t>
            </a:r>
            <a:endParaRPr lang="zh-CN" altLang="en-US" sz="32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F27F869-FDA8-44E4-A475-3275DEAB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721" y="1167751"/>
            <a:ext cx="2646558" cy="248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第一节课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+mn-ea"/>
              </a:rPr>
              <a:t>培训考核规则与Git约定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+mn-ea"/>
              </a:rPr>
              <a:t>Java Web学习曲线介绍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+mn-ea"/>
              </a:rPr>
              <a:t>培训内容整体安排介绍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+mn-ea"/>
              </a:rPr>
              <a:t>面向对象编程思想概述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444E619-3E6E-4FDF-82A0-86E3B3BE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78202"/>
            <a:ext cx="4667945" cy="414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第二节课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+mn-ea"/>
              </a:rPr>
              <a:t>编程环境约定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+mn-ea"/>
              </a:rPr>
              <a:t>Java SE基本语法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1. </a:t>
            </a:r>
            <a:r>
              <a:rPr lang="zh-CN" altLang="zh-CN" dirty="0">
                <a:solidFill>
                  <a:srgbClr val="333333"/>
                </a:solidFill>
                <a:latin typeface="+mn-ea"/>
              </a:rPr>
              <a:t>输入输出、选择、循环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2. </a:t>
            </a:r>
            <a:r>
              <a:rPr lang="zh-CN" altLang="zh-CN" dirty="0">
                <a:solidFill>
                  <a:srgbClr val="333333"/>
                </a:solidFill>
                <a:latin typeface="+mn-ea"/>
              </a:rPr>
              <a:t>一维数组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3. </a:t>
            </a:r>
            <a:r>
              <a:rPr lang="zh-CN" altLang="zh-CN" dirty="0">
                <a:solidFill>
                  <a:srgbClr val="333333"/>
                </a:solidFill>
                <a:latin typeface="+mn-ea"/>
              </a:rPr>
              <a:t>对象和类：继承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+mn-ea"/>
              </a:rPr>
              <a:t>课后作业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布置</a:t>
            </a:r>
            <a:r>
              <a:rPr lang="zh-CN" altLang="zh-CN" dirty="0">
                <a:solidFill>
                  <a:srgbClr val="333333"/>
                </a:solidFill>
                <a:latin typeface="+mn-ea"/>
              </a:rPr>
              <a:t>：</a:t>
            </a:r>
            <a:endParaRPr lang="zh-CN" altLang="zh-CN" dirty="0"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1.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三</a:t>
            </a:r>
            <a:r>
              <a:rPr lang="zh-CN" altLang="zh-CN" dirty="0">
                <a:solidFill>
                  <a:srgbClr val="333333"/>
                </a:solidFill>
                <a:latin typeface="+mn-ea"/>
              </a:rPr>
              <a:t>道编程题，将源代码push到约定的git即可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2. </a:t>
            </a:r>
            <a:r>
              <a:rPr lang="zh-CN" altLang="zh-CN" dirty="0">
                <a:solidFill>
                  <a:srgbClr val="333333"/>
                </a:solidFill>
                <a:latin typeface="+mn-ea"/>
              </a:rPr>
              <a:t>自学Java基本语法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5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C3F70DD-7D24-47D5-AF9B-C83BCF8201B2}"/>
              </a:ext>
            </a:extLst>
          </p:cNvPr>
          <p:cNvSpPr txBox="1"/>
          <p:nvPr/>
        </p:nvSpPr>
        <p:spPr>
          <a:xfrm>
            <a:off x="219808" y="145346"/>
            <a:ext cx="450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培训考核规则与</a:t>
            </a:r>
            <a:r>
              <a:rPr lang="en-US" altLang="zh-CN" sz="3200" dirty="0"/>
              <a:t>Git</a:t>
            </a:r>
            <a:r>
              <a:rPr lang="zh-CN" altLang="en-US" sz="3200" dirty="0"/>
              <a:t>约定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F27F869-FDA8-44E4-A475-3275DEAB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943" y="1078202"/>
            <a:ext cx="4690387" cy="539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2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培训考核规则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部门常规</a:t>
            </a:r>
            <a:endParaRPr lang="zh-CN" altLang="zh-CN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最后考核内容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模拟完整的部门内开发模式：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最终要求：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可以被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URL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访问到的登录系统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模式：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1.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前端页面已经完成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2.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使用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JSP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或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AJAX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发起登录请求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3.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后台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Java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处理登录请求，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   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访问数据库，返回登陆结果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   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前端根据返回的结果能够正确响应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4.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完成本地测试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5.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生成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war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文件与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SQL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脚本，我会帮你部署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  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通过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URL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访问成功并与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3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要求一致则通过考核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444E619-3E6E-4FDF-82A0-86E3B3BE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270" y="967416"/>
            <a:ext cx="1904367" cy="123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Git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约定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效仿前端的方式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0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C3F70DD-7D24-47D5-AF9B-C83BCF8201B2}"/>
              </a:ext>
            </a:extLst>
          </p:cNvPr>
          <p:cNvSpPr txBox="1"/>
          <p:nvPr/>
        </p:nvSpPr>
        <p:spPr>
          <a:xfrm>
            <a:off x="219808" y="145346"/>
            <a:ext cx="450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Java Web</a:t>
            </a:r>
            <a:r>
              <a:rPr lang="zh-CN" altLang="en-US" sz="3200" dirty="0"/>
              <a:t>学习曲线介绍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F27F869-FDA8-44E4-A475-3275DEAB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96" y="1710964"/>
            <a:ext cx="1850817" cy="372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MySQL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HTML/CSS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TCP/IP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协议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AJAX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JSP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Apache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MariaDB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 err="1">
                <a:solidFill>
                  <a:srgbClr val="333333"/>
                </a:solidFill>
                <a:latin typeface="+mn-ea"/>
              </a:rPr>
              <a:t>JQuery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738F31-4B75-42E2-9983-B2D91DD4A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781" y="1649418"/>
            <a:ext cx="1850817" cy="456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Servlet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J2EE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OOP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Tomcat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JDBC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XML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Struts2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SSH</a:t>
            </a: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0AFCF-D3D8-49CD-ADF8-605C93BB5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8166" y="1628298"/>
            <a:ext cx="2689019" cy="414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Spring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ORM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MVC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Singleton Pattern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Hibernate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 err="1">
                <a:solidFill>
                  <a:srgbClr val="333333"/>
                </a:solidFill>
                <a:latin typeface="+mn-ea"/>
              </a:rPr>
              <a:t>Mybatis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Json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 err="1">
                <a:solidFill>
                  <a:srgbClr val="333333"/>
                </a:solidFill>
                <a:latin typeface="+mn-ea"/>
              </a:rPr>
              <a:t>BootStrap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E4889A4-8E64-4D6D-B205-27283D18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585" y="1649418"/>
            <a:ext cx="2689019" cy="414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API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Class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Jar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Package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Thread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Concurrent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Asynchronous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Interceptor</a:t>
            </a: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07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C3F70DD-7D24-47D5-AF9B-C83BCF8201B2}"/>
              </a:ext>
            </a:extLst>
          </p:cNvPr>
          <p:cNvSpPr txBox="1"/>
          <p:nvPr/>
        </p:nvSpPr>
        <p:spPr>
          <a:xfrm>
            <a:off x="219808" y="145346"/>
            <a:ext cx="450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Java Web</a:t>
            </a:r>
            <a:r>
              <a:rPr lang="zh-CN" altLang="en-US" sz="3200" dirty="0"/>
              <a:t>学习曲线介绍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F27F869-FDA8-44E4-A475-3275DEAB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96" y="1710964"/>
            <a:ext cx="1850817" cy="372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MySQL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HTTP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通信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TCP/IP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协议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AJAX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JSP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Apache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MariaDB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 err="1">
                <a:solidFill>
                  <a:srgbClr val="333333"/>
                </a:solidFill>
                <a:latin typeface="+mn-ea"/>
              </a:rPr>
              <a:t>JQuery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738F31-4B75-42E2-9983-B2D91DD4A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781" y="1649418"/>
            <a:ext cx="1850817" cy="456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Servlet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J2EE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OOP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Tomcat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JDBC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XML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Struts2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SSH</a:t>
            </a: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0AFCF-D3D8-49CD-ADF8-605C93BB5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8166" y="1628298"/>
            <a:ext cx="2689019" cy="414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Spring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ORM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MVC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Singleton Pattern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Hibernate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 err="1">
                <a:solidFill>
                  <a:srgbClr val="333333"/>
                </a:solidFill>
                <a:latin typeface="+mn-ea"/>
              </a:rPr>
              <a:t>Mybatis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Json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 err="1">
                <a:solidFill>
                  <a:srgbClr val="333333"/>
                </a:solidFill>
                <a:latin typeface="+mn-ea"/>
              </a:rPr>
              <a:t>BootStrap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Maven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E4889A4-8E64-4D6D-B205-27283D18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585" y="1649418"/>
            <a:ext cx="2689019" cy="414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API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Class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Jar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Package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Thread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Concurrent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Asynchronous</a:t>
            </a:r>
          </a:p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Interceptor</a:t>
            </a: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C3F70DD-7D24-47D5-AF9B-C83BCF8201B2}"/>
              </a:ext>
            </a:extLst>
          </p:cNvPr>
          <p:cNvSpPr txBox="1"/>
          <p:nvPr/>
        </p:nvSpPr>
        <p:spPr>
          <a:xfrm>
            <a:off x="219808" y="145346"/>
            <a:ext cx="450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培训内容整体安排介绍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F27F869-FDA8-44E4-A475-3275DEAB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745" y="1366058"/>
            <a:ext cx="750205" cy="917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第一次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如上</a:t>
            </a:r>
            <a:endParaRPr lang="zh-CN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444E619-3E6E-4FDF-82A0-86E3B3BE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745" y="2833397"/>
            <a:ext cx="2596865" cy="372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第二次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+mn-ea"/>
              </a:rPr>
              <a:t>Java SE基本语法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Try catch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集合类 （泛型）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文件 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IO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Java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的日期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MySQL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与基本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SQL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语句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数据库设计的三大范式</a:t>
            </a:r>
            <a:endParaRPr lang="zh-CN" altLang="zh-CN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5224A3-F1F0-4A44-B3D0-FA58063FE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307" y="1154059"/>
            <a:ext cx="2367636" cy="248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第三次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JSP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与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AJAX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HTTP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通信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Tomcat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简述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Web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开发的基本方式</a:t>
            </a:r>
            <a:endParaRPr lang="zh-CN" altLang="zh-CN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54273-EDCD-4700-9639-314ED7446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307" y="3597985"/>
            <a:ext cx="3180358" cy="206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第四次</a:t>
            </a:r>
            <a:endParaRPr lang="en-US" altLang="zh-CN" b="1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使用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IDEA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创建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Java Web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项目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Servlet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的编写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JDBC</a:t>
            </a:r>
            <a:r>
              <a:rPr lang="zh-CN" altLang="en-US" dirty="0">
                <a:latin typeface="+mn-ea"/>
              </a:rPr>
              <a:t>整合</a:t>
            </a:r>
            <a:r>
              <a:rPr lang="en-US" altLang="zh-CN" dirty="0">
                <a:latin typeface="+mn-ea"/>
              </a:rPr>
              <a:t>MySQL</a:t>
            </a:r>
            <a:endParaRPr lang="zh-CN" altLang="zh-CN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5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C3F70DD-7D24-47D5-AF9B-C83BCF8201B2}"/>
              </a:ext>
            </a:extLst>
          </p:cNvPr>
          <p:cNvSpPr txBox="1"/>
          <p:nvPr/>
        </p:nvSpPr>
        <p:spPr>
          <a:xfrm>
            <a:off x="219808" y="145346"/>
            <a:ext cx="450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面向对象思想概述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F27F869-FDA8-44E4-A475-3275DEAB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292" y="1641886"/>
            <a:ext cx="6234079" cy="133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URL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+mn-ea"/>
                <a:hlinkClick r:id="rId2"/>
              </a:rPr>
              <a:t>https://blog.csdn.net/qq_32381815/article/details/79119996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https://blog.csdn.net/a977736142/article/details/76343911</a:t>
            </a:r>
            <a:endParaRPr lang="zh-CN" altLang="zh-CN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079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C3F70DD-7D24-47D5-AF9B-C83BCF8201B2}"/>
              </a:ext>
            </a:extLst>
          </p:cNvPr>
          <p:cNvSpPr txBox="1"/>
          <p:nvPr/>
        </p:nvSpPr>
        <p:spPr>
          <a:xfrm>
            <a:off x="219808" y="145346"/>
            <a:ext cx="450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编程环境约定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F27F869-FDA8-44E4-A475-3275DEAB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244" y="1699877"/>
            <a:ext cx="2051844" cy="133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Java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与</a:t>
            </a: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IDE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JDK 1.8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IntelliJ IDEA  2018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0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C3F70DD-7D24-47D5-AF9B-C83BCF8201B2}"/>
              </a:ext>
            </a:extLst>
          </p:cNvPr>
          <p:cNvSpPr txBox="1"/>
          <p:nvPr/>
        </p:nvSpPr>
        <p:spPr>
          <a:xfrm>
            <a:off x="219808" y="145346"/>
            <a:ext cx="4501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Java SE</a:t>
            </a:r>
            <a:r>
              <a:rPr lang="zh-CN" altLang="en-US" sz="3200" dirty="0"/>
              <a:t>基本语法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F27F869-FDA8-44E4-A475-3275DEAB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721" y="1743837"/>
            <a:ext cx="5390899" cy="133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URL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+mn-ea"/>
                <a:hlinkClick r:id="rId2"/>
              </a:rPr>
              <a:t>http://www.runoob.com/java/java-tutorial.html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https://www.cnblogs.com/panxinqi/p/6182702.html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65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443</Words>
  <Application>Microsoft Office PowerPoint</Application>
  <PresentationFormat>宽屏</PresentationFormat>
  <Paragraphs>142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云麓谷信息技术中心研发部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云麓谷信息技术中心研发部</dc:title>
  <dc:creator>白 橘</dc:creator>
  <cp:lastModifiedBy>白 橘</cp:lastModifiedBy>
  <cp:revision>18</cp:revision>
  <dcterms:created xsi:type="dcterms:W3CDTF">2018-11-09T08:06:26Z</dcterms:created>
  <dcterms:modified xsi:type="dcterms:W3CDTF">2018-11-10T00:44:03Z</dcterms:modified>
</cp:coreProperties>
</file>