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92" r:id="rId26"/>
    <p:sldId id="293" r:id="rId27"/>
    <p:sldId id="271" r:id="rId28"/>
    <p:sldId id="273" r:id="rId29"/>
    <p:sldId id="274" r:id="rId30"/>
    <p:sldId id="275"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08-Sep-18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08-Sep-18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08-Sep-18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08-Sep-18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08-Sep-18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08-Sep-18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08-Sep-18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08-Sep-18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Human Resource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Human Resource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Daily/Weekly/Monthly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Human Resource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Procurement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348745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Communication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1778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1223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Don’t fuck up your own project so other people have to deal with all the incoming shits.</a:t>
            </a:r>
          </a:p>
          <a:p>
            <a:pPr marL="514350" indent="-514350">
              <a:buFont typeface="Arial" panose="020B0604020202020204" pitchFamily="34" charset="0"/>
              <a:buChar char="•"/>
            </a:pPr>
            <a:r>
              <a:rPr lang="en-US" sz="3200" b="1" dirty="0"/>
              <a:t>The end.</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22843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764</TotalTime>
  <Words>1779</Words>
  <Application>Microsoft Office PowerPoint</Application>
  <PresentationFormat>Widescreen</PresentationFormat>
  <Paragraphs>356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DengXian</vt:lpstr>
      <vt:lpstr>Arial</vt:lpstr>
      <vt:lpstr>Calibri</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Ang Chee Siah</cp:lastModifiedBy>
  <cp:revision>57</cp:revision>
  <dcterms:created xsi:type="dcterms:W3CDTF">2018-06-10T15:47:11Z</dcterms:created>
  <dcterms:modified xsi:type="dcterms:W3CDTF">2018-09-08T15:03:09Z</dcterms:modified>
</cp:coreProperties>
</file>