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46A39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06-Aug-18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6454-C219-4E67-B009-3315728BB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7820" y="761132"/>
            <a:ext cx="8637073" cy="2667868"/>
          </a:xfrm>
        </p:spPr>
        <p:txBody>
          <a:bodyPr>
            <a:normAutofit/>
          </a:bodyPr>
          <a:lstStyle/>
          <a:p>
            <a:r>
              <a:rPr lang="en-US" sz="8000" b="1" i="1" dirty="0"/>
              <a:t>PRMGT</a:t>
            </a:r>
            <a:br>
              <a:rPr lang="en-US" sz="8000" b="1" i="1" dirty="0"/>
            </a:br>
            <a:r>
              <a:rPr lang="en-US" sz="8000" b="1" i="1" dirty="0"/>
              <a:t>PRESENTATION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389E73-0AF3-4531-94E6-60FBF78EE146}"/>
              </a:ext>
            </a:extLst>
          </p:cNvPr>
          <p:cNvSpPr txBox="1">
            <a:spLocks/>
          </p:cNvSpPr>
          <p:nvPr/>
        </p:nvSpPr>
        <p:spPr>
          <a:xfrm>
            <a:off x="0" y="4027798"/>
            <a:ext cx="2054166" cy="205296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RAM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ZAT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YIN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ANG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EA8A6-4234-4881-A14D-688B489398D9}"/>
              </a:ext>
            </a:extLst>
          </p:cNvPr>
          <p:cNvSpPr txBox="1">
            <a:spLocks/>
          </p:cNvSpPr>
          <p:nvPr/>
        </p:nvSpPr>
        <p:spPr>
          <a:xfrm>
            <a:off x="0" y="4027798"/>
            <a:ext cx="1010226" cy="205296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 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8EBEFF-1084-45B6-ADBE-BDA2FD335B00}"/>
              </a:ext>
            </a:extLst>
          </p:cNvPr>
          <p:cNvSpPr txBox="1">
            <a:spLocks/>
          </p:cNvSpPr>
          <p:nvPr/>
        </p:nvSpPr>
        <p:spPr>
          <a:xfrm>
            <a:off x="2286000" y="2861938"/>
            <a:ext cx="8637073" cy="26678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i="1" cap="none" dirty="0"/>
              <a:t>Project Management</a:t>
            </a:r>
          </a:p>
          <a:p>
            <a:pPr algn="r"/>
            <a:r>
              <a:rPr lang="en-US" i="1" cap="none" dirty="0"/>
              <a:t>UC3F1805CGD</a:t>
            </a:r>
          </a:p>
        </p:txBody>
      </p:sp>
    </p:spTree>
    <p:extLst>
      <p:ext uri="{BB962C8B-B14F-4D97-AF65-F5344CB8AC3E}">
        <p14:creationId xmlns:p14="http://schemas.microsoft.com/office/powerpoint/2010/main" val="382310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Quality Management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Planning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Assurance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Control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360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Cutover Strategy &amp; Transition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Parallel Operation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71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993912" y="1261199"/>
            <a:ext cx="10204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/>
              <a:t>Lesson Learned Report</a:t>
            </a:r>
          </a:p>
          <a:p>
            <a:pPr algn="ctr"/>
            <a:r>
              <a:rPr lang="en-US" sz="8000" b="1" i="1" dirty="0"/>
              <a:t>(Individual Parts)</a:t>
            </a:r>
          </a:p>
        </p:txBody>
      </p:sp>
    </p:spTree>
    <p:extLst>
      <p:ext uri="{BB962C8B-B14F-4D97-AF65-F5344CB8AC3E}">
        <p14:creationId xmlns:p14="http://schemas.microsoft.com/office/powerpoint/2010/main" val="16780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9" y="200108"/>
            <a:ext cx="729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Human Resource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?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40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9" y="200108"/>
            <a:ext cx="729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Procurement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?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4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9" y="200108"/>
            <a:ext cx="729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Communication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?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2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9" y="200108"/>
            <a:ext cx="729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Risk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?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223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9" y="200108"/>
            <a:ext cx="729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Don’t fuck up your own project so other people have to deal with all the incoming shits.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The end.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72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2448834" y="1797785"/>
            <a:ext cx="72943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Q &amp; A</a:t>
            </a:r>
            <a:endParaRPr lang="en-US" sz="1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6A2C0-BE24-4959-937E-53A839FAE150}"/>
              </a:ext>
            </a:extLst>
          </p:cNvPr>
          <p:cNvSpPr txBox="1"/>
          <p:nvPr/>
        </p:nvSpPr>
        <p:spPr>
          <a:xfrm>
            <a:off x="8064774" y="2105561"/>
            <a:ext cx="192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*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2B394-FAC6-4934-9106-8DDAB07EAE47}"/>
              </a:ext>
            </a:extLst>
          </p:cNvPr>
          <p:cNvSpPr txBox="1"/>
          <p:nvPr/>
        </p:nvSpPr>
        <p:spPr>
          <a:xfrm>
            <a:off x="0" y="0"/>
            <a:ext cx="501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Hah, we won’t question you. We’ll only doubt you.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1500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Good Life </a:t>
            </a:r>
            <a:r>
              <a:rPr lang="en-US" sz="3200" b="1" dirty="0" err="1"/>
              <a:t>Ptd</a:t>
            </a:r>
            <a:r>
              <a:rPr lang="en-US" sz="3200" b="1" dirty="0"/>
              <a:t>. Ltd. (GL)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Project Management Role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Integrated Supply Chain Management Project (ISCMP)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4 months left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18 issues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Etc.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43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Project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Waterfall Model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1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9" y="1181638"/>
            <a:ext cx="628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Project Management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951079"/>
            <a:ext cx="5777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Initiating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Planning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Executing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Monitoring &amp; Controlling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Closing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D7D5F-01D1-47B3-97A3-63B9EB1F4777}"/>
              </a:ext>
            </a:extLst>
          </p:cNvPr>
          <p:cNvSpPr txBox="1"/>
          <p:nvPr/>
        </p:nvSpPr>
        <p:spPr>
          <a:xfrm>
            <a:off x="7378150" y="261663"/>
            <a:ext cx="469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Knowledge Area(s)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35393-9960-4E29-BBAC-ED0C89780656}"/>
              </a:ext>
            </a:extLst>
          </p:cNvPr>
          <p:cNvSpPr txBox="1"/>
          <p:nvPr/>
        </p:nvSpPr>
        <p:spPr>
          <a:xfrm>
            <a:off x="7378150" y="969549"/>
            <a:ext cx="4495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Integration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Scope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Time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Cost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Quality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Human Resource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Communication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Risk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Procurement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4EEEF4-9E59-4F0C-BA59-FDFBBCA39CAC}"/>
              </a:ext>
            </a:extLst>
          </p:cNvPr>
          <p:cNvCxnSpPr/>
          <p:nvPr/>
        </p:nvCxnSpPr>
        <p:spPr>
          <a:xfrm>
            <a:off x="6835140" y="406802"/>
            <a:ext cx="0" cy="53618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Work Breakdown Structure (WBS)</a:t>
            </a:r>
          </a:p>
        </p:txBody>
      </p:sp>
    </p:spTree>
    <p:extLst>
      <p:ext uri="{BB962C8B-B14F-4D97-AF65-F5344CB8AC3E}">
        <p14:creationId xmlns:p14="http://schemas.microsoft.com/office/powerpoint/2010/main" val="33157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Scope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5E1-8744-44D3-A120-FFB9FB00DEA1}"/>
              </a:ext>
            </a:extLst>
          </p:cNvPr>
          <p:cNvSpPr txBox="1"/>
          <p:nvPr/>
        </p:nvSpPr>
        <p:spPr>
          <a:xfrm>
            <a:off x="318049" y="1541228"/>
            <a:ext cx="10204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Acceptance Criteria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Deliverables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Exclusions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Constraints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Assumptions</a:t>
            </a:r>
            <a:endParaRPr lang="en-US" sz="3200" dirty="0"/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78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Table of Issues</a:t>
            </a:r>
          </a:p>
        </p:txBody>
      </p:sp>
    </p:spTree>
    <p:extLst>
      <p:ext uri="{BB962C8B-B14F-4D97-AF65-F5344CB8AC3E}">
        <p14:creationId xmlns:p14="http://schemas.microsoft.com/office/powerpoint/2010/main" val="207206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21245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72488-AA4A-4AF9-97E6-2E857C9BA88D}"/>
              </a:ext>
            </a:extLst>
          </p:cNvPr>
          <p:cNvSpPr txBox="1"/>
          <p:nvPr/>
        </p:nvSpPr>
        <p:spPr>
          <a:xfrm>
            <a:off x="318048" y="200108"/>
            <a:ext cx="1020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3760002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</TotalTime>
  <Words>164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Gallery</vt:lpstr>
      <vt:lpstr>PRMGT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MMMG Game review</dc:title>
  <dc:creator>Ang Chee Siah</dc:creator>
  <cp:lastModifiedBy>Ang Chee Siah</cp:lastModifiedBy>
  <cp:revision>26</cp:revision>
  <dcterms:created xsi:type="dcterms:W3CDTF">2018-06-10T15:47:11Z</dcterms:created>
  <dcterms:modified xsi:type="dcterms:W3CDTF">2018-08-06T07:11:00Z</dcterms:modified>
</cp:coreProperties>
</file>